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3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4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charts/chart7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charts/chart8.xml" ContentType="application/vnd.openxmlformats-officedocument.drawingml.chart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</p:sldMasterIdLst>
  <p:notesMasterIdLst>
    <p:notesMasterId r:id="rId55"/>
  </p:notesMasterIdLst>
  <p:sldIdLst>
    <p:sldId id="256" r:id="rId2"/>
    <p:sldId id="778" r:id="rId3"/>
    <p:sldId id="828" r:id="rId4"/>
    <p:sldId id="780" r:id="rId5"/>
    <p:sldId id="779" r:id="rId6"/>
    <p:sldId id="346" r:id="rId7"/>
    <p:sldId id="339" r:id="rId8"/>
    <p:sldId id="783" r:id="rId9"/>
    <p:sldId id="785" r:id="rId10"/>
    <p:sldId id="788" r:id="rId11"/>
    <p:sldId id="806" r:id="rId12"/>
    <p:sldId id="793" r:id="rId13"/>
    <p:sldId id="812" r:id="rId14"/>
    <p:sldId id="353" r:id="rId15"/>
    <p:sldId id="808" r:id="rId16"/>
    <p:sldId id="345" r:id="rId17"/>
    <p:sldId id="279" r:id="rId18"/>
    <p:sldId id="285" r:id="rId19"/>
    <p:sldId id="365" r:id="rId20"/>
    <p:sldId id="366" r:id="rId21"/>
    <p:sldId id="367" r:id="rId22"/>
    <p:sldId id="307" r:id="rId23"/>
    <p:sldId id="863" r:id="rId24"/>
    <p:sldId id="859" r:id="rId25"/>
    <p:sldId id="377" r:id="rId26"/>
    <p:sldId id="862" r:id="rId27"/>
    <p:sldId id="314" r:id="rId28"/>
    <p:sldId id="311" r:id="rId29"/>
    <p:sldId id="310" r:id="rId30"/>
    <p:sldId id="317" r:id="rId31"/>
    <p:sldId id="805" r:id="rId32"/>
    <p:sldId id="368" r:id="rId33"/>
    <p:sldId id="323" r:id="rId34"/>
    <p:sldId id="291" r:id="rId35"/>
    <p:sldId id="304" r:id="rId36"/>
    <p:sldId id="369" r:id="rId37"/>
    <p:sldId id="800" r:id="rId38"/>
    <p:sldId id="299" r:id="rId39"/>
    <p:sldId id="328" r:id="rId40"/>
    <p:sldId id="360" r:id="rId41"/>
    <p:sldId id="315" r:id="rId42"/>
    <p:sldId id="329" r:id="rId43"/>
    <p:sldId id="809" r:id="rId44"/>
    <p:sldId id="796" r:id="rId45"/>
    <p:sldId id="319" r:id="rId46"/>
    <p:sldId id="372" r:id="rId47"/>
    <p:sldId id="855" r:id="rId48"/>
    <p:sldId id="374" r:id="rId49"/>
    <p:sldId id="336" r:id="rId50"/>
    <p:sldId id="290" r:id="rId51"/>
    <p:sldId id="331" r:id="rId52"/>
    <p:sldId id="355" r:id="rId53"/>
    <p:sldId id="356" r:id="rId54"/>
  </p:sldIdLst>
  <p:sldSz cx="9144000" cy="5143500" type="screen16x9"/>
  <p:notesSz cx="6797675" cy="9928225"/>
  <p:embeddedFontLst>
    <p:embeddedFont>
      <p:font typeface="Catamaran" panose="020B0604020202020204" charset="0"/>
      <p:regular r:id="rId56"/>
      <p:bold r:id="rId57"/>
    </p:embeddedFont>
    <p:embeddedFont>
      <p:font typeface="Libre Franklin" pitchFamily="2" charset="0"/>
      <p:regular r:id="rId58"/>
      <p:bold r:id="rId59"/>
      <p:italic r:id="rId60"/>
      <p:boldItalic r:id="rId61"/>
    </p:embeddedFont>
    <p:embeddedFont>
      <p:font typeface="Libre Franklin Medium" pitchFamily="2" charset="0"/>
      <p:regular r:id="rId62"/>
      <p:bold r:id="rId63"/>
      <p:italic r:id="rId64"/>
      <p:boldItalic r:id="rId65"/>
    </p:embeddedFont>
    <p:embeddedFont>
      <p:font typeface="Oswald" panose="00000500000000000000" pitchFamily="2" charset="-52"/>
      <p:regular r:id="rId66"/>
      <p:bold r:id="rId67"/>
    </p:embeddedFont>
    <p:embeddedFont>
      <p:font typeface="Oswald Medium" panose="00000600000000000000" pitchFamily="2" charset="-52"/>
      <p:regular r:id="rId68"/>
      <p:bold r:id="rId69"/>
    </p:embeddedFont>
    <p:embeddedFont>
      <p:font typeface="Oswald SemiBold" panose="00000700000000000000" pitchFamily="2" charset="-52"/>
      <p:regular r:id="rId70"/>
      <p:bold r:id="rId71"/>
    </p:embeddedFont>
    <p:embeddedFont>
      <p:font typeface="Segoe UI Semibold" panose="020B0702040204020203" pitchFamily="34" charset="0"/>
      <p:bold r:id="rId72"/>
      <p:boldItalic r:id="rId7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AC00"/>
    <a:srgbClr val="F19941"/>
    <a:srgbClr val="FFC301"/>
    <a:srgbClr val="F0A206"/>
    <a:srgbClr val="F6BB00"/>
    <a:srgbClr val="D6A300"/>
    <a:srgbClr val="FFC9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169B1BD-FBA2-4C58-9D93-58201E4B8F61}">
  <a:tblStyle styleId="{0169B1BD-FBA2-4C58-9D93-58201E4B8F6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81" autoAdjust="0"/>
    <p:restoredTop sz="96374" autoAdjust="0"/>
  </p:normalViewPr>
  <p:slideViewPr>
    <p:cSldViewPr snapToGrid="0">
      <p:cViewPr varScale="1">
        <p:scale>
          <a:sx n="151" d="100"/>
          <a:sy n="151" d="100"/>
        </p:scale>
        <p:origin x="528" y="13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63" Type="http://schemas.openxmlformats.org/officeDocument/2006/relationships/font" Target="fonts/font8.fntdata"/><Relationship Id="rId68" Type="http://schemas.openxmlformats.org/officeDocument/2006/relationships/font" Target="fonts/font13.fntdata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font" Target="fonts/font1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font" Target="fonts/font3.fntdata"/><Relationship Id="rId66" Type="http://schemas.openxmlformats.org/officeDocument/2006/relationships/font" Target="fonts/font11.fntdata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2.fntdata"/><Relationship Id="rId61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5.fntdata"/><Relationship Id="rId65" Type="http://schemas.openxmlformats.org/officeDocument/2006/relationships/font" Target="fonts/font10.fntdata"/><Relationship Id="rId73" Type="http://schemas.openxmlformats.org/officeDocument/2006/relationships/font" Target="fonts/font1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1.fntdata"/><Relationship Id="rId64" Type="http://schemas.openxmlformats.org/officeDocument/2006/relationships/font" Target="fonts/font9.fntdata"/><Relationship Id="rId69" Type="http://schemas.openxmlformats.org/officeDocument/2006/relationships/font" Target="fonts/font14.fntdata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17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4.fntdata"/><Relationship Id="rId67" Type="http://schemas.openxmlformats.org/officeDocument/2006/relationships/font" Target="fonts/font12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7.fntdata"/><Relationship Id="rId70" Type="http://schemas.openxmlformats.org/officeDocument/2006/relationships/font" Target="fonts/font15.fntdata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ED801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348-4169-954B-1566E7255FC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348-4169-954B-1566E7255FC0}"/>
              </c:ext>
            </c:extLst>
          </c:dPt>
          <c:dPt>
            <c:idx val="2"/>
            <c:bubble3D val="0"/>
            <c:spPr>
              <a:solidFill>
                <a:srgbClr val="FF99F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348-4169-954B-1566E7255FC0}"/>
              </c:ext>
            </c:extLst>
          </c:dPt>
          <c:dPt>
            <c:idx val="3"/>
            <c:bubble3D val="0"/>
            <c:spPr>
              <a:solidFill>
                <a:schemeClr val="bg1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348-4169-954B-1566E7255FC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7348-4169-954B-1566E7255FC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7348-4169-954B-1566E7255FC0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7348-4169-954B-1566E7255FC0}"/>
              </c:ext>
            </c:extLst>
          </c:dPt>
          <c:dPt>
            <c:idx val="8"/>
            <c:bubble3D val="0"/>
            <c:spPr>
              <a:solidFill>
                <a:srgbClr val="FFFF0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F-7348-4169-954B-1566E7255FC0}"/>
              </c:ext>
            </c:extLst>
          </c:dPt>
          <c:cat>
            <c:strRef>
              <c:f>Лист1!$A$2:$A$10</c:f>
              <c:strCache>
                <c:ptCount val="9"/>
                <c:pt idx="0">
                  <c:v>НДФЛ</c:v>
                </c:pt>
                <c:pt idx="1">
                  <c:v>Акцизы</c:v>
                </c:pt>
                <c:pt idx="2">
                  <c:v>Налог, взимаемый с применением УСНО</c:v>
                </c:pt>
                <c:pt idx="3">
                  <c:v>Налог,взимаемый в виде стоимости патента</c:v>
                </c:pt>
                <c:pt idx="4">
                  <c:v>ЕНВД</c:v>
                </c:pt>
                <c:pt idx="5">
                  <c:v>ЕСХН</c:v>
                </c:pt>
                <c:pt idx="6">
                  <c:v>Налог на имущество физических лиц</c:v>
                </c:pt>
                <c:pt idx="7">
                  <c:v>Земельный налог</c:v>
                </c:pt>
                <c:pt idx="8">
                  <c:v>Госпошлина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96.2</c:v>
                </c:pt>
                <c:pt idx="1">
                  <c:v>34.1</c:v>
                </c:pt>
                <c:pt idx="2">
                  <c:v>31.2</c:v>
                </c:pt>
                <c:pt idx="3">
                  <c:v>6.7</c:v>
                </c:pt>
                <c:pt idx="4">
                  <c:v>3.3</c:v>
                </c:pt>
                <c:pt idx="5">
                  <c:v>3</c:v>
                </c:pt>
                <c:pt idx="6">
                  <c:v>16.100000000000001</c:v>
                </c:pt>
                <c:pt idx="7">
                  <c:v>37.4</c:v>
                </c:pt>
                <c:pt idx="8">
                  <c:v>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4B-4005-B2E3-DBCC116DA4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F4763E"/>
              </a:solidFill>
            </c:spPr>
            <c:extLst>
              <c:ext xmlns:c16="http://schemas.microsoft.com/office/drawing/2014/chart" uri="{C3380CC4-5D6E-409C-BE32-E72D297353CC}">
                <c16:uniqueId val="{00000001-B1E5-4713-A619-63613152C535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B1E5-4713-A619-63613152C535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5-B1E5-4713-A619-63613152C535}"/>
              </c:ext>
            </c:extLst>
          </c:dPt>
          <c:dPt>
            <c:idx val="3"/>
            <c:bubble3D val="0"/>
            <c:spPr>
              <a:solidFill>
                <a:srgbClr val="FFC301"/>
              </a:solidFill>
            </c:spPr>
            <c:extLst>
              <c:ext xmlns:c16="http://schemas.microsoft.com/office/drawing/2014/chart" uri="{C3380CC4-5D6E-409C-BE32-E72D297353CC}">
                <c16:uniqueId val="{00000007-B1E5-4713-A619-63613152C535}"/>
              </c:ext>
            </c:extLst>
          </c:dPt>
          <c:cat>
            <c:strRef>
              <c:f>Лист1!$A$2:$A$5</c:f>
              <c:strCache>
                <c:ptCount val="4"/>
                <c:pt idx="0">
                  <c:v>Учреждения федерального бюджета</c:v>
                </c:pt>
                <c:pt idx="1">
                  <c:v>Учреждения областного бюджета</c:v>
                </c:pt>
                <c:pt idx="2">
                  <c:v>Учреждения городского округа</c:v>
                </c:pt>
                <c:pt idx="3">
                  <c:v>Предприятия и организации городского округа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76.099999999999994</c:v>
                </c:pt>
                <c:pt idx="1">
                  <c:v>90.2</c:v>
                </c:pt>
                <c:pt idx="2">
                  <c:v>91.8</c:v>
                </c:pt>
                <c:pt idx="3">
                  <c:v>285.3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1E5-4713-A619-63613152C5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4AB-4094-9826-0F767F524024}"/>
              </c:ext>
            </c:extLst>
          </c:dPt>
          <c:dPt>
            <c:idx val="1"/>
            <c:bubble3D val="0"/>
            <c:spPr>
              <a:solidFill>
                <a:srgbClr val="FF99F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4AB-4094-9826-0F767F52402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4AB-4094-9826-0F767F524024}"/>
              </c:ext>
            </c:extLst>
          </c:dPt>
          <c:dPt>
            <c:idx val="3"/>
            <c:bubble3D val="0"/>
            <c:spPr>
              <a:solidFill>
                <a:srgbClr val="ED801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4AB-4094-9826-0F767F524024}"/>
              </c:ext>
            </c:extLst>
          </c:dPt>
          <c:dPt>
            <c:idx val="4"/>
            <c:bubble3D val="0"/>
            <c:spPr>
              <a:solidFill>
                <a:schemeClr val="bg2">
                  <a:lumMod val="40000"/>
                  <a:lumOff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A4AB-4094-9826-0F767F52402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A4AB-4094-9826-0F767F524024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A4AB-4094-9826-0F767F524024}"/>
              </c:ext>
            </c:extLst>
          </c:dPt>
          <c:dPt>
            <c:idx val="7"/>
            <c:bubble3D val="0"/>
            <c:spPr>
              <a:solidFill>
                <a:srgbClr val="FFFF0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F-1863-40E5-902C-5667A2EC657B}"/>
              </c:ext>
            </c:extLst>
          </c:dPt>
          <c:dPt>
            <c:idx val="8"/>
            <c:bubble3D val="0"/>
            <c:spPr>
              <a:solidFill>
                <a:schemeClr val="accent4">
                  <a:lumMod val="50000"/>
                </a:scheme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11-1863-40E5-902C-5667A2EC657B}"/>
              </c:ext>
            </c:extLst>
          </c:dPt>
          <c:cat>
            <c:strRef>
              <c:f>Лист1!$A$2:$A$10</c:f>
              <c:strCache>
                <c:ptCount val="9"/>
                <c:pt idx="0">
                  <c:v>аренда земли</c:v>
                </c:pt>
                <c:pt idx="1">
                  <c:v>аренда имущества</c:v>
                </c:pt>
                <c:pt idx="2">
                  <c:v>прочие доходы от использования имущества</c:v>
                </c:pt>
                <c:pt idx="3">
                  <c:v>доходы от пл услуг</c:v>
                </c:pt>
                <c:pt idx="4">
                  <c:v>Доходы от продажи земельных участков</c:v>
                </c:pt>
                <c:pt idx="5">
                  <c:v>доходы от реализации имущесва</c:v>
                </c:pt>
                <c:pt idx="6">
                  <c:v>плата за увеличение площади</c:v>
                </c:pt>
                <c:pt idx="7">
                  <c:v>штрафы</c:v>
                </c:pt>
                <c:pt idx="8">
                  <c:v>прочие 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14</c:v>
                </c:pt>
                <c:pt idx="1">
                  <c:v>19.899999999999999</c:v>
                </c:pt>
                <c:pt idx="2">
                  <c:v>1.4</c:v>
                </c:pt>
                <c:pt idx="3">
                  <c:v>4.9000000000000004</c:v>
                </c:pt>
                <c:pt idx="4">
                  <c:v>9.5</c:v>
                </c:pt>
                <c:pt idx="5">
                  <c:v>4.5999999999999996</c:v>
                </c:pt>
                <c:pt idx="6">
                  <c:v>9.1</c:v>
                </c:pt>
                <c:pt idx="7">
                  <c:v>3.3</c:v>
                </c:pt>
                <c:pt idx="8">
                  <c:v>2.2000000000000002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4B-4005-B2E3-DBCC116DA4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FF99F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F18-4BF1-B532-130449160CB2}"/>
              </c:ext>
            </c:extLst>
          </c:dPt>
          <c:dPt>
            <c:idx val="1"/>
            <c:bubble3D val="0"/>
            <c:spPr>
              <a:solidFill>
                <a:schemeClr val="bg2">
                  <a:lumMod val="40000"/>
                  <a:lumOff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F18-4BF1-B532-130449160CB2}"/>
              </c:ext>
            </c:extLst>
          </c:dPt>
          <c:dPt>
            <c:idx val="2"/>
            <c:bubble3D val="0"/>
            <c:spPr>
              <a:solidFill>
                <a:srgbClr val="EE901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F18-4BF1-B532-130449160CB2}"/>
              </c:ext>
            </c:extLst>
          </c:dPt>
          <c:dPt>
            <c:idx val="3"/>
            <c:bubble3D val="0"/>
            <c:spPr>
              <a:solidFill>
                <a:srgbClr val="FFFF0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F18-4BF1-B532-130449160CB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9F18-4BF1-B532-130449160CB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9F18-4BF1-B532-130449160CB2}"/>
              </c:ext>
            </c:extLst>
          </c:dPt>
          <c:cat>
            <c:strRef>
              <c:f>Лист1!$A$2:$A$7</c:f>
              <c:strCache>
                <c:ptCount val="6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межбюджетные трансферты</c:v>
                </c:pt>
                <c:pt idx="4">
                  <c:v>Прочие безвозмездные поступления</c:v>
                </c:pt>
                <c:pt idx="5">
                  <c:v>Возвра остатков субсидий, субвенций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496.6</c:v>
                </c:pt>
                <c:pt idx="1">
                  <c:v>522.6</c:v>
                </c:pt>
                <c:pt idx="2">
                  <c:v>573.29999999999995</c:v>
                </c:pt>
                <c:pt idx="3">
                  <c:v>168.9</c:v>
                </c:pt>
                <c:pt idx="4">
                  <c:v>31.6</c:v>
                </c:pt>
                <c:pt idx="5">
                  <c:v>-3.5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4B-4005-B2E3-DBCC116DA4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48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F6F0-487B-9A6C-F1C3F0EA2F6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F6F0-487B-9A6C-F1C3F0EA2F6A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/>
                      <a:t>2 180,5 тыс.</a:t>
                    </a:r>
                    <a:endParaRPr lang="ru-RU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showDataLabelsRange val="0"/>
                </c:ext>
                <c:ext xmlns:c16="http://schemas.microsoft.com/office/drawing/2014/chart" uri="{C3380CC4-5D6E-409C-BE32-E72D297353CC}">
                  <c16:uniqueId val="{00000004-F6F0-487B-9A6C-F1C3F0EA2F6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ru-RU"/>
                      <a:t>114,8 тыс.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F6F0-487B-9A6C-F1C3F0EA2F6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областной бюджет</c:v>
                </c:pt>
                <c:pt idx="1">
                  <c:v>бюджет городского округа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2180.5</c:v>
                </c:pt>
                <c:pt idx="1">
                  <c:v>114.8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F0-487B-9A6C-F1C3F0EA2F6A}"/>
            </c:ext>
          </c:extLst>
        </c:ser>
        <c:ser>
          <c:idx val="1"/>
          <c:order val="1"/>
          <c:tx>
            <c:strRef>
              <c:f>Лист1!#REF!</c:f>
              <c:strCache>
                <c:ptCount val="1"/>
                <c:pt idx="0">
                  <c:v>#REF!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2908-4BE2-BA84-9927EF347E9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областной бюджет</c:v>
                </c:pt>
                <c:pt idx="1">
                  <c:v>бюджет городского округа</c:v>
                </c:pt>
              </c:strCache>
            </c:strRef>
          </c:cat>
          <c:val>
            <c:numRef>
              <c:f>Лист1!#REF!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6F0-487B-9A6C-F1C3F0EA2F6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027704380330567"/>
          <c:y val="0.80560231598134346"/>
          <c:w val="0.59455471576450269"/>
          <c:h val="0.179807920594925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47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4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A7B6-4949-80C0-B89CD663914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A7B6-4949-80C0-B89CD663914A}"/>
              </c:ext>
            </c:extLst>
          </c:dPt>
          <c:dLbls>
            <c:dLbl>
              <c:idx val="0"/>
              <c:layout>
                <c:manualLayout>
                  <c:x val="0"/>
                  <c:y val="7.3860198665859928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/>
                      <a:t>2 665,0 тыс. 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4622185629874874"/>
                      <c:h val="0.21895405564788506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A7B6-4949-80C0-B89CD663914A}"/>
                </c:ext>
              </c:extLst>
            </c:dLbl>
            <c:dLbl>
              <c:idx val="1"/>
              <c:layout>
                <c:manualLayout>
                  <c:x val="-4.4337512037169034E-2"/>
                  <c:y val="0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/>
                      <a:t>140,2 тыс.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499009388264523"/>
                      <c:h val="0.19219581683528503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2-A7B6-4949-80C0-B89CD663914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областной бюджет</c:v>
                </c:pt>
                <c:pt idx="1">
                  <c:v>бюджет городского округа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2665</c:v>
                </c:pt>
                <c:pt idx="1">
                  <c:v>140.19999999999999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B6-4949-80C0-B89CD663914A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236568305671379"/>
          <c:y val="0.28961605589624162"/>
          <c:w val="0.86709964695100017"/>
          <c:h val="0.686117097641021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  <a:effectLst>
              <a:softEdge rad="774700"/>
            </a:effectLst>
            <a:scene3d>
              <a:camera prst="orthographicFront"/>
              <a:lightRig rig="threePt" dir="t"/>
            </a:scene3d>
            <a:sp3d prstMaterial="dkEdge">
              <a:bevelT w="152400" h="50800" prst="softRound"/>
            </a:sp3d>
          </c:spPr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16.399999999999999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1A-40D8-BCAC-7EE52D20F07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dkEdge">
              <a:bevelT w="152400" h="50800" prst="softRound"/>
            </a:sp3d>
          </c:spPr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28.2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71A-40D8-BCAC-7EE52D20F07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/>
              <a:lightRig rig="threePt" dir="t"/>
            </a:scene3d>
            <a:sp3d prstMaterial="dkEdge">
              <a:bevelT/>
            </a:sp3d>
          </c:spPr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71A-40D8-BCAC-7EE52D20F0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overlap val="-27"/>
        <c:axId val="212124416"/>
        <c:axId val="212125952"/>
      </c:barChart>
      <c:catAx>
        <c:axId val="21212441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12125952"/>
        <c:crosses val="autoZero"/>
        <c:auto val="1"/>
        <c:lblAlgn val="ctr"/>
        <c:lblOffset val="100"/>
        <c:noMultiLvlLbl val="0"/>
      </c:catAx>
      <c:valAx>
        <c:axId val="212125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2124416"/>
        <c:crosses val="autoZero"/>
        <c:crossBetween val="between"/>
      </c:valAx>
      <c:spPr>
        <a:solidFill>
          <a:schemeClr val="bg1"/>
        </a:solidFill>
        <a:ln>
          <a:noFill/>
        </a:ln>
        <a:effectLst>
          <a:softEdge rad="114300"/>
        </a:effectLst>
        <a:scene3d>
          <a:camera prst="orthographicFront"/>
          <a:lightRig rig="threePt" dir="t"/>
        </a:scene3d>
        <a:sp3d>
          <a:bevelB w="165100" prst="coolSlant"/>
        </a:sp3d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hPercent val="65"/>
      <c:rotY val="20"/>
      <c:depthPercent val="100"/>
      <c:rAngAx val="1"/>
    </c:view3D>
    <c:floor>
      <c:thickness val="0"/>
      <c:spPr>
        <a:noFill/>
        <a:ln w="635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1768530242416754"/>
          <c:y val="9.9806796168439363E-2"/>
          <c:w val="0.86647878941702627"/>
          <c:h val="0.77409003705000556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 w="15233">
              <a:solidFill>
                <a:schemeClr val="tx1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 w="15233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57A0-4DAF-99FA-EB83658F7D7C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 w="15233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57A0-4DAF-99FA-EB83658F7D7C}"/>
              </c:ext>
            </c:extLst>
          </c:dPt>
          <c:dPt>
            <c:idx val="2"/>
            <c:invertIfNegative val="0"/>
            <c:bubble3D val="0"/>
            <c:spPr>
              <a:solidFill>
                <a:srgbClr val="FFFF00"/>
              </a:solidFill>
              <a:ln w="15233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57A0-4DAF-99FA-EB83658F7D7C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15233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57A0-4DAF-99FA-EB83658F7D7C}"/>
              </c:ext>
            </c:extLst>
          </c:dPt>
          <c:dLbls>
            <c:dLbl>
              <c:idx val="0"/>
              <c:layout>
                <c:manualLayout>
                  <c:x val="1.1233700393545938E-2"/>
                  <c:y val="-3.38975424682083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7A0-4DAF-99FA-EB83658F7D7C}"/>
                </c:ext>
              </c:extLst>
            </c:dLbl>
            <c:dLbl>
              <c:idx val="1"/>
              <c:layout>
                <c:manualLayout>
                  <c:x val="1.9257772103221601E-2"/>
                  <c:y val="-4.84242435797220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7A0-4DAF-99FA-EB83658F7D7C}"/>
                </c:ext>
              </c:extLst>
            </c:dLbl>
            <c:dLbl>
              <c:idx val="2"/>
              <c:layout>
                <c:manualLayout>
                  <c:x val="2.2467400787091935E-2"/>
                  <c:y val="-9.68503937007865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7A0-4DAF-99FA-EB83658F7D7C}"/>
                </c:ext>
              </c:extLst>
            </c:dLbl>
            <c:dLbl>
              <c:idx val="4"/>
              <c:layout>
                <c:manualLayout>
                  <c:x val="0"/>
                  <c:y val="9.51025909839760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BA0-4568-BA1B-40782D9ADF2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Лист1!$B$105:$B$110</c:f>
              <c:strCache>
                <c:ptCount val="6"/>
                <c:pt idx="0">
                  <c:v>Уточненный         бюджет 2019 года</c:v>
                </c:pt>
                <c:pt idx="1">
                  <c:v>Исполнено              за 2019 год</c:v>
                </c:pt>
                <c:pt idx="2">
                  <c:v>Уточненный бюджет 2020 г</c:v>
                </c:pt>
                <c:pt idx="3">
                  <c:v>Исполнено за 2020 г</c:v>
                </c:pt>
                <c:pt idx="4">
                  <c:v>Уточненный бюджет 2021 г</c:v>
                </c:pt>
                <c:pt idx="5">
                  <c:v>Исполнено за 2021 г</c:v>
                </c:pt>
              </c:strCache>
            </c:strRef>
          </c:cat>
          <c:val>
            <c:numRef>
              <c:f>Лист1!$C$105:$C$110</c:f>
              <c:numCache>
                <c:formatCode>#,##0.0</c:formatCode>
                <c:ptCount val="6"/>
                <c:pt idx="0">
                  <c:v>-65360.7</c:v>
                </c:pt>
                <c:pt idx="1">
                  <c:v>69399</c:v>
                </c:pt>
                <c:pt idx="2">
                  <c:v>-78849</c:v>
                </c:pt>
                <c:pt idx="3">
                  <c:v>192192</c:v>
                </c:pt>
                <c:pt idx="4">
                  <c:v>-281302.8</c:v>
                </c:pt>
                <c:pt idx="5" formatCode="#,##0.00">
                  <c:v>-213695.7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7A0-4DAF-99FA-EB83658F7D7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pyramid"/>
        <c:axId val="213226240"/>
        <c:axId val="213238912"/>
        <c:axId val="0"/>
      </c:bar3DChart>
      <c:catAx>
        <c:axId val="213226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80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21323891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13238912"/>
        <c:scaling>
          <c:orientation val="minMax"/>
        </c:scaling>
        <c:delete val="0"/>
        <c:axPos val="l"/>
        <c:majorGridlines>
          <c:spPr>
            <a:ln w="3808">
              <a:solidFill>
                <a:schemeClr val="tx1"/>
              </a:solidFill>
              <a:prstDash val="solid"/>
            </a:ln>
          </c:spPr>
        </c:majorGridlines>
        <c:numFmt formatCode="#,##0.0" sourceLinked="1"/>
        <c:majorTickMark val="out"/>
        <c:minorTickMark val="none"/>
        <c:tickLblPos val="nextTo"/>
        <c:spPr>
          <a:ln w="380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213226240"/>
        <c:crosses val="autoZero"/>
        <c:crossBetween val="between"/>
      </c:valAx>
      <c:spPr>
        <a:noFill/>
        <a:ln w="30466">
          <a:noFill/>
        </a:ln>
      </c:spPr>
    </c:plotArea>
    <c:plotVisOnly val="1"/>
    <c:dispBlanksAs val="gap"/>
    <c:showDLblsOverMax val="0"/>
  </c:chart>
  <c:spPr>
    <a:solidFill>
      <a:schemeClr val="bg1"/>
    </a:solidFill>
    <a:ln w="3808">
      <a:solidFill>
        <a:schemeClr val="bg1"/>
      </a:solidFill>
      <a:prstDash val="solid"/>
    </a:ln>
  </c:spPr>
  <c:txPr>
    <a:bodyPr/>
    <a:lstStyle/>
    <a:p>
      <a:pPr>
        <a:defRPr sz="1000" b="0" i="0" u="none" strike="noStrike" baseline="0">
          <a:solidFill>
            <a:schemeClr val="tx1"/>
          </a:solidFill>
          <a:latin typeface="Oswald Medium" panose="020B0604020202020204" charset="-52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023576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9a0f900027_1_8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9a0f900027_1_812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gf3b7eb3ee8_0_10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4" name="Google Shape;624;gf3b7eb3ee8_0_1021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gf3b7eb3ee8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2" name="Google Shape;572;gf3b7eb3ee8_0_48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41288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3" name="Google Shape;1023;gf3b7eb3ee8_0_17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4" name="Google Shape;1024;gf3b7eb3ee8_0_1722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2215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" name="Google Shape;1102;gf3b7eb3ee8_0_19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3" name="Google Shape;1103;gf3b7eb3ee8_0_1909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642806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3" name="Google Shape;1023;gf3b7eb3ee8_0_17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4" name="Google Shape;1024;gf3b7eb3ee8_0_1722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2215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" name="Google Shape;1016;gf3b7eb3ee8_0_17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7" name="Google Shape;1017;gf3b7eb3ee8_0_1715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54402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" name="Google Shape;1062;gf3b7eb3ee8_0_18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3" name="Google Shape;1063;gf3b7eb3ee8_0_1844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" name="Google Shape;1069;gf3b7eb3ee8_0_18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0" name="Google Shape;1070;gf3b7eb3ee8_0_1853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" name="Google Shape;1116;gf3b7eb3ee8_0_19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7" name="Google Shape;1117;gf3b7eb3ee8_0_1965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" name="Google Shape;1128;gf3b7eb3ee8_0_20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9" name="Google Shape;1129;gf3b7eb3ee8_0_2003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gf3b7eb3ee8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2" name="Google Shape;522;gf3b7eb3ee8_0_22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" name="Google Shape;1135;gf3b7eb3ee8_0_20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6" name="Google Shape;1136;gf3b7eb3ee8_0_2013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" name="Google Shape;1142;gf3b7eb3ee8_0_20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3" name="Google Shape;1143;gf3b7eb3ee8_0_2019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8" name="Google Shape;1398;gf3b7eb3ee8_0_25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9" name="Google Shape;1399;gf3b7eb3ee8_0_2550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" name="Google Shape;1618;gf3b7eb3ee8_0_28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9" name="Google Shape;1619;gf3b7eb3ee8_0_2860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2" name="Google Shape;1632;g11e93fdef1a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3" name="Google Shape;1633;g11e93fdef1a_0_12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48176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gf3b7eb3ee8_0_2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7" name="Google Shape;1167;gf3b7eb3ee8_0_2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167730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3" name="Google Shape;1543;gf3b7eb3ee8_0_26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4" name="Google Shape;1544;gf3b7eb3ee8_0_2663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7" name="Google Shape;1447;gf3b7eb3ee8_0_26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8" name="Google Shape;1448;gf3b7eb3ee8_0_26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9" name="Google Shape;1419;gf3b7eb3ee8_0_25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0" name="Google Shape;1420;gf3b7eb3ee8_0_25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4" name="Google Shape;1564;gf3b7eb3ee8_0_26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5" name="Google Shape;1565;gf3b7eb3ee8_0_2696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f3b7eb3ee8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0" name="Google Shape;530;gf3b7eb3ee8_0_41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gf3b7eb3ee8_0_2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7" name="Google Shape;1167;gf3b7eb3ee8_0_2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925678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5" name="Google Shape;1585;gf3b7eb3ee8_0_27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6" name="Google Shape;1586;gf3b7eb3ee8_0_2749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227613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6" name="Google Shape;1606;gf3b7eb3ee8_0_28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7" name="Google Shape;1607;gf3b7eb3ee8_0_2819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gf3b7eb3ee8_0_2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7" name="Google Shape;1167;gf3b7eb3ee8_0_2057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8" name="Google Shape;1378;gf3b7eb3ee8_0_25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9" name="Google Shape;1379;gf3b7eb3ee8_0_2506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3" name="Google Shape;1173;gf3b7eb3ee8_0_20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4" name="Google Shape;1174;gf3b7eb3ee8_0_2069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1570784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9" name="Google Shape;1329;gf3b7eb3ee8_0_24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0" name="Google Shape;1330;gf3b7eb3ee8_0_2438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0" name="Google Shape;1670;g11e93fdef1a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1" name="Google Shape;1671;g11e93fdef1a_0_59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2" name="Google Shape;1322;gf3b7eb3ee8_0_24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3" name="Google Shape;1323;gf3b7eb3ee8_0_2427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765431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0" name="Google Shape;1550;gf3b7eb3ee8_0_26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1" name="Google Shape;1551;gf3b7eb3ee8_0_2675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gf3b7eb3ee8_0_7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6" name="Google Shape;596;gf3b7eb3ee8_0_798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5" name="Google Shape;1685;g11e93fdef1a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6" name="Google Shape;1686;g11e93fdef1a_0_75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1" name="Google Shape;1701;g11e93fdef1a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2" name="Google Shape;1702;g11e93fdef1a_0_92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8" name="Google Shape;1578;gf3b7eb3ee8_0_27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9" name="Google Shape;1579;gf3b7eb3ee8_0_2732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7" name="Google Shape;1357;gf3b7eb3ee8_0_24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8" name="Google Shape;1358;gf3b7eb3ee8_0_2475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886106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7" name="Google Shape;1357;gf3b7eb3ee8_0_24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8" name="Google Shape;1358;gf3b7eb3ee8_0_2475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556042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2" name="Google Shape;1742;g11e93fdef1a_0_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3" name="Google Shape;1743;g11e93fdef1a_0_173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903099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8" name="Google Shape;1788;g11f17bb004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9" name="Google Shape;1789;g11f17bb0049_0_0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6" name="Google Shape;1156;gf3b7eb3ee8_0_20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7" name="Google Shape;1157;gf3b7eb3ee8_0_2039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4" name="Google Shape;1714;g11e93fdef1a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5" name="Google Shape;1715;g11e93fdef1a_0_113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5" name="Google Shape;2105;g1206eab3aaf_0_5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6" name="Google Shape;2106;g1206eab3aaf_0_508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gf3b7eb3ee8_0_13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6" name="Google Shape;636;gf3b7eb3ee8_0_1304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3" name="Google Shape;2113;g8b7e7b105a_1_6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4" name="Google Shape;2114;g8b7e7b105a_1_679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gf3b7eb3ee8_0_3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6" name="Google Shape;556;gf3b7eb3ee8_0_364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18040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g9a0f900027_1_2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9" name="Google Shape;579;g9a0f900027_1_277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993d73b759_7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993d73b759_7_144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3" name="Google Shape;1023;gf3b7eb3ee8_0_17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4" name="Google Shape;1024;gf3b7eb3ee8_0_1722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221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stories.freepik.com/?utm_source=slidesgo_template&amp;utm_medium=referral-link&amp;utm_campaign=slidesgo_contents_of_this_template&amp;utm_term=stories_by_freepik&amp;utm_content=stories" TargetMode="External"/><Relationship Id="rId4" Type="http://schemas.openxmlformats.org/officeDocument/2006/relationships/hyperlink" Target="http://bit.ly/2TtBDfr" TargetMode="Externa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 rot="10800000" flipH="1">
            <a:off x="0" y="0"/>
            <a:ext cx="2190300" cy="12537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540000" y="491400"/>
            <a:ext cx="810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/>
          <p:nvPr/>
        </p:nvSpPr>
        <p:spPr>
          <a:xfrm rot="10800000">
            <a:off x="6953700" y="0"/>
            <a:ext cx="2190300" cy="12537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6"/>
          <p:cNvSpPr/>
          <p:nvPr/>
        </p:nvSpPr>
        <p:spPr>
          <a:xfrm rot="10800000">
            <a:off x="6953700" y="0"/>
            <a:ext cx="2190300" cy="12537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CUSTOM_17_1_1_1_1_1_1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/>
          <p:nvPr/>
        </p:nvSpPr>
        <p:spPr>
          <a:xfrm rot="10800000" flipH="1">
            <a:off x="0" y="0"/>
            <a:ext cx="3956400" cy="12537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8"/>
          <p:cNvSpPr/>
          <p:nvPr/>
        </p:nvSpPr>
        <p:spPr>
          <a:xfrm rot="-5400000">
            <a:off x="7422000" y="3423000"/>
            <a:ext cx="2190300" cy="12537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8"/>
          <p:cNvSpPr txBox="1">
            <a:spLocks noGrp="1"/>
          </p:cNvSpPr>
          <p:nvPr>
            <p:ph type="title"/>
          </p:nvPr>
        </p:nvSpPr>
        <p:spPr>
          <a:xfrm>
            <a:off x="540000" y="491400"/>
            <a:ext cx="810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CUSTOM_17_1_1_1_1_1_1_1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/>
          <p:nvPr/>
        </p:nvSpPr>
        <p:spPr>
          <a:xfrm rot="10800000" flipH="1">
            <a:off x="0" y="0"/>
            <a:ext cx="3956400" cy="12537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9"/>
          <p:cNvSpPr/>
          <p:nvPr/>
        </p:nvSpPr>
        <p:spPr>
          <a:xfrm rot="-5400000">
            <a:off x="7422000" y="3423000"/>
            <a:ext cx="2190300" cy="12537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9"/>
          <p:cNvSpPr/>
          <p:nvPr/>
        </p:nvSpPr>
        <p:spPr>
          <a:xfrm rot="5400000">
            <a:off x="288601" y="2755547"/>
            <a:ext cx="862800" cy="360000"/>
          </a:xfrm>
          <a:prstGeom prst="triangle">
            <a:avLst>
              <a:gd name="adj" fmla="val 63488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9"/>
          <p:cNvSpPr txBox="1">
            <a:spLocks noGrp="1"/>
          </p:cNvSpPr>
          <p:nvPr>
            <p:ph type="title"/>
          </p:nvPr>
        </p:nvSpPr>
        <p:spPr>
          <a:xfrm>
            <a:off x="540000" y="491400"/>
            <a:ext cx="810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8">
  <p:cSld name="CUSTOM_17_1_1_1_1_1_1_1_1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0"/>
          <p:cNvSpPr/>
          <p:nvPr/>
        </p:nvSpPr>
        <p:spPr>
          <a:xfrm rot="10800000">
            <a:off x="5187600" y="0"/>
            <a:ext cx="3956400" cy="12537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0"/>
          <p:cNvSpPr/>
          <p:nvPr/>
        </p:nvSpPr>
        <p:spPr>
          <a:xfrm rot="5400000" flipH="1">
            <a:off x="-468300" y="3423000"/>
            <a:ext cx="2190300" cy="12537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20"/>
          <p:cNvSpPr/>
          <p:nvPr/>
        </p:nvSpPr>
        <p:spPr>
          <a:xfrm rot="-5400000" flipH="1">
            <a:off x="8028601" y="2755547"/>
            <a:ext cx="862800" cy="360000"/>
          </a:xfrm>
          <a:prstGeom prst="triangle">
            <a:avLst>
              <a:gd name="adj" fmla="val 63488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20"/>
          <p:cNvSpPr txBox="1">
            <a:spLocks noGrp="1"/>
          </p:cNvSpPr>
          <p:nvPr>
            <p:ph type="title"/>
          </p:nvPr>
        </p:nvSpPr>
        <p:spPr>
          <a:xfrm>
            <a:off x="540000" y="491400"/>
            <a:ext cx="810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CUSTOM_18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1"/>
          <p:cNvSpPr/>
          <p:nvPr/>
        </p:nvSpPr>
        <p:spPr>
          <a:xfrm rot="10800000" flipH="1">
            <a:off x="0" y="0"/>
            <a:ext cx="2190300" cy="12537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1"/>
          <p:cNvSpPr/>
          <p:nvPr/>
        </p:nvSpPr>
        <p:spPr>
          <a:xfrm rot="-5400000" flipH="1">
            <a:off x="6596700" y="1293600"/>
            <a:ext cx="3840900" cy="12537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title"/>
          </p:nvPr>
        </p:nvSpPr>
        <p:spPr>
          <a:xfrm>
            <a:off x="540000" y="491400"/>
            <a:ext cx="810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1"/>
          <p:cNvSpPr txBox="1">
            <a:spLocks noGrp="1"/>
          </p:cNvSpPr>
          <p:nvPr>
            <p:ph type="subTitle" idx="1"/>
          </p:nvPr>
        </p:nvSpPr>
        <p:spPr>
          <a:xfrm>
            <a:off x="6336385" y="2307650"/>
            <a:ext cx="1440000" cy="49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2200">
                <a:latin typeface="Be Vietnam"/>
                <a:ea typeface="Be Vietnam"/>
                <a:cs typeface="Be Vietnam"/>
                <a:sym typeface="Be Vietnam"/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1"/>
          <p:cNvSpPr txBox="1">
            <a:spLocks noGrp="1"/>
          </p:cNvSpPr>
          <p:nvPr>
            <p:ph type="subTitle" idx="2"/>
          </p:nvPr>
        </p:nvSpPr>
        <p:spPr>
          <a:xfrm>
            <a:off x="6337577" y="2750075"/>
            <a:ext cx="1882800" cy="9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BLANK_2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/>
          <p:nvPr/>
        </p:nvSpPr>
        <p:spPr>
          <a:xfrm rot="10800000" flipH="1">
            <a:off x="0" y="0"/>
            <a:ext cx="2190300" cy="12537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23"/>
          <p:cNvSpPr txBox="1">
            <a:spLocks noGrp="1"/>
          </p:cNvSpPr>
          <p:nvPr>
            <p:ph type="title"/>
          </p:nvPr>
        </p:nvSpPr>
        <p:spPr>
          <a:xfrm>
            <a:off x="540000" y="491400"/>
            <a:ext cx="810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3"/>
          <p:cNvSpPr txBox="1">
            <a:spLocks noGrp="1"/>
          </p:cNvSpPr>
          <p:nvPr>
            <p:ph type="subTitle" idx="1"/>
          </p:nvPr>
        </p:nvSpPr>
        <p:spPr>
          <a:xfrm>
            <a:off x="821150" y="3850150"/>
            <a:ext cx="1970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3"/>
          <p:cNvSpPr txBox="1">
            <a:spLocks noGrp="1"/>
          </p:cNvSpPr>
          <p:nvPr>
            <p:ph type="subTitle" idx="2"/>
          </p:nvPr>
        </p:nvSpPr>
        <p:spPr>
          <a:xfrm>
            <a:off x="6719376" y="3850150"/>
            <a:ext cx="1970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3"/>
          <p:cNvSpPr txBox="1">
            <a:spLocks noGrp="1"/>
          </p:cNvSpPr>
          <p:nvPr>
            <p:ph type="subTitle" idx="3"/>
          </p:nvPr>
        </p:nvSpPr>
        <p:spPr>
          <a:xfrm>
            <a:off x="6719376" y="2161650"/>
            <a:ext cx="1970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3"/>
          <p:cNvSpPr txBox="1">
            <a:spLocks noGrp="1"/>
          </p:cNvSpPr>
          <p:nvPr>
            <p:ph type="subTitle" idx="4"/>
          </p:nvPr>
        </p:nvSpPr>
        <p:spPr>
          <a:xfrm>
            <a:off x="821150" y="2161650"/>
            <a:ext cx="1970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3"/>
          <p:cNvSpPr txBox="1">
            <a:spLocks noGrp="1"/>
          </p:cNvSpPr>
          <p:nvPr>
            <p:ph type="subTitle" idx="5"/>
          </p:nvPr>
        </p:nvSpPr>
        <p:spPr>
          <a:xfrm>
            <a:off x="821138" y="1826925"/>
            <a:ext cx="1603500" cy="30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Be Vietnam"/>
              <a:buNone/>
              <a:defRPr sz="2200">
                <a:solidFill>
                  <a:schemeClr val="dk1"/>
                </a:solidFill>
                <a:latin typeface="Be Vietnam"/>
                <a:ea typeface="Be Vietnam"/>
                <a:cs typeface="Be Vietnam"/>
                <a:sym typeface="Be Vietn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23"/>
          <p:cNvSpPr txBox="1">
            <a:spLocks noGrp="1"/>
          </p:cNvSpPr>
          <p:nvPr>
            <p:ph type="subTitle" idx="6"/>
          </p:nvPr>
        </p:nvSpPr>
        <p:spPr>
          <a:xfrm>
            <a:off x="821138" y="3520300"/>
            <a:ext cx="1603500" cy="30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Be Vietnam"/>
              <a:buNone/>
              <a:defRPr sz="2200">
                <a:solidFill>
                  <a:schemeClr val="dk1"/>
                </a:solidFill>
                <a:latin typeface="Be Vietnam"/>
                <a:ea typeface="Be Vietnam"/>
                <a:cs typeface="Be Vietnam"/>
                <a:sym typeface="Be Vietna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3"/>
          <p:cNvSpPr txBox="1">
            <a:spLocks noGrp="1"/>
          </p:cNvSpPr>
          <p:nvPr>
            <p:ph type="subTitle" idx="7"/>
          </p:nvPr>
        </p:nvSpPr>
        <p:spPr>
          <a:xfrm>
            <a:off x="6719363" y="3520300"/>
            <a:ext cx="1603500" cy="30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Be Vietnam"/>
              <a:buNone/>
              <a:defRPr sz="2200">
                <a:solidFill>
                  <a:schemeClr val="dk1"/>
                </a:solidFill>
                <a:latin typeface="Be Vietnam"/>
                <a:ea typeface="Be Vietnam"/>
                <a:cs typeface="Be Vietnam"/>
                <a:sym typeface="Be Vietna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3"/>
          <p:cNvSpPr txBox="1">
            <a:spLocks noGrp="1"/>
          </p:cNvSpPr>
          <p:nvPr>
            <p:ph type="subTitle" idx="8"/>
          </p:nvPr>
        </p:nvSpPr>
        <p:spPr>
          <a:xfrm>
            <a:off x="6719363" y="1826925"/>
            <a:ext cx="1603500" cy="30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Be Vietnam"/>
              <a:buNone/>
              <a:defRPr sz="2200">
                <a:solidFill>
                  <a:schemeClr val="dk1"/>
                </a:solidFill>
                <a:latin typeface="Be Vietnam"/>
                <a:ea typeface="Be Vietnam"/>
                <a:cs typeface="Be Vietnam"/>
                <a:sym typeface="Be Vietna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9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4"/>
          <p:cNvSpPr/>
          <p:nvPr/>
        </p:nvSpPr>
        <p:spPr>
          <a:xfrm rot="-5400545">
            <a:off x="-414952" y="1101875"/>
            <a:ext cx="15125400" cy="4392600"/>
          </a:xfrm>
          <a:prstGeom prst="triangle">
            <a:avLst>
              <a:gd name="adj" fmla="val 75868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24"/>
          <p:cNvSpPr/>
          <p:nvPr/>
        </p:nvSpPr>
        <p:spPr>
          <a:xfrm rot="5400501" flipH="1">
            <a:off x="-2566725" y="1315675"/>
            <a:ext cx="8231700" cy="3098100"/>
          </a:xfrm>
          <a:prstGeom prst="triangle">
            <a:avLst>
              <a:gd name="adj" fmla="val 3337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24"/>
          <p:cNvSpPr/>
          <p:nvPr/>
        </p:nvSpPr>
        <p:spPr>
          <a:xfrm flipH="1">
            <a:off x="1529425" y="1821047"/>
            <a:ext cx="568200" cy="303900"/>
          </a:xfrm>
          <a:prstGeom prst="triangle">
            <a:avLst>
              <a:gd name="adj" fmla="val 79071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24"/>
          <p:cNvSpPr/>
          <p:nvPr/>
        </p:nvSpPr>
        <p:spPr>
          <a:xfrm rot="1735613" flipH="1">
            <a:off x="2922573" y="374063"/>
            <a:ext cx="862737" cy="359862"/>
          </a:xfrm>
          <a:prstGeom prst="triangle">
            <a:avLst>
              <a:gd name="adj" fmla="val 4077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24"/>
          <p:cNvSpPr/>
          <p:nvPr/>
        </p:nvSpPr>
        <p:spPr>
          <a:xfrm flipH="1">
            <a:off x="6486290" y="455813"/>
            <a:ext cx="862800" cy="360000"/>
          </a:xfrm>
          <a:prstGeom prst="triangle">
            <a:avLst>
              <a:gd name="adj" fmla="val 790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24"/>
          <p:cNvSpPr/>
          <p:nvPr/>
        </p:nvSpPr>
        <p:spPr>
          <a:xfrm rot="-2872435" flipH="1">
            <a:off x="6482459" y="4144893"/>
            <a:ext cx="579637" cy="241921"/>
          </a:xfrm>
          <a:prstGeom prst="triangle">
            <a:avLst>
              <a:gd name="adj" fmla="val 4077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24"/>
          <p:cNvSpPr/>
          <p:nvPr/>
        </p:nvSpPr>
        <p:spPr>
          <a:xfrm rot="10423910" flipH="1">
            <a:off x="4282111" y="3798039"/>
            <a:ext cx="579766" cy="242044"/>
          </a:xfrm>
          <a:prstGeom prst="triangle">
            <a:avLst>
              <a:gd name="adj" fmla="val 4077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24"/>
          <p:cNvSpPr/>
          <p:nvPr/>
        </p:nvSpPr>
        <p:spPr>
          <a:xfrm rot="9168373">
            <a:off x="8331016" y="3196130"/>
            <a:ext cx="489058" cy="204076"/>
          </a:xfrm>
          <a:prstGeom prst="triangle">
            <a:avLst>
              <a:gd name="adj" fmla="val 48896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24"/>
          <p:cNvSpPr/>
          <p:nvPr/>
        </p:nvSpPr>
        <p:spPr>
          <a:xfrm rot="10800000" flipH="1">
            <a:off x="1418050" y="4633849"/>
            <a:ext cx="321600" cy="171900"/>
          </a:xfrm>
          <a:prstGeom prst="triangle">
            <a:avLst>
              <a:gd name="adj" fmla="val 44091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24"/>
          <p:cNvSpPr txBox="1">
            <a:spLocks noGrp="1"/>
          </p:cNvSpPr>
          <p:nvPr>
            <p:ph type="title"/>
          </p:nvPr>
        </p:nvSpPr>
        <p:spPr>
          <a:xfrm>
            <a:off x="3264900" y="1730575"/>
            <a:ext cx="2478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1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4"/>
          <p:cNvSpPr txBox="1">
            <a:spLocks noGrp="1"/>
          </p:cNvSpPr>
          <p:nvPr>
            <p:ph type="subTitle" idx="1"/>
          </p:nvPr>
        </p:nvSpPr>
        <p:spPr>
          <a:xfrm>
            <a:off x="616200" y="3310875"/>
            <a:ext cx="2051700" cy="7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2" name="Google Shape;152;p24"/>
          <p:cNvSpPr txBox="1">
            <a:spLocks noGrp="1"/>
          </p:cNvSpPr>
          <p:nvPr>
            <p:ph type="subTitle" idx="2"/>
          </p:nvPr>
        </p:nvSpPr>
        <p:spPr>
          <a:xfrm>
            <a:off x="3264900" y="2349588"/>
            <a:ext cx="2051700" cy="7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3" name="Google Shape;153;p24"/>
          <p:cNvSpPr txBox="1">
            <a:spLocks noGrp="1"/>
          </p:cNvSpPr>
          <p:nvPr>
            <p:ph type="subTitle" idx="3"/>
          </p:nvPr>
        </p:nvSpPr>
        <p:spPr>
          <a:xfrm>
            <a:off x="6257690" y="1433325"/>
            <a:ext cx="2051700" cy="7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4" name="Google Shape;154;p24"/>
          <p:cNvSpPr txBox="1">
            <a:spLocks noGrp="1"/>
          </p:cNvSpPr>
          <p:nvPr>
            <p:ph type="title" idx="4"/>
          </p:nvPr>
        </p:nvSpPr>
        <p:spPr>
          <a:xfrm>
            <a:off x="6257700" y="815825"/>
            <a:ext cx="2478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1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4"/>
          <p:cNvSpPr txBox="1">
            <a:spLocks noGrp="1"/>
          </p:cNvSpPr>
          <p:nvPr>
            <p:ph type="title" idx="5"/>
          </p:nvPr>
        </p:nvSpPr>
        <p:spPr>
          <a:xfrm>
            <a:off x="616200" y="2695775"/>
            <a:ext cx="2478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1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1">
  <p:cSld name="CUSTOM_16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5"/>
          <p:cNvSpPr txBox="1">
            <a:spLocks noGrp="1"/>
          </p:cNvSpPr>
          <p:nvPr>
            <p:ph type="title"/>
          </p:nvPr>
        </p:nvSpPr>
        <p:spPr>
          <a:xfrm>
            <a:off x="752200" y="491400"/>
            <a:ext cx="7767600" cy="19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5"/>
          <p:cNvSpPr txBox="1">
            <a:spLocks noGrp="1"/>
          </p:cNvSpPr>
          <p:nvPr>
            <p:ph type="subTitle" idx="1"/>
          </p:nvPr>
        </p:nvSpPr>
        <p:spPr>
          <a:xfrm>
            <a:off x="4946704" y="3425100"/>
            <a:ext cx="3573000" cy="9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with Six Column 3">
  <p:cSld name="CUSTOM_11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6"/>
          <p:cNvSpPr/>
          <p:nvPr/>
        </p:nvSpPr>
        <p:spPr>
          <a:xfrm rot="10800000" flipH="1">
            <a:off x="0" y="0"/>
            <a:ext cx="2190300" cy="12537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26"/>
          <p:cNvSpPr/>
          <p:nvPr/>
        </p:nvSpPr>
        <p:spPr>
          <a:xfrm rot="-5400000" flipH="1">
            <a:off x="6596700" y="1293600"/>
            <a:ext cx="3840900" cy="12537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26"/>
          <p:cNvSpPr txBox="1">
            <a:spLocks noGrp="1"/>
          </p:cNvSpPr>
          <p:nvPr>
            <p:ph type="subTitle" idx="1"/>
          </p:nvPr>
        </p:nvSpPr>
        <p:spPr>
          <a:xfrm>
            <a:off x="2262975" y="1477125"/>
            <a:ext cx="4590600" cy="102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26"/>
          <p:cNvSpPr txBox="1">
            <a:spLocks noGrp="1"/>
          </p:cNvSpPr>
          <p:nvPr>
            <p:ph type="title"/>
          </p:nvPr>
        </p:nvSpPr>
        <p:spPr>
          <a:xfrm>
            <a:off x="540000" y="491400"/>
            <a:ext cx="810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26"/>
          <p:cNvSpPr txBox="1">
            <a:spLocks noGrp="1"/>
          </p:cNvSpPr>
          <p:nvPr>
            <p:ph type="subTitle" idx="2"/>
          </p:nvPr>
        </p:nvSpPr>
        <p:spPr>
          <a:xfrm>
            <a:off x="1301249" y="3125975"/>
            <a:ext cx="1573500" cy="38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>
                <a:solidFill>
                  <a:schemeClr val="dk1"/>
                </a:solidFill>
                <a:latin typeface="Be Vietnam"/>
                <a:ea typeface="Be Vietnam"/>
                <a:cs typeface="Be Vietnam"/>
                <a:sym typeface="Be Vietna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26"/>
          <p:cNvSpPr txBox="1">
            <a:spLocks noGrp="1"/>
          </p:cNvSpPr>
          <p:nvPr>
            <p:ph type="subTitle" idx="3"/>
          </p:nvPr>
        </p:nvSpPr>
        <p:spPr>
          <a:xfrm>
            <a:off x="4125473" y="3125975"/>
            <a:ext cx="1573500" cy="38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>
                <a:solidFill>
                  <a:schemeClr val="dk1"/>
                </a:solidFill>
                <a:latin typeface="Be Vietnam"/>
                <a:ea typeface="Be Vietnam"/>
                <a:cs typeface="Be Vietnam"/>
                <a:sym typeface="Be Vietna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26"/>
          <p:cNvSpPr txBox="1">
            <a:spLocks noGrp="1"/>
          </p:cNvSpPr>
          <p:nvPr>
            <p:ph type="subTitle" idx="4"/>
          </p:nvPr>
        </p:nvSpPr>
        <p:spPr>
          <a:xfrm>
            <a:off x="6838451" y="3125975"/>
            <a:ext cx="1573500" cy="38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>
                <a:solidFill>
                  <a:schemeClr val="dk1"/>
                </a:solidFill>
                <a:latin typeface="Be Vietnam"/>
                <a:ea typeface="Be Vietnam"/>
                <a:cs typeface="Be Vietnam"/>
                <a:sym typeface="Be Vietna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26"/>
          <p:cNvSpPr txBox="1">
            <a:spLocks noGrp="1"/>
          </p:cNvSpPr>
          <p:nvPr>
            <p:ph type="subTitle" idx="5"/>
          </p:nvPr>
        </p:nvSpPr>
        <p:spPr>
          <a:xfrm>
            <a:off x="1301249" y="4104300"/>
            <a:ext cx="1573500" cy="38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>
                <a:solidFill>
                  <a:schemeClr val="dk1"/>
                </a:solidFill>
                <a:latin typeface="Be Vietnam"/>
                <a:ea typeface="Be Vietnam"/>
                <a:cs typeface="Be Vietnam"/>
                <a:sym typeface="Be Vietna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26"/>
          <p:cNvSpPr txBox="1">
            <a:spLocks noGrp="1"/>
          </p:cNvSpPr>
          <p:nvPr>
            <p:ph type="subTitle" idx="6"/>
          </p:nvPr>
        </p:nvSpPr>
        <p:spPr>
          <a:xfrm>
            <a:off x="4125473" y="4104300"/>
            <a:ext cx="1573500" cy="38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>
                <a:solidFill>
                  <a:schemeClr val="dk1"/>
                </a:solidFill>
                <a:latin typeface="Be Vietnam"/>
                <a:ea typeface="Be Vietnam"/>
                <a:cs typeface="Be Vietnam"/>
                <a:sym typeface="Be Vietna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26"/>
          <p:cNvSpPr txBox="1">
            <a:spLocks noGrp="1"/>
          </p:cNvSpPr>
          <p:nvPr>
            <p:ph type="subTitle" idx="7"/>
          </p:nvPr>
        </p:nvSpPr>
        <p:spPr>
          <a:xfrm>
            <a:off x="6838451" y="4104300"/>
            <a:ext cx="1573500" cy="38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>
                <a:solidFill>
                  <a:schemeClr val="dk1"/>
                </a:solidFill>
                <a:latin typeface="Be Vietnam"/>
                <a:ea typeface="Be Vietnam"/>
                <a:cs typeface="Be Vietnam"/>
                <a:sym typeface="Be Vietna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CUSTOM_10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7"/>
          <p:cNvSpPr/>
          <p:nvPr/>
        </p:nvSpPr>
        <p:spPr>
          <a:xfrm>
            <a:off x="-7075" y="3399049"/>
            <a:ext cx="3084600" cy="1765800"/>
          </a:xfrm>
          <a:prstGeom prst="rtTriangle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27"/>
          <p:cNvSpPr/>
          <p:nvPr/>
        </p:nvSpPr>
        <p:spPr>
          <a:xfrm flipH="1">
            <a:off x="1371600" y="715319"/>
            <a:ext cx="7772400" cy="44496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27"/>
          <p:cNvSpPr txBox="1">
            <a:spLocks noGrp="1"/>
          </p:cNvSpPr>
          <p:nvPr>
            <p:ph type="title"/>
          </p:nvPr>
        </p:nvSpPr>
        <p:spPr>
          <a:xfrm>
            <a:off x="616200" y="720000"/>
            <a:ext cx="5261700" cy="249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100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SzPts val="4100"/>
              <a:buNone/>
              <a:defRPr>
                <a:latin typeface="Catamaran"/>
                <a:ea typeface="Catamaran"/>
                <a:cs typeface="Catamaran"/>
                <a:sym typeface="Catamara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100"/>
              <a:buNone/>
              <a:defRPr>
                <a:latin typeface="Catamaran"/>
                <a:ea typeface="Catamaran"/>
                <a:cs typeface="Catamaran"/>
                <a:sym typeface="Catamara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100"/>
              <a:buNone/>
              <a:defRPr>
                <a:latin typeface="Catamaran"/>
                <a:ea typeface="Catamaran"/>
                <a:cs typeface="Catamaran"/>
                <a:sym typeface="Catamara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100"/>
              <a:buNone/>
              <a:defRPr>
                <a:latin typeface="Catamaran"/>
                <a:ea typeface="Catamaran"/>
                <a:cs typeface="Catamaran"/>
                <a:sym typeface="Catamara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100"/>
              <a:buNone/>
              <a:defRPr>
                <a:latin typeface="Catamaran"/>
                <a:ea typeface="Catamaran"/>
                <a:cs typeface="Catamaran"/>
                <a:sym typeface="Catamara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100"/>
              <a:buNone/>
              <a:defRPr>
                <a:latin typeface="Catamaran"/>
                <a:ea typeface="Catamaran"/>
                <a:cs typeface="Catamaran"/>
                <a:sym typeface="Catamara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100"/>
              <a:buNone/>
              <a:defRPr>
                <a:latin typeface="Catamaran"/>
                <a:ea typeface="Catamaran"/>
                <a:cs typeface="Catamaran"/>
                <a:sym typeface="Catamara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100"/>
              <a:buNone/>
              <a:defRPr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2">
  <p:cSld name="CUSTOM_9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8"/>
          <p:cNvSpPr/>
          <p:nvPr/>
        </p:nvSpPr>
        <p:spPr>
          <a:xfrm rot="5399455">
            <a:off x="-5456102" y="1101875"/>
            <a:ext cx="15125400" cy="4392600"/>
          </a:xfrm>
          <a:prstGeom prst="triangle">
            <a:avLst>
              <a:gd name="adj" fmla="val 75868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28"/>
          <p:cNvSpPr/>
          <p:nvPr/>
        </p:nvSpPr>
        <p:spPr>
          <a:xfrm rot="7927565" flipH="1">
            <a:off x="2252299" y="2285486"/>
            <a:ext cx="579637" cy="241921"/>
          </a:xfrm>
          <a:prstGeom prst="triangle">
            <a:avLst>
              <a:gd name="adj" fmla="val 4077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28"/>
          <p:cNvSpPr/>
          <p:nvPr/>
        </p:nvSpPr>
        <p:spPr>
          <a:xfrm rot="-1631627">
            <a:off x="295472" y="931618"/>
            <a:ext cx="489058" cy="204076"/>
          </a:xfrm>
          <a:prstGeom prst="triangle">
            <a:avLst>
              <a:gd name="adj" fmla="val 48896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28"/>
          <p:cNvSpPr/>
          <p:nvPr/>
        </p:nvSpPr>
        <p:spPr>
          <a:xfrm rot="-5399499" flipH="1">
            <a:off x="3783294" y="1696675"/>
            <a:ext cx="8231700" cy="3098100"/>
          </a:xfrm>
          <a:prstGeom prst="triangle">
            <a:avLst>
              <a:gd name="adj" fmla="val 3337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28"/>
          <p:cNvSpPr/>
          <p:nvPr/>
        </p:nvSpPr>
        <p:spPr>
          <a:xfrm rot="10800000" flipH="1">
            <a:off x="7043794" y="3484328"/>
            <a:ext cx="568200" cy="303900"/>
          </a:xfrm>
          <a:prstGeom prst="triangle">
            <a:avLst>
              <a:gd name="adj" fmla="val 79071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28"/>
          <p:cNvSpPr/>
          <p:nvPr/>
        </p:nvSpPr>
        <p:spPr>
          <a:xfrm rot="-9064387" flipH="1">
            <a:off x="5647909" y="4453399"/>
            <a:ext cx="862737" cy="359862"/>
          </a:xfrm>
          <a:prstGeom prst="triangle">
            <a:avLst>
              <a:gd name="adj" fmla="val 4077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28"/>
          <p:cNvSpPr/>
          <p:nvPr/>
        </p:nvSpPr>
        <p:spPr>
          <a:xfrm flipH="1">
            <a:off x="7708619" y="1304701"/>
            <a:ext cx="321600" cy="171900"/>
          </a:xfrm>
          <a:prstGeom prst="triangle">
            <a:avLst>
              <a:gd name="adj" fmla="val 44091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28"/>
          <p:cNvSpPr/>
          <p:nvPr/>
        </p:nvSpPr>
        <p:spPr>
          <a:xfrm rot="-376090" flipH="1">
            <a:off x="4281592" y="1689367"/>
            <a:ext cx="579766" cy="242044"/>
          </a:xfrm>
          <a:prstGeom prst="triangle">
            <a:avLst>
              <a:gd name="adj" fmla="val 4077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28"/>
          <p:cNvSpPr txBox="1">
            <a:spLocks noGrp="1"/>
          </p:cNvSpPr>
          <p:nvPr>
            <p:ph type="title"/>
          </p:nvPr>
        </p:nvSpPr>
        <p:spPr>
          <a:xfrm>
            <a:off x="540000" y="491400"/>
            <a:ext cx="8100000" cy="9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28"/>
          <p:cNvSpPr txBox="1">
            <a:spLocks noGrp="1"/>
          </p:cNvSpPr>
          <p:nvPr>
            <p:ph type="subTitle" idx="1"/>
          </p:nvPr>
        </p:nvSpPr>
        <p:spPr>
          <a:xfrm>
            <a:off x="844800" y="3352200"/>
            <a:ext cx="1914000" cy="105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/>
          <p:nvPr/>
        </p:nvSpPr>
        <p:spPr>
          <a:xfrm rot="10800000" flipH="1">
            <a:off x="0" y="0"/>
            <a:ext cx="2190300" cy="12537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7"/>
          <p:cNvSpPr/>
          <p:nvPr/>
        </p:nvSpPr>
        <p:spPr>
          <a:xfrm>
            <a:off x="0" y="3889800"/>
            <a:ext cx="2190300" cy="12537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616200" y="1973475"/>
            <a:ext cx="3264000" cy="193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540000" y="491400"/>
            <a:ext cx="810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+ Design 2">
  <p:cSld name="CUSTOM_9_1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9"/>
          <p:cNvSpPr/>
          <p:nvPr/>
        </p:nvSpPr>
        <p:spPr>
          <a:xfrm rot="3599646">
            <a:off x="-1179039" y="2803579"/>
            <a:ext cx="6183096" cy="2327088"/>
          </a:xfrm>
          <a:prstGeom prst="triangle">
            <a:avLst>
              <a:gd name="adj" fmla="val 52282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29"/>
          <p:cNvSpPr/>
          <p:nvPr/>
        </p:nvSpPr>
        <p:spPr>
          <a:xfrm rot="-10799393" flipH="1">
            <a:off x="1464075" y="-3417"/>
            <a:ext cx="8496300" cy="1998000"/>
          </a:xfrm>
          <a:prstGeom prst="triangle">
            <a:avLst>
              <a:gd name="adj" fmla="val 75868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29"/>
          <p:cNvSpPr/>
          <p:nvPr/>
        </p:nvSpPr>
        <p:spPr>
          <a:xfrm rot="8271839">
            <a:off x="8029111" y="2669652"/>
            <a:ext cx="386351" cy="161422"/>
          </a:xfrm>
          <a:prstGeom prst="triangle">
            <a:avLst>
              <a:gd name="adj" fmla="val 4077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29"/>
          <p:cNvSpPr/>
          <p:nvPr/>
        </p:nvSpPr>
        <p:spPr>
          <a:xfrm rot="5400000">
            <a:off x="451794" y="894324"/>
            <a:ext cx="378900" cy="202500"/>
          </a:xfrm>
          <a:prstGeom prst="triangle">
            <a:avLst>
              <a:gd name="adj" fmla="val 79071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29"/>
          <p:cNvSpPr/>
          <p:nvPr/>
        </p:nvSpPr>
        <p:spPr>
          <a:xfrm rot="3664910">
            <a:off x="2227189" y="1655151"/>
            <a:ext cx="575110" cy="239957"/>
          </a:xfrm>
          <a:prstGeom prst="triangle">
            <a:avLst>
              <a:gd name="adj" fmla="val 4077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29"/>
          <p:cNvSpPr/>
          <p:nvPr/>
        </p:nvSpPr>
        <p:spPr>
          <a:xfrm rot="-5400000">
            <a:off x="6737501" y="4245443"/>
            <a:ext cx="214500" cy="114600"/>
          </a:xfrm>
          <a:prstGeom prst="triangle">
            <a:avLst>
              <a:gd name="adj" fmla="val 44091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29"/>
          <p:cNvSpPr/>
          <p:nvPr/>
        </p:nvSpPr>
        <p:spPr>
          <a:xfrm rot="-3767358" flipH="1">
            <a:off x="7404303" y="1083032"/>
            <a:ext cx="726276" cy="302833"/>
          </a:xfrm>
          <a:prstGeom prst="triangle">
            <a:avLst>
              <a:gd name="adj" fmla="val 48896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29"/>
          <p:cNvSpPr txBox="1">
            <a:spLocks noGrp="1"/>
          </p:cNvSpPr>
          <p:nvPr>
            <p:ph type="title"/>
          </p:nvPr>
        </p:nvSpPr>
        <p:spPr>
          <a:xfrm>
            <a:off x="540000" y="491400"/>
            <a:ext cx="8100000" cy="9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29"/>
          <p:cNvSpPr txBox="1">
            <a:spLocks noGrp="1"/>
          </p:cNvSpPr>
          <p:nvPr>
            <p:ph type="subTitle" idx="1"/>
          </p:nvPr>
        </p:nvSpPr>
        <p:spPr>
          <a:xfrm>
            <a:off x="844800" y="3352200"/>
            <a:ext cx="1914000" cy="105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3">
  <p:cSld name="CUSTOM_9_1_1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0"/>
          <p:cNvSpPr/>
          <p:nvPr/>
        </p:nvSpPr>
        <p:spPr>
          <a:xfrm rot="-1800354">
            <a:off x="-498589" y="-922996"/>
            <a:ext cx="6183096" cy="2327088"/>
          </a:xfrm>
          <a:prstGeom prst="triangle">
            <a:avLst>
              <a:gd name="adj" fmla="val 52282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30"/>
          <p:cNvSpPr/>
          <p:nvPr/>
        </p:nvSpPr>
        <p:spPr>
          <a:xfrm>
            <a:off x="7381360" y="719988"/>
            <a:ext cx="378900" cy="202500"/>
          </a:xfrm>
          <a:prstGeom prst="triangle">
            <a:avLst>
              <a:gd name="adj" fmla="val 79071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30"/>
          <p:cNvSpPr/>
          <p:nvPr/>
        </p:nvSpPr>
        <p:spPr>
          <a:xfrm rot="-545">
            <a:off x="-3428352" y="2572950"/>
            <a:ext cx="15125400" cy="4392600"/>
          </a:xfrm>
          <a:prstGeom prst="triangle">
            <a:avLst>
              <a:gd name="adj" fmla="val 75868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30"/>
          <p:cNvSpPr/>
          <p:nvPr/>
        </p:nvSpPr>
        <p:spPr>
          <a:xfrm rot="2527565" flipH="1">
            <a:off x="7280976" y="2523020"/>
            <a:ext cx="579637" cy="241921"/>
          </a:xfrm>
          <a:prstGeom prst="triangle">
            <a:avLst>
              <a:gd name="adj" fmla="val 4077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30"/>
          <p:cNvSpPr/>
          <p:nvPr/>
        </p:nvSpPr>
        <p:spPr>
          <a:xfrm rot="-7031627">
            <a:off x="4907401" y="4395684"/>
            <a:ext cx="489058" cy="204076"/>
          </a:xfrm>
          <a:prstGeom prst="triangle">
            <a:avLst>
              <a:gd name="adj" fmla="val 48896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30"/>
          <p:cNvSpPr txBox="1">
            <a:spLocks noGrp="1"/>
          </p:cNvSpPr>
          <p:nvPr>
            <p:ph type="title"/>
          </p:nvPr>
        </p:nvSpPr>
        <p:spPr>
          <a:xfrm>
            <a:off x="540000" y="491400"/>
            <a:ext cx="8100000" cy="9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30"/>
          <p:cNvSpPr txBox="1">
            <a:spLocks noGrp="1"/>
          </p:cNvSpPr>
          <p:nvPr>
            <p:ph type="subTitle" idx="1"/>
          </p:nvPr>
        </p:nvSpPr>
        <p:spPr>
          <a:xfrm>
            <a:off x="6613800" y="3352200"/>
            <a:ext cx="1914000" cy="105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4">
  <p:cSld name="CUSTOM_8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1"/>
          <p:cNvSpPr/>
          <p:nvPr/>
        </p:nvSpPr>
        <p:spPr>
          <a:xfrm rot="-5400000">
            <a:off x="5379100" y="1380000"/>
            <a:ext cx="5149500" cy="23805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31"/>
          <p:cNvSpPr/>
          <p:nvPr/>
        </p:nvSpPr>
        <p:spPr>
          <a:xfrm rot="5400454" flipH="1">
            <a:off x="-1715103" y="2314500"/>
            <a:ext cx="4545900" cy="1115100"/>
          </a:xfrm>
          <a:prstGeom prst="triangle">
            <a:avLst>
              <a:gd name="adj" fmla="val 20943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31"/>
          <p:cNvSpPr txBox="1">
            <a:spLocks noGrp="1"/>
          </p:cNvSpPr>
          <p:nvPr>
            <p:ph type="subTitle" idx="1"/>
          </p:nvPr>
        </p:nvSpPr>
        <p:spPr>
          <a:xfrm>
            <a:off x="1054050" y="1544250"/>
            <a:ext cx="2967900" cy="96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7" name="Google Shape;207;p31"/>
          <p:cNvSpPr txBox="1">
            <a:spLocks noGrp="1"/>
          </p:cNvSpPr>
          <p:nvPr>
            <p:ph type="title"/>
          </p:nvPr>
        </p:nvSpPr>
        <p:spPr>
          <a:xfrm>
            <a:off x="823550" y="491400"/>
            <a:ext cx="7533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5">
  <p:cSld name="CUSTOM_8_1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2"/>
          <p:cNvSpPr/>
          <p:nvPr/>
        </p:nvSpPr>
        <p:spPr>
          <a:xfrm rot="-5400454">
            <a:off x="6313047" y="2314500"/>
            <a:ext cx="4545900" cy="1115100"/>
          </a:xfrm>
          <a:prstGeom prst="triangle">
            <a:avLst>
              <a:gd name="adj" fmla="val 20943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32"/>
          <p:cNvSpPr/>
          <p:nvPr/>
        </p:nvSpPr>
        <p:spPr>
          <a:xfrm rot="5400000" flipH="1">
            <a:off x="-1384500" y="1380000"/>
            <a:ext cx="5149500" cy="23805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32"/>
          <p:cNvSpPr txBox="1">
            <a:spLocks noGrp="1"/>
          </p:cNvSpPr>
          <p:nvPr>
            <p:ph type="subTitle" idx="1"/>
          </p:nvPr>
        </p:nvSpPr>
        <p:spPr>
          <a:xfrm>
            <a:off x="5122050" y="1544250"/>
            <a:ext cx="2967900" cy="96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12" name="Google Shape;212;p32"/>
          <p:cNvSpPr txBox="1">
            <a:spLocks noGrp="1"/>
          </p:cNvSpPr>
          <p:nvPr>
            <p:ph type="title"/>
          </p:nvPr>
        </p:nvSpPr>
        <p:spPr>
          <a:xfrm>
            <a:off x="823450" y="491400"/>
            <a:ext cx="7533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5">
    <p:bg>
      <p:bgPr>
        <a:solidFill>
          <a:schemeClr val="lt1"/>
        </a:solidFill>
        <a:effectLst/>
      </p:bgPr>
    </p:bg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3"/>
          <p:cNvSpPr/>
          <p:nvPr/>
        </p:nvSpPr>
        <p:spPr>
          <a:xfrm flipH="1">
            <a:off x="2732800" y="1468200"/>
            <a:ext cx="6420300" cy="36753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33"/>
          <p:cNvSpPr/>
          <p:nvPr/>
        </p:nvSpPr>
        <p:spPr>
          <a:xfrm rot="5400000">
            <a:off x="-584250" y="584250"/>
            <a:ext cx="2732700" cy="1564200"/>
          </a:xfrm>
          <a:prstGeom prst="rtTriangle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33"/>
          <p:cNvSpPr txBox="1">
            <a:spLocks noGrp="1"/>
          </p:cNvSpPr>
          <p:nvPr>
            <p:ph type="subTitle" idx="1"/>
          </p:nvPr>
        </p:nvSpPr>
        <p:spPr>
          <a:xfrm>
            <a:off x="616200" y="1626750"/>
            <a:ext cx="3369600" cy="152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33"/>
          <p:cNvSpPr txBox="1">
            <a:spLocks noGrp="1"/>
          </p:cNvSpPr>
          <p:nvPr>
            <p:ph type="title"/>
          </p:nvPr>
        </p:nvSpPr>
        <p:spPr>
          <a:xfrm>
            <a:off x="616200" y="491400"/>
            <a:ext cx="4032000" cy="94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1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33"/>
          <p:cNvSpPr txBox="1"/>
          <p:nvPr/>
        </p:nvSpPr>
        <p:spPr>
          <a:xfrm>
            <a:off x="616200" y="3832375"/>
            <a:ext cx="3579300" cy="7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CREDITS: This presentation template was created by </a:t>
            </a:r>
            <a:r>
              <a:rPr lang="en-GB" sz="1200" b="1">
                <a:solidFill>
                  <a:schemeClr val="dk1"/>
                </a:solidFill>
                <a:uFill>
                  <a:noFill/>
                </a:uFill>
                <a:latin typeface="Libre Franklin"/>
                <a:ea typeface="Libre Franklin"/>
                <a:cs typeface="Libre Franklin"/>
                <a:sym typeface="Libre Franklin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-GB" sz="12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, including icons by </a:t>
            </a:r>
            <a:r>
              <a:rPr lang="en-GB" sz="1200" b="1">
                <a:solidFill>
                  <a:schemeClr val="dk1"/>
                </a:solidFill>
                <a:uFill>
                  <a:noFill/>
                </a:uFill>
                <a:latin typeface="Libre Franklin"/>
                <a:ea typeface="Libre Franklin"/>
                <a:cs typeface="Libre Franklin"/>
                <a:sym typeface="Libre Frankli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-GB" sz="12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, infographics &amp; images by </a:t>
            </a:r>
            <a:r>
              <a:rPr lang="en-GB" sz="1200" b="1">
                <a:solidFill>
                  <a:schemeClr val="dk1"/>
                </a:solidFill>
                <a:uFill>
                  <a:noFill/>
                </a:uFill>
                <a:latin typeface="Libre Franklin"/>
                <a:ea typeface="Libre Franklin"/>
                <a:cs typeface="Libre Franklin"/>
                <a:sym typeface="Libre Franklin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 </a:t>
            </a:r>
            <a:r>
              <a:rPr lang="en-GB" sz="12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and illustrations by </a:t>
            </a:r>
            <a:r>
              <a:rPr lang="en-GB" sz="1200" b="1">
                <a:solidFill>
                  <a:schemeClr val="dk1"/>
                </a:solidFill>
                <a:uFill>
                  <a:noFill/>
                </a:uFill>
                <a:latin typeface="Libre Franklin"/>
                <a:ea typeface="Libre Franklin"/>
                <a:cs typeface="Libre Franklin"/>
                <a:sym typeface="Libre Franklin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Stories</a:t>
            </a:r>
            <a:endParaRPr sz="1200" b="1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CUSTOM_7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4"/>
          <p:cNvSpPr/>
          <p:nvPr/>
        </p:nvSpPr>
        <p:spPr>
          <a:xfrm rot="-10799546" flipH="1">
            <a:off x="-2" y="300"/>
            <a:ext cx="4545900" cy="1131600"/>
          </a:xfrm>
          <a:prstGeom prst="triangle">
            <a:avLst>
              <a:gd name="adj" fmla="val 2944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34"/>
          <p:cNvSpPr txBox="1">
            <a:spLocks noGrp="1"/>
          </p:cNvSpPr>
          <p:nvPr>
            <p:ph type="body" idx="1"/>
          </p:nvPr>
        </p:nvSpPr>
        <p:spPr>
          <a:xfrm>
            <a:off x="4572000" y="1544250"/>
            <a:ext cx="3761700" cy="286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2" name="Google Shape;222;p34"/>
          <p:cNvSpPr txBox="1">
            <a:spLocks noGrp="1"/>
          </p:cNvSpPr>
          <p:nvPr>
            <p:ph type="title"/>
          </p:nvPr>
        </p:nvSpPr>
        <p:spPr>
          <a:xfrm>
            <a:off x="540000" y="491400"/>
            <a:ext cx="810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34"/>
          <p:cNvSpPr txBox="1">
            <a:spLocks noGrp="1"/>
          </p:cNvSpPr>
          <p:nvPr>
            <p:ph type="body" idx="2"/>
          </p:nvPr>
        </p:nvSpPr>
        <p:spPr>
          <a:xfrm>
            <a:off x="540000" y="1544250"/>
            <a:ext cx="4032000" cy="286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4" name="Google Shape;224;p34"/>
          <p:cNvSpPr/>
          <p:nvPr/>
        </p:nvSpPr>
        <p:spPr>
          <a:xfrm rot="-5400000">
            <a:off x="7422000" y="3421500"/>
            <a:ext cx="2190300" cy="12537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2">
  <p:cSld name="CUSTOM_7_1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5"/>
          <p:cNvSpPr/>
          <p:nvPr/>
        </p:nvSpPr>
        <p:spPr>
          <a:xfrm>
            <a:off x="0" y="3674700"/>
            <a:ext cx="2568600" cy="1470600"/>
          </a:xfrm>
          <a:prstGeom prst="rtTriangle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35"/>
          <p:cNvSpPr txBox="1">
            <a:spLocks noGrp="1"/>
          </p:cNvSpPr>
          <p:nvPr>
            <p:ph type="title"/>
          </p:nvPr>
        </p:nvSpPr>
        <p:spPr>
          <a:xfrm>
            <a:off x="540000" y="491400"/>
            <a:ext cx="810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35"/>
          <p:cNvSpPr txBox="1">
            <a:spLocks noGrp="1"/>
          </p:cNvSpPr>
          <p:nvPr>
            <p:ph type="body" idx="1"/>
          </p:nvPr>
        </p:nvSpPr>
        <p:spPr>
          <a:xfrm>
            <a:off x="4516250" y="1544250"/>
            <a:ext cx="4123800" cy="286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⃤"/>
              <a:defRPr sz="1600"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9" name="Google Shape;229;p35"/>
          <p:cNvSpPr txBox="1">
            <a:spLocks noGrp="1"/>
          </p:cNvSpPr>
          <p:nvPr>
            <p:ph type="subTitle" idx="2"/>
          </p:nvPr>
        </p:nvSpPr>
        <p:spPr>
          <a:xfrm>
            <a:off x="616225" y="1544250"/>
            <a:ext cx="2967900" cy="96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35"/>
          <p:cNvSpPr txBox="1">
            <a:spLocks noGrp="1"/>
          </p:cNvSpPr>
          <p:nvPr>
            <p:ph type="subTitle" idx="3"/>
          </p:nvPr>
        </p:nvSpPr>
        <p:spPr>
          <a:xfrm>
            <a:off x="616225" y="2456000"/>
            <a:ext cx="1866600" cy="49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2200">
                <a:solidFill>
                  <a:schemeClr val="dk1"/>
                </a:solidFill>
                <a:latin typeface="Be Vietnam"/>
                <a:ea typeface="Be Vietnam"/>
                <a:cs typeface="Be Vietnam"/>
                <a:sym typeface="Be Vietn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35"/>
          <p:cNvSpPr/>
          <p:nvPr/>
        </p:nvSpPr>
        <p:spPr>
          <a:xfrm rot="10800000">
            <a:off x="6953700" y="0"/>
            <a:ext cx="2190300" cy="12537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3">
  <p:cSld name="CUSTOM_19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6"/>
          <p:cNvSpPr/>
          <p:nvPr/>
        </p:nvSpPr>
        <p:spPr>
          <a:xfrm rot="10800000" flipH="1">
            <a:off x="0" y="0"/>
            <a:ext cx="2190300" cy="12537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36"/>
          <p:cNvSpPr/>
          <p:nvPr/>
        </p:nvSpPr>
        <p:spPr>
          <a:xfrm rot="10800000">
            <a:off x="6953700" y="0"/>
            <a:ext cx="2190300" cy="12537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36"/>
          <p:cNvSpPr txBox="1">
            <a:spLocks noGrp="1"/>
          </p:cNvSpPr>
          <p:nvPr>
            <p:ph type="title"/>
          </p:nvPr>
        </p:nvSpPr>
        <p:spPr>
          <a:xfrm>
            <a:off x="540000" y="491400"/>
            <a:ext cx="810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p36"/>
          <p:cNvSpPr txBox="1">
            <a:spLocks noGrp="1"/>
          </p:cNvSpPr>
          <p:nvPr>
            <p:ph type="body" idx="1"/>
          </p:nvPr>
        </p:nvSpPr>
        <p:spPr>
          <a:xfrm>
            <a:off x="616200" y="1391850"/>
            <a:ext cx="7952400" cy="49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10800000" flipH="1">
            <a:off x="0" y="-75"/>
            <a:ext cx="6420300" cy="36753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 rot="10800000">
            <a:off x="6420400" y="0"/>
            <a:ext cx="2732700" cy="1564200"/>
          </a:xfrm>
          <a:prstGeom prst="rtTriangle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616200" y="3913200"/>
            <a:ext cx="2122200" cy="64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590600" y="491400"/>
            <a:ext cx="3666900" cy="306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52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112929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 rot="10800000">
            <a:off x="2334300" y="-8250"/>
            <a:ext cx="6809700" cy="38979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/>
          <p:nvPr/>
        </p:nvSpPr>
        <p:spPr>
          <a:xfrm flipH="1">
            <a:off x="6953400" y="3889650"/>
            <a:ext cx="2190600" cy="1254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540000" y="491400"/>
            <a:ext cx="810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622000" y="1357200"/>
            <a:ext cx="7784700" cy="349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1100"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73737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616200" y="491400"/>
            <a:ext cx="2926500" cy="28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 flipH="1">
            <a:off x="5530834" y="4155000"/>
            <a:ext cx="1726800" cy="988500"/>
          </a:xfrm>
          <a:prstGeom prst="rtTriangle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9"/>
          <p:cNvSpPr/>
          <p:nvPr/>
        </p:nvSpPr>
        <p:spPr>
          <a:xfrm rot="-5400000" flipH="1">
            <a:off x="2403450" y="1832850"/>
            <a:ext cx="8573400" cy="49077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title"/>
          </p:nvPr>
        </p:nvSpPr>
        <p:spPr>
          <a:xfrm>
            <a:off x="5374475" y="720000"/>
            <a:ext cx="3153300" cy="185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100"/>
              <a:buNone/>
              <a:defRPr sz="5500"/>
            </a:lvl1pPr>
            <a:lvl2pPr lvl="1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title" idx="2" hasCustomPrompt="1"/>
          </p:nvPr>
        </p:nvSpPr>
        <p:spPr>
          <a:xfrm>
            <a:off x="6907825" y="3795175"/>
            <a:ext cx="1653900" cy="98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000"/>
              <a:buNone/>
              <a:defRPr sz="7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720000" y="3960725"/>
            <a:ext cx="2991900" cy="67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554076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/>
          <p:nvPr/>
        </p:nvSpPr>
        <p:spPr>
          <a:xfrm rot="-5400454">
            <a:off x="6015293" y="166500"/>
            <a:ext cx="4545900" cy="1710900"/>
          </a:xfrm>
          <a:prstGeom prst="triangle">
            <a:avLst>
              <a:gd name="adj" fmla="val 52282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6"/>
          <p:cNvSpPr txBox="1">
            <a:spLocks noGrp="1"/>
          </p:cNvSpPr>
          <p:nvPr>
            <p:ph type="title"/>
          </p:nvPr>
        </p:nvSpPr>
        <p:spPr>
          <a:xfrm>
            <a:off x="540000" y="491400"/>
            <a:ext cx="810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105527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1886216" y="4155000"/>
            <a:ext cx="1726800" cy="988500"/>
          </a:xfrm>
          <a:prstGeom prst="rtTriangle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3"/>
          <p:cNvSpPr/>
          <p:nvPr/>
        </p:nvSpPr>
        <p:spPr>
          <a:xfrm rot="5400000">
            <a:off x="-1833000" y="1832850"/>
            <a:ext cx="8573400" cy="49077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 flipH="1">
            <a:off x="616300" y="720000"/>
            <a:ext cx="2895600" cy="185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4100"/>
              <a:buNone/>
              <a:defRPr sz="5500"/>
            </a:lvl1pPr>
            <a:lvl2pPr lvl="1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616300" y="3795175"/>
            <a:ext cx="1635300" cy="98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5000"/>
              <a:buNone/>
              <a:defRPr sz="7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 flipH="1">
            <a:off x="5312925" y="3960725"/>
            <a:ext cx="3093600" cy="67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595302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solidFill>
          <a:schemeClr val="lt1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2"/>
          <p:cNvSpPr/>
          <p:nvPr/>
        </p:nvSpPr>
        <p:spPr>
          <a:xfrm rot="-5400000" flipH="1">
            <a:off x="7422000" y="468300"/>
            <a:ext cx="2190300" cy="12537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subTitle" idx="1"/>
          </p:nvPr>
        </p:nvSpPr>
        <p:spPr>
          <a:xfrm>
            <a:off x="620700" y="3794775"/>
            <a:ext cx="2595600" cy="3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subTitle" idx="2"/>
          </p:nvPr>
        </p:nvSpPr>
        <p:spPr>
          <a:xfrm>
            <a:off x="620700" y="2215425"/>
            <a:ext cx="2595600" cy="3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subTitle" idx="3"/>
          </p:nvPr>
        </p:nvSpPr>
        <p:spPr>
          <a:xfrm>
            <a:off x="620700" y="1851575"/>
            <a:ext cx="2159700" cy="3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600">
                <a:solidFill>
                  <a:schemeClr val="dk1"/>
                </a:solidFill>
                <a:latin typeface="Be Vietnam"/>
                <a:ea typeface="Be Vietnam"/>
                <a:cs typeface="Be Vietnam"/>
                <a:sym typeface="Be Vietnam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3" name="Google Shape;113;p22"/>
          <p:cNvSpPr txBox="1">
            <a:spLocks noGrp="1"/>
          </p:cNvSpPr>
          <p:nvPr>
            <p:ph type="subTitle" idx="4"/>
          </p:nvPr>
        </p:nvSpPr>
        <p:spPr>
          <a:xfrm>
            <a:off x="3342325" y="1851575"/>
            <a:ext cx="2159700" cy="3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600">
                <a:solidFill>
                  <a:schemeClr val="dk1"/>
                </a:solidFill>
                <a:latin typeface="Be Vietnam"/>
                <a:ea typeface="Be Vietnam"/>
                <a:cs typeface="Be Vietnam"/>
                <a:sym typeface="Be Vietnam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22"/>
          <p:cNvSpPr txBox="1">
            <a:spLocks noGrp="1"/>
          </p:cNvSpPr>
          <p:nvPr>
            <p:ph type="subTitle" idx="5"/>
          </p:nvPr>
        </p:nvSpPr>
        <p:spPr>
          <a:xfrm>
            <a:off x="6063950" y="1851575"/>
            <a:ext cx="2159700" cy="3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600">
                <a:solidFill>
                  <a:schemeClr val="dk1"/>
                </a:solidFill>
                <a:latin typeface="Be Vietnam"/>
                <a:ea typeface="Be Vietnam"/>
                <a:cs typeface="Be Vietnam"/>
                <a:sym typeface="Be Vietnam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5" name="Google Shape;115;p22"/>
          <p:cNvSpPr txBox="1">
            <a:spLocks noGrp="1"/>
          </p:cNvSpPr>
          <p:nvPr>
            <p:ph type="subTitle" idx="6"/>
          </p:nvPr>
        </p:nvSpPr>
        <p:spPr>
          <a:xfrm>
            <a:off x="620700" y="3428625"/>
            <a:ext cx="2139300" cy="3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600">
                <a:solidFill>
                  <a:schemeClr val="dk1"/>
                </a:solidFill>
                <a:latin typeface="Be Vietnam"/>
                <a:ea typeface="Be Vietnam"/>
                <a:cs typeface="Be Vietnam"/>
                <a:sym typeface="Be Vietnam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6" name="Google Shape;116;p22"/>
          <p:cNvSpPr txBox="1">
            <a:spLocks noGrp="1"/>
          </p:cNvSpPr>
          <p:nvPr>
            <p:ph type="subTitle" idx="7"/>
          </p:nvPr>
        </p:nvSpPr>
        <p:spPr>
          <a:xfrm>
            <a:off x="3342325" y="3428625"/>
            <a:ext cx="2159700" cy="3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600">
                <a:solidFill>
                  <a:schemeClr val="dk1"/>
                </a:solidFill>
                <a:latin typeface="Be Vietnam"/>
                <a:ea typeface="Be Vietnam"/>
                <a:cs typeface="Be Vietnam"/>
                <a:sym typeface="Be Vietnam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7" name="Google Shape;117;p22"/>
          <p:cNvSpPr txBox="1">
            <a:spLocks noGrp="1"/>
          </p:cNvSpPr>
          <p:nvPr>
            <p:ph type="subTitle" idx="8"/>
          </p:nvPr>
        </p:nvSpPr>
        <p:spPr>
          <a:xfrm>
            <a:off x="6063950" y="3428625"/>
            <a:ext cx="2159700" cy="3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600">
                <a:solidFill>
                  <a:schemeClr val="dk1"/>
                </a:solidFill>
                <a:latin typeface="Be Vietnam"/>
                <a:ea typeface="Be Vietnam"/>
                <a:cs typeface="Be Vietnam"/>
                <a:sym typeface="Be Vietnam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8" name="Google Shape;118;p22"/>
          <p:cNvSpPr txBox="1">
            <a:spLocks noGrp="1"/>
          </p:cNvSpPr>
          <p:nvPr>
            <p:ph type="title" hasCustomPrompt="1"/>
          </p:nvPr>
        </p:nvSpPr>
        <p:spPr>
          <a:xfrm flipH="1">
            <a:off x="620700" y="1491575"/>
            <a:ext cx="1080000" cy="36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9" name="Google Shape;119;p22"/>
          <p:cNvSpPr txBox="1">
            <a:spLocks noGrp="1"/>
          </p:cNvSpPr>
          <p:nvPr>
            <p:ph type="title" idx="9" hasCustomPrompt="1"/>
          </p:nvPr>
        </p:nvSpPr>
        <p:spPr>
          <a:xfrm>
            <a:off x="3342325" y="1491575"/>
            <a:ext cx="1080000" cy="36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22"/>
          <p:cNvSpPr txBox="1">
            <a:spLocks noGrp="1"/>
          </p:cNvSpPr>
          <p:nvPr>
            <p:ph type="title" idx="13" hasCustomPrompt="1"/>
          </p:nvPr>
        </p:nvSpPr>
        <p:spPr>
          <a:xfrm>
            <a:off x="6063950" y="1491575"/>
            <a:ext cx="1080000" cy="36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1" name="Google Shape;121;p22"/>
          <p:cNvSpPr txBox="1">
            <a:spLocks noGrp="1"/>
          </p:cNvSpPr>
          <p:nvPr>
            <p:ph type="title" idx="14" hasCustomPrompt="1"/>
          </p:nvPr>
        </p:nvSpPr>
        <p:spPr>
          <a:xfrm flipH="1">
            <a:off x="620700" y="3068625"/>
            <a:ext cx="1080000" cy="36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2" name="Google Shape;122;p22"/>
          <p:cNvSpPr txBox="1">
            <a:spLocks noGrp="1"/>
          </p:cNvSpPr>
          <p:nvPr>
            <p:ph type="title" idx="15" hasCustomPrompt="1"/>
          </p:nvPr>
        </p:nvSpPr>
        <p:spPr>
          <a:xfrm>
            <a:off x="3342325" y="3068625"/>
            <a:ext cx="1080000" cy="36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3" name="Google Shape;123;p22"/>
          <p:cNvSpPr txBox="1">
            <a:spLocks noGrp="1"/>
          </p:cNvSpPr>
          <p:nvPr>
            <p:ph type="title" idx="16" hasCustomPrompt="1"/>
          </p:nvPr>
        </p:nvSpPr>
        <p:spPr>
          <a:xfrm>
            <a:off x="6063950" y="3068625"/>
            <a:ext cx="1080000" cy="36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4" name="Google Shape;124;p22"/>
          <p:cNvSpPr txBox="1">
            <a:spLocks noGrp="1"/>
          </p:cNvSpPr>
          <p:nvPr>
            <p:ph type="title" idx="17"/>
          </p:nvPr>
        </p:nvSpPr>
        <p:spPr>
          <a:xfrm>
            <a:off x="540000" y="491400"/>
            <a:ext cx="810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25" name="Google Shape;125;p22"/>
          <p:cNvSpPr txBox="1">
            <a:spLocks noGrp="1"/>
          </p:cNvSpPr>
          <p:nvPr>
            <p:ph type="subTitle" idx="18"/>
          </p:nvPr>
        </p:nvSpPr>
        <p:spPr>
          <a:xfrm>
            <a:off x="3342325" y="2215425"/>
            <a:ext cx="2595600" cy="3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26" name="Google Shape;126;p22"/>
          <p:cNvSpPr txBox="1">
            <a:spLocks noGrp="1"/>
          </p:cNvSpPr>
          <p:nvPr>
            <p:ph type="subTitle" idx="19"/>
          </p:nvPr>
        </p:nvSpPr>
        <p:spPr>
          <a:xfrm>
            <a:off x="6063950" y="2215425"/>
            <a:ext cx="2595600" cy="3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27" name="Google Shape;127;p22"/>
          <p:cNvSpPr txBox="1">
            <a:spLocks noGrp="1"/>
          </p:cNvSpPr>
          <p:nvPr>
            <p:ph type="subTitle" idx="20"/>
          </p:nvPr>
        </p:nvSpPr>
        <p:spPr>
          <a:xfrm>
            <a:off x="3342325" y="3794775"/>
            <a:ext cx="2595600" cy="3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p22"/>
          <p:cNvSpPr txBox="1">
            <a:spLocks noGrp="1"/>
          </p:cNvSpPr>
          <p:nvPr>
            <p:ph type="subTitle" idx="21"/>
          </p:nvPr>
        </p:nvSpPr>
        <p:spPr>
          <a:xfrm>
            <a:off x="6063950" y="3794775"/>
            <a:ext cx="2595600" cy="3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63268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 rot="5400000">
            <a:off x="-468300" y="468300"/>
            <a:ext cx="2190300" cy="12537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0"/>
          <p:cNvSpPr/>
          <p:nvPr/>
        </p:nvSpPr>
        <p:spPr>
          <a:xfrm rot="-5400000">
            <a:off x="6596700" y="2597700"/>
            <a:ext cx="3840900" cy="12537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title"/>
          </p:nvPr>
        </p:nvSpPr>
        <p:spPr>
          <a:xfrm>
            <a:off x="540000" y="491400"/>
            <a:ext cx="810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lt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/>
          <p:nvPr/>
        </p:nvSpPr>
        <p:spPr>
          <a:xfrm rot="9395685">
            <a:off x="5208650" y="2137922"/>
            <a:ext cx="1255941" cy="690506"/>
          </a:xfrm>
          <a:prstGeom prst="triangle">
            <a:avLst>
              <a:gd name="adj" fmla="val 67248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11"/>
          <p:cNvSpPr/>
          <p:nvPr/>
        </p:nvSpPr>
        <p:spPr>
          <a:xfrm rot="7057689" flipH="1">
            <a:off x="4749232" y="3482137"/>
            <a:ext cx="976212" cy="462278"/>
          </a:xfrm>
          <a:prstGeom prst="triangle">
            <a:avLst>
              <a:gd name="adj" fmla="val 672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1"/>
          <p:cNvSpPr/>
          <p:nvPr/>
        </p:nvSpPr>
        <p:spPr>
          <a:xfrm rot="593356" flipH="1">
            <a:off x="4530915" y="1856236"/>
            <a:ext cx="2415795" cy="1849932"/>
          </a:xfrm>
          <a:prstGeom prst="triangle">
            <a:avLst>
              <a:gd name="adj" fmla="val 67868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11"/>
          <p:cNvSpPr/>
          <p:nvPr/>
        </p:nvSpPr>
        <p:spPr>
          <a:xfrm rot="-1404315">
            <a:off x="2679409" y="3087050"/>
            <a:ext cx="1255941" cy="690506"/>
          </a:xfrm>
          <a:prstGeom prst="triangle">
            <a:avLst>
              <a:gd name="adj" fmla="val 67248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11"/>
          <p:cNvSpPr/>
          <p:nvPr/>
        </p:nvSpPr>
        <p:spPr>
          <a:xfrm rot="-3742311" flipH="1">
            <a:off x="3418556" y="1971064"/>
            <a:ext cx="976212" cy="462278"/>
          </a:xfrm>
          <a:prstGeom prst="triangle">
            <a:avLst>
              <a:gd name="adj" fmla="val 672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11"/>
          <p:cNvSpPr/>
          <p:nvPr/>
        </p:nvSpPr>
        <p:spPr>
          <a:xfrm rot="-10206644" flipH="1">
            <a:off x="2197290" y="2209309"/>
            <a:ext cx="2415795" cy="1849932"/>
          </a:xfrm>
          <a:prstGeom prst="triangle">
            <a:avLst>
              <a:gd name="adj" fmla="val 67868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1"/>
          <p:cNvSpPr/>
          <p:nvPr/>
        </p:nvSpPr>
        <p:spPr>
          <a:xfrm rot="10800000">
            <a:off x="6953700" y="0"/>
            <a:ext cx="2190300" cy="12537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1"/>
          <p:cNvSpPr txBox="1">
            <a:spLocks noGrp="1"/>
          </p:cNvSpPr>
          <p:nvPr>
            <p:ph type="title" hasCustomPrompt="1"/>
          </p:nvPr>
        </p:nvSpPr>
        <p:spPr>
          <a:xfrm>
            <a:off x="2799913" y="2161475"/>
            <a:ext cx="1834500" cy="145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7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3" name="Google Shape;63;p11"/>
          <p:cNvSpPr txBox="1">
            <a:spLocks noGrp="1"/>
          </p:cNvSpPr>
          <p:nvPr>
            <p:ph type="subTitle" idx="1"/>
          </p:nvPr>
        </p:nvSpPr>
        <p:spPr>
          <a:xfrm>
            <a:off x="616200" y="1887275"/>
            <a:ext cx="1834500" cy="93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>
                <a:latin typeface="Be Vietnam"/>
                <a:ea typeface="Be Vietnam"/>
                <a:cs typeface="Be Vietnam"/>
                <a:sym typeface="Be Vietna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subTitle" idx="2"/>
          </p:nvPr>
        </p:nvSpPr>
        <p:spPr>
          <a:xfrm>
            <a:off x="6793250" y="1887275"/>
            <a:ext cx="1834500" cy="93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>
                <a:latin typeface="Be Vietnam"/>
                <a:ea typeface="Be Vietnam"/>
                <a:cs typeface="Be Vietnam"/>
                <a:sym typeface="Be Vietna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title" idx="3"/>
          </p:nvPr>
        </p:nvSpPr>
        <p:spPr>
          <a:xfrm>
            <a:off x="540000" y="491400"/>
            <a:ext cx="810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subTitle" idx="4"/>
          </p:nvPr>
        </p:nvSpPr>
        <p:spPr>
          <a:xfrm>
            <a:off x="616200" y="2734800"/>
            <a:ext cx="1884300" cy="99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ubTitle" idx="5"/>
          </p:nvPr>
        </p:nvSpPr>
        <p:spPr>
          <a:xfrm>
            <a:off x="6793252" y="2734800"/>
            <a:ext cx="1884300" cy="99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title" idx="6" hasCustomPrompt="1"/>
          </p:nvPr>
        </p:nvSpPr>
        <p:spPr>
          <a:xfrm>
            <a:off x="4515713" y="2282900"/>
            <a:ext cx="1834500" cy="145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7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">
  <p:cSld name="CUSTOM_17_1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3"/>
          <p:cNvSpPr txBox="1">
            <a:spLocks noGrp="1"/>
          </p:cNvSpPr>
          <p:nvPr>
            <p:ph type="title"/>
          </p:nvPr>
        </p:nvSpPr>
        <p:spPr>
          <a:xfrm>
            <a:off x="540000" y="491400"/>
            <a:ext cx="810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3"/>
          <p:cNvSpPr/>
          <p:nvPr/>
        </p:nvSpPr>
        <p:spPr>
          <a:xfrm rot="-5400000">
            <a:off x="7422000" y="3421500"/>
            <a:ext cx="2190300" cy="12537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7_1_1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/>
          <p:nvPr/>
        </p:nvSpPr>
        <p:spPr>
          <a:xfrm rot="-5400454">
            <a:off x="6015293" y="166500"/>
            <a:ext cx="4545900" cy="1710900"/>
          </a:xfrm>
          <a:prstGeom prst="triangle">
            <a:avLst>
              <a:gd name="adj" fmla="val 52282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4"/>
          <p:cNvSpPr/>
          <p:nvPr/>
        </p:nvSpPr>
        <p:spPr>
          <a:xfrm rot="5400000">
            <a:off x="-468300" y="468300"/>
            <a:ext cx="2190300" cy="12537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title"/>
          </p:nvPr>
        </p:nvSpPr>
        <p:spPr>
          <a:xfrm>
            <a:off x="540000" y="491400"/>
            <a:ext cx="810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7_1_1_1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/>
          <p:nvPr/>
        </p:nvSpPr>
        <p:spPr>
          <a:xfrm rot="5400454" flipH="1">
            <a:off x="-1417132" y="166500"/>
            <a:ext cx="4545900" cy="1710900"/>
          </a:xfrm>
          <a:prstGeom prst="triangle">
            <a:avLst>
              <a:gd name="adj" fmla="val 52282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15"/>
          <p:cNvSpPr/>
          <p:nvPr/>
        </p:nvSpPr>
        <p:spPr>
          <a:xfrm rot="-5400000" flipH="1">
            <a:off x="7422000" y="468300"/>
            <a:ext cx="2190300" cy="12537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title"/>
          </p:nvPr>
        </p:nvSpPr>
        <p:spPr>
          <a:xfrm>
            <a:off x="540000" y="491400"/>
            <a:ext cx="810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CUSTOM_17_1_1_1_1_1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/>
          <p:nvPr/>
        </p:nvSpPr>
        <p:spPr>
          <a:xfrm>
            <a:off x="0" y="4410000"/>
            <a:ext cx="1299900" cy="744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7"/>
          <p:cNvSpPr/>
          <p:nvPr/>
        </p:nvSpPr>
        <p:spPr>
          <a:xfrm rot="-5400454">
            <a:off x="6015293" y="166500"/>
            <a:ext cx="4545900" cy="1710900"/>
          </a:xfrm>
          <a:prstGeom prst="triangle">
            <a:avLst>
              <a:gd name="adj" fmla="val 52282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7"/>
          <p:cNvSpPr txBox="1">
            <a:spLocks noGrp="1"/>
          </p:cNvSpPr>
          <p:nvPr>
            <p:ph type="title"/>
          </p:nvPr>
        </p:nvSpPr>
        <p:spPr>
          <a:xfrm>
            <a:off x="540000" y="491400"/>
            <a:ext cx="810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540000" y="1544250"/>
            <a:ext cx="8100000" cy="286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ibre Franklin"/>
              <a:buChar char="●"/>
              <a:defRPr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ibre Franklin"/>
              <a:buChar char="○"/>
              <a:defRPr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ibre Franklin"/>
              <a:buChar char="■"/>
              <a:defRPr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ibre Franklin"/>
              <a:buChar char="●"/>
              <a:defRPr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ibre Franklin"/>
              <a:buChar char="○"/>
              <a:defRPr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ibre Franklin"/>
              <a:buChar char="■"/>
              <a:defRPr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ibre Franklin"/>
              <a:buChar char="●"/>
              <a:defRPr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ibre Franklin"/>
              <a:buChar char="○"/>
              <a:defRPr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Libre Franklin"/>
              <a:buChar char="■"/>
              <a:defRPr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540000" y="491400"/>
            <a:ext cx="810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100"/>
              <a:buFont typeface="Be Vietnam"/>
              <a:buNone/>
              <a:defRPr sz="4100">
                <a:latin typeface="Be Vietnam"/>
                <a:ea typeface="Be Vietnam"/>
                <a:cs typeface="Be Vietnam"/>
                <a:sym typeface="Be Vietna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100"/>
              <a:buFont typeface="Be Vietnam"/>
              <a:buNone/>
              <a:defRPr sz="4100">
                <a:latin typeface="Be Vietnam"/>
                <a:ea typeface="Be Vietnam"/>
                <a:cs typeface="Be Vietnam"/>
                <a:sym typeface="Be Vietna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4100"/>
              <a:buFont typeface="Be Vietnam"/>
              <a:buNone/>
              <a:defRPr sz="4100">
                <a:latin typeface="Be Vietnam"/>
                <a:ea typeface="Be Vietnam"/>
                <a:cs typeface="Be Vietnam"/>
                <a:sym typeface="Be Vietna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4100"/>
              <a:buFont typeface="Be Vietnam"/>
              <a:buNone/>
              <a:defRPr sz="4100">
                <a:latin typeface="Be Vietnam"/>
                <a:ea typeface="Be Vietnam"/>
                <a:cs typeface="Be Vietnam"/>
                <a:sym typeface="Be Vietna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4100"/>
              <a:buFont typeface="Be Vietnam"/>
              <a:buNone/>
              <a:defRPr sz="4100">
                <a:latin typeface="Be Vietnam"/>
                <a:ea typeface="Be Vietnam"/>
                <a:cs typeface="Be Vietnam"/>
                <a:sym typeface="Be Vietna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4100"/>
              <a:buFont typeface="Be Vietnam"/>
              <a:buNone/>
              <a:defRPr sz="4100">
                <a:latin typeface="Be Vietnam"/>
                <a:ea typeface="Be Vietnam"/>
                <a:cs typeface="Be Vietnam"/>
                <a:sym typeface="Be Vietna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4100"/>
              <a:buFont typeface="Be Vietnam"/>
              <a:buNone/>
              <a:defRPr sz="4100">
                <a:latin typeface="Be Vietnam"/>
                <a:ea typeface="Be Vietnam"/>
                <a:cs typeface="Be Vietnam"/>
                <a:sym typeface="Be Vietna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4100"/>
              <a:buFont typeface="Be Vietnam"/>
              <a:buNone/>
              <a:defRPr sz="4100">
                <a:latin typeface="Be Vietnam"/>
                <a:ea typeface="Be Vietnam"/>
                <a:cs typeface="Be Vietnam"/>
                <a:sym typeface="Be Vietna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4100"/>
              <a:buFont typeface="Be Vietnam"/>
              <a:buNone/>
              <a:defRPr sz="4100">
                <a:latin typeface="Be Vietnam"/>
                <a:ea typeface="Be Vietnam"/>
                <a:cs typeface="Be Vietnam"/>
                <a:sym typeface="Be Vietna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6" r:id="rId4"/>
    <p:sldLayoutId id="2147483657" r:id="rId5"/>
    <p:sldLayoutId id="2147483659" r:id="rId6"/>
    <p:sldLayoutId id="2147483660" r:id="rId7"/>
    <p:sldLayoutId id="2147483661" r:id="rId8"/>
    <p:sldLayoutId id="2147483663" r:id="rId9"/>
    <p:sldLayoutId id="2147483664" r:id="rId10"/>
    <p:sldLayoutId id="2147483665" r:id="rId11"/>
    <p:sldLayoutId id="2147483666" r:id="rId12"/>
    <p:sldLayoutId id="2147483667" r:id="rId13"/>
    <p:sldLayoutId id="2147483669" r:id="rId14"/>
    <p:sldLayoutId id="2147483670" r:id="rId15"/>
    <p:sldLayoutId id="2147483671" r:id="rId16"/>
    <p:sldLayoutId id="2147483672" r:id="rId17"/>
    <p:sldLayoutId id="2147483673" r:id="rId18"/>
    <p:sldLayoutId id="2147483674" r:id="rId19"/>
    <p:sldLayoutId id="2147483675" r:id="rId20"/>
    <p:sldLayoutId id="2147483676" r:id="rId21"/>
    <p:sldLayoutId id="2147483677" r:id="rId22"/>
    <p:sldLayoutId id="2147483678" r:id="rId23"/>
    <p:sldLayoutId id="2147483679" r:id="rId24"/>
    <p:sldLayoutId id="2147483680" r:id="rId25"/>
    <p:sldLayoutId id="2147483681" r:id="rId26"/>
    <p:sldLayoutId id="2147483682" r:id="rId27"/>
    <p:sldLayoutId id="2147483685" r:id="rId28"/>
    <p:sldLayoutId id="2147483686" r:id="rId29"/>
    <p:sldLayoutId id="2147483687" r:id="rId30"/>
    <p:sldLayoutId id="2147483688" r:id="rId31"/>
    <p:sldLayoutId id="2147483689" r:id="rId32"/>
    <p:sldLayoutId id="2147483690" r:id="rId3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Relationship Id="rId5" Type="http://schemas.openxmlformats.org/officeDocument/2006/relationships/chart" Target="../charts/char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Relationship Id="rId4" Type="http://schemas.openxmlformats.org/officeDocument/2006/relationships/chart" Target="../charts/char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9.xml"/><Relationship Id="rId4" Type="http://schemas.openxmlformats.org/officeDocument/2006/relationships/chart" Target="../charts/char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png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png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8.png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0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15.pn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8.png"/><Relationship Id="rId4" Type="http://schemas.openxmlformats.org/officeDocument/2006/relationships/image" Target="../media/image37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4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5.png"/><Relationship Id="rId4" Type="http://schemas.openxmlformats.org/officeDocument/2006/relationships/image" Target="../media/image18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7"/>
          <p:cNvSpPr txBox="1">
            <a:spLocks noGrp="1"/>
          </p:cNvSpPr>
          <p:nvPr>
            <p:ph type="ctrTitle"/>
          </p:nvPr>
        </p:nvSpPr>
        <p:spPr>
          <a:xfrm>
            <a:off x="3202143" y="52011"/>
            <a:ext cx="6272700" cy="27412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dirty="0" err="1">
                <a:latin typeface="Oswald"/>
                <a:ea typeface="Oswald"/>
                <a:cs typeface="Oswald"/>
                <a:sym typeface="Oswald"/>
              </a:rPr>
              <a:t>Отчет</a:t>
            </a:r>
            <a:r>
              <a:rPr lang="en-GB" sz="3600" b="1" dirty="0">
                <a:latin typeface="Oswald"/>
                <a:ea typeface="Oswald"/>
                <a:cs typeface="Oswald"/>
                <a:sym typeface="Oswald"/>
              </a:rPr>
              <a:t> </a:t>
            </a:r>
            <a:br>
              <a:rPr lang="en-GB" sz="3600" b="1" dirty="0">
                <a:latin typeface="Oswald"/>
                <a:ea typeface="Oswald"/>
                <a:cs typeface="Oswald"/>
                <a:sym typeface="Oswald"/>
              </a:rPr>
            </a:br>
            <a:r>
              <a:rPr lang="en-GB" sz="3600" dirty="0" err="1">
                <a:latin typeface="Oswald SemiBold"/>
                <a:ea typeface="Oswald SemiBold"/>
                <a:cs typeface="Oswald SemiBold"/>
                <a:sym typeface="Oswald SemiBold"/>
              </a:rPr>
              <a:t>Об</a:t>
            </a:r>
            <a:r>
              <a:rPr lang="en-GB" sz="3600" dirty="0">
                <a:latin typeface="Oswald SemiBold"/>
                <a:ea typeface="Oswald SemiBold"/>
                <a:cs typeface="Oswald SemiBold"/>
                <a:sym typeface="Oswald SemiBold"/>
              </a:rPr>
              <a:t> </a:t>
            </a:r>
            <a:r>
              <a:rPr lang="en-GB" sz="3600" dirty="0" err="1">
                <a:latin typeface="Oswald SemiBold"/>
                <a:ea typeface="Oswald SemiBold"/>
                <a:cs typeface="Oswald SemiBold"/>
                <a:sym typeface="Oswald SemiBold"/>
              </a:rPr>
              <a:t>исполнении</a:t>
            </a:r>
            <a:r>
              <a:rPr lang="en-GB" sz="3600" dirty="0">
                <a:latin typeface="Oswald SemiBold"/>
                <a:ea typeface="Oswald SemiBold"/>
                <a:cs typeface="Oswald SemiBold"/>
                <a:sym typeface="Oswald SemiBold"/>
              </a:rPr>
              <a:t> </a:t>
            </a:r>
            <a:br>
              <a:rPr lang="en-GB" sz="3600" dirty="0">
                <a:latin typeface="Oswald SemiBold"/>
                <a:ea typeface="Oswald SemiBold"/>
                <a:cs typeface="Oswald SemiBold"/>
                <a:sym typeface="Oswald SemiBold"/>
              </a:rPr>
            </a:br>
            <a:r>
              <a:rPr lang="en-GB" sz="3600" dirty="0" err="1">
                <a:latin typeface="Oswald SemiBold"/>
                <a:ea typeface="Oswald SemiBold"/>
                <a:cs typeface="Oswald SemiBold"/>
                <a:sym typeface="Oswald SemiBold"/>
              </a:rPr>
              <a:t>бюджета</a:t>
            </a:r>
            <a:r>
              <a:rPr lang="en-GB" sz="3600" dirty="0">
                <a:latin typeface="Oswald SemiBold"/>
                <a:ea typeface="Oswald SemiBold"/>
                <a:cs typeface="Oswald SemiBold"/>
                <a:sym typeface="Oswald SemiBold"/>
              </a:rPr>
              <a:t> </a:t>
            </a:r>
            <a:r>
              <a:rPr lang="en-GB" sz="3600" dirty="0" err="1">
                <a:latin typeface="Oswald SemiBold"/>
                <a:ea typeface="Oswald SemiBold"/>
                <a:cs typeface="Oswald SemiBold"/>
                <a:sym typeface="Oswald SemiBold"/>
              </a:rPr>
              <a:t>городского</a:t>
            </a:r>
            <a:r>
              <a:rPr lang="en-GB" sz="3600" dirty="0">
                <a:latin typeface="Oswald SemiBold"/>
                <a:ea typeface="Oswald SemiBold"/>
                <a:cs typeface="Oswald SemiBold"/>
                <a:sym typeface="Oswald SemiBold"/>
              </a:rPr>
              <a:t> </a:t>
            </a:r>
            <a:r>
              <a:rPr lang="en-GB" sz="3600" dirty="0" err="1">
                <a:latin typeface="Oswald SemiBold"/>
                <a:ea typeface="Oswald SemiBold"/>
                <a:cs typeface="Oswald SemiBold"/>
                <a:sym typeface="Oswald SemiBold"/>
              </a:rPr>
              <a:t>округа</a:t>
            </a:r>
            <a:r>
              <a:rPr lang="en-GB" sz="3600" dirty="0">
                <a:latin typeface="Oswald SemiBold"/>
                <a:ea typeface="Oswald SemiBold"/>
                <a:cs typeface="Oswald SemiBold"/>
                <a:sym typeface="Oswald SemiBold"/>
              </a:rPr>
              <a:t> </a:t>
            </a:r>
            <a:r>
              <a:rPr lang="en-GB" sz="3600" dirty="0" err="1">
                <a:latin typeface="Oswald SemiBold"/>
                <a:ea typeface="Oswald SemiBold"/>
                <a:cs typeface="Oswald SemiBold"/>
                <a:sym typeface="Oswald SemiBold"/>
              </a:rPr>
              <a:t>Семеновский</a:t>
            </a:r>
            <a:r>
              <a:rPr lang="en-GB" sz="3600" dirty="0">
                <a:latin typeface="Oswald SemiBold"/>
                <a:ea typeface="Oswald SemiBold"/>
                <a:cs typeface="Oswald SemiBold"/>
                <a:sym typeface="Oswald SemiBold"/>
              </a:rPr>
              <a:t> </a:t>
            </a:r>
            <a:br>
              <a:rPr lang="en-GB" sz="3600" dirty="0">
                <a:latin typeface="Oswald SemiBold"/>
                <a:ea typeface="Oswald SemiBold"/>
                <a:cs typeface="Oswald SemiBold"/>
                <a:sym typeface="Oswald SemiBold"/>
              </a:rPr>
            </a:br>
            <a:r>
              <a:rPr lang="en-GB" sz="3600" dirty="0" err="1">
                <a:latin typeface="Oswald SemiBold"/>
                <a:ea typeface="Oswald SemiBold"/>
                <a:cs typeface="Oswald SemiBold"/>
                <a:sym typeface="Oswald SemiBold"/>
              </a:rPr>
              <a:t>за</a:t>
            </a:r>
            <a:r>
              <a:rPr lang="en-GB" sz="3600" dirty="0">
                <a:latin typeface="Oswald SemiBold"/>
                <a:ea typeface="Oswald SemiBold"/>
                <a:cs typeface="Oswald SemiBold"/>
                <a:sym typeface="Oswald SemiBold"/>
              </a:rPr>
              <a:t> 2021 </a:t>
            </a:r>
            <a:r>
              <a:rPr lang="en-GB" sz="3600" dirty="0" err="1">
                <a:latin typeface="Oswald SemiBold"/>
                <a:ea typeface="Oswald SemiBold"/>
                <a:cs typeface="Oswald SemiBold"/>
                <a:sym typeface="Oswald SemiBold"/>
              </a:rPr>
              <a:t>год</a:t>
            </a:r>
            <a:endParaRPr sz="3600" dirty="0">
              <a:latin typeface="Oswald SemiBold"/>
              <a:ea typeface="Oswald SemiBold"/>
              <a:cs typeface="Oswald SemiBold"/>
              <a:sym typeface="Oswald SemiBold"/>
            </a:endParaRPr>
          </a:p>
        </p:txBody>
      </p:sp>
      <p:sp>
        <p:nvSpPr>
          <p:cNvPr id="242" name="Google Shape;242;p37"/>
          <p:cNvSpPr txBox="1">
            <a:spLocks noGrp="1"/>
          </p:cNvSpPr>
          <p:nvPr>
            <p:ph type="subTitle" idx="1"/>
          </p:nvPr>
        </p:nvSpPr>
        <p:spPr>
          <a:xfrm>
            <a:off x="4578712" y="4308206"/>
            <a:ext cx="3192900" cy="64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>
                <a:latin typeface="Oswald Medium"/>
                <a:ea typeface="Oswald Medium"/>
                <a:cs typeface="Oswald Medium"/>
                <a:sym typeface="Oswald Medium"/>
              </a:rPr>
              <a:t>Администрация</a:t>
            </a:r>
            <a:r>
              <a:rPr lang="en-GB" dirty="0"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br>
              <a:rPr lang="en-GB" dirty="0">
                <a:latin typeface="Oswald Medium"/>
                <a:ea typeface="Oswald Medium"/>
                <a:cs typeface="Oswald Medium"/>
                <a:sym typeface="Oswald Medium"/>
              </a:rPr>
            </a:br>
            <a:r>
              <a:rPr lang="en-GB" dirty="0" err="1">
                <a:latin typeface="Oswald Medium"/>
                <a:ea typeface="Oswald Medium"/>
                <a:cs typeface="Oswald Medium"/>
                <a:sym typeface="Oswald Medium"/>
              </a:rPr>
              <a:t>городского</a:t>
            </a:r>
            <a:r>
              <a:rPr lang="en-GB" dirty="0"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dirty="0" err="1">
                <a:latin typeface="Oswald Medium"/>
                <a:ea typeface="Oswald Medium"/>
                <a:cs typeface="Oswald Medium"/>
                <a:sym typeface="Oswald Medium"/>
              </a:rPr>
              <a:t>округа</a:t>
            </a:r>
            <a:r>
              <a:rPr lang="en-GB" dirty="0"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dirty="0" err="1">
                <a:latin typeface="Oswald Medium"/>
                <a:ea typeface="Oswald Medium"/>
                <a:cs typeface="Oswald Medium"/>
                <a:sym typeface="Oswald Medium"/>
              </a:rPr>
              <a:t>Семеновский</a:t>
            </a:r>
            <a:endParaRPr dirty="0"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grpSp>
        <p:nvGrpSpPr>
          <p:cNvPr id="243" name="Google Shape;243;p37"/>
          <p:cNvGrpSpPr/>
          <p:nvPr/>
        </p:nvGrpSpPr>
        <p:grpSpPr>
          <a:xfrm>
            <a:off x="108032" y="1595102"/>
            <a:ext cx="3456580" cy="3442342"/>
            <a:chOff x="1380325" y="456475"/>
            <a:chExt cx="4827625" cy="4811100"/>
          </a:xfrm>
        </p:grpSpPr>
        <p:sp>
          <p:nvSpPr>
            <p:cNvPr id="244" name="Google Shape;244;p37"/>
            <p:cNvSpPr/>
            <p:nvPr/>
          </p:nvSpPr>
          <p:spPr>
            <a:xfrm>
              <a:off x="1380325" y="2480550"/>
              <a:ext cx="4827625" cy="2787025"/>
            </a:xfrm>
            <a:custGeom>
              <a:avLst/>
              <a:gdLst/>
              <a:ahLst/>
              <a:cxnLst/>
              <a:rect l="l" t="t" r="r" b="b"/>
              <a:pathLst>
                <a:path w="193105" h="111481" extrusionOk="0">
                  <a:moveTo>
                    <a:pt x="96569" y="1"/>
                  </a:moveTo>
                  <a:cubicBezTo>
                    <a:pt x="43231" y="1"/>
                    <a:pt x="0" y="24985"/>
                    <a:pt x="0" y="55740"/>
                  </a:cubicBezTo>
                  <a:cubicBezTo>
                    <a:pt x="0" y="86529"/>
                    <a:pt x="43231" y="111480"/>
                    <a:pt x="96569" y="111480"/>
                  </a:cubicBezTo>
                  <a:cubicBezTo>
                    <a:pt x="149874" y="111480"/>
                    <a:pt x="193105" y="86529"/>
                    <a:pt x="193105" y="55740"/>
                  </a:cubicBezTo>
                  <a:cubicBezTo>
                    <a:pt x="193105" y="24985"/>
                    <a:pt x="149874" y="1"/>
                    <a:pt x="96569" y="1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37"/>
            <p:cNvSpPr/>
            <p:nvPr/>
          </p:nvSpPr>
          <p:spPr>
            <a:xfrm>
              <a:off x="2849700" y="4121425"/>
              <a:ext cx="1717100" cy="880950"/>
            </a:xfrm>
            <a:custGeom>
              <a:avLst/>
              <a:gdLst/>
              <a:ahLst/>
              <a:cxnLst/>
              <a:rect l="l" t="t" r="r" b="b"/>
              <a:pathLst>
                <a:path w="68684" h="35238" extrusionOk="0">
                  <a:moveTo>
                    <a:pt x="21349" y="13455"/>
                  </a:moveTo>
                  <a:cubicBezTo>
                    <a:pt x="26353" y="13455"/>
                    <a:pt x="31023" y="14556"/>
                    <a:pt x="34492" y="16558"/>
                  </a:cubicBezTo>
                  <a:cubicBezTo>
                    <a:pt x="37461" y="18292"/>
                    <a:pt x="39095" y="20394"/>
                    <a:pt x="39095" y="22529"/>
                  </a:cubicBezTo>
                  <a:cubicBezTo>
                    <a:pt x="39095" y="24630"/>
                    <a:pt x="37461" y="26765"/>
                    <a:pt x="34459" y="28466"/>
                  </a:cubicBezTo>
                  <a:lnTo>
                    <a:pt x="34492" y="28466"/>
                  </a:lnTo>
                  <a:cubicBezTo>
                    <a:pt x="31023" y="30468"/>
                    <a:pt x="26353" y="31568"/>
                    <a:pt x="21349" y="31568"/>
                  </a:cubicBezTo>
                  <a:cubicBezTo>
                    <a:pt x="16346" y="31568"/>
                    <a:pt x="11676" y="30468"/>
                    <a:pt x="8207" y="28466"/>
                  </a:cubicBezTo>
                  <a:cubicBezTo>
                    <a:pt x="5238" y="26765"/>
                    <a:pt x="3603" y="24630"/>
                    <a:pt x="3603" y="22529"/>
                  </a:cubicBezTo>
                  <a:cubicBezTo>
                    <a:pt x="3603" y="20394"/>
                    <a:pt x="5238" y="18292"/>
                    <a:pt x="8207" y="16558"/>
                  </a:cubicBezTo>
                  <a:cubicBezTo>
                    <a:pt x="11676" y="14556"/>
                    <a:pt x="16346" y="13455"/>
                    <a:pt x="21349" y="13455"/>
                  </a:cubicBezTo>
                  <a:close/>
                  <a:moveTo>
                    <a:pt x="65188" y="1"/>
                  </a:moveTo>
                  <a:cubicBezTo>
                    <a:pt x="64976" y="1"/>
                    <a:pt x="64759" y="44"/>
                    <a:pt x="64580" y="146"/>
                  </a:cubicBezTo>
                  <a:cubicBezTo>
                    <a:pt x="62379" y="1247"/>
                    <a:pt x="49670" y="9353"/>
                    <a:pt x="43799" y="12988"/>
                  </a:cubicBezTo>
                  <a:lnTo>
                    <a:pt x="40897" y="14756"/>
                  </a:lnTo>
                  <a:cubicBezTo>
                    <a:pt x="40830" y="14790"/>
                    <a:pt x="40763" y="14856"/>
                    <a:pt x="40696" y="14957"/>
                  </a:cubicBezTo>
                  <a:cubicBezTo>
                    <a:pt x="40696" y="14957"/>
                    <a:pt x="40696" y="14957"/>
                    <a:pt x="40663" y="14990"/>
                  </a:cubicBezTo>
                  <a:cubicBezTo>
                    <a:pt x="40663" y="15023"/>
                    <a:pt x="40630" y="15057"/>
                    <a:pt x="40596" y="15090"/>
                  </a:cubicBezTo>
                  <a:cubicBezTo>
                    <a:pt x="40596" y="15123"/>
                    <a:pt x="40596" y="15157"/>
                    <a:pt x="40563" y="15190"/>
                  </a:cubicBezTo>
                  <a:cubicBezTo>
                    <a:pt x="40563" y="15223"/>
                    <a:pt x="40563" y="15257"/>
                    <a:pt x="40530" y="15290"/>
                  </a:cubicBezTo>
                  <a:lnTo>
                    <a:pt x="40530" y="15390"/>
                  </a:lnTo>
                  <a:lnTo>
                    <a:pt x="40063" y="15657"/>
                  </a:lnTo>
                  <a:lnTo>
                    <a:pt x="39662" y="15891"/>
                  </a:lnTo>
                  <a:cubicBezTo>
                    <a:pt x="38662" y="14923"/>
                    <a:pt x="37561" y="14089"/>
                    <a:pt x="36360" y="13422"/>
                  </a:cubicBezTo>
                  <a:cubicBezTo>
                    <a:pt x="32324" y="11120"/>
                    <a:pt x="27020" y="9820"/>
                    <a:pt x="21383" y="9820"/>
                  </a:cubicBezTo>
                  <a:cubicBezTo>
                    <a:pt x="15745" y="9820"/>
                    <a:pt x="10442" y="11120"/>
                    <a:pt x="6439" y="13422"/>
                  </a:cubicBezTo>
                  <a:cubicBezTo>
                    <a:pt x="2269" y="15824"/>
                    <a:pt x="1" y="19060"/>
                    <a:pt x="1" y="22529"/>
                  </a:cubicBezTo>
                  <a:cubicBezTo>
                    <a:pt x="1" y="26031"/>
                    <a:pt x="2269" y="29267"/>
                    <a:pt x="6439" y="31669"/>
                  </a:cubicBezTo>
                  <a:cubicBezTo>
                    <a:pt x="10442" y="33970"/>
                    <a:pt x="15745" y="35238"/>
                    <a:pt x="21383" y="35238"/>
                  </a:cubicBezTo>
                  <a:cubicBezTo>
                    <a:pt x="27020" y="35238"/>
                    <a:pt x="32324" y="33970"/>
                    <a:pt x="36360" y="31669"/>
                  </a:cubicBezTo>
                  <a:cubicBezTo>
                    <a:pt x="40530" y="29267"/>
                    <a:pt x="42798" y="26031"/>
                    <a:pt x="42798" y="22529"/>
                  </a:cubicBezTo>
                  <a:cubicBezTo>
                    <a:pt x="42765" y="20928"/>
                    <a:pt x="42298" y="19360"/>
                    <a:pt x="41430" y="18025"/>
                  </a:cubicBezTo>
                  <a:lnTo>
                    <a:pt x="41797" y="17825"/>
                  </a:lnTo>
                  <a:cubicBezTo>
                    <a:pt x="41964" y="17930"/>
                    <a:pt x="42144" y="17982"/>
                    <a:pt x="42320" y="17982"/>
                  </a:cubicBezTo>
                  <a:cubicBezTo>
                    <a:pt x="42426" y="17982"/>
                    <a:pt x="42531" y="17963"/>
                    <a:pt x="42631" y="17925"/>
                  </a:cubicBezTo>
                  <a:cubicBezTo>
                    <a:pt x="44633" y="16825"/>
                    <a:pt x="63980" y="8585"/>
                    <a:pt x="67916" y="6450"/>
                  </a:cubicBezTo>
                  <a:cubicBezTo>
                    <a:pt x="68350" y="6184"/>
                    <a:pt x="68650" y="5617"/>
                    <a:pt x="68683" y="4816"/>
                  </a:cubicBezTo>
                  <a:cubicBezTo>
                    <a:pt x="68683" y="3849"/>
                    <a:pt x="68416" y="2915"/>
                    <a:pt x="67916" y="2114"/>
                  </a:cubicBezTo>
                  <a:cubicBezTo>
                    <a:pt x="67782" y="1914"/>
                    <a:pt x="67682" y="1747"/>
                    <a:pt x="67582" y="1614"/>
                  </a:cubicBezTo>
                  <a:lnTo>
                    <a:pt x="67549" y="1580"/>
                  </a:lnTo>
                  <a:cubicBezTo>
                    <a:pt x="67449" y="1414"/>
                    <a:pt x="67315" y="1280"/>
                    <a:pt x="67182" y="1147"/>
                  </a:cubicBezTo>
                  <a:lnTo>
                    <a:pt x="67149" y="1080"/>
                  </a:lnTo>
                  <a:cubicBezTo>
                    <a:pt x="67049" y="947"/>
                    <a:pt x="66915" y="846"/>
                    <a:pt x="66782" y="713"/>
                  </a:cubicBezTo>
                  <a:lnTo>
                    <a:pt x="66715" y="680"/>
                  </a:lnTo>
                  <a:cubicBezTo>
                    <a:pt x="66615" y="580"/>
                    <a:pt x="66448" y="446"/>
                    <a:pt x="66315" y="379"/>
                  </a:cubicBezTo>
                  <a:lnTo>
                    <a:pt x="66048" y="246"/>
                  </a:lnTo>
                  <a:lnTo>
                    <a:pt x="65948" y="179"/>
                  </a:lnTo>
                  <a:lnTo>
                    <a:pt x="65814" y="113"/>
                  </a:lnTo>
                  <a:cubicBezTo>
                    <a:pt x="65748" y="113"/>
                    <a:pt x="65714" y="79"/>
                    <a:pt x="65648" y="79"/>
                  </a:cubicBezTo>
                  <a:lnTo>
                    <a:pt x="65581" y="79"/>
                  </a:lnTo>
                  <a:cubicBezTo>
                    <a:pt x="65514" y="46"/>
                    <a:pt x="65447" y="13"/>
                    <a:pt x="65381" y="13"/>
                  </a:cubicBezTo>
                  <a:cubicBezTo>
                    <a:pt x="65318" y="5"/>
                    <a:pt x="65253" y="1"/>
                    <a:pt x="65188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37"/>
            <p:cNvSpPr/>
            <p:nvPr/>
          </p:nvSpPr>
          <p:spPr>
            <a:xfrm>
              <a:off x="1542100" y="2722600"/>
              <a:ext cx="3123100" cy="1795900"/>
            </a:xfrm>
            <a:custGeom>
              <a:avLst/>
              <a:gdLst/>
              <a:ahLst/>
              <a:cxnLst/>
              <a:rect l="l" t="t" r="r" b="b"/>
              <a:pathLst>
                <a:path w="124924" h="71836" extrusionOk="0">
                  <a:moveTo>
                    <a:pt x="102507" y="0"/>
                  </a:moveTo>
                  <a:cubicBezTo>
                    <a:pt x="101890" y="0"/>
                    <a:pt x="101273" y="142"/>
                    <a:pt x="100706" y="426"/>
                  </a:cubicBezTo>
                  <a:lnTo>
                    <a:pt x="1001" y="57967"/>
                  </a:lnTo>
                  <a:cubicBezTo>
                    <a:pt x="1" y="58534"/>
                    <a:pt x="1" y="59468"/>
                    <a:pt x="1001" y="60068"/>
                  </a:cubicBezTo>
                  <a:lnTo>
                    <a:pt x="20649" y="71410"/>
                  </a:lnTo>
                  <a:cubicBezTo>
                    <a:pt x="21216" y="71693"/>
                    <a:pt x="21833" y="71835"/>
                    <a:pt x="22450" y="71835"/>
                  </a:cubicBezTo>
                  <a:cubicBezTo>
                    <a:pt x="23067" y="71835"/>
                    <a:pt x="23684" y="71693"/>
                    <a:pt x="24251" y="71410"/>
                  </a:cubicBezTo>
                  <a:lnTo>
                    <a:pt x="61611" y="49828"/>
                  </a:lnTo>
                  <a:lnTo>
                    <a:pt x="67349" y="53164"/>
                  </a:lnTo>
                  <a:cubicBezTo>
                    <a:pt x="68867" y="54048"/>
                    <a:pt x="70860" y="54489"/>
                    <a:pt x="72853" y="54489"/>
                  </a:cubicBezTo>
                  <a:cubicBezTo>
                    <a:pt x="74846" y="54489"/>
                    <a:pt x="76839" y="54048"/>
                    <a:pt x="78357" y="53164"/>
                  </a:cubicBezTo>
                  <a:lnTo>
                    <a:pt x="95469" y="43357"/>
                  </a:lnTo>
                  <a:cubicBezTo>
                    <a:pt x="98538" y="41622"/>
                    <a:pt x="98538" y="38787"/>
                    <a:pt x="95469" y="37019"/>
                  </a:cubicBezTo>
                  <a:lnTo>
                    <a:pt x="89731" y="33683"/>
                  </a:lnTo>
                  <a:lnTo>
                    <a:pt x="123923" y="13835"/>
                  </a:lnTo>
                  <a:cubicBezTo>
                    <a:pt x="124923" y="13302"/>
                    <a:pt x="124923" y="12368"/>
                    <a:pt x="123956" y="11801"/>
                  </a:cubicBezTo>
                  <a:lnTo>
                    <a:pt x="104309" y="426"/>
                  </a:lnTo>
                  <a:cubicBezTo>
                    <a:pt x="103741" y="142"/>
                    <a:pt x="103124" y="0"/>
                    <a:pt x="102507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37"/>
            <p:cNvSpPr/>
            <p:nvPr/>
          </p:nvSpPr>
          <p:spPr>
            <a:xfrm>
              <a:off x="4982050" y="3805675"/>
              <a:ext cx="962400" cy="555425"/>
            </a:xfrm>
            <a:custGeom>
              <a:avLst/>
              <a:gdLst/>
              <a:ahLst/>
              <a:cxnLst/>
              <a:rect l="l" t="t" r="r" b="b"/>
              <a:pathLst>
                <a:path w="38496" h="22217" extrusionOk="0">
                  <a:moveTo>
                    <a:pt x="19248" y="0"/>
                  </a:moveTo>
                  <a:cubicBezTo>
                    <a:pt x="8640" y="0"/>
                    <a:pt x="1" y="4970"/>
                    <a:pt x="1" y="11108"/>
                  </a:cubicBezTo>
                  <a:cubicBezTo>
                    <a:pt x="1" y="17246"/>
                    <a:pt x="8640" y="22216"/>
                    <a:pt x="19248" y="22216"/>
                  </a:cubicBezTo>
                  <a:cubicBezTo>
                    <a:pt x="29889" y="22216"/>
                    <a:pt x="38495" y="17246"/>
                    <a:pt x="38495" y="11108"/>
                  </a:cubicBezTo>
                  <a:cubicBezTo>
                    <a:pt x="38495" y="4970"/>
                    <a:pt x="29889" y="0"/>
                    <a:pt x="19248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37"/>
            <p:cNvSpPr/>
            <p:nvPr/>
          </p:nvSpPr>
          <p:spPr>
            <a:xfrm>
              <a:off x="5724250" y="3318150"/>
              <a:ext cx="299425" cy="574275"/>
            </a:xfrm>
            <a:custGeom>
              <a:avLst/>
              <a:gdLst/>
              <a:ahLst/>
              <a:cxnLst/>
              <a:rect l="l" t="t" r="r" b="b"/>
              <a:pathLst>
                <a:path w="11977" h="22971" extrusionOk="0">
                  <a:moveTo>
                    <a:pt x="8923" y="1"/>
                  </a:moveTo>
                  <a:cubicBezTo>
                    <a:pt x="6388" y="1"/>
                    <a:pt x="3699" y="3034"/>
                    <a:pt x="2169" y="6158"/>
                  </a:cubicBezTo>
                  <a:cubicBezTo>
                    <a:pt x="1" y="10661"/>
                    <a:pt x="501" y="15465"/>
                    <a:pt x="501" y="18067"/>
                  </a:cubicBezTo>
                  <a:lnTo>
                    <a:pt x="1869" y="22970"/>
                  </a:lnTo>
                  <a:lnTo>
                    <a:pt x="3570" y="18701"/>
                  </a:lnTo>
                  <a:cubicBezTo>
                    <a:pt x="4237" y="12930"/>
                    <a:pt x="7239" y="9327"/>
                    <a:pt x="9608" y="6725"/>
                  </a:cubicBezTo>
                  <a:cubicBezTo>
                    <a:pt x="11976" y="4123"/>
                    <a:pt x="11776" y="321"/>
                    <a:pt x="9274" y="21"/>
                  </a:cubicBezTo>
                  <a:cubicBezTo>
                    <a:pt x="9158" y="7"/>
                    <a:pt x="9041" y="1"/>
                    <a:pt x="8923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37"/>
            <p:cNvSpPr/>
            <p:nvPr/>
          </p:nvSpPr>
          <p:spPr>
            <a:xfrm>
              <a:off x="5724250" y="3318150"/>
              <a:ext cx="299425" cy="574275"/>
            </a:xfrm>
            <a:custGeom>
              <a:avLst/>
              <a:gdLst/>
              <a:ahLst/>
              <a:cxnLst/>
              <a:rect l="l" t="t" r="r" b="b"/>
              <a:pathLst>
                <a:path w="11977" h="22971" extrusionOk="0">
                  <a:moveTo>
                    <a:pt x="8923" y="1"/>
                  </a:moveTo>
                  <a:cubicBezTo>
                    <a:pt x="6388" y="1"/>
                    <a:pt x="3699" y="3034"/>
                    <a:pt x="2169" y="6158"/>
                  </a:cubicBezTo>
                  <a:cubicBezTo>
                    <a:pt x="1" y="10661"/>
                    <a:pt x="501" y="15465"/>
                    <a:pt x="501" y="18067"/>
                  </a:cubicBezTo>
                  <a:lnTo>
                    <a:pt x="1869" y="22970"/>
                  </a:lnTo>
                  <a:lnTo>
                    <a:pt x="3570" y="18701"/>
                  </a:lnTo>
                  <a:cubicBezTo>
                    <a:pt x="4237" y="12930"/>
                    <a:pt x="7239" y="9327"/>
                    <a:pt x="9608" y="6725"/>
                  </a:cubicBezTo>
                  <a:cubicBezTo>
                    <a:pt x="11976" y="4123"/>
                    <a:pt x="11776" y="321"/>
                    <a:pt x="9274" y="21"/>
                  </a:cubicBezTo>
                  <a:cubicBezTo>
                    <a:pt x="9158" y="7"/>
                    <a:pt x="9041" y="1"/>
                    <a:pt x="892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37"/>
            <p:cNvSpPr/>
            <p:nvPr/>
          </p:nvSpPr>
          <p:spPr>
            <a:xfrm>
              <a:off x="5745950" y="3358200"/>
              <a:ext cx="194225" cy="457500"/>
            </a:xfrm>
            <a:custGeom>
              <a:avLst/>
              <a:gdLst/>
              <a:ahLst/>
              <a:cxnLst/>
              <a:rect l="l" t="t" r="r" b="b"/>
              <a:pathLst>
                <a:path w="7769" h="18300" extrusionOk="0">
                  <a:moveTo>
                    <a:pt x="7522" y="0"/>
                  </a:moveTo>
                  <a:cubicBezTo>
                    <a:pt x="7483" y="0"/>
                    <a:pt x="7443" y="16"/>
                    <a:pt x="7405" y="53"/>
                  </a:cubicBezTo>
                  <a:cubicBezTo>
                    <a:pt x="2469" y="4356"/>
                    <a:pt x="0" y="10594"/>
                    <a:pt x="300" y="18099"/>
                  </a:cubicBezTo>
                  <a:cubicBezTo>
                    <a:pt x="334" y="18199"/>
                    <a:pt x="400" y="18299"/>
                    <a:pt x="500" y="18299"/>
                  </a:cubicBezTo>
                  <a:lnTo>
                    <a:pt x="534" y="18299"/>
                  </a:lnTo>
                  <a:cubicBezTo>
                    <a:pt x="601" y="18266"/>
                    <a:pt x="667" y="18199"/>
                    <a:pt x="667" y="18099"/>
                  </a:cubicBezTo>
                  <a:cubicBezTo>
                    <a:pt x="367" y="10694"/>
                    <a:pt x="2769" y="4556"/>
                    <a:pt x="7639" y="320"/>
                  </a:cubicBezTo>
                  <a:cubicBezTo>
                    <a:pt x="7769" y="190"/>
                    <a:pt x="7656" y="0"/>
                    <a:pt x="75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37"/>
            <p:cNvSpPr/>
            <p:nvPr/>
          </p:nvSpPr>
          <p:spPr>
            <a:xfrm>
              <a:off x="5659200" y="3669025"/>
              <a:ext cx="404500" cy="365225"/>
            </a:xfrm>
            <a:custGeom>
              <a:avLst/>
              <a:gdLst/>
              <a:ahLst/>
              <a:cxnLst/>
              <a:rect l="l" t="t" r="r" b="b"/>
              <a:pathLst>
                <a:path w="16180" h="14609" extrusionOk="0">
                  <a:moveTo>
                    <a:pt x="13652" y="0"/>
                  </a:moveTo>
                  <a:cubicBezTo>
                    <a:pt x="12007" y="0"/>
                    <a:pt x="8949" y="335"/>
                    <a:pt x="8407" y="963"/>
                  </a:cubicBezTo>
                  <a:cubicBezTo>
                    <a:pt x="7740" y="1730"/>
                    <a:pt x="7673" y="3998"/>
                    <a:pt x="7673" y="3998"/>
                  </a:cubicBezTo>
                  <a:cubicBezTo>
                    <a:pt x="7673" y="3998"/>
                    <a:pt x="6806" y="2831"/>
                    <a:pt x="6806" y="1697"/>
                  </a:cubicBezTo>
                  <a:cubicBezTo>
                    <a:pt x="6589" y="1663"/>
                    <a:pt x="6372" y="1647"/>
                    <a:pt x="6157" y="1647"/>
                  </a:cubicBezTo>
                  <a:cubicBezTo>
                    <a:pt x="5511" y="1647"/>
                    <a:pt x="4879" y="1797"/>
                    <a:pt x="4304" y="2097"/>
                  </a:cubicBezTo>
                  <a:cubicBezTo>
                    <a:pt x="3070" y="2731"/>
                    <a:pt x="2636" y="3265"/>
                    <a:pt x="2569" y="4232"/>
                  </a:cubicBezTo>
                  <a:cubicBezTo>
                    <a:pt x="2503" y="5199"/>
                    <a:pt x="2436" y="6667"/>
                    <a:pt x="2803" y="7801"/>
                  </a:cubicBezTo>
                  <a:cubicBezTo>
                    <a:pt x="2803" y="7801"/>
                    <a:pt x="1669" y="5933"/>
                    <a:pt x="1736" y="4299"/>
                  </a:cubicBezTo>
                  <a:lnTo>
                    <a:pt x="1736" y="4299"/>
                  </a:lnTo>
                  <a:cubicBezTo>
                    <a:pt x="1269" y="5099"/>
                    <a:pt x="868" y="5900"/>
                    <a:pt x="535" y="6734"/>
                  </a:cubicBezTo>
                  <a:cubicBezTo>
                    <a:pt x="1" y="8168"/>
                    <a:pt x="635" y="11604"/>
                    <a:pt x="2636" y="13338"/>
                  </a:cubicBezTo>
                  <a:cubicBezTo>
                    <a:pt x="4004" y="14139"/>
                    <a:pt x="5605" y="14606"/>
                    <a:pt x="7206" y="14606"/>
                  </a:cubicBezTo>
                  <a:cubicBezTo>
                    <a:pt x="7268" y="14608"/>
                    <a:pt x="7330" y="14608"/>
                    <a:pt x="7390" y="14608"/>
                  </a:cubicBezTo>
                  <a:cubicBezTo>
                    <a:pt x="10054" y="14608"/>
                    <a:pt x="11042" y="13205"/>
                    <a:pt x="11042" y="13205"/>
                  </a:cubicBezTo>
                  <a:cubicBezTo>
                    <a:pt x="11042" y="13205"/>
                    <a:pt x="9608" y="10803"/>
                    <a:pt x="7973" y="10303"/>
                  </a:cubicBezTo>
                  <a:lnTo>
                    <a:pt x="7973" y="10303"/>
                  </a:lnTo>
                  <a:cubicBezTo>
                    <a:pt x="9675" y="10436"/>
                    <a:pt x="11376" y="10870"/>
                    <a:pt x="12977" y="11604"/>
                  </a:cubicBezTo>
                  <a:cubicBezTo>
                    <a:pt x="12977" y="11604"/>
                    <a:pt x="14645" y="11404"/>
                    <a:pt x="14945" y="8769"/>
                  </a:cubicBezTo>
                  <a:cubicBezTo>
                    <a:pt x="14945" y="8769"/>
                    <a:pt x="13778" y="7368"/>
                    <a:pt x="10342" y="6967"/>
                  </a:cubicBezTo>
                  <a:cubicBezTo>
                    <a:pt x="11433" y="6626"/>
                    <a:pt x="12572" y="6456"/>
                    <a:pt x="13703" y="6456"/>
                  </a:cubicBezTo>
                  <a:cubicBezTo>
                    <a:pt x="14232" y="6456"/>
                    <a:pt x="14759" y="6493"/>
                    <a:pt x="15279" y="6567"/>
                  </a:cubicBezTo>
                  <a:cubicBezTo>
                    <a:pt x="15281" y="6568"/>
                    <a:pt x="15283" y="6568"/>
                    <a:pt x="15285" y="6568"/>
                  </a:cubicBezTo>
                  <a:cubicBezTo>
                    <a:pt x="15522" y="6568"/>
                    <a:pt x="16013" y="3216"/>
                    <a:pt x="16079" y="1663"/>
                  </a:cubicBezTo>
                  <a:cubicBezTo>
                    <a:pt x="16179" y="62"/>
                    <a:pt x="15545" y="196"/>
                    <a:pt x="14345" y="29"/>
                  </a:cubicBezTo>
                  <a:cubicBezTo>
                    <a:pt x="14166" y="10"/>
                    <a:pt x="13929" y="0"/>
                    <a:pt x="13652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37"/>
            <p:cNvSpPr/>
            <p:nvPr/>
          </p:nvSpPr>
          <p:spPr>
            <a:xfrm>
              <a:off x="5720100" y="3689075"/>
              <a:ext cx="310225" cy="317600"/>
            </a:xfrm>
            <a:custGeom>
              <a:avLst/>
              <a:gdLst/>
              <a:ahLst/>
              <a:cxnLst/>
              <a:rect l="l" t="t" r="r" b="b"/>
              <a:pathLst>
                <a:path w="12409" h="12704" extrusionOk="0">
                  <a:moveTo>
                    <a:pt x="12224" y="1"/>
                  </a:moveTo>
                  <a:cubicBezTo>
                    <a:pt x="12198" y="1"/>
                    <a:pt x="12170" y="9"/>
                    <a:pt x="12142" y="28"/>
                  </a:cubicBezTo>
                  <a:cubicBezTo>
                    <a:pt x="9240" y="995"/>
                    <a:pt x="1635" y="7533"/>
                    <a:pt x="33" y="12470"/>
                  </a:cubicBezTo>
                  <a:cubicBezTo>
                    <a:pt x="0" y="12570"/>
                    <a:pt x="33" y="12670"/>
                    <a:pt x="133" y="12703"/>
                  </a:cubicBezTo>
                  <a:lnTo>
                    <a:pt x="234" y="12703"/>
                  </a:lnTo>
                  <a:cubicBezTo>
                    <a:pt x="300" y="12703"/>
                    <a:pt x="334" y="12637"/>
                    <a:pt x="367" y="12603"/>
                  </a:cubicBezTo>
                  <a:cubicBezTo>
                    <a:pt x="1968" y="7733"/>
                    <a:pt x="9407" y="1328"/>
                    <a:pt x="12276" y="361"/>
                  </a:cubicBezTo>
                  <a:cubicBezTo>
                    <a:pt x="12376" y="328"/>
                    <a:pt x="12409" y="228"/>
                    <a:pt x="12376" y="128"/>
                  </a:cubicBezTo>
                  <a:cubicBezTo>
                    <a:pt x="12352" y="55"/>
                    <a:pt x="12293" y="1"/>
                    <a:pt x="122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37"/>
            <p:cNvSpPr/>
            <p:nvPr/>
          </p:nvSpPr>
          <p:spPr>
            <a:xfrm>
              <a:off x="2899750" y="2951725"/>
              <a:ext cx="1027425" cy="1092475"/>
            </a:xfrm>
            <a:custGeom>
              <a:avLst/>
              <a:gdLst/>
              <a:ahLst/>
              <a:cxnLst/>
              <a:rect l="l" t="t" r="r" b="b"/>
              <a:pathLst>
                <a:path w="41097" h="43699" extrusionOk="0">
                  <a:moveTo>
                    <a:pt x="25719" y="0"/>
                  </a:moveTo>
                  <a:lnTo>
                    <a:pt x="0" y="14911"/>
                  </a:lnTo>
                  <a:lnTo>
                    <a:pt x="0" y="33091"/>
                  </a:lnTo>
                  <a:cubicBezTo>
                    <a:pt x="67" y="34125"/>
                    <a:pt x="601" y="35059"/>
                    <a:pt x="1468" y="35626"/>
                  </a:cubicBezTo>
                  <a:lnTo>
                    <a:pt x="13043" y="42397"/>
                  </a:lnTo>
                  <a:cubicBezTo>
                    <a:pt x="14561" y="43265"/>
                    <a:pt x="16554" y="43698"/>
                    <a:pt x="18547" y="43698"/>
                  </a:cubicBezTo>
                  <a:cubicBezTo>
                    <a:pt x="20540" y="43698"/>
                    <a:pt x="22533" y="43265"/>
                    <a:pt x="24051" y="42397"/>
                  </a:cubicBezTo>
                  <a:lnTo>
                    <a:pt x="38795" y="33858"/>
                  </a:lnTo>
                  <a:cubicBezTo>
                    <a:pt x="40329" y="32991"/>
                    <a:pt x="41096" y="31857"/>
                    <a:pt x="41096" y="30689"/>
                  </a:cubicBezTo>
                  <a:lnTo>
                    <a:pt x="41096" y="28654"/>
                  </a:lnTo>
                  <a:lnTo>
                    <a:pt x="27186" y="20749"/>
                  </a:lnTo>
                  <a:cubicBezTo>
                    <a:pt x="26319" y="20181"/>
                    <a:pt x="25785" y="19247"/>
                    <a:pt x="25719" y="18213"/>
                  </a:cubicBezTo>
                  <a:lnTo>
                    <a:pt x="25719" y="0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37"/>
            <p:cNvSpPr/>
            <p:nvPr/>
          </p:nvSpPr>
          <p:spPr>
            <a:xfrm>
              <a:off x="2898900" y="3253600"/>
              <a:ext cx="155150" cy="657175"/>
            </a:xfrm>
            <a:custGeom>
              <a:avLst/>
              <a:gdLst/>
              <a:ahLst/>
              <a:cxnLst/>
              <a:rect l="l" t="t" r="r" b="b"/>
              <a:pathLst>
                <a:path w="6206" h="26287" extrusionOk="0">
                  <a:moveTo>
                    <a:pt x="4904" y="1"/>
                  </a:moveTo>
                  <a:lnTo>
                    <a:pt x="1" y="2836"/>
                  </a:lnTo>
                  <a:lnTo>
                    <a:pt x="1" y="21016"/>
                  </a:lnTo>
                  <a:cubicBezTo>
                    <a:pt x="68" y="22050"/>
                    <a:pt x="601" y="22984"/>
                    <a:pt x="1469" y="23551"/>
                  </a:cubicBezTo>
                  <a:lnTo>
                    <a:pt x="6205" y="26286"/>
                  </a:lnTo>
                  <a:lnTo>
                    <a:pt x="6205" y="24218"/>
                  </a:lnTo>
                  <a:lnTo>
                    <a:pt x="3270" y="22517"/>
                  </a:lnTo>
                  <a:cubicBezTo>
                    <a:pt x="2403" y="21950"/>
                    <a:pt x="1835" y="21016"/>
                    <a:pt x="1802" y="19982"/>
                  </a:cubicBezTo>
                  <a:lnTo>
                    <a:pt x="1802" y="5771"/>
                  </a:lnTo>
                  <a:lnTo>
                    <a:pt x="5238" y="3770"/>
                  </a:lnTo>
                  <a:cubicBezTo>
                    <a:pt x="5138" y="2536"/>
                    <a:pt x="5004" y="1235"/>
                    <a:pt x="490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37"/>
            <p:cNvSpPr/>
            <p:nvPr/>
          </p:nvSpPr>
          <p:spPr>
            <a:xfrm>
              <a:off x="2943950" y="3025950"/>
              <a:ext cx="1002400" cy="966550"/>
            </a:xfrm>
            <a:custGeom>
              <a:avLst/>
              <a:gdLst/>
              <a:ahLst/>
              <a:cxnLst/>
              <a:rect l="l" t="t" r="r" b="b"/>
              <a:pathLst>
                <a:path w="40096" h="38662" extrusionOk="0">
                  <a:moveTo>
                    <a:pt x="25752" y="0"/>
                  </a:moveTo>
                  <a:lnTo>
                    <a:pt x="0" y="14877"/>
                  </a:lnTo>
                  <a:lnTo>
                    <a:pt x="0" y="29088"/>
                  </a:lnTo>
                  <a:cubicBezTo>
                    <a:pt x="33" y="30122"/>
                    <a:pt x="601" y="31056"/>
                    <a:pt x="1468" y="31623"/>
                  </a:cubicBezTo>
                  <a:lnTo>
                    <a:pt x="11275" y="37360"/>
                  </a:lnTo>
                  <a:cubicBezTo>
                    <a:pt x="12793" y="38228"/>
                    <a:pt x="14786" y="38661"/>
                    <a:pt x="16779" y="38661"/>
                  </a:cubicBezTo>
                  <a:cubicBezTo>
                    <a:pt x="18772" y="38661"/>
                    <a:pt x="20765" y="38228"/>
                    <a:pt x="22283" y="37360"/>
                  </a:cubicBezTo>
                  <a:lnTo>
                    <a:pt x="37027" y="28821"/>
                  </a:lnTo>
                  <a:cubicBezTo>
                    <a:pt x="40095" y="27053"/>
                    <a:pt x="40095" y="24217"/>
                    <a:pt x="37027" y="22450"/>
                  </a:cubicBezTo>
                  <a:lnTo>
                    <a:pt x="27220" y="16745"/>
                  </a:lnTo>
                  <a:cubicBezTo>
                    <a:pt x="26352" y="16178"/>
                    <a:pt x="25819" y="15244"/>
                    <a:pt x="25752" y="14210"/>
                  </a:cubicBezTo>
                  <a:lnTo>
                    <a:pt x="25752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37"/>
            <p:cNvSpPr/>
            <p:nvPr/>
          </p:nvSpPr>
          <p:spPr>
            <a:xfrm>
              <a:off x="2943950" y="3025950"/>
              <a:ext cx="755550" cy="833125"/>
            </a:xfrm>
            <a:custGeom>
              <a:avLst/>
              <a:gdLst/>
              <a:ahLst/>
              <a:cxnLst/>
              <a:rect l="l" t="t" r="r" b="b"/>
              <a:pathLst>
                <a:path w="30222" h="33325" extrusionOk="0">
                  <a:moveTo>
                    <a:pt x="25752" y="0"/>
                  </a:moveTo>
                  <a:lnTo>
                    <a:pt x="0" y="14877"/>
                  </a:lnTo>
                  <a:lnTo>
                    <a:pt x="0" y="29088"/>
                  </a:lnTo>
                  <a:cubicBezTo>
                    <a:pt x="33" y="30122"/>
                    <a:pt x="601" y="31056"/>
                    <a:pt x="1468" y="31623"/>
                  </a:cubicBezTo>
                  <a:lnTo>
                    <a:pt x="4403" y="33324"/>
                  </a:lnTo>
                  <a:lnTo>
                    <a:pt x="30222" y="18480"/>
                  </a:lnTo>
                  <a:lnTo>
                    <a:pt x="27220" y="16745"/>
                  </a:lnTo>
                  <a:cubicBezTo>
                    <a:pt x="26352" y="16178"/>
                    <a:pt x="25819" y="15244"/>
                    <a:pt x="25752" y="14210"/>
                  </a:cubicBezTo>
                  <a:lnTo>
                    <a:pt x="2575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37"/>
            <p:cNvSpPr/>
            <p:nvPr/>
          </p:nvSpPr>
          <p:spPr>
            <a:xfrm>
              <a:off x="3369250" y="3668075"/>
              <a:ext cx="557925" cy="376125"/>
            </a:xfrm>
            <a:custGeom>
              <a:avLst/>
              <a:gdLst/>
              <a:ahLst/>
              <a:cxnLst/>
              <a:rect l="l" t="t" r="r" b="b"/>
              <a:pathLst>
                <a:path w="22317" h="15045" extrusionOk="0">
                  <a:moveTo>
                    <a:pt x="22316" y="0"/>
                  </a:moveTo>
                  <a:cubicBezTo>
                    <a:pt x="22316" y="1134"/>
                    <a:pt x="21549" y="2269"/>
                    <a:pt x="20015" y="3169"/>
                  </a:cubicBezTo>
                  <a:lnTo>
                    <a:pt x="5271" y="11709"/>
                  </a:lnTo>
                  <a:cubicBezTo>
                    <a:pt x="3670" y="12576"/>
                    <a:pt x="1835" y="13010"/>
                    <a:pt x="0" y="13010"/>
                  </a:cubicBezTo>
                  <a:lnTo>
                    <a:pt x="0" y="15044"/>
                  </a:lnTo>
                  <a:cubicBezTo>
                    <a:pt x="1835" y="15044"/>
                    <a:pt x="3670" y="14611"/>
                    <a:pt x="5271" y="13743"/>
                  </a:cubicBezTo>
                  <a:lnTo>
                    <a:pt x="20015" y="5204"/>
                  </a:lnTo>
                  <a:cubicBezTo>
                    <a:pt x="21549" y="4337"/>
                    <a:pt x="22316" y="3203"/>
                    <a:pt x="22316" y="2035"/>
                  </a:cubicBezTo>
                  <a:lnTo>
                    <a:pt x="22316" y="0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37"/>
            <p:cNvSpPr/>
            <p:nvPr/>
          </p:nvSpPr>
          <p:spPr>
            <a:xfrm>
              <a:off x="1866500" y="456475"/>
              <a:ext cx="2669425" cy="3797150"/>
            </a:xfrm>
            <a:custGeom>
              <a:avLst/>
              <a:gdLst/>
              <a:ahLst/>
              <a:cxnLst/>
              <a:rect l="l" t="t" r="r" b="b"/>
              <a:pathLst>
                <a:path w="106777" h="151886" extrusionOk="0">
                  <a:moveTo>
                    <a:pt x="103336" y="1"/>
                  </a:moveTo>
                  <a:cubicBezTo>
                    <a:pt x="102701" y="1"/>
                    <a:pt x="102064" y="160"/>
                    <a:pt x="101473" y="473"/>
                  </a:cubicBezTo>
                  <a:lnTo>
                    <a:pt x="1835" y="58014"/>
                  </a:lnTo>
                  <a:cubicBezTo>
                    <a:pt x="735" y="58714"/>
                    <a:pt x="67" y="59882"/>
                    <a:pt x="1" y="61183"/>
                  </a:cubicBezTo>
                  <a:lnTo>
                    <a:pt x="1" y="148378"/>
                  </a:lnTo>
                  <a:cubicBezTo>
                    <a:pt x="34" y="149613"/>
                    <a:pt x="668" y="150780"/>
                    <a:pt x="1735" y="151481"/>
                  </a:cubicBezTo>
                  <a:cubicBezTo>
                    <a:pt x="2262" y="151752"/>
                    <a:pt x="2842" y="151886"/>
                    <a:pt x="3425" y="151886"/>
                  </a:cubicBezTo>
                  <a:cubicBezTo>
                    <a:pt x="4060" y="151886"/>
                    <a:pt x="4697" y="151727"/>
                    <a:pt x="5271" y="151414"/>
                  </a:cubicBezTo>
                  <a:lnTo>
                    <a:pt x="104942" y="93873"/>
                  </a:lnTo>
                  <a:cubicBezTo>
                    <a:pt x="106010" y="93172"/>
                    <a:pt x="106710" y="92005"/>
                    <a:pt x="106777" y="90704"/>
                  </a:cubicBezTo>
                  <a:lnTo>
                    <a:pt x="106777" y="3508"/>
                  </a:lnTo>
                  <a:cubicBezTo>
                    <a:pt x="106710" y="2274"/>
                    <a:pt x="106076" y="1106"/>
                    <a:pt x="105042" y="406"/>
                  </a:cubicBezTo>
                  <a:cubicBezTo>
                    <a:pt x="104500" y="134"/>
                    <a:pt x="103919" y="1"/>
                    <a:pt x="103336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37"/>
            <p:cNvSpPr/>
            <p:nvPr/>
          </p:nvSpPr>
          <p:spPr>
            <a:xfrm>
              <a:off x="1952650" y="511475"/>
              <a:ext cx="2583275" cy="3736900"/>
            </a:xfrm>
            <a:custGeom>
              <a:avLst/>
              <a:gdLst/>
              <a:ahLst/>
              <a:cxnLst/>
              <a:rect l="l" t="t" r="r" b="b"/>
              <a:pathLst>
                <a:path w="103331" h="149476" extrusionOk="0">
                  <a:moveTo>
                    <a:pt x="102302" y="0"/>
                  </a:moveTo>
                  <a:cubicBezTo>
                    <a:pt x="102058" y="0"/>
                    <a:pt x="101784" y="78"/>
                    <a:pt x="101496" y="241"/>
                  </a:cubicBezTo>
                  <a:lnTo>
                    <a:pt x="1858" y="57782"/>
                  </a:lnTo>
                  <a:cubicBezTo>
                    <a:pt x="758" y="58516"/>
                    <a:pt x="91" y="59683"/>
                    <a:pt x="24" y="60984"/>
                  </a:cubicBezTo>
                  <a:lnTo>
                    <a:pt x="24" y="148147"/>
                  </a:lnTo>
                  <a:cubicBezTo>
                    <a:pt x="0" y="148993"/>
                    <a:pt x="408" y="149475"/>
                    <a:pt x="1001" y="149475"/>
                  </a:cubicBezTo>
                  <a:cubicBezTo>
                    <a:pt x="1249" y="149475"/>
                    <a:pt x="1530" y="149391"/>
                    <a:pt x="1825" y="149214"/>
                  </a:cubicBezTo>
                  <a:lnTo>
                    <a:pt x="101496" y="91706"/>
                  </a:lnTo>
                  <a:cubicBezTo>
                    <a:pt x="102564" y="91006"/>
                    <a:pt x="103264" y="89805"/>
                    <a:pt x="103331" y="88537"/>
                  </a:cubicBezTo>
                  <a:lnTo>
                    <a:pt x="103331" y="1308"/>
                  </a:lnTo>
                  <a:cubicBezTo>
                    <a:pt x="103331" y="476"/>
                    <a:pt x="102908" y="0"/>
                    <a:pt x="102302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37"/>
            <p:cNvSpPr/>
            <p:nvPr/>
          </p:nvSpPr>
          <p:spPr>
            <a:xfrm>
              <a:off x="2038300" y="652500"/>
              <a:ext cx="2410900" cy="3294725"/>
            </a:xfrm>
            <a:custGeom>
              <a:avLst/>
              <a:gdLst/>
              <a:ahLst/>
              <a:cxnLst/>
              <a:rect l="l" t="t" r="r" b="b"/>
              <a:pathLst>
                <a:path w="96436" h="131789" extrusionOk="0">
                  <a:moveTo>
                    <a:pt x="95803" y="1"/>
                  </a:moveTo>
                  <a:cubicBezTo>
                    <a:pt x="95660" y="1"/>
                    <a:pt x="95501" y="44"/>
                    <a:pt x="95335" y="137"/>
                  </a:cubicBezTo>
                  <a:lnTo>
                    <a:pt x="1101" y="54543"/>
                  </a:lnTo>
                  <a:cubicBezTo>
                    <a:pt x="467" y="54976"/>
                    <a:pt x="67" y="55677"/>
                    <a:pt x="0" y="56444"/>
                  </a:cubicBezTo>
                  <a:lnTo>
                    <a:pt x="0" y="130997"/>
                  </a:lnTo>
                  <a:cubicBezTo>
                    <a:pt x="0" y="131493"/>
                    <a:pt x="251" y="131789"/>
                    <a:pt x="611" y="131789"/>
                  </a:cubicBezTo>
                  <a:cubicBezTo>
                    <a:pt x="759" y="131789"/>
                    <a:pt x="926" y="131738"/>
                    <a:pt x="1101" y="131631"/>
                  </a:cubicBezTo>
                  <a:lnTo>
                    <a:pt x="95335" y="77259"/>
                  </a:lnTo>
                  <a:cubicBezTo>
                    <a:pt x="96002" y="76825"/>
                    <a:pt x="96402" y="76125"/>
                    <a:pt x="96436" y="75324"/>
                  </a:cubicBezTo>
                  <a:lnTo>
                    <a:pt x="96436" y="804"/>
                  </a:lnTo>
                  <a:cubicBezTo>
                    <a:pt x="96436" y="298"/>
                    <a:pt x="96174" y="1"/>
                    <a:pt x="95803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37"/>
            <p:cNvSpPr/>
            <p:nvPr/>
          </p:nvSpPr>
          <p:spPr>
            <a:xfrm>
              <a:off x="2038300" y="652500"/>
              <a:ext cx="2410900" cy="3294725"/>
            </a:xfrm>
            <a:custGeom>
              <a:avLst/>
              <a:gdLst/>
              <a:ahLst/>
              <a:cxnLst/>
              <a:rect l="l" t="t" r="r" b="b"/>
              <a:pathLst>
                <a:path w="96436" h="131789" extrusionOk="0">
                  <a:moveTo>
                    <a:pt x="95803" y="1"/>
                  </a:moveTo>
                  <a:cubicBezTo>
                    <a:pt x="95660" y="1"/>
                    <a:pt x="95501" y="44"/>
                    <a:pt x="95335" y="137"/>
                  </a:cubicBezTo>
                  <a:lnTo>
                    <a:pt x="1101" y="54543"/>
                  </a:lnTo>
                  <a:cubicBezTo>
                    <a:pt x="467" y="54976"/>
                    <a:pt x="67" y="55677"/>
                    <a:pt x="0" y="56444"/>
                  </a:cubicBezTo>
                  <a:lnTo>
                    <a:pt x="0" y="130997"/>
                  </a:lnTo>
                  <a:cubicBezTo>
                    <a:pt x="0" y="131493"/>
                    <a:pt x="251" y="131789"/>
                    <a:pt x="611" y="131789"/>
                  </a:cubicBezTo>
                  <a:cubicBezTo>
                    <a:pt x="759" y="131789"/>
                    <a:pt x="926" y="131738"/>
                    <a:pt x="1101" y="131631"/>
                  </a:cubicBezTo>
                  <a:lnTo>
                    <a:pt x="95335" y="77259"/>
                  </a:lnTo>
                  <a:cubicBezTo>
                    <a:pt x="96002" y="76825"/>
                    <a:pt x="96402" y="76125"/>
                    <a:pt x="96436" y="75324"/>
                  </a:cubicBezTo>
                  <a:lnTo>
                    <a:pt x="96436" y="804"/>
                  </a:lnTo>
                  <a:cubicBezTo>
                    <a:pt x="96436" y="298"/>
                    <a:pt x="96174" y="1"/>
                    <a:pt x="958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37"/>
            <p:cNvSpPr/>
            <p:nvPr/>
          </p:nvSpPr>
          <p:spPr>
            <a:xfrm>
              <a:off x="3209125" y="3312275"/>
              <a:ext cx="101250" cy="122325"/>
            </a:xfrm>
            <a:custGeom>
              <a:avLst/>
              <a:gdLst/>
              <a:ahLst/>
              <a:cxnLst/>
              <a:rect l="l" t="t" r="r" b="b"/>
              <a:pathLst>
                <a:path w="4050" h="4893" extrusionOk="0">
                  <a:moveTo>
                    <a:pt x="2736" y="456"/>
                  </a:moveTo>
                  <a:cubicBezTo>
                    <a:pt x="2836" y="456"/>
                    <a:pt x="2969" y="489"/>
                    <a:pt x="3070" y="556"/>
                  </a:cubicBezTo>
                  <a:cubicBezTo>
                    <a:pt x="3370" y="756"/>
                    <a:pt x="3537" y="1123"/>
                    <a:pt x="3470" y="1490"/>
                  </a:cubicBezTo>
                  <a:cubicBezTo>
                    <a:pt x="3436" y="2624"/>
                    <a:pt x="2836" y="3658"/>
                    <a:pt x="1869" y="4292"/>
                  </a:cubicBezTo>
                  <a:cubicBezTo>
                    <a:pt x="1695" y="4475"/>
                    <a:pt x="1482" y="4555"/>
                    <a:pt x="1273" y="4555"/>
                  </a:cubicBezTo>
                  <a:cubicBezTo>
                    <a:pt x="762" y="4555"/>
                    <a:pt x="278" y="4074"/>
                    <a:pt x="468" y="3458"/>
                  </a:cubicBezTo>
                  <a:cubicBezTo>
                    <a:pt x="534" y="2324"/>
                    <a:pt x="1135" y="1290"/>
                    <a:pt x="2069" y="656"/>
                  </a:cubicBezTo>
                  <a:cubicBezTo>
                    <a:pt x="2269" y="522"/>
                    <a:pt x="2502" y="456"/>
                    <a:pt x="2736" y="456"/>
                  </a:cubicBezTo>
                  <a:close/>
                  <a:moveTo>
                    <a:pt x="2662" y="0"/>
                  </a:moveTo>
                  <a:cubicBezTo>
                    <a:pt x="2392" y="0"/>
                    <a:pt x="2114" y="89"/>
                    <a:pt x="1869" y="289"/>
                  </a:cubicBezTo>
                  <a:cubicBezTo>
                    <a:pt x="768" y="989"/>
                    <a:pt x="101" y="2157"/>
                    <a:pt x="34" y="3458"/>
                  </a:cubicBezTo>
                  <a:cubicBezTo>
                    <a:pt x="1" y="3958"/>
                    <a:pt x="234" y="4459"/>
                    <a:pt x="634" y="4759"/>
                  </a:cubicBezTo>
                  <a:cubicBezTo>
                    <a:pt x="801" y="4859"/>
                    <a:pt x="1001" y="4892"/>
                    <a:pt x="1202" y="4892"/>
                  </a:cubicBezTo>
                  <a:cubicBezTo>
                    <a:pt x="1502" y="4892"/>
                    <a:pt x="1802" y="4792"/>
                    <a:pt x="2069" y="4625"/>
                  </a:cubicBezTo>
                  <a:cubicBezTo>
                    <a:pt x="3170" y="3925"/>
                    <a:pt x="3837" y="2757"/>
                    <a:pt x="3903" y="1456"/>
                  </a:cubicBezTo>
                  <a:cubicBezTo>
                    <a:pt x="4049" y="631"/>
                    <a:pt x="3383" y="0"/>
                    <a:pt x="2662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37"/>
            <p:cNvSpPr/>
            <p:nvPr/>
          </p:nvSpPr>
          <p:spPr>
            <a:xfrm>
              <a:off x="2432750" y="1007000"/>
              <a:ext cx="2425075" cy="3217675"/>
            </a:xfrm>
            <a:custGeom>
              <a:avLst/>
              <a:gdLst/>
              <a:ahLst/>
              <a:cxnLst/>
              <a:rect l="l" t="t" r="r" b="b"/>
              <a:pathLst>
                <a:path w="97003" h="128707" extrusionOk="0">
                  <a:moveTo>
                    <a:pt x="97003" y="0"/>
                  </a:moveTo>
                  <a:lnTo>
                    <a:pt x="0" y="55974"/>
                  </a:lnTo>
                  <a:lnTo>
                    <a:pt x="0" y="127458"/>
                  </a:lnTo>
                  <a:cubicBezTo>
                    <a:pt x="0" y="128200"/>
                    <a:pt x="589" y="128707"/>
                    <a:pt x="1240" y="128707"/>
                  </a:cubicBezTo>
                  <a:cubicBezTo>
                    <a:pt x="1437" y="128707"/>
                    <a:pt x="1641" y="128660"/>
                    <a:pt x="1835" y="128559"/>
                  </a:cubicBezTo>
                  <a:lnTo>
                    <a:pt x="3569" y="127558"/>
                  </a:lnTo>
                  <a:lnTo>
                    <a:pt x="95201" y="74721"/>
                  </a:lnTo>
                  <a:cubicBezTo>
                    <a:pt x="96269" y="74020"/>
                    <a:pt x="96936" y="72853"/>
                    <a:pt x="97003" y="71585"/>
                  </a:cubicBezTo>
                  <a:lnTo>
                    <a:pt x="97003" y="0"/>
                  </a:ln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37"/>
            <p:cNvSpPr/>
            <p:nvPr/>
          </p:nvSpPr>
          <p:spPr>
            <a:xfrm>
              <a:off x="2432750" y="1007825"/>
              <a:ext cx="2425075" cy="3217325"/>
            </a:xfrm>
            <a:custGeom>
              <a:avLst/>
              <a:gdLst/>
              <a:ahLst/>
              <a:cxnLst/>
              <a:rect l="l" t="t" r="r" b="b"/>
              <a:pathLst>
                <a:path w="97003" h="128693" extrusionOk="0">
                  <a:moveTo>
                    <a:pt x="96602" y="701"/>
                  </a:moveTo>
                  <a:lnTo>
                    <a:pt x="96602" y="71552"/>
                  </a:lnTo>
                  <a:cubicBezTo>
                    <a:pt x="96536" y="72653"/>
                    <a:pt x="95935" y="73687"/>
                    <a:pt x="95001" y="74321"/>
                  </a:cubicBezTo>
                  <a:lnTo>
                    <a:pt x="3369" y="127158"/>
                  </a:lnTo>
                  <a:lnTo>
                    <a:pt x="1635" y="128159"/>
                  </a:lnTo>
                  <a:cubicBezTo>
                    <a:pt x="1501" y="128226"/>
                    <a:pt x="1368" y="128259"/>
                    <a:pt x="1201" y="128259"/>
                  </a:cubicBezTo>
                  <a:cubicBezTo>
                    <a:pt x="1001" y="128259"/>
                    <a:pt x="801" y="128192"/>
                    <a:pt x="634" y="128026"/>
                  </a:cubicBezTo>
                  <a:cubicBezTo>
                    <a:pt x="467" y="127892"/>
                    <a:pt x="400" y="127659"/>
                    <a:pt x="400" y="127425"/>
                  </a:cubicBezTo>
                  <a:lnTo>
                    <a:pt x="400" y="56174"/>
                  </a:lnTo>
                  <a:lnTo>
                    <a:pt x="96602" y="701"/>
                  </a:lnTo>
                  <a:close/>
                  <a:moveTo>
                    <a:pt x="97003" y="1"/>
                  </a:moveTo>
                  <a:lnTo>
                    <a:pt x="0" y="55941"/>
                  </a:lnTo>
                  <a:lnTo>
                    <a:pt x="0" y="127425"/>
                  </a:lnTo>
                  <a:cubicBezTo>
                    <a:pt x="0" y="128126"/>
                    <a:pt x="534" y="128693"/>
                    <a:pt x="1234" y="128693"/>
                  </a:cubicBezTo>
                  <a:cubicBezTo>
                    <a:pt x="1468" y="128693"/>
                    <a:pt x="1668" y="128626"/>
                    <a:pt x="1868" y="128526"/>
                  </a:cubicBezTo>
                  <a:lnTo>
                    <a:pt x="3569" y="127525"/>
                  </a:lnTo>
                  <a:lnTo>
                    <a:pt x="95201" y="74688"/>
                  </a:lnTo>
                  <a:cubicBezTo>
                    <a:pt x="96269" y="73987"/>
                    <a:pt x="96936" y="72820"/>
                    <a:pt x="97003" y="71552"/>
                  </a:cubicBezTo>
                  <a:lnTo>
                    <a:pt x="97003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37"/>
            <p:cNvSpPr/>
            <p:nvPr/>
          </p:nvSpPr>
          <p:spPr>
            <a:xfrm>
              <a:off x="2374375" y="973650"/>
              <a:ext cx="2483450" cy="1432700"/>
            </a:xfrm>
            <a:custGeom>
              <a:avLst/>
              <a:gdLst/>
              <a:ahLst/>
              <a:cxnLst/>
              <a:rect l="l" t="t" r="r" b="b"/>
              <a:pathLst>
                <a:path w="99338" h="57308" extrusionOk="0">
                  <a:moveTo>
                    <a:pt x="97036" y="0"/>
                  </a:moveTo>
                  <a:lnTo>
                    <a:pt x="0" y="55973"/>
                  </a:lnTo>
                  <a:lnTo>
                    <a:pt x="2335" y="57308"/>
                  </a:lnTo>
                  <a:lnTo>
                    <a:pt x="99338" y="1334"/>
                  </a:lnTo>
                  <a:lnTo>
                    <a:pt x="97036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37"/>
            <p:cNvSpPr/>
            <p:nvPr/>
          </p:nvSpPr>
          <p:spPr>
            <a:xfrm>
              <a:off x="2374375" y="2372975"/>
              <a:ext cx="74225" cy="1848025"/>
            </a:xfrm>
            <a:custGeom>
              <a:avLst/>
              <a:gdLst/>
              <a:ahLst/>
              <a:cxnLst/>
              <a:rect l="l" t="t" r="r" b="b"/>
              <a:pathLst>
                <a:path w="2969" h="73921" extrusionOk="0">
                  <a:moveTo>
                    <a:pt x="0" y="0"/>
                  </a:moveTo>
                  <a:lnTo>
                    <a:pt x="0" y="71118"/>
                  </a:lnTo>
                  <a:cubicBezTo>
                    <a:pt x="0" y="71185"/>
                    <a:pt x="0" y="71285"/>
                    <a:pt x="0" y="71385"/>
                  </a:cubicBezTo>
                  <a:cubicBezTo>
                    <a:pt x="100" y="71952"/>
                    <a:pt x="434" y="72486"/>
                    <a:pt x="968" y="72786"/>
                  </a:cubicBezTo>
                  <a:lnTo>
                    <a:pt x="2869" y="73887"/>
                  </a:lnTo>
                  <a:lnTo>
                    <a:pt x="2969" y="73920"/>
                  </a:lnTo>
                  <a:cubicBezTo>
                    <a:pt x="2569" y="73720"/>
                    <a:pt x="2335" y="73286"/>
                    <a:pt x="2335" y="72819"/>
                  </a:cubicBezTo>
                  <a:lnTo>
                    <a:pt x="2335" y="13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37"/>
            <p:cNvSpPr/>
            <p:nvPr/>
          </p:nvSpPr>
          <p:spPr>
            <a:xfrm>
              <a:off x="2374375" y="835425"/>
              <a:ext cx="2483450" cy="1570925"/>
            </a:xfrm>
            <a:custGeom>
              <a:avLst/>
              <a:gdLst/>
              <a:ahLst/>
              <a:cxnLst/>
              <a:rect l="l" t="t" r="r" b="b"/>
              <a:pathLst>
                <a:path w="99338" h="62837" extrusionOk="0">
                  <a:moveTo>
                    <a:pt x="97036" y="0"/>
                  </a:moveTo>
                  <a:cubicBezTo>
                    <a:pt x="96728" y="0"/>
                    <a:pt x="96419" y="75"/>
                    <a:pt x="96135" y="225"/>
                  </a:cubicBezTo>
                  <a:lnTo>
                    <a:pt x="901" y="55131"/>
                  </a:lnTo>
                  <a:cubicBezTo>
                    <a:pt x="367" y="55465"/>
                    <a:pt x="34" y="56065"/>
                    <a:pt x="0" y="56699"/>
                  </a:cubicBezTo>
                  <a:lnTo>
                    <a:pt x="0" y="61536"/>
                  </a:lnTo>
                  <a:lnTo>
                    <a:pt x="2335" y="62837"/>
                  </a:lnTo>
                  <a:lnTo>
                    <a:pt x="99338" y="6897"/>
                  </a:lnTo>
                  <a:lnTo>
                    <a:pt x="99338" y="2060"/>
                  </a:lnTo>
                  <a:cubicBezTo>
                    <a:pt x="99304" y="1426"/>
                    <a:pt x="98971" y="859"/>
                    <a:pt x="98437" y="525"/>
                  </a:cubicBezTo>
                  <a:lnTo>
                    <a:pt x="97937" y="225"/>
                  </a:lnTo>
                  <a:cubicBezTo>
                    <a:pt x="97653" y="75"/>
                    <a:pt x="97345" y="0"/>
                    <a:pt x="97036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37"/>
            <p:cNvSpPr/>
            <p:nvPr/>
          </p:nvSpPr>
          <p:spPr>
            <a:xfrm>
              <a:off x="2374375" y="835425"/>
              <a:ext cx="2483450" cy="1570925"/>
            </a:xfrm>
            <a:custGeom>
              <a:avLst/>
              <a:gdLst/>
              <a:ahLst/>
              <a:cxnLst/>
              <a:rect l="l" t="t" r="r" b="b"/>
              <a:pathLst>
                <a:path w="99338" h="62837" extrusionOk="0">
                  <a:moveTo>
                    <a:pt x="97036" y="0"/>
                  </a:moveTo>
                  <a:cubicBezTo>
                    <a:pt x="96728" y="0"/>
                    <a:pt x="96419" y="75"/>
                    <a:pt x="96135" y="225"/>
                  </a:cubicBezTo>
                  <a:lnTo>
                    <a:pt x="901" y="55131"/>
                  </a:lnTo>
                  <a:cubicBezTo>
                    <a:pt x="367" y="55465"/>
                    <a:pt x="34" y="56065"/>
                    <a:pt x="0" y="56699"/>
                  </a:cubicBezTo>
                  <a:lnTo>
                    <a:pt x="0" y="61536"/>
                  </a:lnTo>
                  <a:lnTo>
                    <a:pt x="2335" y="62837"/>
                  </a:lnTo>
                  <a:lnTo>
                    <a:pt x="99338" y="6897"/>
                  </a:lnTo>
                  <a:lnTo>
                    <a:pt x="99338" y="2060"/>
                  </a:lnTo>
                  <a:cubicBezTo>
                    <a:pt x="99304" y="1426"/>
                    <a:pt x="98971" y="859"/>
                    <a:pt x="98437" y="525"/>
                  </a:cubicBezTo>
                  <a:lnTo>
                    <a:pt x="97937" y="225"/>
                  </a:lnTo>
                  <a:cubicBezTo>
                    <a:pt x="97653" y="75"/>
                    <a:pt x="97345" y="0"/>
                    <a:pt x="970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37"/>
            <p:cNvSpPr/>
            <p:nvPr/>
          </p:nvSpPr>
          <p:spPr>
            <a:xfrm>
              <a:off x="2432750" y="871125"/>
              <a:ext cx="2425075" cy="1535225"/>
            </a:xfrm>
            <a:custGeom>
              <a:avLst/>
              <a:gdLst/>
              <a:ahLst/>
              <a:cxnLst/>
              <a:rect l="l" t="t" r="r" b="b"/>
              <a:pathLst>
                <a:path w="97003" h="61409" extrusionOk="0">
                  <a:moveTo>
                    <a:pt x="96515" y="0"/>
                  </a:moveTo>
                  <a:cubicBezTo>
                    <a:pt x="96391" y="0"/>
                    <a:pt x="96251" y="42"/>
                    <a:pt x="96102" y="132"/>
                  </a:cubicBezTo>
                  <a:lnTo>
                    <a:pt x="901" y="55038"/>
                  </a:lnTo>
                  <a:cubicBezTo>
                    <a:pt x="367" y="55371"/>
                    <a:pt x="34" y="55972"/>
                    <a:pt x="0" y="56605"/>
                  </a:cubicBezTo>
                  <a:lnTo>
                    <a:pt x="0" y="61409"/>
                  </a:lnTo>
                  <a:lnTo>
                    <a:pt x="97003" y="5469"/>
                  </a:lnTo>
                  <a:lnTo>
                    <a:pt x="97003" y="632"/>
                  </a:lnTo>
                  <a:cubicBezTo>
                    <a:pt x="97003" y="234"/>
                    <a:pt x="96805" y="0"/>
                    <a:pt x="96515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37"/>
            <p:cNvSpPr/>
            <p:nvPr/>
          </p:nvSpPr>
          <p:spPr>
            <a:xfrm>
              <a:off x="2432750" y="871125"/>
              <a:ext cx="2425075" cy="1535225"/>
            </a:xfrm>
            <a:custGeom>
              <a:avLst/>
              <a:gdLst/>
              <a:ahLst/>
              <a:cxnLst/>
              <a:rect l="l" t="t" r="r" b="b"/>
              <a:pathLst>
                <a:path w="97003" h="61409" extrusionOk="0">
                  <a:moveTo>
                    <a:pt x="96515" y="0"/>
                  </a:moveTo>
                  <a:cubicBezTo>
                    <a:pt x="96391" y="0"/>
                    <a:pt x="96251" y="42"/>
                    <a:pt x="96102" y="132"/>
                  </a:cubicBezTo>
                  <a:lnTo>
                    <a:pt x="901" y="55038"/>
                  </a:lnTo>
                  <a:cubicBezTo>
                    <a:pt x="367" y="55371"/>
                    <a:pt x="34" y="55972"/>
                    <a:pt x="0" y="56605"/>
                  </a:cubicBezTo>
                  <a:lnTo>
                    <a:pt x="0" y="61409"/>
                  </a:lnTo>
                  <a:lnTo>
                    <a:pt x="97003" y="5469"/>
                  </a:lnTo>
                  <a:lnTo>
                    <a:pt x="97003" y="632"/>
                  </a:lnTo>
                  <a:cubicBezTo>
                    <a:pt x="97003" y="234"/>
                    <a:pt x="96805" y="0"/>
                    <a:pt x="9651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37"/>
            <p:cNvSpPr/>
            <p:nvPr/>
          </p:nvSpPr>
          <p:spPr>
            <a:xfrm>
              <a:off x="2374375" y="2230375"/>
              <a:ext cx="64225" cy="175975"/>
            </a:xfrm>
            <a:custGeom>
              <a:avLst/>
              <a:gdLst/>
              <a:ahLst/>
              <a:cxnLst/>
              <a:rect l="l" t="t" r="r" b="b"/>
              <a:pathLst>
                <a:path w="2569" h="7039" extrusionOk="0">
                  <a:moveTo>
                    <a:pt x="267" y="0"/>
                  </a:moveTo>
                  <a:cubicBezTo>
                    <a:pt x="100" y="267"/>
                    <a:pt x="34" y="567"/>
                    <a:pt x="0" y="901"/>
                  </a:cubicBezTo>
                  <a:lnTo>
                    <a:pt x="0" y="5704"/>
                  </a:lnTo>
                  <a:lnTo>
                    <a:pt x="2335" y="7039"/>
                  </a:lnTo>
                  <a:lnTo>
                    <a:pt x="2335" y="2235"/>
                  </a:lnTo>
                  <a:cubicBezTo>
                    <a:pt x="2335" y="1902"/>
                    <a:pt x="2435" y="1602"/>
                    <a:pt x="2569" y="1335"/>
                  </a:cubicBezTo>
                  <a:lnTo>
                    <a:pt x="267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37"/>
            <p:cNvSpPr/>
            <p:nvPr/>
          </p:nvSpPr>
          <p:spPr>
            <a:xfrm>
              <a:off x="2374375" y="2230375"/>
              <a:ext cx="64225" cy="175975"/>
            </a:xfrm>
            <a:custGeom>
              <a:avLst/>
              <a:gdLst/>
              <a:ahLst/>
              <a:cxnLst/>
              <a:rect l="l" t="t" r="r" b="b"/>
              <a:pathLst>
                <a:path w="2569" h="7039" extrusionOk="0">
                  <a:moveTo>
                    <a:pt x="267" y="0"/>
                  </a:moveTo>
                  <a:cubicBezTo>
                    <a:pt x="100" y="267"/>
                    <a:pt x="34" y="567"/>
                    <a:pt x="0" y="901"/>
                  </a:cubicBezTo>
                  <a:lnTo>
                    <a:pt x="0" y="5704"/>
                  </a:lnTo>
                  <a:lnTo>
                    <a:pt x="2335" y="7039"/>
                  </a:lnTo>
                  <a:lnTo>
                    <a:pt x="2335" y="2235"/>
                  </a:lnTo>
                  <a:cubicBezTo>
                    <a:pt x="2335" y="1902"/>
                    <a:pt x="2435" y="1602"/>
                    <a:pt x="2569" y="1335"/>
                  </a:cubicBezTo>
                  <a:lnTo>
                    <a:pt x="26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37"/>
            <p:cNvSpPr/>
            <p:nvPr/>
          </p:nvSpPr>
          <p:spPr>
            <a:xfrm>
              <a:off x="4751900" y="963200"/>
              <a:ext cx="41725" cy="54275"/>
            </a:xfrm>
            <a:custGeom>
              <a:avLst/>
              <a:gdLst/>
              <a:ahLst/>
              <a:cxnLst/>
              <a:rect l="l" t="t" r="r" b="b"/>
              <a:pathLst>
                <a:path w="1669" h="2171" extrusionOk="0">
                  <a:moveTo>
                    <a:pt x="1219" y="0"/>
                  </a:moveTo>
                  <a:cubicBezTo>
                    <a:pt x="1104" y="0"/>
                    <a:pt x="974" y="38"/>
                    <a:pt x="834" y="118"/>
                  </a:cubicBezTo>
                  <a:cubicBezTo>
                    <a:pt x="367" y="418"/>
                    <a:pt x="34" y="985"/>
                    <a:pt x="0" y="1586"/>
                  </a:cubicBezTo>
                  <a:cubicBezTo>
                    <a:pt x="0" y="1960"/>
                    <a:pt x="197" y="2170"/>
                    <a:pt x="465" y="2170"/>
                  </a:cubicBezTo>
                  <a:cubicBezTo>
                    <a:pt x="578" y="2170"/>
                    <a:pt x="705" y="2132"/>
                    <a:pt x="834" y="2053"/>
                  </a:cubicBezTo>
                  <a:cubicBezTo>
                    <a:pt x="1335" y="1719"/>
                    <a:pt x="1668" y="1185"/>
                    <a:pt x="1668" y="585"/>
                  </a:cubicBezTo>
                  <a:cubicBezTo>
                    <a:pt x="1668" y="210"/>
                    <a:pt x="1488" y="0"/>
                    <a:pt x="1219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37"/>
            <p:cNvSpPr/>
            <p:nvPr/>
          </p:nvSpPr>
          <p:spPr>
            <a:xfrm>
              <a:off x="4667675" y="1011725"/>
              <a:ext cx="41725" cy="54775"/>
            </a:xfrm>
            <a:custGeom>
              <a:avLst/>
              <a:gdLst/>
              <a:ahLst/>
              <a:cxnLst/>
              <a:rect l="l" t="t" r="r" b="b"/>
              <a:pathLst>
                <a:path w="1669" h="2191" extrusionOk="0">
                  <a:moveTo>
                    <a:pt x="1186" y="1"/>
                  </a:moveTo>
                  <a:cubicBezTo>
                    <a:pt x="1077" y="1"/>
                    <a:pt x="957" y="36"/>
                    <a:pt x="834" y="112"/>
                  </a:cubicBezTo>
                  <a:cubicBezTo>
                    <a:pt x="334" y="445"/>
                    <a:pt x="34" y="979"/>
                    <a:pt x="0" y="1579"/>
                  </a:cubicBezTo>
                  <a:cubicBezTo>
                    <a:pt x="0" y="1962"/>
                    <a:pt x="189" y="2191"/>
                    <a:pt x="468" y="2191"/>
                  </a:cubicBezTo>
                  <a:cubicBezTo>
                    <a:pt x="578" y="2191"/>
                    <a:pt x="702" y="2155"/>
                    <a:pt x="834" y="2080"/>
                  </a:cubicBezTo>
                  <a:cubicBezTo>
                    <a:pt x="1335" y="1746"/>
                    <a:pt x="1635" y="1179"/>
                    <a:pt x="1668" y="612"/>
                  </a:cubicBezTo>
                  <a:cubicBezTo>
                    <a:pt x="1668" y="229"/>
                    <a:pt x="1462" y="1"/>
                    <a:pt x="1186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37"/>
            <p:cNvSpPr/>
            <p:nvPr/>
          </p:nvSpPr>
          <p:spPr>
            <a:xfrm>
              <a:off x="4582600" y="1060775"/>
              <a:ext cx="41725" cy="54925"/>
            </a:xfrm>
            <a:custGeom>
              <a:avLst/>
              <a:gdLst/>
              <a:ahLst/>
              <a:cxnLst/>
              <a:rect l="l" t="t" r="r" b="b"/>
              <a:pathLst>
                <a:path w="1669" h="2197" extrusionOk="0">
                  <a:moveTo>
                    <a:pt x="1215" y="1"/>
                  </a:moveTo>
                  <a:cubicBezTo>
                    <a:pt x="1102" y="1"/>
                    <a:pt x="973" y="39"/>
                    <a:pt x="835" y="118"/>
                  </a:cubicBezTo>
                  <a:cubicBezTo>
                    <a:pt x="334" y="451"/>
                    <a:pt x="34" y="985"/>
                    <a:pt x="1" y="1585"/>
                  </a:cubicBezTo>
                  <a:cubicBezTo>
                    <a:pt x="1" y="1968"/>
                    <a:pt x="207" y="2197"/>
                    <a:pt x="483" y="2197"/>
                  </a:cubicBezTo>
                  <a:cubicBezTo>
                    <a:pt x="592" y="2197"/>
                    <a:pt x="712" y="2161"/>
                    <a:pt x="835" y="2086"/>
                  </a:cubicBezTo>
                  <a:cubicBezTo>
                    <a:pt x="1335" y="1752"/>
                    <a:pt x="1635" y="1185"/>
                    <a:pt x="1669" y="618"/>
                  </a:cubicBezTo>
                  <a:cubicBezTo>
                    <a:pt x="1669" y="218"/>
                    <a:pt x="1486" y="1"/>
                    <a:pt x="1215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37"/>
            <p:cNvSpPr/>
            <p:nvPr/>
          </p:nvSpPr>
          <p:spPr>
            <a:xfrm>
              <a:off x="2432750" y="2049400"/>
              <a:ext cx="619625" cy="2175275"/>
            </a:xfrm>
            <a:custGeom>
              <a:avLst/>
              <a:gdLst/>
              <a:ahLst/>
              <a:cxnLst/>
              <a:rect l="l" t="t" r="r" b="b"/>
              <a:pathLst>
                <a:path w="24785" h="87011" extrusionOk="0">
                  <a:moveTo>
                    <a:pt x="24785" y="1"/>
                  </a:moveTo>
                  <a:lnTo>
                    <a:pt x="0" y="14278"/>
                  </a:lnTo>
                  <a:lnTo>
                    <a:pt x="0" y="85762"/>
                  </a:lnTo>
                  <a:cubicBezTo>
                    <a:pt x="0" y="86504"/>
                    <a:pt x="589" y="87011"/>
                    <a:pt x="1240" y="87011"/>
                  </a:cubicBezTo>
                  <a:cubicBezTo>
                    <a:pt x="1437" y="87011"/>
                    <a:pt x="1641" y="86964"/>
                    <a:pt x="1835" y="86863"/>
                  </a:cubicBezTo>
                  <a:lnTo>
                    <a:pt x="3569" y="85862"/>
                  </a:lnTo>
                  <a:lnTo>
                    <a:pt x="24785" y="73620"/>
                  </a:lnTo>
                  <a:lnTo>
                    <a:pt x="24785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37"/>
            <p:cNvSpPr/>
            <p:nvPr/>
          </p:nvSpPr>
          <p:spPr>
            <a:xfrm>
              <a:off x="3094050" y="1090400"/>
              <a:ext cx="1712900" cy="2725300"/>
            </a:xfrm>
            <a:custGeom>
              <a:avLst/>
              <a:gdLst/>
              <a:ahLst/>
              <a:cxnLst/>
              <a:rect l="l" t="t" r="r" b="b"/>
              <a:pathLst>
                <a:path w="68516" h="109012" extrusionOk="0">
                  <a:moveTo>
                    <a:pt x="68516" y="0"/>
                  </a:moveTo>
                  <a:lnTo>
                    <a:pt x="0" y="39562"/>
                  </a:lnTo>
                  <a:lnTo>
                    <a:pt x="0" y="109011"/>
                  </a:lnTo>
                  <a:lnTo>
                    <a:pt x="68516" y="69450"/>
                  </a:lnTo>
                  <a:lnTo>
                    <a:pt x="68516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37"/>
            <p:cNvSpPr/>
            <p:nvPr/>
          </p:nvSpPr>
          <p:spPr>
            <a:xfrm>
              <a:off x="2501950" y="2257100"/>
              <a:ext cx="421175" cy="303650"/>
            </a:xfrm>
            <a:custGeom>
              <a:avLst/>
              <a:gdLst/>
              <a:ahLst/>
              <a:cxnLst/>
              <a:rect l="l" t="t" r="r" b="b"/>
              <a:pathLst>
                <a:path w="16847" h="12146" extrusionOk="0">
                  <a:moveTo>
                    <a:pt x="16549" y="0"/>
                  </a:moveTo>
                  <a:cubicBezTo>
                    <a:pt x="16486" y="0"/>
                    <a:pt x="16417" y="21"/>
                    <a:pt x="16346" y="66"/>
                  </a:cubicBezTo>
                  <a:lnTo>
                    <a:pt x="501" y="9205"/>
                  </a:lnTo>
                  <a:cubicBezTo>
                    <a:pt x="201" y="9406"/>
                    <a:pt x="1" y="9772"/>
                    <a:pt x="1" y="10139"/>
                  </a:cubicBezTo>
                  <a:lnTo>
                    <a:pt x="1" y="11774"/>
                  </a:lnTo>
                  <a:cubicBezTo>
                    <a:pt x="1" y="12010"/>
                    <a:pt x="118" y="12146"/>
                    <a:pt x="281" y="12146"/>
                  </a:cubicBezTo>
                  <a:cubicBezTo>
                    <a:pt x="348" y="12146"/>
                    <a:pt x="423" y="12123"/>
                    <a:pt x="501" y="12074"/>
                  </a:cubicBezTo>
                  <a:lnTo>
                    <a:pt x="16346" y="2934"/>
                  </a:lnTo>
                  <a:cubicBezTo>
                    <a:pt x="16646" y="2734"/>
                    <a:pt x="16846" y="2401"/>
                    <a:pt x="16846" y="2034"/>
                  </a:cubicBezTo>
                  <a:lnTo>
                    <a:pt x="16846" y="399"/>
                  </a:lnTo>
                  <a:cubicBezTo>
                    <a:pt x="16846" y="155"/>
                    <a:pt x="16721" y="0"/>
                    <a:pt x="16549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37"/>
            <p:cNvSpPr/>
            <p:nvPr/>
          </p:nvSpPr>
          <p:spPr>
            <a:xfrm>
              <a:off x="2501950" y="2257100"/>
              <a:ext cx="421175" cy="303650"/>
            </a:xfrm>
            <a:custGeom>
              <a:avLst/>
              <a:gdLst/>
              <a:ahLst/>
              <a:cxnLst/>
              <a:rect l="l" t="t" r="r" b="b"/>
              <a:pathLst>
                <a:path w="16847" h="12146" extrusionOk="0">
                  <a:moveTo>
                    <a:pt x="16549" y="0"/>
                  </a:moveTo>
                  <a:cubicBezTo>
                    <a:pt x="16486" y="0"/>
                    <a:pt x="16417" y="21"/>
                    <a:pt x="16346" y="66"/>
                  </a:cubicBezTo>
                  <a:lnTo>
                    <a:pt x="501" y="9205"/>
                  </a:lnTo>
                  <a:cubicBezTo>
                    <a:pt x="201" y="9406"/>
                    <a:pt x="1" y="9772"/>
                    <a:pt x="1" y="10139"/>
                  </a:cubicBezTo>
                  <a:lnTo>
                    <a:pt x="1" y="11774"/>
                  </a:lnTo>
                  <a:cubicBezTo>
                    <a:pt x="1" y="12010"/>
                    <a:pt x="118" y="12146"/>
                    <a:pt x="281" y="12146"/>
                  </a:cubicBezTo>
                  <a:cubicBezTo>
                    <a:pt x="348" y="12146"/>
                    <a:pt x="423" y="12123"/>
                    <a:pt x="501" y="12074"/>
                  </a:cubicBezTo>
                  <a:lnTo>
                    <a:pt x="16346" y="2934"/>
                  </a:lnTo>
                  <a:cubicBezTo>
                    <a:pt x="16646" y="2734"/>
                    <a:pt x="16846" y="2401"/>
                    <a:pt x="16846" y="2034"/>
                  </a:cubicBezTo>
                  <a:lnTo>
                    <a:pt x="16846" y="399"/>
                  </a:lnTo>
                  <a:cubicBezTo>
                    <a:pt x="16846" y="155"/>
                    <a:pt x="16721" y="0"/>
                    <a:pt x="16549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37"/>
            <p:cNvSpPr/>
            <p:nvPr/>
          </p:nvSpPr>
          <p:spPr>
            <a:xfrm>
              <a:off x="2948100" y="2223850"/>
              <a:ext cx="52575" cy="61575"/>
            </a:xfrm>
            <a:custGeom>
              <a:avLst/>
              <a:gdLst/>
              <a:ahLst/>
              <a:cxnLst/>
              <a:rect l="l" t="t" r="r" b="b"/>
              <a:pathLst>
                <a:path w="2103" h="2463" extrusionOk="0">
                  <a:moveTo>
                    <a:pt x="1168" y="361"/>
                  </a:moveTo>
                  <a:cubicBezTo>
                    <a:pt x="1235" y="428"/>
                    <a:pt x="1335" y="562"/>
                    <a:pt x="1335" y="862"/>
                  </a:cubicBezTo>
                  <a:cubicBezTo>
                    <a:pt x="1335" y="1329"/>
                    <a:pt x="1135" y="1762"/>
                    <a:pt x="768" y="2063"/>
                  </a:cubicBezTo>
                  <a:cubicBezTo>
                    <a:pt x="721" y="2086"/>
                    <a:pt x="674" y="2110"/>
                    <a:pt x="627" y="2110"/>
                  </a:cubicBezTo>
                  <a:cubicBezTo>
                    <a:pt x="607" y="2110"/>
                    <a:pt x="587" y="2106"/>
                    <a:pt x="568" y="2096"/>
                  </a:cubicBezTo>
                  <a:cubicBezTo>
                    <a:pt x="501" y="2029"/>
                    <a:pt x="401" y="1896"/>
                    <a:pt x="401" y="1596"/>
                  </a:cubicBezTo>
                  <a:cubicBezTo>
                    <a:pt x="401" y="1129"/>
                    <a:pt x="601" y="695"/>
                    <a:pt x="968" y="395"/>
                  </a:cubicBezTo>
                  <a:cubicBezTo>
                    <a:pt x="1002" y="395"/>
                    <a:pt x="1035" y="361"/>
                    <a:pt x="1102" y="361"/>
                  </a:cubicBezTo>
                  <a:close/>
                  <a:moveTo>
                    <a:pt x="1100" y="1"/>
                  </a:moveTo>
                  <a:cubicBezTo>
                    <a:pt x="984" y="1"/>
                    <a:pt x="865" y="36"/>
                    <a:pt x="768" y="95"/>
                  </a:cubicBezTo>
                  <a:cubicBezTo>
                    <a:pt x="301" y="462"/>
                    <a:pt x="34" y="1029"/>
                    <a:pt x="34" y="1596"/>
                  </a:cubicBezTo>
                  <a:cubicBezTo>
                    <a:pt x="1" y="1929"/>
                    <a:pt x="134" y="2229"/>
                    <a:pt x="401" y="2396"/>
                  </a:cubicBezTo>
                  <a:cubicBezTo>
                    <a:pt x="468" y="2463"/>
                    <a:pt x="535" y="2463"/>
                    <a:pt x="635" y="2463"/>
                  </a:cubicBezTo>
                  <a:cubicBezTo>
                    <a:pt x="735" y="2463"/>
                    <a:pt x="868" y="2430"/>
                    <a:pt x="968" y="2396"/>
                  </a:cubicBezTo>
                  <a:cubicBezTo>
                    <a:pt x="1135" y="2263"/>
                    <a:pt x="1268" y="2129"/>
                    <a:pt x="1369" y="1963"/>
                  </a:cubicBezTo>
                  <a:lnTo>
                    <a:pt x="1769" y="2330"/>
                  </a:lnTo>
                  <a:cubicBezTo>
                    <a:pt x="1802" y="2363"/>
                    <a:pt x="1836" y="2396"/>
                    <a:pt x="1869" y="2396"/>
                  </a:cubicBezTo>
                  <a:cubicBezTo>
                    <a:pt x="1936" y="2396"/>
                    <a:pt x="1969" y="2363"/>
                    <a:pt x="2002" y="2330"/>
                  </a:cubicBezTo>
                  <a:cubicBezTo>
                    <a:pt x="2102" y="2263"/>
                    <a:pt x="2069" y="2129"/>
                    <a:pt x="2002" y="2063"/>
                  </a:cubicBezTo>
                  <a:lnTo>
                    <a:pt x="1535" y="1629"/>
                  </a:lnTo>
                  <a:cubicBezTo>
                    <a:pt x="1635" y="1362"/>
                    <a:pt x="1669" y="1129"/>
                    <a:pt x="1669" y="862"/>
                  </a:cubicBezTo>
                  <a:cubicBezTo>
                    <a:pt x="1735" y="562"/>
                    <a:pt x="1602" y="261"/>
                    <a:pt x="1335" y="61"/>
                  </a:cubicBezTo>
                  <a:cubicBezTo>
                    <a:pt x="1265" y="19"/>
                    <a:pt x="1184" y="1"/>
                    <a:pt x="1100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37"/>
            <p:cNvSpPr/>
            <p:nvPr/>
          </p:nvSpPr>
          <p:spPr>
            <a:xfrm>
              <a:off x="2501125" y="2653175"/>
              <a:ext cx="10875" cy="31725"/>
            </a:xfrm>
            <a:custGeom>
              <a:avLst/>
              <a:gdLst/>
              <a:ahLst/>
              <a:cxnLst/>
              <a:rect l="l" t="t" r="r" b="b"/>
              <a:pathLst>
                <a:path w="435" h="1269" extrusionOk="0">
                  <a:moveTo>
                    <a:pt x="401" y="0"/>
                  </a:moveTo>
                  <a:lnTo>
                    <a:pt x="67" y="234"/>
                  </a:lnTo>
                  <a:cubicBezTo>
                    <a:pt x="34" y="234"/>
                    <a:pt x="0" y="267"/>
                    <a:pt x="0" y="301"/>
                  </a:cubicBezTo>
                  <a:lnTo>
                    <a:pt x="0" y="1268"/>
                  </a:lnTo>
                  <a:lnTo>
                    <a:pt x="67" y="1268"/>
                  </a:lnTo>
                  <a:lnTo>
                    <a:pt x="401" y="1068"/>
                  </a:lnTo>
                  <a:cubicBezTo>
                    <a:pt x="434" y="1068"/>
                    <a:pt x="434" y="1035"/>
                    <a:pt x="434" y="1001"/>
                  </a:cubicBezTo>
                  <a:lnTo>
                    <a:pt x="434" y="34"/>
                  </a:lnTo>
                  <a:cubicBezTo>
                    <a:pt x="434" y="0"/>
                    <a:pt x="401" y="0"/>
                    <a:pt x="40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37"/>
            <p:cNvSpPr/>
            <p:nvPr/>
          </p:nvSpPr>
          <p:spPr>
            <a:xfrm>
              <a:off x="2514475" y="2646500"/>
              <a:ext cx="10850" cy="30875"/>
            </a:xfrm>
            <a:custGeom>
              <a:avLst/>
              <a:gdLst/>
              <a:ahLst/>
              <a:cxnLst/>
              <a:rect l="l" t="t" r="r" b="b"/>
              <a:pathLst>
                <a:path w="434" h="1235" extrusionOk="0">
                  <a:moveTo>
                    <a:pt x="400" y="1"/>
                  </a:moveTo>
                  <a:lnTo>
                    <a:pt x="34" y="167"/>
                  </a:lnTo>
                  <a:cubicBezTo>
                    <a:pt x="34" y="201"/>
                    <a:pt x="0" y="234"/>
                    <a:pt x="0" y="267"/>
                  </a:cubicBezTo>
                  <a:lnTo>
                    <a:pt x="0" y="1201"/>
                  </a:lnTo>
                  <a:cubicBezTo>
                    <a:pt x="0" y="1235"/>
                    <a:pt x="34" y="1235"/>
                    <a:pt x="34" y="1235"/>
                  </a:cubicBezTo>
                  <a:lnTo>
                    <a:pt x="400" y="1035"/>
                  </a:lnTo>
                  <a:cubicBezTo>
                    <a:pt x="434" y="1035"/>
                    <a:pt x="434" y="1001"/>
                    <a:pt x="434" y="968"/>
                  </a:cubicBezTo>
                  <a:lnTo>
                    <a:pt x="434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37"/>
            <p:cNvSpPr/>
            <p:nvPr/>
          </p:nvSpPr>
          <p:spPr>
            <a:xfrm>
              <a:off x="2527800" y="2638175"/>
              <a:ext cx="10875" cy="31700"/>
            </a:xfrm>
            <a:custGeom>
              <a:avLst/>
              <a:gdLst/>
              <a:ahLst/>
              <a:cxnLst/>
              <a:rect l="l" t="t" r="r" b="b"/>
              <a:pathLst>
                <a:path w="435" h="1268" extrusionOk="0">
                  <a:moveTo>
                    <a:pt x="401" y="0"/>
                  </a:moveTo>
                  <a:lnTo>
                    <a:pt x="34" y="200"/>
                  </a:lnTo>
                  <a:cubicBezTo>
                    <a:pt x="34" y="234"/>
                    <a:pt x="1" y="234"/>
                    <a:pt x="1" y="267"/>
                  </a:cubicBezTo>
                  <a:lnTo>
                    <a:pt x="1" y="1234"/>
                  </a:lnTo>
                  <a:cubicBezTo>
                    <a:pt x="1" y="1268"/>
                    <a:pt x="34" y="1268"/>
                    <a:pt x="34" y="1268"/>
                  </a:cubicBezTo>
                  <a:lnTo>
                    <a:pt x="401" y="1067"/>
                  </a:lnTo>
                  <a:cubicBezTo>
                    <a:pt x="435" y="1034"/>
                    <a:pt x="435" y="1001"/>
                    <a:pt x="435" y="1001"/>
                  </a:cubicBezTo>
                  <a:lnTo>
                    <a:pt x="435" y="33"/>
                  </a:lnTo>
                  <a:cubicBezTo>
                    <a:pt x="435" y="0"/>
                    <a:pt x="435" y="0"/>
                    <a:pt x="40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37"/>
            <p:cNvSpPr/>
            <p:nvPr/>
          </p:nvSpPr>
          <p:spPr>
            <a:xfrm>
              <a:off x="2501125" y="2684025"/>
              <a:ext cx="10875" cy="32550"/>
            </a:xfrm>
            <a:custGeom>
              <a:avLst/>
              <a:gdLst/>
              <a:ahLst/>
              <a:cxnLst/>
              <a:rect l="l" t="t" r="r" b="b"/>
              <a:pathLst>
                <a:path w="435" h="1302" extrusionOk="0">
                  <a:moveTo>
                    <a:pt x="401" y="1"/>
                  </a:moveTo>
                  <a:lnTo>
                    <a:pt x="67" y="234"/>
                  </a:lnTo>
                  <a:cubicBezTo>
                    <a:pt x="34" y="234"/>
                    <a:pt x="0" y="268"/>
                    <a:pt x="0" y="301"/>
                  </a:cubicBezTo>
                  <a:lnTo>
                    <a:pt x="0" y="1268"/>
                  </a:lnTo>
                  <a:cubicBezTo>
                    <a:pt x="0" y="1302"/>
                    <a:pt x="67" y="1302"/>
                    <a:pt x="67" y="1302"/>
                  </a:cubicBezTo>
                  <a:lnTo>
                    <a:pt x="401" y="1068"/>
                  </a:lnTo>
                  <a:cubicBezTo>
                    <a:pt x="434" y="1068"/>
                    <a:pt x="434" y="1035"/>
                    <a:pt x="434" y="1001"/>
                  </a:cubicBezTo>
                  <a:lnTo>
                    <a:pt x="434" y="34"/>
                  </a:lnTo>
                  <a:cubicBezTo>
                    <a:pt x="434" y="1"/>
                    <a:pt x="401" y="1"/>
                    <a:pt x="40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37"/>
            <p:cNvSpPr/>
            <p:nvPr/>
          </p:nvSpPr>
          <p:spPr>
            <a:xfrm>
              <a:off x="2514475" y="2677350"/>
              <a:ext cx="10850" cy="30900"/>
            </a:xfrm>
            <a:custGeom>
              <a:avLst/>
              <a:gdLst/>
              <a:ahLst/>
              <a:cxnLst/>
              <a:rect l="l" t="t" r="r" b="b"/>
              <a:pathLst>
                <a:path w="434" h="1236" extrusionOk="0">
                  <a:moveTo>
                    <a:pt x="400" y="1"/>
                  </a:moveTo>
                  <a:lnTo>
                    <a:pt x="34" y="201"/>
                  </a:lnTo>
                  <a:cubicBezTo>
                    <a:pt x="34" y="201"/>
                    <a:pt x="0" y="234"/>
                    <a:pt x="0" y="268"/>
                  </a:cubicBezTo>
                  <a:lnTo>
                    <a:pt x="0" y="1202"/>
                  </a:lnTo>
                  <a:cubicBezTo>
                    <a:pt x="0" y="1235"/>
                    <a:pt x="34" y="1235"/>
                    <a:pt x="34" y="1235"/>
                  </a:cubicBezTo>
                  <a:lnTo>
                    <a:pt x="400" y="1035"/>
                  </a:lnTo>
                  <a:cubicBezTo>
                    <a:pt x="434" y="1035"/>
                    <a:pt x="434" y="1002"/>
                    <a:pt x="434" y="1002"/>
                  </a:cubicBezTo>
                  <a:lnTo>
                    <a:pt x="434" y="34"/>
                  </a:lnTo>
                  <a:cubicBezTo>
                    <a:pt x="434" y="1"/>
                    <a:pt x="434" y="1"/>
                    <a:pt x="400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37"/>
            <p:cNvSpPr/>
            <p:nvPr/>
          </p:nvSpPr>
          <p:spPr>
            <a:xfrm>
              <a:off x="2527800" y="2669025"/>
              <a:ext cx="10875" cy="31700"/>
            </a:xfrm>
            <a:custGeom>
              <a:avLst/>
              <a:gdLst/>
              <a:ahLst/>
              <a:cxnLst/>
              <a:rect l="l" t="t" r="r" b="b"/>
              <a:pathLst>
                <a:path w="435" h="1268" extrusionOk="0">
                  <a:moveTo>
                    <a:pt x="401" y="0"/>
                  </a:moveTo>
                  <a:lnTo>
                    <a:pt x="34" y="200"/>
                  </a:lnTo>
                  <a:cubicBezTo>
                    <a:pt x="34" y="234"/>
                    <a:pt x="1" y="267"/>
                    <a:pt x="1" y="267"/>
                  </a:cubicBezTo>
                  <a:lnTo>
                    <a:pt x="1" y="1234"/>
                  </a:lnTo>
                  <a:cubicBezTo>
                    <a:pt x="1" y="1268"/>
                    <a:pt x="34" y="1268"/>
                    <a:pt x="34" y="1268"/>
                  </a:cubicBezTo>
                  <a:lnTo>
                    <a:pt x="401" y="1068"/>
                  </a:lnTo>
                  <a:cubicBezTo>
                    <a:pt x="435" y="1034"/>
                    <a:pt x="435" y="1034"/>
                    <a:pt x="435" y="1001"/>
                  </a:cubicBezTo>
                  <a:lnTo>
                    <a:pt x="435" y="34"/>
                  </a:lnTo>
                  <a:cubicBezTo>
                    <a:pt x="435" y="0"/>
                    <a:pt x="435" y="0"/>
                    <a:pt x="40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37"/>
            <p:cNvSpPr/>
            <p:nvPr/>
          </p:nvSpPr>
          <p:spPr>
            <a:xfrm>
              <a:off x="2501950" y="2764300"/>
              <a:ext cx="12325" cy="28500"/>
            </a:xfrm>
            <a:custGeom>
              <a:avLst/>
              <a:gdLst/>
              <a:ahLst/>
              <a:cxnLst/>
              <a:rect l="l" t="t" r="r" b="b"/>
              <a:pathLst>
                <a:path w="493" h="1140" extrusionOk="0">
                  <a:moveTo>
                    <a:pt x="451" y="0"/>
                  </a:moveTo>
                  <a:cubicBezTo>
                    <a:pt x="443" y="0"/>
                    <a:pt x="434" y="9"/>
                    <a:pt x="434" y="25"/>
                  </a:cubicBezTo>
                  <a:lnTo>
                    <a:pt x="1" y="793"/>
                  </a:lnTo>
                  <a:lnTo>
                    <a:pt x="1" y="893"/>
                  </a:lnTo>
                  <a:lnTo>
                    <a:pt x="434" y="1126"/>
                  </a:lnTo>
                  <a:cubicBezTo>
                    <a:pt x="434" y="1135"/>
                    <a:pt x="439" y="1139"/>
                    <a:pt x="446" y="1139"/>
                  </a:cubicBezTo>
                  <a:cubicBezTo>
                    <a:pt x="463" y="1139"/>
                    <a:pt x="492" y="1108"/>
                    <a:pt x="468" y="1059"/>
                  </a:cubicBezTo>
                  <a:lnTo>
                    <a:pt x="468" y="25"/>
                  </a:lnTo>
                  <a:cubicBezTo>
                    <a:pt x="468" y="9"/>
                    <a:pt x="459" y="0"/>
                    <a:pt x="45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37"/>
            <p:cNvSpPr/>
            <p:nvPr/>
          </p:nvSpPr>
          <p:spPr>
            <a:xfrm>
              <a:off x="2506125" y="2769925"/>
              <a:ext cx="16700" cy="15350"/>
            </a:xfrm>
            <a:custGeom>
              <a:avLst/>
              <a:gdLst/>
              <a:ahLst/>
              <a:cxnLst/>
              <a:rect l="l" t="t" r="r" b="b"/>
              <a:pathLst>
                <a:path w="668" h="614" extrusionOk="0">
                  <a:moveTo>
                    <a:pt x="668" y="0"/>
                  </a:moveTo>
                  <a:lnTo>
                    <a:pt x="67" y="334"/>
                  </a:lnTo>
                  <a:cubicBezTo>
                    <a:pt x="34" y="367"/>
                    <a:pt x="1" y="434"/>
                    <a:pt x="1" y="501"/>
                  </a:cubicBezTo>
                  <a:cubicBezTo>
                    <a:pt x="1" y="576"/>
                    <a:pt x="19" y="613"/>
                    <a:pt x="43" y="613"/>
                  </a:cubicBezTo>
                  <a:cubicBezTo>
                    <a:pt x="51" y="613"/>
                    <a:pt x="59" y="609"/>
                    <a:pt x="67" y="601"/>
                  </a:cubicBezTo>
                  <a:lnTo>
                    <a:pt x="668" y="267"/>
                  </a:lnTo>
                  <a:lnTo>
                    <a:pt x="668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37"/>
            <p:cNvSpPr/>
            <p:nvPr/>
          </p:nvSpPr>
          <p:spPr>
            <a:xfrm>
              <a:off x="2525300" y="2765750"/>
              <a:ext cx="5025" cy="9200"/>
            </a:xfrm>
            <a:custGeom>
              <a:avLst/>
              <a:gdLst/>
              <a:ahLst/>
              <a:cxnLst/>
              <a:rect l="l" t="t" r="r" b="b"/>
              <a:pathLst>
                <a:path w="201" h="368" extrusionOk="0">
                  <a:moveTo>
                    <a:pt x="201" y="1"/>
                  </a:moveTo>
                  <a:lnTo>
                    <a:pt x="1" y="101"/>
                  </a:lnTo>
                  <a:lnTo>
                    <a:pt x="1" y="368"/>
                  </a:lnTo>
                  <a:lnTo>
                    <a:pt x="201" y="268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37"/>
            <p:cNvSpPr/>
            <p:nvPr/>
          </p:nvSpPr>
          <p:spPr>
            <a:xfrm>
              <a:off x="2532825" y="2758750"/>
              <a:ext cx="10850" cy="32350"/>
            </a:xfrm>
            <a:custGeom>
              <a:avLst/>
              <a:gdLst/>
              <a:ahLst/>
              <a:cxnLst/>
              <a:rect l="l" t="t" r="r" b="b"/>
              <a:pathLst>
                <a:path w="434" h="1294" extrusionOk="0">
                  <a:moveTo>
                    <a:pt x="366" y="1"/>
                  </a:moveTo>
                  <a:cubicBezTo>
                    <a:pt x="354" y="1"/>
                    <a:pt x="343" y="5"/>
                    <a:pt x="334" y="14"/>
                  </a:cubicBezTo>
                  <a:lnTo>
                    <a:pt x="0" y="181"/>
                  </a:lnTo>
                  <a:lnTo>
                    <a:pt x="0" y="447"/>
                  </a:lnTo>
                  <a:lnTo>
                    <a:pt x="234" y="314"/>
                  </a:lnTo>
                  <a:lnTo>
                    <a:pt x="234" y="1181"/>
                  </a:lnTo>
                  <a:cubicBezTo>
                    <a:pt x="234" y="1256"/>
                    <a:pt x="252" y="1294"/>
                    <a:pt x="290" y="1294"/>
                  </a:cubicBezTo>
                  <a:cubicBezTo>
                    <a:pt x="302" y="1294"/>
                    <a:pt x="317" y="1290"/>
                    <a:pt x="334" y="1281"/>
                  </a:cubicBezTo>
                  <a:cubicBezTo>
                    <a:pt x="400" y="1215"/>
                    <a:pt x="434" y="1148"/>
                    <a:pt x="434" y="1081"/>
                  </a:cubicBezTo>
                  <a:lnTo>
                    <a:pt x="434" y="81"/>
                  </a:lnTo>
                  <a:cubicBezTo>
                    <a:pt x="434" y="32"/>
                    <a:pt x="398" y="1"/>
                    <a:pt x="366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37"/>
            <p:cNvSpPr/>
            <p:nvPr/>
          </p:nvSpPr>
          <p:spPr>
            <a:xfrm>
              <a:off x="2500300" y="2846675"/>
              <a:ext cx="34825" cy="62550"/>
            </a:xfrm>
            <a:custGeom>
              <a:avLst/>
              <a:gdLst/>
              <a:ahLst/>
              <a:cxnLst/>
              <a:rect l="l" t="t" r="r" b="b"/>
              <a:pathLst>
                <a:path w="1393" h="2502" extrusionOk="0">
                  <a:moveTo>
                    <a:pt x="952" y="1"/>
                  </a:moveTo>
                  <a:cubicBezTo>
                    <a:pt x="865" y="1"/>
                    <a:pt x="768" y="32"/>
                    <a:pt x="667" y="99"/>
                  </a:cubicBezTo>
                  <a:cubicBezTo>
                    <a:pt x="200" y="500"/>
                    <a:pt x="0" y="1134"/>
                    <a:pt x="67" y="1734"/>
                  </a:cubicBezTo>
                  <a:cubicBezTo>
                    <a:pt x="134" y="2234"/>
                    <a:pt x="434" y="2234"/>
                    <a:pt x="467" y="2468"/>
                  </a:cubicBezTo>
                  <a:cubicBezTo>
                    <a:pt x="467" y="2501"/>
                    <a:pt x="500" y="2501"/>
                    <a:pt x="500" y="2501"/>
                  </a:cubicBezTo>
                  <a:lnTo>
                    <a:pt x="901" y="2268"/>
                  </a:lnTo>
                  <a:cubicBezTo>
                    <a:pt x="934" y="2268"/>
                    <a:pt x="934" y="2234"/>
                    <a:pt x="934" y="2201"/>
                  </a:cubicBezTo>
                  <a:cubicBezTo>
                    <a:pt x="1001" y="1867"/>
                    <a:pt x="1368" y="1500"/>
                    <a:pt x="1368" y="700"/>
                  </a:cubicBezTo>
                  <a:cubicBezTo>
                    <a:pt x="1393" y="276"/>
                    <a:pt x="1212" y="1"/>
                    <a:pt x="952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37"/>
            <p:cNvSpPr/>
            <p:nvPr/>
          </p:nvSpPr>
          <p:spPr>
            <a:xfrm>
              <a:off x="2511975" y="2907525"/>
              <a:ext cx="11700" cy="16700"/>
            </a:xfrm>
            <a:custGeom>
              <a:avLst/>
              <a:gdLst/>
              <a:ahLst/>
              <a:cxnLst/>
              <a:rect l="l" t="t" r="r" b="b"/>
              <a:pathLst>
                <a:path w="468" h="668" extrusionOk="0">
                  <a:moveTo>
                    <a:pt x="434" y="0"/>
                  </a:moveTo>
                  <a:lnTo>
                    <a:pt x="67" y="201"/>
                  </a:lnTo>
                  <a:cubicBezTo>
                    <a:pt x="33" y="234"/>
                    <a:pt x="0" y="267"/>
                    <a:pt x="0" y="301"/>
                  </a:cubicBezTo>
                  <a:lnTo>
                    <a:pt x="0" y="634"/>
                  </a:lnTo>
                  <a:cubicBezTo>
                    <a:pt x="0" y="668"/>
                    <a:pt x="33" y="668"/>
                    <a:pt x="67" y="668"/>
                  </a:cubicBezTo>
                  <a:lnTo>
                    <a:pt x="434" y="467"/>
                  </a:lnTo>
                  <a:cubicBezTo>
                    <a:pt x="467" y="434"/>
                    <a:pt x="467" y="401"/>
                    <a:pt x="467" y="401"/>
                  </a:cubicBezTo>
                  <a:lnTo>
                    <a:pt x="467" y="34"/>
                  </a:lnTo>
                  <a:cubicBezTo>
                    <a:pt x="467" y="0"/>
                    <a:pt x="467" y="0"/>
                    <a:pt x="434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37"/>
            <p:cNvSpPr/>
            <p:nvPr/>
          </p:nvSpPr>
          <p:spPr>
            <a:xfrm>
              <a:off x="2501125" y="2641900"/>
              <a:ext cx="43550" cy="77725"/>
            </a:xfrm>
            <a:custGeom>
              <a:avLst/>
              <a:gdLst/>
              <a:ahLst/>
              <a:cxnLst/>
              <a:rect l="l" t="t" r="r" b="b"/>
              <a:pathLst>
                <a:path w="1742" h="3109" extrusionOk="0">
                  <a:moveTo>
                    <a:pt x="1085" y="318"/>
                  </a:moveTo>
                  <a:cubicBezTo>
                    <a:pt x="1321" y="318"/>
                    <a:pt x="1502" y="572"/>
                    <a:pt x="1502" y="985"/>
                  </a:cubicBezTo>
                  <a:cubicBezTo>
                    <a:pt x="1502" y="1519"/>
                    <a:pt x="1268" y="2019"/>
                    <a:pt x="868" y="2319"/>
                  </a:cubicBezTo>
                  <a:cubicBezTo>
                    <a:pt x="785" y="2365"/>
                    <a:pt x="708" y="2386"/>
                    <a:pt x="637" y="2386"/>
                  </a:cubicBezTo>
                  <a:cubicBezTo>
                    <a:pt x="394" y="2386"/>
                    <a:pt x="234" y="2133"/>
                    <a:pt x="234" y="1719"/>
                  </a:cubicBezTo>
                  <a:cubicBezTo>
                    <a:pt x="201" y="1185"/>
                    <a:pt x="434" y="685"/>
                    <a:pt x="868" y="385"/>
                  </a:cubicBezTo>
                  <a:cubicBezTo>
                    <a:pt x="943" y="340"/>
                    <a:pt x="1016" y="318"/>
                    <a:pt x="1085" y="318"/>
                  </a:cubicBezTo>
                  <a:close/>
                  <a:moveTo>
                    <a:pt x="1162" y="1"/>
                  </a:moveTo>
                  <a:cubicBezTo>
                    <a:pt x="1033" y="1"/>
                    <a:pt x="887" y="59"/>
                    <a:pt x="734" y="185"/>
                  </a:cubicBezTo>
                  <a:cubicBezTo>
                    <a:pt x="334" y="552"/>
                    <a:pt x="101" y="1052"/>
                    <a:pt x="34" y="1619"/>
                  </a:cubicBezTo>
                  <a:cubicBezTo>
                    <a:pt x="0" y="1886"/>
                    <a:pt x="34" y="2153"/>
                    <a:pt x="134" y="2386"/>
                  </a:cubicBezTo>
                  <a:lnTo>
                    <a:pt x="0" y="3053"/>
                  </a:lnTo>
                  <a:cubicBezTo>
                    <a:pt x="0" y="3092"/>
                    <a:pt x="0" y="3109"/>
                    <a:pt x="14" y="3109"/>
                  </a:cubicBezTo>
                  <a:cubicBezTo>
                    <a:pt x="23" y="3109"/>
                    <a:pt x="40" y="3101"/>
                    <a:pt x="67" y="3087"/>
                  </a:cubicBezTo>
                  <a:lnTo>
                    <a:pt x="434" y="2686"/>
                  </a:lnTo>
                  <a:cubicBezTo>
                    <a:pt x="468" y="2692"/>
                    <a:pt x="503" y="2695"/>
                    <a:pt x="537" y="2695"/>
                  </a:cubicBezTo>
                  <a:cubicBezTo>
                    <a:pt x="702" y="2695"/>
                    <a:pt x="863" y="2630"/>
                    <a:pt x="1001" y="2520"/>
                  </a:cubicBezTo>
                  <a:cubicBezTo>
                    <a:pt x="1401" y="2153"/>
                    <a:pt x="1635" y="1619"/>
                    <a:pt x="1668" y="1085"/>
                  </a:cubicBezTo>
                  <a:cubicBezTo>
                    <a:pt x="1741" y="427"/>
                    <a:pt x="1512" y="1"/>
                    <a:pt x="1162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37"/>
            <p:cNvSpPr/>
            <p:nvPr/>
          </p:nvSpPr>
          <p:spPr>
            <a:xfrm>
              <a:off x="2501125" y="2957975"/>
              <a:ext cx="43550" cy="78325"/>
            </a:xfrm>
            <a:custGeom>
              <a:avLst/>
              <a:gdLst/>
              <a:ahLst/>
              <a:cxnLst/>
              <a:rect l="l" t="t" r="r" b="b"/>
              <a:pathLst>
                <a:path w="1742" h="3133" extrusionOk="0">
                  <a:moveTo>
                    <a:pt x="1073" y="322"/>
                  </a:moveTo>
                  <a:cubicBezTo>
                    <a:pt x="1315" y="322"/>
                    <a:pt x="1502" y="597"/>
                    <a:pt x="1502" y="1018"/>
                  </a:cubicBezTo>
                  <a:cubicBezTo>
                    <a:pt x="1502" y="1518"/>
                    <a:pt x="1268" y="2019"/>
                    <a:pt x="868" y="2352"/>
                  </a:cubicBezTo>
                  <a:cubicBezTo>
                    <a:pt x="786" y="2397"/>
                    <a:pt x="709" y="2418"/>
                    <a:pt x="639" y="2418"/>
                  </a:cubicBezTo>
                  <a:cubicBezTo>
                    <a:pt x="395" y="2418"/>
                    <a:pt x="234" y="2159"/>
                    <a:pt x="234" y="1718"/>
                  </a:cubicBezTo>
                  <a:cubicBezTo>
                    <a:pt x="201" y="1218"/>
                    <a:pt x="434" y="718"/>
                    <a:pt x="868" y="384"/>
                  </a:cubicBezTo>
                  <a:cubicBezTo>
                    <a:pt x="938" y="342"/>
                    <a:pt x="1008" y="322"/>
                    <a:pt x="1073" y="322"/>
                  </a:cubicBezTo>
                  <a:close/>
                  <a:moveTo>
                    <a:pt x="1160" y="1"/>
                  </a:moveTo>
                  <a:cubicBezTo>
                    <a:pt x="1031" y="1"/>
                    <a:pt x="886" y="59"/>
                    <a:pt x="734" y="184"/>
                  </a:cubicBezTo>
                  <a:cubicBezTo>
                    <a:pt x="334" y="584"/>
                    <a:pt x="101" y="1085"/>
                    <a:pt x="34" y="1618"/>
                  </a:cubicBezTo>
                  <a:cubicBezTo>
                    <a:pt x="0" y="1885"/>
                    <a:pt x="34" y="2152"/>
                    <a:pt x="134" y="2419"/>
                  </a:cubicBezTo>
                  <a:lnTo>
                    <a:pt x="0" y="3053"/>
                  </a:lnTo>
                  <a:cubicBezTo>
                    <a:pt x="0" y="3102"/>
                    <a:pt x="0" y="3133"/>
                    <a:pt x="27" y="3133"/>
                  </a:cubicBezTo>
                  <a:cubicBezTo>
                    <a:pt x="36" y="3133"/>
                    <a:pt x="49" y="3128"/>
                    <a:pt x="67" y="3119"/>
                  </a:cubicBezTo>
                  <a:lnTo>
                    <a:pt x="434" y="2686"/>
                  </a:lnTo>
                  <a:cubicBezTo>
                    <a:pt x="488" y="2704"/>
                    <a:pt x="541" y="2712"/>
                    <a:pt x="594" y="2712"/>
                  </a:cubicBezTo>
                  <a:cubicBezTo>
                    <a:pt x="739" y="2712"/>
                    <a:pt x="879" y="2650"/>
                    <a:pt x="1001" y="2552"/>
                  </a:cubicBezTo>
                  <a:cubicBezTo>
                    <a:pt x="1401" y="2152"/>
                    <a:pt x="1635" y="1652"/>
                    <a:pt x="1668" y="1118"/>
                  </a:cubicBezTo>
                  <a:cubicBezTo>
                    <a:pt x="1742" y="434"/>
                    <a:pt x="1511" y="1"/>
                    <a:pt x="1160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37"/>
            <p:cNvSpPr/>
            <p:nvPr/>
          </p:nvSpPr>
          <p:spPr>
            <a:xfrm>
              <a:off x="2516125" y="3069800"/>
              <a:ext cx="16725" cy="27400"/>
            </a:xfrm>
            <a:custGeom>
              <a:avLst/>
              <a:gdLst/>
              <a:ahLst/>
              <a:cxnLst/>
              <a:rect l="l" t="t" r="r" b="b"/>
              <a:pathLst>
                <a:path w="669" h="1096" extrusionOk="0">
                  <a:moveTo>
                    <a:pt x="453" y="0"/>
                  </a:moveTo>
                  <a:cubicBezTo>
                    <a:pt x="415" y="0"/>
                    <a:pt x="375" y="15"/>
                    <a:pt x="334" y="47"/>
                  </a:cubicBezTo>
                  <a:cubicBezTo>
                    <a:pt x="101" y="214"/>
                    <a:pt x="1" y="448"/>
                    <a:pt x="1" y="748"/>
                  </a:cubicBezTo>
                  <a:cubicBezTo>
                    <a:pt x="1" y="950"/>
                    <a:pt x="78" y="1095"/>
                    <a:pt x="202" y="1095"/>
                  </a:cubicBezTo>
                  <a:cubicBezTo>
                    <a:pt x="242" y="1095"/>
                    <a:pt x="286" y="1080"/>
                    <a:pt x="334" y="1048"/>
                  </a:cubicBezTo>
                  <a:cubicBezTo>
                    <a:pt x="535" y="881"/>
                    <a:pt x="668" y="615"/>
                    <a:pt x="668" y="348"/>
                  </a:cubicBezTo>
                  <a:cubicBezTo>
                    <a:pt x="668" y="145"/>
                    <a:pt x="572" y="0"/>
                    <a:pt x="453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37"/>
            <p:cNvSpPr/>
            <p:nvPr/>
          </p:nvSpPr>
          <p:spPr>
            <a:xfrm>
              <a:off x="2535325" y="3075350"/>
              <a:ext cx="11700" cy="17950"/>
            </a:xfrm>
            <a:custGeom>
              <a:avLst/>
              <a:gdLst/>
              <a:ahLst/>
              <a:cxnLst/>
              <a:rect l="l" t="t" r="r" b="b"/>
              <a:pathLst>
                <a:path w="468" h="718" extrusionOk="0">
                  <a:moveTo>
                    <a:pt x="326" y="1"/>
                  </a:moveTo>
                  <a:cubicBezTo>
                    <a:pt x="298" y="1"/>
                    <a:pt x="267" y="9"/>
                    <a:pt x="234" y="26"/>
                  </a:cubicBezTo>
                  <a:cubicBezTo>
                    <a:pt x="100" y="126"/>
                    <a:pt x="0" y="292"/>
                    <a:pt x="0" y="493"/>
                  </a:cubicBezTo>
                  <a:cubicBezTo>
                    <a:pt x="0" y="643"/>
                    <a:pt x="56" y="718"/>
                    <a:pt x="141" y="718"/>
                  </a:cubicBezTo>
                  <a:cubicBezTo>
                    <a:pt x="169" y="718"/>
                    <a:pt x="200" y="709"/>
                    <a:pt x="234" y="693"/>
                  </a:cubicBezTo>
                  <a:cubicBezTo>
                    <a:pt x="367" y="593"/>
                    <a:pt x="467" y="426"/>
                    <a:pt x="467" y="226"/>
                  </a:cubicBezTo>
                  <a:cubicBezTo>
                    <a:pt x="467" y="76"/>
                    <a:pt x="411" y="1"/>
                    <a:pt x="326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37"/>
            <p:cNvSpPr/>
            <p:nvPr/>
          </p:nvSpPr>
          <p:spPr>
            <a:xfrm>
              <a:off x="2514475" y="3097500"/>
              <a:ext cx="19200" cy="42725"/>
            </a:xfrm>
            <a:custGeom>
              <a:avLst/>
              <a:gdLst/>
              <a:ahLst/>
              <a:cxnLst/>
              <a:rect l="l" t="t" r="r" b="b"/>
              <a:pathLst>
                <a:path w="768" h="1709" extrusionOk="0">
                  <a:moveTo>
                    <a:pt x="605" y="1"/>
                  </a:moveTo>
                  <a:cubicBezTo>
                    <a:pt x="572" y="1"/>
                    <a:pt x="536" y="13"/>
                    <a:pt x="501" y="40"/>
                  </a:cubicBezTo>
                  <a:lnTo>
                    <a:pt x="267" y="174"/>
                  </a:lnTo>
                  <a:cubicBezTo>
                    <a:pt x="100" y="274"/>
                    <a:pt x="0" y="474"/>
                    <a:pt x="0" y="707"/>
                  </a:cubicBezTo>
                  <a:lnTo>
                    <a:pt x="0" y="1708"/>
                  </a:lnTo>
                  <a:lnTo>
                    <a:pt x="767" y="1274"/>
                  </a:lnTo>
                  <a:lnTo>
                    <a:pt x="767" y="240"/>
                  </a:lnTo>
                  <a:cubicBezTo>
                    <a:pt x="767" y="94"/>
                    <a:pt x="696" y="1"/>
                    <a:pt x="605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37"/>
            <p:cNvSpPr/>
            <p:nvPr/>
          </p:nvSpPr>
          <p:spPr>
            <a:xfrm>
              <a:off x="2536975" y="3095325"/>
              <a:ext cx="10050" cy="32375"/>
            </a:xfrm>
            <a:custGeom>
              <a:avLst/>
              <a:gdLst/>
              <a:ahLst/>
              <a:cxnLst/>
              <a:rect l="l" t="t" r="r" b="b"/>
              <a:pathLst>
                <a:path w="402" h="1295" extrusionOk="0">
                  <a:moveTo>
                    <a:pt x="279" y="1"/>
                  </a:moveTo>
                  <a:cubicBezTo>
                    <a:pt x="255" y="1"/>
                    <a:pt x="228" y="9"/>
                    <a:pt x="201" y="27"/>
                  </a:cubicBezTo>
                  <a:lnTo>
                    <a:pt x="1" y="161"/>
                  </a:lnTo>
                  <a:lnTo>
                    <a:pt x="1" y="1295"/>
                  </a:lnTo>
                  <a:lnTo>
                    <a:pt x="401" y="1061"/>
                  </a:lnTo>
                  <a:lnTo>
                    <a:pt x="401" y="161"/>
                  </a:lnTo>
                  <a:cubicBezTo>
                    <a:pt x="401" y="63"/>
                    <a:pt x="347" y="1"/>
                    <a:pt x="279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37"/>
            <p:cNvSpPr/>
            <p:nvPr/>
          </p:nvSpPr>
          <p:spPr>
            <a:xfrm>
              <a:off x="2501125" y="3094650"/>
              <a:ext cx="11700" cy="18575"/>
            </a:xfrm>
            <a:custGeom>
              <a:avLst/>
              <a:gdLst/>
              <a:ahLst/>
              <a:cxnLst/>
              <a:rect l="l" t="t" r="r" b="b"/>
              <a:pathLst>
                <a:path w="468" h="743" extrusionOk="0">
                  <a:moveTo>
                    <a:pt x="313" y="0"/>
                  </a:moveTo>
                  <a:cubicBezTo>
                    <a:pt x="288" y="0"/>
                    <a:pt x="262" y="7"/>
                    <a:pt x="234" y="21"/>
                  </a:cubicBezTo>
                  <a:cubicBezTo>
                    <a:pt x="101" y="154"/>
                    <a:pt x="0" y="321"/>
                    <a:pt x="34" y="521"/>
                  </a:cubicBezTo>
                  <a:cubicBezTo>
                    <a:pt x="34" y="652"/>
                    <a:pt x="96" y="742"/>
                    <a:pt x="171" y="742"/>
                  </a:cubicBezTo>
                  <a:cubicBezTo>
                    <a:pt x="191" y="742"/>
                    <a:pt x="213" y="736"/>
                    <a:pt x="234" y="721"/>
                  </a:cubicBezTo>
                  <a:cubicBezTo>
                    <a:pt x="367" y="588"/>
                    <a:pt x="467" y="421"/>
                    <a:pt x="467" y="254"/>
                  </a:cubicBezTo>
                  <a:cubicBezTo>
                    <a:pt x="467" y="96"/>
                    <a:pt x="405" y="0"/>
                    <a:pt x="313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37"/>
            <p:cNvSpPr/>
            <p:nvPr/>
          </p:nvSpPr>
          <p:spPr>
            <a:xfrm>
              <a:off x="2501125" y="3113500"/>
              <a:ext cx="10875" cy="34225"/>
            </a:xfrm>
            <a:custGeom>
              <a:avLst/>
              <a:gdLst/>
              <a:ahLst/>
              <a:cxnLst/>
              <a:rect l="l" t="t" r="r" b="b"/>
              <a:pathLst>
                <a:path w="435" h="1369" extrusionOk="0">
                  <a:moveTo>
                    <a:pt x="434" y="1"/>
                  </a:moveTo>
                  <a:lnTo>
                    <a:pt x="201" y="134"/>
                  </a:lnTo>
                  <a:cubicBezTo>
                    <a:pt x="67" y="201"/>
                    <a:pt x="0" y="334"/>
                    <a:pt x="0" y="501"/>
                  </a:cubicBezTo>
                  <a:lnTo>
                    <a:pt x="0" y="1368"/>
                  </a:lnTo>
                  <a:lnTo>
                    <a:pt x="434" y="1135"/>
                  </a:lnTo>
                  <a:lnTo>
                    <a:pt x="434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37"/>
            <p:cNvSpPr/>
            <p:nvPr/>
          </p:nvSpPr>
          <p:spPr>
            <a:xfrm>
              <a:off x="2586175" y="2488250"/>
              <a:ext cx="254375" cy="161425"/>
            </a:xfrm>
            <a:custGeom>
              <a:avLst/>
              <a:gdLst/>
              <a:ahLst/>
              <a:cxnLst/>
              <a:rect l="l" t="t" r="r" b="b"/>
              <a:pathLst>
                <a:path w="10175" h="6457" extrusionOk="0">
                  <a:moveTo>
                    <a:pt x="9925" y="1"/>
                  </a:moveTo>
                  <a:cubicBezTo>
                    <a:pt x="9861" y="1"/>
                    <a:pt x="9787" y="20"/>
                    <a:pt x="9708" y="59"/>
                  </a:cubicBezTo>
                  <a:lnTo>
                    <a:pt x="468" y="5430"/>
                  </a:lnTo>
                  <a:cubicBezTo>
                    <a:pt x="201" y="5597"/>
                    <a:pt x="34" y="5864"/>
                    <a:pt x="1" y="6164"/>
                  </a:cubicBezTo>
                  <a:cubicBezTo>
                    <a:pt x="1" y="6351"/>
                    <a:pt x="99" y="6456"/>
                    <a:pt x="250" y="6456"/>
                  </a:cubicBezTo>
                  <a:cubicBezTo>
                    <a:pt x="315" y="6456"/>
                    <a:pt x="388" y="6437"/>
                    <a:pt x="468" y="6397"/>
                  </a:cubicBezTo>
                  <a:lnTo>
                    <a:pt x="9708" y="1027"/>
                  </a:lnTo>
                  <a:cubicBezTo>
                    <a:pt x="9975" y="860"/>
                    <a:pt x="10141" y="593"/>
                    <a:pt x="10175" y="293"/>
                  </a:cubicBezTo>
                  <a:cubicBezTo>
                    <a:pt x="10175" y="106"/>
                    <a:pt x="10076" y="1"/>
                    <a:pt x="9925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37"/>
            <p:cNvSpPr/>
            <p:nvPr/>
          </p:nvSpPr>
          <p:spPr>
            <a:xfrm>
              <a:off x="2586175" y="2597500"/>
              <a:ext cx="254375" cy="161400"/>
            </a:xfrm>
            <a:custGeom>
              <a:avLst/>
              <a:gdLst/>
              <a:ahLst/>
              <a:cxnLst/>
              <a:rect l="l" t="t" r="r" b="b"/>
              <a:pathLst>
                <a:path w="10175" h="6456" extrusionOk="0">
                  <a:moveTo>
                    <a:pt x="9925" y="0"/>
                  </a:moveTo>
                  <a:cubicBezTo>
                    <a:pt x="9861" y="0"/>
                    <a:pt x="9787" y="19"/>
                    <a:pt x="9708" y="59"/>
                  </a:cubicBezTo>
                  <a:lnTo>
                    <a:pt x="468" y="5396"/>
                  </a:lnTo>
                  <a:cubicBezTo>
                    <a:pt x="201" y="5563"/>
                    <a:pt x="34" y="5863"/>
                    <a:pt x="1" y="6164"/>
                  </a:cubicBezTo>
                  <a:cubicBezTo>
                    <a:pt x="1" y="6351"/>
                    <a:pt x="99" y="6456"/>
                    <a:pt x="250" y="6456"/>
                  </a:cubicBezTo>
                  <a:cubicBezTo>
                    <a:pt x="315" y="6456"/>
                    <a:pt x="388" y="6437"/>
                    <a:pt x="468" y="6397"/>
                  </a:cubicBezTo>
                  <a:lnTo>
                    <a:pt x="9708" y="1060"/>
                  </a:lnTo>
                  <a:cubicBezTo>
                    <a:pt x="9975" y="893"/>
                    <a:pt x="10141" y="593"/>
                    <a:pt x="10175" y="293"/>
                  </a:cubicBezTo>
                  <a:cubicBezTo>
                    <a:pt x="10175" y="106"/>
                    <a:pt x="10076" y="0"/>
                    <a:pt x="9925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7"/>
            <p:cNvSpPr/>
            <p:nvPr/>
          </p:nvSpPr>
          <p:spPr>
            <a:xfrm>
              <a:off x="2586175" y="2707000"/>
              <a:ext cx="254375" cy="160900"/>
            </a:xfrm>
            <a:custGeom>
              <a:avLst/>
              <a:gdLst/>
              <a:ahLst/>
              <a:cxnLst/>
              <a:rect l="l" t="t" r="r" b="b"/>
              <a:pathLst>
                <a:path w="10175" h="6436" extrusionOk="0">
                  <a:moveTo>
                    <a:pt x="9947" y="1"/>
                  </a:moveTo>
                  <a:cubicBezTo>
                    <a:pt x="9878" y="1"/>
                    <a:pt x="9797" y="27"/>
                    <a:pt x="9708" y="82"/>
                  </a:cubicBezTo>
                  <a:lnTo>
                    <a:pt x="468" y="5386"/>
                  </a:lnTo>
                  <a:cubicBezTo>
                    <a:pt x="201" y="5553"/>
                    <a:pt x="34" y="5820"/>
                    <a:pt x="1" y="6153"/>
                  </a:cubicBezTo>
                  <a:cubicBezTo>
                    <a:pt x="1" y="6331"/>
                    <a:pt x="90" y="6435"/>
                    <a:pt x="228" y="6435"/>
                  </a:cubicBezTo>
                  <a:cubicBezTo>
                    <a:pt x="297" y="6435"/>
                    <a:pt x="379" y="6409"/>
                    <a:pt x="468" y="6354"/>
                  </a:cubicBezTo>
                  <a:lnTo>
                    <a:pt x="9708" y="1050"/>
                  </a:lnTo>
                  <a:cubicBezTo>
                    <a:pt x="9975" y="883"/>
                    <a:pt x="10141" y="583"/>
                    <a:pt x="10175" y="283"/>
                  </a:cubicBezTo>
                  <a:cubicBezTo>
                    <a:pt x="10175" y="105"/>
                    <a:pt x="10086" y="1"/>
                    <a:pt x="9947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7"/>
            <p:cNvSpPr/>
            <p:nvPr/>
          </p:nvSpPr>
          <p:spPr>
            <a:xfrm>
              <a:off x="2586175" y="2815425"/>
              <a:ext cx="254375" cy="161150"/>
            </a:xfrm>
            <a:custGeom>
              <a:avLst/>
              <a:gdLst/>
              <a:ahLst/>
              <a:cxnLst/>
              <a:rect l="l" t="t" r="r" b="b"/>
              <a:pathLst>
                <a:path w="10175" h="6446" extrusionOk="0">
                  <a:moveTo>
                    <a:pt x="9947" y="0"/>
                  </a:moveTo>
                  <a:cubicBezTo>
                    <a:pt x="9878" y="0"/>
                    <a:pt x="9797" y="26"/>
                    <a:pt x="9708" y="82"/>
                  </a:cubicBezTo>
                  <a:lnTo>
                    <a:pt x="468" y="5419"/>
                  </a:lnTo>
                  <a:cubicBezTo>
                    <a:pt x="201" y="5586"/>
                    <a:pt x="34" y="5853"/>
                    <a:pt x="1" y="6153"/>
                  </a:cubicBezTo>
                  <a:cubicBezTo>
                    <a:pt x="1" y="6340"/>
                    <a:pt x="99" y="6445"/>
                    <a:pt x="250" y="6445"/>
                  </a:cubicBezTo>
                  <a:cubicBezTo>
                    <a:pt x="315" y="6445"/>
                    <a:pt x="388" y="6426"/>
                    <a:pt x="468" y="6386"/>
                  </a:cubicBezTo>
                  <a:lnTo>
                    <a:pt x="9708" y="1049"/>
                  </a:lnTo>
                  <a:cubicBezTo>
                    <a:pt x="9975" y="882"/>
                    <a:pt x="10141" y="616"/>
                    <a:pt x="10175" y="282"/>
                  </a:cubicBezTo>
                  <a:cubicBezTo>
                    <a:pt x="10175" y="104"/>
                    <a:pt x="10086" y="0"/>
                    <a:pt x="9947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37"/>
            <p:cNvSpPr/>
            <p:nvPr/>
          </p:nvSpPr>
          <p:spPr>
            <a:xfrm>
              <a:off x="2586175" y="2924400"/>
              <a:ext cx="254375" cy="161425"/>
            </a:xfrm>
            <a:custGeom>
              <a:avLst/>
              <a:gdLst/>
              <a:ahLst/>
              <a:cxnLst/>
              <a:rect l="l" t="t" r="r" b="b"/>
              <a:pathLst>
                <a:path w="10175" h="6457" extrusionOk="0">
                  <a:moveTo>
                    <a:pt x="9925" y="0"/>
                  </a:moveTo>
                  <a:cubicBezTo>
                    <a:pt x="9861" y="0"/>
                    <a:pt x="9787" y="19"/>
                    <a:pt x="9708" y="59"/>
                  </a:cubicBezTo>
                  <a:lnTo>
                    <a:pt x="468" y="5396"/>
                  </a:lnTo>
                  <a:cubicBezTo>
                    <a:pt x="201" y="5563"/>
                    <a:pt x="34" y="5830"/>
                    <a:pt x="1" y="6164"/>
                  </a:cubicBezTo>
                  <a:cubicBezTo>
                    <a:pt x="1" y="6351"/>
                    <a:pt x="99" y="6456"/>
                    <a:pt x="250" y="6456"/>
                  </a:cubicBezTo>
                  <a:cubicBezTo>
                    <a:pt x="315" y="6456"/>
                    <a:pt x="388" y="6437"/>
                    <a:pt x="468" y="6397"/>
                  </a:cubicBezTo>
                  <a:lnTo>
                    <a:pt x="9708" y="1060"/>
                  </a:lnTo>
                  <a:cubicBezTo>
                    <a:pt x="9975" y="893"/>
                    <a:pt x="10141" y="593"/>
                    <a:pt x="10175" y="293"/>
                  </a:cubicBezTo>
                  <a:cubicBezTo>
                    <a:pt x="10175" y="106"/>
                    <a:pt x="10076" y="0"/>
                    <a:pt x="9925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37"/>
            <p:cNvSpPr/>
            <p:nvPr/>
          </p:nvSpPr>
          <p:spPr>
            <a:xfrm>
              <a:off x="2628725" y="3013250"/>
              <a:ext cx="254375" cy="161525"/>
            </a:xfrm>
            <a:custGeom>
              <a:avLst/>
              <a:gdLst/>
              <a:ahLst/>
              <a:cxnLst/>
              <a:rect l="l" t="t" r="r" b="b"/>
              <a:pathLst>
                <a:path w="10175" h="6461" extrusionOk="0">
                  <a:moveTo>
                    <a:pt x="9928" y="1"/>
                  </a:moveTo>
                  <a:cubicBezTo>
                    <a:pt x="9863" y="1"/>
                    <a:pt x="9788" y="24"/>
                    <a:pt x="9707" y="75"/>
                  </a:cubicBezTo>
                  <a:lnTo>
                    <a:pt x="434" y="5412"/>
                  </a:lnTo>
                  <a:cubicBezTo>
                    <a:pt x="200" y="5578"/>
                    <a:pt x="33" y="5845"/>
                    <a:pt x="0" y="6179"/>
                  </a:cubicBezTo>
                  <a:cubicBezTo>
                    <a:pt x="0" y="6357"/>
                    <a:pt x="89" y="6461"/>
                    <a:pt x="218" y="6461"/>
                  </a:cubicBezTo>
                  <a:cubicBezTo>
                    <a:pt x="282" y="6461"/>
                    <a:pt x="356" y="6435"/>
                    <a:pt x="434" y="6379"/>
                  </a:cubicBezTo>
                  <a:lnTo>
                    <a:pt x="9707" y="1042"/>
                  </a:lnTo>
                  <a:cubicBezTo>
                    <a:pt x="9974" y="875"/>
                    <a:pt x="10141" y="608"/>
                    <a:pt x="10174" y="308"/>
                  </a:cubicBezTo>
                  <a:cubicBezTo>
                    <a:pt x="10174" y="122"/>
                    <a:pt x="10077" y="1"/>
                    <a:pt x="9928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7"/>
            <p:cNvSpPr/>
            <p:nvPr/>
          </p:nvSpPr>
          <p:spPr>
            <a:xfrm>
              <a:off x="2628725" y="3087025"/>
              <a:ext cx="254375" cy="161400"/>
            </a:xfrm>
            <a:custGeom>
              <a:avLst/>
              <a:gdLst/>
              <a:ahLst/>
              <a:cxnLst/>
              <a:rect l="l" t="t" r="r" b="b"/>
              <a:pathLst>
                <a:path w="10175" h="6456" extrusionOk="0">
                  <a:moveTo>
                    <a:pt x="9925" y="0"/>
                  </a:moveTo>
                  <a:cubicBezTo>
                    <a:pt x="9860" y="0"/>
                    <a:pt x="9787" y="19"/>
                    <a:pt x="9707" y="59"/>
                  </a:cubicBezTo>
                  <a:lnTo>
                    <a:pt x="434" y="5396"/>
                  </a:lnTo>
                  <a:cubicBezTo>
                    <a:pt x="200" y="5563"/>
                    <a:pt x="33" y="5863"/>
                    <a:pt x="0" y="6163"/>
                  </a:cubicBezTo>
                  <a:cubicBezTo>
                    <a:pt x="0" y="6351"/>
                    <a:pt x="99" y="6456"/>
                    <a:pt x="238" y="6456"/>
                  </a:cubicBezTo>
                  <a:cubicBezTo>
                    <a:pt x="297" y="6456"/>
                    <a:pt x="364" y="6437"/>
                    <a:pt x="434" y="6397"/>
                  </a:cubicBezTo>
                  <a:lnTo>
                    <a:pt x="9707" y="1026"/>
                  </a:lnTo>
                  <a:cubicBezTo>
                    <a:pt x="9974" y="893"/>
                    <a:pt x="10141" y="593"/>
                    <a:pt x="10174" y="292"/>
                  </a:cubicBezTo>
                  <a:cubicBezTo>
                    <a:pt x="10174" y="105"/>
                    <a:pt x="10076" y="0"/>
                    <a:pt x="9925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7"/>
            <p:cNvSpPr/>
            <p:nvPr/>
          </p:nvSpPr>
          <p:spPr>
            <a:xfrm>
              <a:off x="2628725" y="3160400"/>
              <a:ext cx="254375" cy="161425"/>
            </a:xfrm>
            <a:custGeom>
              <a:avLst/>
              <a:gdLst/>
              <a:ahLst/>
              <a:cxnLst/>
              <a:rect l="l" t="t" r="r" b="b"/>
              <a:pathLst>
                <a:path w="10175" h="6457" extrusionOk="0">
                  <a:moveTo>
                    <a:pt x="9925" y="1"/>
                  </a:moveTo>
                  <a:cubicBezTo>
                    <a:pt x="9860" y="1"/>
                    <a:pt x="9787" y="20"/>
                    <a:pt x="9707" y="59"/>
                  </a:cubicBezTo>
                  <a:lnTo>
                    <a:pt x="434" y="5430"/>
                  </a:lnTo>
                  <a:cubicBezTo>
                    <a:pt x="200" y="5597"/>
                    <a:pt x="33" y="5864"/>
                    <a:pt x="0" y="6164"/>
                  </a:cubicBezTo>
                  <a:cubicBezTo>
                    <a:pt x="0" y="6351"/>
                    <a:pt x="99" y="6456"/>
                    <a:pt x="238" y="6456"/>
                  </a:cubicBezTo>
                  <a:cubicBezTo>
                    <a:pt x="297" y="6456"/>
                    <a:pt x="364" y="6437"/>
                    <a:pt x="434" y="6397"/>
                  </a:cubicBezTo>
                  <a:lnTo>
                    <a:pt x="9707" y="1060"/>
                  </a:lnTo>
                  <a:cubicBezTo>
                    <a:pt x="9974" y="893"/>
                    <a:pt x="10141" y="593"/>
                    <a:pt x="10174" y="293"/>
                  </a:cubicBezTo>
                  <a:cubicBezTo>
                    <a:pt x="10174" y="106"/>
                    <a:pt x="10076" y="1"/>
                    <a:pt x="9925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7"/>
            <p:cNvSpPr/>
            <p:nvPr/>
          </p:nvSpPr>
          <p:spPr>
            <a:xfrm>
              <a:off x="2673750" y="3207375"/>
              <a:ext cx="254375" cy="161150"/>
            </a:xfrm>
            <a:custGeom>
              <a:avLst/>
              <a:gdLst/>
              <a:ahLst/>
              <a:cxnLst/>
              <a:rect l="l" t="t" r="r" b="b"/>
              <a:pathLst>
                <a:path w="10175" h="6446" extrusionOk="0">
                  <a:moveTo>
                    <a:pt x="9947" y="0"/>
                  </a:moveTo>
                  <a:cubicBezTo>
                    <a:pt x="9878" y="0"/>
                    <a:pt x="9796" y="26"/>
                    <a:pt x="9707" y="82"/>
                  </a:cubicBezTo>
                  <a:lnTo>
                    <a:pt x="434" y="5419"/>
                  </a:lnTo>
                  <a:cubicBezTo>
                    <a:pt x="201" y="5586"/>
                    <a:pt x="34" y="5853"/>
                    <a:pt x="0" y="6153"/>
                  </a:cubicBezTo>
                  <a:cubicBezTo>
                    <a:pt x="0" y="6340"/>
                    <a:pt x="99" y="6445"/>
                    <a:pt x="238" y="6445"/>
                  </a:cubicBezTo>
                  <a:cubicBezTo>
                    <a:pt x="298" y="6445"/>
                    <a:pt x="364" y="6426"/>
                    <a:pt x="434" y="6386"/>
                  </a:cubicBezTo>
                  <a:lnTo>
                    <a:pt x="9707" y="1049"/>
                  </a:lnTo>
                  <a:cubicBezTo>
                    <a:pt x="9974" y="882"/>
                    <a:pt x="10141" y="582"/>
                    <a:pt x="10174" y="282"/>
                  </a:cubicBezTo>
                  <a:cubicBezTo>
                    <a:pt x="10174" y="104"/>
                    <a:pt x="10085" y="0"/>
                    <a:pt x="9947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7"/>
            <p:cNvSpPr/>
            <p:nvPr/>
          </p:nvSpPr>
          <p:spPr>
            <a:xfrm>
              <a:off x="2628725" y="3357625"/>
              <a:ext cx="21700" cy="49525"/>
            </a:xfrm>
            <a:custGeom>
              <a:avLst/>
              <a:gdLst/>
              <a:ahLst/>
              <a:cxnLst/>
              <a:rect l="l" t="t" r="r" b="b"/>
              <a:pathLst>
                <a:path w="868" h="1981" extrusionOk="0">
                  <a:moveTo>
                    <a:pt x="49" y="1"/>
                  </a:moveTo>
                  <a:cubicBezTo>
                    <a:pt x="23" y="1"/>
                    <a:pt x="0" y="60"/>
                    <a:pt x="0" y="143"/>
                  </a:cubicBezTo>
                  <a:lnTo>
                    <a:pt x="0" y="1911"/>
                  </a:lnTo>
                  <a:cubicBezTo>
                    <a:pt x="0" y="1952"/>
                    <a:pt x="26" y="1980"/>
                    <a:pt x="45" y="1980"/>
                  </a:cubicBezTo>
                  <a:cubicBezTo>
                    <a:pt x="57" y="1980"/>
                    <a:pt x="67" y="1970"/>
                    <a:pt x="67" y="1944"/>
                  </a:cubicBezTo>
                  <a:lnTo>
                    <a:pt x="834" y="610"/>
                  </a:lnTo>
                  <a:cubicBezTo>
                    <a:pt x="867" y="543"/>
                    <a:pt x="867" y="476"/>
                    <a:pt x="834" y="476"/>
                  </a:cubicBezTo>
                  <a:lnTo>
                    <a:pt x="67" y="9"/>
                  </a:lnTo>
                  <a:cubicBezTo>
                    <a:pt x="61" y="3"/>
                    <a:pt x="55" y="1"/>
                    <a:pt x="49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37"/>
            <p:cNvSpPr/>
            <p:nvPr/>
          </p:nvSpPr>
          <p:spPr>
            <a:xfrm>
              <a:off x="2673750" y="3280475"/>
              <a:ext cx="254375" cy="161425"/>
            </a:xfrm>
            <a:custGeom>
              <a:avLst/>
              <a:gdLst/>
              <a:ahLst/>
              <a:cxnLst/>
              <a:rect l="l" t="t" r="r" b="b"/>
              <a:pathLst>
                <a:path w="10175" h="6457" extrusionOk="0">
                  <a:moveTo>
                    <a:pt x="9925" y="1"/>
                  </a:moveTo>
                  <a:cubicBezTo>
                    <a:pt x="9861" y="1"/>
                    <a:pt x="9787" y="20"/>
                    <a:pt x="9707" y="60"/>
                  </a:cubicBezTo>
                  <a:lnTo>
                    <a:pt x="434" y="5430"/>
                  </a:lnTo>
                  <a:cubicBezTo>
                    <a:pt x="201" y="5597"/>
                    <a:pt x="34" y="5864"/>
                    <a:pt x="0" y="6164"/>
                  </a:cubicBezTo>
                  <a:cubicBezTo>
                    <a:pt x="0" y="6351"/>
                    <a:pt x="99" y="6457"/>
                    <a:pt x="238" y="6457"/>
                  </a:cubicBezTo>
                  <a:cubicBezTo>
                    <a:pt x="298" y="6457"/>
                    <a:pt x="364" y="6438"/>
                    <a:pt x="434" y="6398"/>
                  </a:cubicBezTo>
                  <a:lnTo>
                    <a:pt x="9707" y="1027"/>
                  </a:lnTo>
                  <a:cubicBezTo>
                    <a:pt x="9974" y="860"/>
                    <a:pt x="10141" y="594"/>
                    <a:pt x="10174" y="293"/>
                  </a:cubicBezTo>
                  <a:cubicBezTo>
                    <a:pt x="10174" y="106"/>
                    <a:pt x="10076" y="1"/>
                    <a:pt x="9925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37"/>
            <p:cNvSpPr/>
            <p:nvPr/>
          </p:nvSpPr>
          <p:spPr>
            <a:xfrm>
              <a:off x="2628725" y="3431075"/>
              <a:ext cx="21700" cy="49450"/>
            </a:xfrm>
            <a:custGeom>
              <a:avLst/>
              <a:gdLst/>
              <a:ahLst/>
              <a:cxnLst/>
              <a:rect l="l" t="t" r="r" b="b"/>
              <a:pathLst>
                <a:path w="868" h="1978" extrusionOk="0">
                  <a:moveTo>
                    <a:pt x="53" y="0"/>
                  </a:moveTo>
                  <a:cubicBezTo>
                    <a:pt x="25" y="0"/>
                    <a:pt x="0" y="83"/>
                    <a:pt x="0" y="140"/>
                  </a:cubicBezTo>
                  <a:lnTo>
                    <a:pt x="0" y="1908"/>
                  </a:lnTo>
                  <a:cubicBezTo>
                    <a:pt x="0" y="1949"/>
                    <a:pt x="26" y="1978"/>
                    <a:pt x="45" y="1978"/>
                  </a:cubicBezTo>
                  <a:cubicBezTo>
                    <a:pt x="57" y="1978"/>
                    <a:pt x="67" y="1967"/>
                    <a:pt x="67" y="1941"/>
                  </a:cubicBezTo>
                  <a:lnTo>
                    <a:pt x="834" y="607"/>
                  </a:lnTo>
                  <a:cubicBezTo>
                    <a:pt x="867" y="540"/>
                    <a:pt x="867" y="474"/>
                    <a:pt x="834" y="474"/>
                  </a:cubicBezTo>
                  <a:lnTo>
                    <a:pt x="67" y="7"/>
                  </a:lnTo>
                  <a:cubicBezTo>
                    <a:pt x="62" y="2"/>
                    <a:pt x="58" y="0"/>
                    <a:pt x="53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7"/>
            <p:cNvSpPr/>
            <p:nvPr/>
          </p:nvSpPr>
          <p:spPr>
            <a:xfrm>
              <a:off x="2673750" y="3353875"/>
              <a:ext cx="254375" cy="161400"/>
            </a:xfrm>
            <a:custGeom>
              <a:avLst/>
              <a:gdLst/>
              <a:ahLst/>
              <a:cxnLst/>
              <a:rect l="l" t="t" r="r" b="b"/>
              <a:pathLst>
                <a:path w="10175" h="6456" extrusionOk="0">
                  <a:moveTo>
                    <a:pt x="9925" y="0"/>
                  </a:moveTo>
                  <a:cubicBezTo>
                    <a:pt x="9861" y="0"/>
                    <a:pt x="9787" y="19"/>
                    <a:pt x="9707" y="59"/>
                  </a:cubicBezTo>
                  <a:lnTo>
                    <a:pt x="434" y="5430"/>
                  </a:lnTo>
                  <a:cubicBezTo>
                    <a:pt x="201" y="5597"/>
                    <a:pt x="34" y="5863"/>
                    <a:pt x="0" y="6164"/>
                  </a:cubicBezTo>
                  <a:cubicBezTo>
                    <a:pt x="0" y="6351"/>
                    <a:pt x="99" y="6456"/>
                    <a:pt x="238" y="6456"/>
                  </a:cubicBezTo>
                  <a:cubicBezTo>
                    <a:pt x="298" y="6456"/>
                    <a:pt x="364" y="6437"/>
                    <a:pt x="434" y="6397"/>
                  </a:cubicBezTo>
                  <a:lnTo>
                    <a:pt x="9707" y="1060"/>
                  </a:lnTo>
                  <a:cubicBezTo>
                    <a:pt x="9974" y="893"/>
                    <a:pt x="10141" y="593"/>
                    <a:pt x="10174" y="293"/>
                  </a:cubicBezTo>
                  <a:cubicBezTo>
                    <a:pt x="10174" y="106"/>
                    <a:pt x="10076" y="0"/>
                    <a:pt x="9925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7"/>
            <p:cNvSpPr/>
            <p:nvPr/>
          </p:nvSpPr>
          <p:spPr>
            <a:xfrm>
              <a:off x="2628725" y="3504625"/>
              <a:ext cx="21700" cy="49300"/>
            </a:xfrm>
            <a:custGeom>
              <a:avLst/>
              <a:gdLst/>
              <a:ahLst/>
              <a:cxnLst/>
              <a:rect l="l" t="t" r="r" b="b"/>
              <a:pathLst>
                <a:path w="868" h="1972" extrusionOk="0">
                  <a:moveTo>
                    <a:pt x="67" y="0"/>
                  </a:moveTo>
                  <a:cubicBezTo>
                    <a:pt x="33" y="0"/>
                    <a:pt x="0" y="67"/>
                    <a:pt x="0" y="134"/>
                  </a:cubicBezTo>
                  <a:lnTo>
                    <a:pt x="0" y="1902"/>
                  </a:lnTo>
                  <a:cubicBezTo>
                    <a:pt x="0" y="1943"/>
                    <a:pt x="26" y="1971"/>
                    <a:pt x="45" y="1971"/>
                  </a:cubicBezTo>
                  <a:cubicBezTo>
                    <a:pt x="57" y="1971"/>
                    <a:pt x="67" y="1960"/>
                    <a:pt x="67" y="1935"/>
                  </a:cubicBezTo>
                  <a:lnTo>
                    <a:pt x="834" y="601"/>
                  </a:lnTo>
                  <a:cubicBezTo>
                    <a:pt x="867" y="567"/>
                    <a:pt x="867" y="501"/>
                    <a:pt x="834" y="467"/>
                  </a:cubicBezTo>
                  <a:lnTo>
                    <a:pt x="67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7"/>
            <p:cNvSpPr/>
            <p:nvPr/>
          </p:nvSpPr>
          <p:spPr>
            <a:xfrm>
              <a:off x="2673750" y="3427250"/>
              <a:ext cx="254375" cy="161425"/>
            </a:xfrm>
            <a:custGeom>
              <a:avLst/>
              <a:gdLst/>
              <a:ahLst/>
              <a:cxnLst/>
              <a:rect l="l" t="t" r="r" b="b"/>
              <a:pathLst>
                <a:path w="10175" h="6457" extrusionOk="0">
                  <a:moveTo>
                    <a:pt x="9925" y="1"/>
                  </a:moveTo>
                  <a:cubicBezTo>
                    <a:pt x="9861" y="1"/>
                    <a:pt x="9787" y="20"/>
                    <a:pt x="9707" y="60"/>
                  </a:cubicBezTo>
                  <a:lnTo>
                    <a:pt x="434" y="5430"/>
                  </a:lnTo>
                  <a:cubicBezTo>
                    <a:pt x="201" y="5597"/>
                    <a:pt x="34" y="5864"/>
                    <a:pt x="0" y="6164"/>
                  </a:cubicBezTo>
                  <a:cubicBezTo>
                    <a:pt x="0" y="6351"/>
                    <a:pt x="99" y="6456"/>
                    <a:pt x="238" y="6456"/>
                  </a:cubicBezTo>
                  <a:cubicBezTo>
                    <a:pt x="298" y="6456"/>
                    <a:pt x="364" y="6437"/>
                    <a:pt x="434" y="6398"/>
                  </a:cubicBezTo>
                  <a:lnTo>
                    <a:pt x="9707" y="1060"/>
                  </a:lnTo>
                  <a:cubicBezTo>
                    <a:pt x="9974" y="894"/>
                    <a:pt x="10141" y="593"/>
                    <a:pt x="10174" y="293"/>
                  </a:cubicBezTo>
                  <a:cubicBezTo>
                    <a:pt x="10174" y="106"/>
                    <a:pt x="10076" y="1"/>
                    <a:pt x="9925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7"/>
            <p:cNvSpPr/>
            <p:nvPr/>
          </p:nvSpPr>
          <p:spPr>
            <a:xfrm>
              <a:off x="2628725" y="3577775"/>
              <a:ext cx="21700" cy="49575"/>
            </a:xfrm>
            <a:custGeom>
              <a:avLst/>
              <a:gdLst/>
              <a:ahLst/>
              <a:cxnLst/>
              <a:rect l="l" t="t" r="r" b="b"/>
              <a:pathLst>
                <a:path w="868" h="1983" extrusionOk="0">
                  <a:moveTo>
                    <a:pt x="49" y="1"/>
                  </a:moveTo>
                  <a:cubicBezTo>
                    <a:pt x="22" y="1"/>
                    <a:pt x="0" y="55"/>
                    <a:pt x="0" y="110"/>
                  </a:cubicBezTo>
                  <a:lnTo>
                    <a:pt x="0" y="1944"/>
                  </a:lnTo>
                  <a:cubicBezTo>
                    <a:pt x="0" y="1964"/>
                    <a:pt x="22" y="1983"/>
                    <a:pt x="41" y="1983"/>
                  </a:cubicBezTo>
                  <a:cubicBezTo>
                    <a:pt x="55" y="1983"/>
                    <a:pt x="67" y="1973"/>
                    <a:pt x="67" y="1944"/>
                  </a:cubicBezTo>
                  <a:lnTo>
                    <a:pt x="834" y="610"/>
                  </a:lnTo>
                  <a:cubicBezTo>
                    <a:pt x="867" y="543"/>
                    <a:pt x="867" y="477"/>
                    <a:pt x="834" y="477"/>
                  </a:cubicBezTo>
                  <a:lnTo>
                    <a:pt x="67" y="10"/>
                  </a:lnTo>
                  <a:cubicBezTo>
                    <a:pt x="61" y="4"/>
                    <a:pt x="55" y="1"/>
                    <a:pt x="49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7"/>
            <p:cNvSpPr/>
            <p:nvPr/>
          </p:nvSpPr>
          <p:spPr>
            <a:xfrm>
              <a:off x="2673750" y="3501475"/>
              <a:ext cx="254375" cy="161150"/>
            </a:xfrm>
            <a:custGeom>
              <a:avLst/>
              <a:gdLst/>
              <a:ahLst/>
              <a:cxnLst/>
              <a:rect l="l" t="t" r="r" b="b"/>
              <a:pathLst>
                <a:path w="10175" h="6446" extrusionOk="0">
                  <a:moveTo>
                    <a:pt x="9925" y="1"/>
                  </a:moveTo>
                  <a:cubicBezTo>
                    <a:pt x="9861" y="1"/>
                    <a:pt x="9787" y="20"/>
                    <a:pt x="9707" y="59"/>
                  </a:cubicBezTo>
                  <a:lnTo>
                    <a:pt x="434" y="5397"/>
                  </a:lnTo>
                  <a:cubicBezTo>
                    <a:pt x="201" y="5563"/>
                    <a:pt x="34" y="5830"/>
                    <a:pt x="0" y="6164"/>
                  </a:cubicBezTo>
                  <a:cubicBezTo>
                    <a:pt x="0" y="6342"/>
                    <a:pt x="89" y="6446"/>
                    <a:pt x="218" y="6446"/>
                  </a:cubicBezTo>
                  <a:cubicBezTo>
                    <a:pt x="282" y="6446"/>
                    <a:pt x="356" y="6420"/>
                    <a:pt x="434" y="6364"/>
                  </a:cubicBezTo>
                  <a:lnTo>
                    <a:pt x="9707" y="1027"/>
                  </a:lnTo>
                  <a:cubicBezTo>
                    <a:pt x="9974" y="860"/>
                    <a:pt x="10141" y="593"/>
                    <a:pt x="10174" y="293"/>
                  </a:cubicBezTo>
                  <a:cubicBezTo>
                    <a:pt x="10174" y="106"/>
                    <a:pt x="10076" y="1"/>
                    <a:pt x="9925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7"/>
            <p:cNvSpPr/>
            <p:nvPr/>
          </p:nvSpPr>
          <p:spPr>
            <a:xfrm>
              <a:off x="2628725" y="3650550"/>
              <a:ext cx="21700" cy="49650"/>
            </a:xfrm>
            <a:custGeom>
              <a:avLst/>
              <a:gdLst/>
              <a:ahLst/>
              <a:cxnLst/>
              <a:rect l="l" t="t" r="r" b="b"/>
              <a:pathLst>
                <a:path w="868" h="1986" extrusionOk="0">
                  <a:moveTo>
                    <a:pt x="67" y="1"/>
                  </a:moveTo>
                  <a:cubicBezTo>
                    <a:pt x="33" y="1"/>
                    <a:pt x="0" y="67"/>
                    <a:pt x="0" y="134"/>
                  </a:cubicBezTo>
                  <a:lnTo>
                    <a:pt x="0" y="1935"/>
                  </a:lnTo>
                  <a:cubicBezTo>
                    <a:pt x="0" y="1969"/>
                    <a:pt x="17" y="1985"/>
                    <a:pt x="33" y="1985"/>
                  </a:cubicBezTo>
                  <a:cubicBezTo>
                    <a:pt x="50" y="1985"/>
                    <a:pt x="67" y="1969"/>
                    <a:pt x="67" y="1935"/>
                  </a:cubicBezTo>
                  <a:lnTo>
                    <a:pt x="834" y="601"/>
                  </a:lnTo>
                  <a:cubicBezTo>
                    <a:pt x="867" y="568"/>
                    <a:pt x="867" y="501"/>
                    <a:pt x="834" y="468"/>
                  </a:cubicBezTo>
                  <a:lnTo>
                    <a:pt x="67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7"/>
            <p:cNvSpPr/>
            <p:nvPr/>
          </p:nvSpPr>
          <p:spPr>
            <a:xfrm>
              <a:off x="2673750" y="3574025"/>
              <a:ext cx="254375" cy="161425"/>
            </a:xfrm>
            <a:custGeom>
              <a:avLst/>
              <a:gdLst/>
              <a:ahLst/>
              <a:cxnLst/>
              <a:rect l="l" t="t" r="r" b="b"/>
              <a:pathLst>
                <a:path w="10175" h="6457" extrusionOk="0">
                  <a:moveTo>
                    <a:pt x="9925" y="1"/>
                  </a:moveTo>
                  <a:cubicBezTo>
                    <a:pt x="9861" y="1"/>
                    <a:pt x="9787" y="20"/>
                    <a:pt x="9707" y="60"/>
                  </a:cubicBezTo>
                  <a:lnTo>
                    <a:pt x="434" y="5430"/>
                  </a:lnTo>
                  <a:cubicBezTo>
                    <a:pt x="201" y="5564"/>
                    <a:pt x="34" y="5864"/>
                    <a:pt x="0" y="6164"/>
                  </a:cubicBezTo>
                  <a:cubicBezTo>
                    <a:pt x="0" y="6351"/>
                    <a:pt x="99" y="6456"/>
                    <a:pt x="238" y="6456"/>
                  </a:cubicBezTo>
                  <a:cubicBezTo>
                    <a:pt x="298" y="6456"/>
                    <a:pt x="364" y="6437"/>
                    <a:pt x="434" y="6397"/>
                  </a:cubicBezTo>
                  <a:lnTo>
                    <a:pt x="9707" y="1060"/>
                  </a:lnTo>
                  <a:cubicBezTo>
                    <a:pt x="9974" y="893"/>
                    <a:pt x="10141" y="593"/>
                    <a:pt x="10174" y="293"/>
                  </a:cubicBezTo>
                  <a:cubicBezTo>
                    <a:pt x="10174" y="106"/>
                    <a:pt x="10076" y="1"/>
                    <a:pt x="9925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7"/>
            <p:cNvSpPr/>
            <p:nvPr/>
          </p:nvSpPr>
          <p:spPr>
            <a:xfrm>
              <a:off x="2628725" y="3724550"/>
              <a:ext cx="21700" cy="49175"/>
            </a:xfrm>
            <a:custGeom>
              <a:avLst/>
              <a:gdLst/>
              <a:ahLst/>
              <a:cxnLst/>
              <a:rect l="l" t="t" r="r" b="b"/>
              <a:pathLst>
                <a:path w="868" h="1967" extrusionOk="0">
                  <a:moveTo>
                    <a:pt x="49" y="1"/>
                  </a:moveTo>
                  <a:cubicBezTo>
                    <a:pt x="23" y="1"/>
                    <a:pt x="0" y="61"/>
                    <a:pt x="0" y="143"/>
                  </a:cubicBezTo>
                  <a:lnTo>
                    <a:pt x="0" y="1911"/>
                  </a:lnTo>
                  <a:cubicBezTo>
                    <a:pt x="0" y="1950"/>
                    <a:pt x="23" y="1966"/>
                    <a:pt x="42" y="1966"/>
                  </a:cubicBezTo>
                  <a:cubicBezTo>
                    <a:pt x="55" y="1966"/>
                    <a:pt x="67" y="1958"/>
                    <a:pt x="67" y="1944"/>
                  </a:cubicBezTo>
                  <a:lnTo>
                    <a:pt x="834" y="610"/>
                  </a:lnTo>
                  <a:cubicBezTo>
                    <a:pt x="867" y="543"/>
                    <a:pt x="867" y="477"/>
                    <a:pt x="834" y="477"/>
                  </a:cubicBezTo>
                  <a:lnTo>
                    <a:pt x="67" y="10"/>
                  </a:lnTo>
                  <a:cubicBezTo>
                    <a:pt x="61" y="4"/>
                    <a:pt x="55" y="1"/>
                    <a:pt x="49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7"/>
            <p:cNvSpPr/>
            <p:nvPr/>
          </p:nvSpPr>
          <p:spPr>
            <a:xfrm>
              <a:off x="2673750" y="3647050"/>
              <a:ext cx="254375" cy="161475"/>
            </a:xfrm>
            <a:custGeom>
              <a:avLst/>
              <a:gdLst/>
              <a:ahLst/>
              <a:cxnLst/>
              <a:rect l="l" t="t" r="r" b="b"/>
              <a:pathLst>
                <a:path w="10175" h="6459" extrusionOk="0">
                  <a:moveTo>
                    <a:pt x="9928" y="0"/>
                  </a:moveTo>
                  <a:cubicBezTo>
                    <a:pt x="9863" y="0"/>
                    <a:pt x="9788" y="23"/>
                    <a:pt x="9707" y="74"/>
                  </a:cubicBezTo>
                  <a:lnTo>
                    <a:pt x="434" y="5411"/>
                  </a:lnTo>
                  <a:cubicBezTo>
                    <a:pt x="201" y="5578"/>
                    <a:pt x="34" y="5845"/>
                    <a:pt x="0" y="6145"/>
                  </a:cubicBezTo>
                  <a:cubicBezTo>
                    <a:pt x="0" y="6347"/>
                    <a:pt x="91" y="6459"/>
                    <a:pt x="222" y="6459"/>
                  </a:cubicBezTo>
                  <a:cubicBezTo>
                    <a:pt x="285" y="6459"/>
                    <a:pt x="358" y="6433"/>
                    <a:pt x="434" y="6379"/>
                  </a:cubicBezTo>
                  <a:lnTo>
                    <a:pt x="9707" y="1041"/>
                  </a:lnTo>
                  <a:cubicBezTo>
                    <a:pt x="9974" y="875"/>
                    <a:pt x="10141" y="608"/>
                    <a:pt x="10174" y="308"/>
                  </a:cubicBezTo>
                  <a:cubicBezTo>
                    <a:pt x="10174" y="122"/>
                    <a:pt x="10077" y="0"/>
                    <a:pt x="9928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7"/>
            <p:cNvSpPr/>
            <p:nvPr/>
          </p:nvSpPr>
          <p:spPr>
            <a:xfrm>
              <a:off x="2628725" y="3797950"/>
              <a:ext cx="21700" cy="49025"/>
            </a:xfrm>
            <a:custGeom>
              <a:avLst/>
              <a:gdLst/>
              <a:ahLst/>
              <a:cxnLst/>
              <a:rect l="l" t="t" r="r" b="b"/>
              <a:pathLst>
                <a:path w="868" h="1961" extrusionOk="0">
                  <a:moveTo>
                    <a:pt x="49" y="0"/>
                  </a:moveTo>
                  <a:cubicBezTo>
                    <a:pt x="22" y="0"/>
                    <a:pt x="0" y="55"/>
                    <a:pt x="0" y="109"/>
                  </a:cubicBezTo>
                  <a:lnTo>
                    <a:pt x="0" y="1910"/>
                  </a:lnTo>
                  <a:cubicBezTo>
                    <a:pt x="0" y="1944"/>
                    <a:pt x="17" y="1960"/>
                    <a:pt x="33" y="1960"/>
                  </a:cubicBezTo>
                  <a:cubicBezTo>
                    <a:pt x="50" y="1960"/>
                    <a:pt x="67" y="1944"/>
                    <a:pt x="67" y="1910"/>
                  </a:cubicBezTo>
                  <a:lnTo>
                    <a:pt x="834" y="609"/>
                  </a:lnTo>
                  <a:cubicBezTo>
                    <a:pt x="867" y="543"/>
                    <a:pt x="867" y="476"/>
                    <a:pt x="834" y="476"/>
                  </a:cubicBezTo>
                  <a:lnTo>
                    <a:pt x="67" y="9"/>
                  </a:lnTo>
                  <a:cubicBezTo>
                    <a:pt x="61" y="3"/>
                    <a:pt x="55" y="0"/>
                    <a:pt x="49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7"/>
            <p:cNvSpPr/>
            <p:nvPr/>
          </p:nvSpPr>
          <p:spPr>
            <a:xfrm>
              <a:off x="2673750" y="3720800"/>
              <a:ext cx="254375" cy="161425"/>
            </a:xfrm>
            <a:custGeom>
              <a:avLst/>
              <a:gdLst/>
              <a:ahLst/>
              <a:cxnLst/>
              <a:rect l="l" t="t" r="r" b="b"/>
              <a:pathLst>
                <a:path w="10175" h="6457" extrusionOk="0">
                  <a:moveTo>
                    <a:pt x="9925" y="1"/>
                  </a:moveTo>
                  <a:cubicBezTo>
                    <a:pt x="9861" y="1"/>
                    <a:pt x="9787" y="20"/>
                    <a:pt x="9707" y="59"/>
                  </a:cubicBezTo>
                  <a:lnTo>
                    <a:pt x="434" y="5397"/>
                  </a:lnTo>
                  <a:cubicBezTo>
                    <a:pt x="201" y="5563"/>
                    <a:pt x="34" y="5864"/>
                    <a:pt x="0" y="6164"/>
                  </a:cubicBezTo>
                  <a:cubicBezTo>
                    <a:pt x="0" y="6351"/>
                    <a:pt x="99" y="6456"/>
                    <a:pt x="238" y="6456"/>
                  </a:cubicBezTo>
                  <a:cubicBezTo>
                    <a:pt x="298" y="6456"/>
                    <a:pt x="364" y="6437"/>
                    <a:pt x="434" y="6397"/>
                  </a:cubicBezTo>
                  <a:lnTo>
                    <a:pt x="9707" y="1060"/>
                  </a:lnTo>
                  <a:cubicBezTo>
                    <a:pt x="9974" y="893"/>
                    <a:pt x="10141" y="593"/>
                    <a:pt x="10174" y="293"/>
                  </a:cubicBezTo>
                  <a:cubicBezTo>
                    <a:pt x="10174" y="106"/>
                    <a:pt x="10076" y="1"/>
                    <a:pt x="9925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7"/>
            <p:cNvSpPr/>
            <p:nvPr/>
          </p:nvSpPr>
          <p:spPr>
            <a:xfrm>
              <a:off x="2628725" y="3871550"/>
              <a:ext cx="21700" cy="48800"/>
            </a:xfrm>
            <a:custGeom>
              <a:avLst/>
              <a:gdLst/>
              <a:ahLst/>
              <a:cxnLst/>
              <a:rect l="l" t="t" r="r" b="b"/>
              <a:pathLst>
                <a:path w="868" h="1952" extrusionOk="0">
                  <a:moveTo>
                    <a:pt x="67" y="0"/>
                  </a:moveTo>
                  <a:cubicBezTo>
                    <a:pt x="33" y="0"/>
                    <a:pt x="0" y="67"/>
                    <a:pt x="0" y="134"/>
                  </a:cubicBezTo>
                  <a:lnTo>
                    <a:pt x="0" y="1902"/>
                  </a:lnTo>
                  <a:cubicBezTo>
                    <a:pt x="0" y="1935"/>
                    <a:pt x="17" y="1952"/>
                    <a:pt x="33" y="1952"/>
                  </a:cubicBezTo>
                  <a:cubicBezTo>
                    <a:pt x="50" y="1952"/>
                    <a:pt x="67" y="1935"/>
                    <a:pt x="67" y="1902"/>
                  </a:cubicBezTo>
                  <a:lnTo>
                    <a:pt x="834" y="601"/>
                  </a:lnTo>
                  <a:cubicBezTo>
                    <a:pt x="867" y="567"/>
                    <a:pt x="867" y="501"/>
                    <a:pt x="834" y="467"/>
                  </a:cubicBezTo>
                  <a:lnTo>
                    <a:pt x="67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7"/>
            <p:cNvSpPr/>
            <p:nvPr/>
          </p:nvSpPr>
          <p:spPr>
            <a:xfrm>
              <a:off x="3136575" y="1656475"/>
              <a:ext cx="783925" cy="662800"/>
            </a:xfrm>
            <a:custGeom>
              <a:avLst/>
              <a:gdLst/>
              <a:ahLst/>
              <a:cxnLst/>
              <a:rect l="l" t="t" r="r" b="b"/>
              <a:pathLst>
                <a:path w="31357" h="26512" extrusionOk="0">
                  <a:moveTo>
                    <a:pt x="31106" y="1"/>
                  </a:moveTo>
                  <a:cubicBezTo>
                    <a:pt x="31042" y="1"/>
                    <a:pt x="30969" y="24"/>
                    <a:pt x="30889" y="73"/>
                  </a:cubicBezTo>
                  <a:lnTo>
                    <a:pt x="468" y="17653"/>
                  </a:lnTo>
                  <a:cubicBezTo>
                    <a:pt x="201" y="17819"/>
                    <a:pt x="34" y="18086"/>
                    <a:pt x="1" y="18420"/>
                  </a:cubicBezTo>
                  <a:lnTo>
                    <a:pt x="1" y="26192"/>
                  </a:lnTo>
                  <a:cubicBezTo>
                    <a:pt x="1" y="26387"/>
                    <a:pt x="108" y="26511"/>
                    <a:pt x="270" y="26511"/>
                  </a:cubicBezTo>
                  <a:cubicBezTo>
                    <a:pt x="329" y="26511"/>
                    <a:pt x="396" y="26495"/>
                    <a:pt x="468" y="26459"/>
                  </a:cubicBezTo>
                  <a:lnTo>
                    <a:pt x="30889" y="8880"/>
                  </a:lnTo>
                  <a:cubicBezTo>
                    <a:pt x="31156" y="8713"/>
                    <a:pt x="31323" y="8413"/>
                    <a:pt x="31356" y="8079"/>
                  </a:cubicBezTo>
                  <a:lnTo>
                    <a:pt x="31356" y="340"/>
                  </a:lnTo>
                  <a:cubicBezTo>
                    <a:pt x="31356" y="129"/>
                    <a:pt x="31258" y="1"/>
                    <a:pt x="31106" y="1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7"/>
            <p:cNvSpPr/>
            <p:nvPr/>
          </p:nvSpPr>
          <p:spPr>
            <a:xfrm>
              <a:off x="3212475" y="2151975"/>
              <a:ext cx="10850" cy="29575"/>
            </a:xfrm>
            <a:custGeom>
              <a:avLst/>
              <a:gdLst/>
              <a:ahLst/>
              <a:cxnLst/>
              <a:rect l="l" t="t" r="r" b="b"/>
              <a:pathLst>
                <a:path w="434" h="1183" extrusionOk="0">
                  <a:moveTo>
                    <a:pt x="434" y="1"/>
                  </a:moveTo>
                  <a:lnTo>
                    <a:pt x="0" y="234"/>
                  </a:lnTo>
                  <a:lnTo>
                    <a:pt x="0" y="268"/>
                  </a:lnTo>
                  <a:cubicBezTo>
                    <a:pt x="0" y="268"/>
                    <a:pt x="0" y="301"/>
                    <a:pt x="0" y="301"/>
                  </a:cubicBezTo>
                  <a:lnTo>
                    <a:pt x="0" y="434"/>
                  </a:lnTo>
                  <a:lnTo>
                    <a:pt x="0" y="468"/>
                  </a:lnTo>
                  <a:lnTo>
                    <a:pt x="267" y="301"/>
                  </a:lnTo>
                  <a:lnTo>
                    <a:pt x="67" y="1135"/>
                  </a:lnTo>
                  <a:cubicBezTo>
                    <a:pt x="67" y="1159"/>
                    <a:pt x="83" y="1182"/>
                    <a:pt x="93" y="1182"/>
                  </a:cubicBezTo>
                  <a:cubicBezTo>
                    <a:pt x="97" y="1182"/>
                    <a:pt x="100" y="1178"/>
                    <a:pt x="100" y="1168"/>
                  </a:cubicBezTo>
                  <a:lnTo>
                    <a:pt x="234" y="1102"/>
                  </a:lnTo>
                  <a:cubicBezTo>
                    <a:pt x="234" y="1068"/>
                    <a:pt x="234" y="1068"/>
                    <a:pt x="234" y="1068"/>
                  </a:cubicBezTo>
                  <a:lnTo>
                    <a:pt x="434" y="234"/>
                  </a:lnTo>
                  <a:cubicBezTo>
                    <a:pt x="434" y="201"/>
                    <a:pt x="434" y="168"/>
                    <a:pt x="434" y="134"/>
                  </a:cubicBezTo>
                  <a:lnTo>
                    <a:pt x="434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7"/>
            <p:cNvSpPr/>
            <p:nvPr/>
          </p:nvSpPr>
          <p:spPr>
            <a:xfrm>
              <a:off x="3226650" y="2144475"/>
              <a:ext cx="13350" cy="27550"/>
            </a:xfrm>
            <a:custGeom>
              <a:avLst/>
              <a:gdLst/>
              <a:ahLst/>
              <a:cxnLst/>
              <a:rect l="l" t="t" r="r" b="b"/>
              <a:pathLst>
                <a:path w="534" h="1102" extrusionOk="0">
                  <a:moveTo>
                    <a:pt x="367" y="267"/>
                  </a:moveTo>
                  <a:cubicBezTo>
                    <a:pt x="367" y="301"/>
                    <a:pt x="367" y="301"/>
                    <a:pt x="367" y="334"/>
                  </a:cubicBezTo>
                  <a:cubicBezTo>
                    <a:pt x="367" y="334"/>
                    <a:pt x="367" y="368"/>
                    <a:pt x="367" y="401"/>
                  </a:cubicBezTo>
                  <a:lnTo>
                    <a:pt x="367" y="634"/>
                  </a:lnTo>
                  <a:lnTo>
                    <a:pt x="334" y="634"/>
                  </a:lnTo>
                  <a:cubicBezTo>
                    <a:pt x="367" y="634"/>
                    <a:pt x="367" y="668"/>
                    <a:pt x="367" y="701"/>
                  </a:cubicBezTo>
                  <a:cubicBezTo>
                    <a:pt x="367" y="701"/>
                    <a:pt x="367" y="734"/>
                    <a:pt x="367" y="768"/>
                  </a:cubicBezTo>
                  <a:cubicBezTo>
                    <a:pt x="367" y="768"/>
                    <a:pt x="367" y="801"/>
                    <a:pt x="334" y="801"/>
                  </a:cubicBezTo>
                  <a:cubicBezTo>
                    <a:pt x="334" y="835"/>
                    <a:pt x="300" y="835"/>
                    <a:pt x="300" y="835"/>
                  </a:cubicBezTo>
                  <a:cubicBezTo>
                    <a:pt x="284" y="851"/>
                    <a:pt x="275" y="860"/>
                    <a:pt x="267" y="860"/>
                  </a:cubicBezTo>
                  <a:cubicBezTo>
                    <a:pt x="259" y="860"/>
                    <a:pt x="250" y="851"/>
                    <a:pt x="234" y="835"/>
                  </a:cubicBezTo>
                  <a:cubicBezTo>
                    <a:pt x="200" y="835"/>
                    <a:pt x="200" y="835"/>
                    <a:pt x="234" y="801"/>
                  </a:cubicBezTo>
                  <a:lnTo>
                    <a:pt x="234" y="734"/>
                  </a:lnTo>
                  <a:lnTo>
                    <a:pt x="234" y="501"/>
                  </a:lnTo>
                  <a:lnTo>
                    <a:pt x="234" y="434"/>
                  </a:lnTo>
                  <a:cubicBezTo>
                    <a:pt x="200" y="401"/>
                    <a:pt x="200" y="401"/>
                    <a:pt x="234" y="368"/>
                  </a:cubicBezTo>
                  <a:cubicBezTo>
                    <a:pt x="234" y="368"/>
                    <a:pt x="234" y="334"/>
                    <a:pt x="234" y="334"/>
                  </a:cubicBezTo>
                  <a:cubicBezTo>
                    <a:pt x="267" y="301"/>
                    <a:pt x="267" y="301"/>
                    <a:pt x="300" y="267"/>
                  </a:cubicBezTo>
                  <a:close/>
                  <a:moveTo>
                    <a:pt x="400" y="1"/>
                  </a:moveTo>
                  <a:cubicBezTo>
                    <a:pt x="334" y="1"/>
                    <a:pt x="300" y="34"/>
                    <a:pt x="267" y="67"/>
                  </a:cubicBezTo>
                  <a:cubicBezTo>
                    <a:pt x="234" y="67"/>
                    <a:pt x="167" y="101"/>
                    <a:pt x="134" y="167"/>
                  </a:cubicBezTo>
                  <a:cubicBezTo>
                    <a:pt x="100" y="201"/>
                    <a:pt x="100" y="234"/>
                    <a:pt x="67" y="267"/>
                  </a:cubicBezTo>
                  <a:cubicBezTo>
                    <a:pt x="34" y="334"/>
                    <a:pt x="34" y="368"/>
                    <a:pt x="34" y="434"/>
                  </a:cubicBezTo>
                  <a:cubicBezTo>
                    <a:pt x="0" y="501"/>
                    <a:pt x="0" y="534"/>
                    <a:pt x="34" y="601"/>
                  </a:cubicBezTo>
                  <a:lnTo>
                    <a:pt x="34" y="835"/>
                  </a:lnTo>
                  <a:cubicBezTo>
                    <a:pt x="0" y="901"/>
                    <a:pt x="0" y="935"/>
                    <a:pt x="34" y="968"/>
                  </a:cubicBezTo>
                  <a:cubicBezTo>
                    <a:pt x="34" y="1001"/>
                    <a:pt x="34" y="1035"/>
                    <a:pt x="67" y="1068"/>
                  </a:cubicBezTo>
                  <a:cubicBezTo>
                    <a:pt x="100" y="1101"/>
                    <a:pt x="100" y="1101"/>
                    <a:pt x="134" y="1101"/>
                  </a:cubicBezTo>
                  <a:cubicBezTo>
                    <a:pt x="200" y="1101"/>
                    <a:pt x="234" y="1101"/>
                    <a:pt x="267" y="1068"/>
                  </a:cubicBezTo>
                  <a:cubicBezTo>
                    <a:pt x="300" y="1035"/>
                    <a:pt x="367" y="1001"/>
                    <a:pt x="400" y="968"/>
                  </a:cubicBezTo>
                  <a:cubicBezTo>
                    <a:pt x="434" y="935"/>
                    <a:pt x="434" y="901"/>
                    <a:pt x="467" y="835"/>
                  </a:cubicBezTo>
                  <a:cubicBezTo>
                    <a:pt x="501" y="801"/>
                    <a:pt x="501" y="734"/>
                    <a:pt x="534" y="701"/>
                  </a:cubicBezTo>
                  <a:cubicBezTo>
                    <a:pt x="534" y="634"/>
                    <a:pt x="534" y="601"/>
                    <a:pt x="534" y="534"/>
                  </a:cubicBezTo>
                  <a:lnTo>
                    <a:pt x="534" y="267"/>
                  </a:lnTo>
                  <a:cubicBezTo>
                    <a:pt x="534" y="234"/>
                    <a:pt x="534" y="201"/>
                    <a:pt x="534" y="134"/>
                  </a:cubicBezTo>
                  <a:cubicBezTo>
                    <a:pt x="501" y="101"/>
                    <a:pt x="501" y="67"/>
                    <a:pt x="467" y="34"/>
                  </a:cubicBezTo>
                  <a:cubicBezTo>
                    <a:pt x="434" y="34"/>
                    <a:pt x="434" y="1"/>
                    <a:pt x="400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7"/>
            <p:cNvSpPr/>
            <p:nvPr/>
          </p:nvSpPr>
          <p:spPr>
            <a:xfrm>
              <a:off x="3241650" y="2131975"/>
              <a:ext cx="17550" cy="32550"/>
            </a:xfrm>
            <a:custGeom>
              <a:avLst/>
              <a:gdLst/>
              <a:ahLst/>
              <a:cxnLst/>
              <a:rect l="l" t="t" r="r" b="b"/>
              <a:pathLst>
                <a:path w="702" h="1302" extrusionOk="0">
                  <a:moveTo>
                    <a:pt x="167" y="401"/>
                  </a:moveTo>
                  <a:cubicBezTo>
                    <a:pt x="167" y="434"/>
                    <a:pt x="167" y="434"/>
                    <a:pt x="167" y="467"/>
                  </a:cubicBezTo>
                  <a:lnTo>
                    <a:pt x="167" y="534"/>
                  </a:lnTo>
                  <a:cubicBezTo>
                    <a:pt x="167" y="567"/>
                    <a:pt x="167" y="601"/>
                    <a:pt x="167" y="601"/>
                  </a:cubicBezTo>
                  <a:cubicBezTo>
                    <a:pt x="167" y="634"/>
                    <a:pt x="134" y="634"/>
                    <a:pt x="134" y="634"/>
                  </a:cubicBezTo>
                  <a:lnTo>
                    <a:pt x="101" y="634"/>
                  </a:lnTo>
                  <a:cubicBezTo>
                    <a:pt x="101" y="634"/>
                    <a:pt x="101" y="601"/>
                    <a:pt x="101" y="601"/>
                  </a:cubicBezTo>
                  <a:cubicBezTo>
                    <a:pt x="101" y="567"/>
                    <a:pt x="101" y="534"/>
                    <a:pt x="101" y="501"/>
                  </a:cubicBezTo>
                  <a:cubicBezTo>
                    <a:pt x="101" y="467"/>
                    <a:pt x="101" y="467"/>
                    <a:pt x="101" y="434"/>
                  </a:cubicBezTo>
                  <a:cubicBezTo>
                    <a:pt x="101" y="434"/>
                    <a:pt x="101" y="401"/>
                    <a:pt x="134" y="401"/>
                  </a:cubicBezTo>
                  <a:close/>
                  <a:moveTo>
                    <a:pt x="167" y="267"/>
                  </a:moveTo>
                  <a:cubicBezTo>
                    <a:pt x="134" y="267"/>
                    <a:pt x="101" y="300"/>
                    <a:pt x="101" y="334"/>
                  </a:cubicBezTo>
                  <a:cubicBezTo>
                    <a:pt x="67" y="334"/>
                    <a:pt x="67" y="367"/>
                    <a:pt x="34" y="401"/>
                  </a:cubicBezTo>
                  <a:cubicBezTo>
                    <a:pt x="34" y="401"/>
                    <a:pt x="34" y="434"/>
                    <a:pt x="34" y="467"/>
                  </a:cubicBezTo>
                  <a:cubicBezTo>
                    <a:pt x="34" y="501"/>
                    <a:pt x="34" y="534"/>
                    <a:pt x="34" y="567"/>
                  </a:cubicBezTo>
                  <a:lnTo>
                    <a:pt x="34" y="667"/>
                  </a:lnTo>
                  <a:cubicBezTo>
                    <a:pt x="1" y="667"/>
                    <a:pt x="1" y="701"/>
                    <a:pt x="34" y="734"/>
                  </a:cubicBezTo>
                  <a:cubicBezTo>
                    <a:pt x="34" y="767"/>
                    <a:pt x="34" y="767"/>
                    <a:pt x="34" y="767"/>
                  </a:cubicBezTo>
                  <a:cubicBezTo>
                    <a:pt x="51" y="784"/>
                    <a:pt x="59" y="792"/>
                    <a:pt x="67" y="792"/>
                  </a:cubicBezTo>
                  <a:cubicBezTo>
                    <a:pt x="76" y="792"/>
                    <a:pt x="84" y="784"/>
                    <a:pt x="101" y="767"/>
                  </a:cubicBezTo>
                  <a:cubicBezTo>
                    <a:pt x="101" y="784"/>
                    <a:pt x="109" y="792"/>
                    <a:pt x="122" y="792"/>
                  </a:cubicBezTo>
                  <a:cubicBezTo>
                    <a:pt x="134" y="792"/>
                    <a:pt x="151" y="784"/>
                    <a:pt x="167" y="767"/>
                  </a:cubicBezTo>
                  <a:cubicBezTo>
                    <a:pt x="167" y="767"/>
                    <a:pt x="201" y="734"/>
                    <a:pt x="234" y="734"/>
                  </a:cubicBezTo>
                  <a:cubicBezTo>
                    <a:pt x="234" y="701"/>
                    <a:pt x="234" y="667"/>
                    <a:pt x="267" y="667"/>
                  </a:cubicBezTo>
                  <a:cubicBezTo>
                    <a:pt x="267" y="634"/>
                    <a:pt x="267" y="601"/>
                    <a:pt x="301" y="567"/>
                  </a:cubicBezTo>
                  <a:cubicBezTo>
                    <a:pt x="301" y="567"/>
                    <a:pt x="301" y="534"/>
                    <a:pt x="301" y="501"/>
                  </a:cubicBezTo>
                  <a:lnTo>
                    <a:pt x="301" y="401"/>
                  </a:lnTo>
                  <a:cubicBezTo>
                    <a:pt x="301" y="367"/>
                    <a:pt x="301" y="334"/>
                    <a:pt x="301" y="334"/>
                  </a:cubicBezTo>
                  <a:lnTo>
                    <a:pt x="267" y="267"/>
                  </a:lnTo>
                  <a:close/>
                  <a:moveTo>
                    <a:pt x="601" y="667"/>
                  </a:moveTo>
                  <a:cubicBezTo>
                    <a:pt x="601" y="667"/>
                    <a:pt x="601" y="701"/>
                    <a:pt x="601" y="701"/>
                  </a:cubicBezTo>
                  <a:lnTo>
                    <a:pt x="601" y="801"/>
                  </a:lnTo>
                  <a:cubicBezTo>
                    <a:pt x="601" y="801"/>
                    <a:pt x="601" y="834"/>
                    <a:pt x="601" y="868"/>
                  </a:cubicBezTo>
                  <a:cubicBezTo>
                    <a:pt x="568" y="901"/>
                    <a:pt x="601" y="901"/>
                    <a:pt x="568" y="901"/>
                  </a:cubicBezTo>
                  <a:lnTo>
                    <a:pt x="534" y="901"/>
                  </a:lnTo>
                  <a:cubicBezTo>
                    <a:pt x="534" y="868"/>
                    <a:pt x="534" y="868"/>
                    <a:pt x="534" y="834"/>
                  </a:cubicBezTo>
                  <a:cubicBezTo>
                    <a:pt x="534" y="801"/>
                    <a:pt x="534" y="767"/>
                    <a:pt x="534" y="734"/>
                  </a:cubicBezTo>
                  <a:cubicBezTo>
                    <a:pt x="534" y="734"/>
                    <a:pt x="534" y="701"/>
                    <a:pt x="534" y="701"/>
                  </a:cubicBezTo>
                  <a:cubicBezTo>
                    <a:pt x="534" y="667"/>
                    <a:pt x="534" y="667"/>
                    <a:pt x="568" y="667"/>
                  </a:cubicBezTo>
                  <a:close/>
                  <a:moveTo>
                    <a:pt x="568" y="501"/>
                  </a:moveTo>
                  <a:cubicBezTo>
                    <a:pt x="534" y="501"/>
                    <a:pt x="534" y="534"/>
                    <a:pt x="501" y="567"/>
                  </a:cubicBezTo>
                  <a:cubicBezTo>
                    <a:pt x="501" y="567"/>
                    <a:pt x="468" y="601"/>
                    <a:pt x="468" y="634"/>
                  </a:cubicBezTo>
                  <a:cubicBezTo>
                    <a:pt x="468" y="667"/>
                    <a:pt x="434" y="701"/>
                    <a:pt x="434" y="701"/>
                  </a:cubicBezTo>
                  <a:cubicBezTo>
                    <a:pt x="434" y="734"/>
                    <a:pt x="434" y="767"/>
                    <a:pt x="434" y="801"/>
                  </a:cubicBezTo>
                  <a:lnTo>
                    <a:pt x="434" y="901"/>
                  </a:lnTo>
                  <a:cubicBezTo>
                    <a:pt x="434" y="934"/>
                    <a:pt x="434" y="968"/>
                    <a:pt x="434" y="968"/>
                  </a:cubicBezTo>
                  <a:cubicBezTo>
                    <a:pt x="434" y="1001"/>
                    <a:pt x="468" y="1001"/>
                    <a:pt x="468" y="1034"/>
                  </a:cubicBezTo>
                  <a:lnTo>
                    <a:pt x="568" y="1034"/>
                  </a:lnTo>
                  <a:cubicBezTo>
                    <a:pt x="601" y="1001"/>
                    <a:pt x="634" y="1001"/>
                    <a:pt x="634" y="968"/>
                  </a:cubicBezTo>
                  <a:cubicBezTo>
                    <a:pt x="668" y="968"/>
                    <a:pt x="668" y="934"/>
                    <a:pt x="701" y="901"/>
                  </a:cubicBezTo>
                  <a:cubicBezTo>
                    <a:pt x="701" y="868"/>
                    <a:pt x="701" y="868"/>
                    <a:pt x="701" y="834"/>
                  </a:cubicBezTo>
                  <a:cubicBezTo>
                    <a:pt x="701" y="801"/>
                    <a:pt x="701" y="767"/>
                    <a:pt x="701" y="734"/>
                  </a:cubicBezTo>
                  <a:lnTo>
                    <a:pt x="701" y="634"/>
                  </a:lnTo>
                  <a:lnTo>
                    <a:pt x="701" y="567"/>
                  </a:lnTo>
                  <a:cubicBezTo>
                    <a:pt x="701" y="534"/>
                    <a:pt x="668" y="501"/>
                    <a:pt x="668" y="501"/>
                  </a:cubicBezTo>
                  <a:close/>
                  <a:moveTo>
                    <a:pt x="601" y="0"/>
                  </a:moveTo>
                  <a:lnTo>
                    <a:pt x="534" y="67"/>
                  </a:lnTo>
                  <a:lnTo>
                    <a:pt x="534" y="100"/>
                  </a:lnTo>
                  <a:lnTo>
                    <a:pt x="67" y="1301"/>
                  </a:lnTo>
                  <a:lnTo>
                    <a:pt x="67" y="1301"/>
                  </a:lnTo>
                  <a:lnTo>
                    <a:pt x="134" y="1234"/>
                  </a:lnTo>
                  <a:lnTo>
                    <a:pt x="167" y="1234"/>
                  </a:lnTo>
                  <a:lnTo>
                    <a:pt x="167" y="1201"/>
                  </a:lnTo>
                  <a:lnTo>
                    <a:pt x="601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37"/>
            <p:cNvSpPr/>
            <p:nvPr/>
          </p:nvSpPr>
          <p:spPr>
            <a:xfrm>
              <a:off x="3188275" y="2109450"/>
              <a:ext cx="25875" cy="48400"/>
            </a:xfrm>
            <a:custGeom>
              <a:avLst/>
              <a:gdLst/>
              <a:ahLst/>
              <a:cxnLst/>
              <a:rect l="l" t="t" r="r" b="b"/>
              <a:pathLst>
                <a:path w="1035" h="1936" extrusionOk="0">
                  <a:moveTo>
                    <a:pt x="735" y="1"/>
                  </a:moveTo>
                  <a:cubicBezTo>
                    <a:pt x="368" y="601"/>
                    <a:pt x="134" y="1235"/>
                    <a:pt x="1" y="1935"/>
                  </a:cubicBezTo>
                  <a:lnTo>
                    <a:pt x="501" y="1902"/>
                  </a:lnTo>
                  <a:cubicBezTo>
                    <a:pt x="601" y="1402"/>
                    <a:pt x="768" y="901"/>
                    <a:pt x="1035" y="468"/>
                  </a:cubicBezTo>
                  <a:lnTo>
                    <a:pt x="735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37"/>
            <p:cNvSpPr/>
            <p:nvPr/>
          </p:nvSpPr>
          <p:spPr>
            <a:xfrm>
              <a:off x="3206625" y="2077775"/>
              <a:ext cx="29225" cy="43375"/>
            </a:xfrm>
            <a:custGeom>
              <a:avLst/>
              <a:gdLst/>
              <a:ahLst/>
              <a:cxnLst/>
              <a:rect l="l" t="t" r="r" b="b"/>
              <a:pathLst>
                <a:path w="1169" h="1735" extrusionOk="0">
                  <a:moveTo>
                    <a:pt x="1168" y="0"/>
                  </a:moveTo>
                  <a:cubicBezTo>
                    <a:pt x="668" y="300"/>
                    <a:pt x="267" y="734"/>
                    <a:pt x="1" y="1234"/>
                  </a:cubicBezTo>
                  <a:lnTo>
                    <a:pt x="301" y="1735"/>
                  </a:lnTo>
                  <a:cubicBezTo>
                    <a:pt x="501" y="1334"/>
                    <a:pt x="801" y="1034"/>
                    <a:pt x="1168" y="801"/>
                  </a:cubicBezTo>
                  <a:lnTo>
                    <a:pt x="1168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37"/>
            <p:cNvSpPr/>
            <p:nvPr/>
          </p:nvSpPr>
          <p:spPr>
            <a:xfrm>
              <a:off x="3185775" y="2156975"/>
              <a:ext cx="15050" cy="48400"/>
            </a:xfrm>
            <a:custGeom>
              <a:avLst/>
              <a:gdLst/>
              <a:ahLst/>
              <a:cxnLst/>
              <a:rect l="l" t="t" r="r" b="b"/>
              <a:pathLst>
                <a:path w="602" h="1936" extrusionOk="0">
                  <a:moveTo>
                    <a:pt x="601" y="1"/>
                  </a:moveTo>
                  <a:lnTo>
                    <a:pt x="101" y="34"/>
                  </a:lnTo>
                  <a:cubicBezTo>
                    <a:pt x="34" y="368"/>
                    <a:pt x="1" y="701"/>
                    <a:pt x="1" y="1035"/>
                  </a:cubicBezTo>
                  <a:cubicBezTo>
                    <a:pt x="1" y="1335"/>
                    <a:pt x="34" y="1635"/>
                    <a:pt x="101" y="1936"/>
                  </a:cubicBezTo>
                  <a:lnTo>
                    <a:pt x="601" y="1402"/>
                  </a:lnTo>
                  <a:cubicBezTo>
                    <a:pt x="568" y="1168"/>
                    <a:pt x="534" y="968"/>
                    <a:pt x="534" y="735"/>
                  </a:cubicBezTo>
                  <a:cubicBezTo>
                    <a:pt x="534" y="501"/>
                    <a:pt x="568" y="234"/>
                    <a:pt x="60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37"/>
            <p:cNvSpPr/>
            <p:nvPr/>
          </p:nvSpPr>
          <p:spPr>
            <a:xfrm>
              <a:off x="3188275" y="2072650"/>
              <a:ext cx="97600" cy="162850"/>
            </a:xfrm>
            <a:custGeom>
              <a:avLst/>
              <a:gdLst/>
              <a:ahLst/>
              <a:cxnLst/>
              <a:rect l="l" t="t" r="r" b="b"/>
              <a:pathLst>
                <a:path w="3904" h="6514" extrusionOk="0">
                  <a:moveTo>
                    <a:pt x="2576" y="1"/>
                  </a:moveTo>
                  <a:cubicBezTo>
                    <a:pt x="2337" y="1"/>
                    <a:pt x="2097" y="69"/>
                    <a:pt x="1902" y="205"/>
                  </a:cubicBezTo>
                  <a:lnTo>
                    <a:pt x="1902" y="1006"/>
                  </a:lnTo>
                  <a:cubicBezTo>
                    <a:pt x="2058" y="908"/>
                    <a:pt x="2236" y="857"/>
                    <a:pt x="2410" y="857"/>
                  </a:cubicBezTo>
                  <a:cubicBezTo>
                    <a:pt x="2535" y="857"/>
                    <a:pt x="2658" y="883"/>
                    <a:pt x="2769" y="939"/>
                  </a:cubicBezTo>
                  <a:cubicBezTo>
                    <a:pt x="3036" y="1139"/>
                    <a:pt x="3236" y="1439"/>
                    <a:pt x="3303" y="1773"/>
                  </a:cubicBezTo>
                  <a:cubicBezTo>
                    <a:pt x="3336" y="1973"/>
                    <a:pt x="3370" y="2206"/>
                    <a:pt x="3370" y="2440"/>
                  </a:cubicBezTo>
                  <a:cubicBezTo>
                    <a:pt x="3370" y="2673"/>
                    <a:pt x="3336" y="2907"/>
                    <a:pt x="3303" y="3174"/>
                  </a:cubicBezTo>
                  <a:cubicBezTo>
                    <a:pt x="3203" y="3674"/>
                    <a:pt x="3036" y="4141"/>
                    <a:pt x="2769" y="4608"/>
                  </a:cubicBezTo>
                  <a:cubicBezTo>
                    <a:pt x="2569" y="4975"/>
                    <a:pt x="2269" y="5309"/>
                    <a:pt x="1902" y="5542"/>
                  </a:cubicBezTo>
                  <a:cubicBezTo>
                    <a:pt x="1747" y="5639"/>
                    <a:pt x="1569" y="5691"/>
                    <a:pt x="1394" y="5691"/>
                  </a:cubicBezTo>
                  <a:cubicBezTo>
                    <a:pt x="1269" y="5691"/>
                    <a:pt x="1146" y="5665"/>
                    <a:pt x="1035" y="5609"/>
                  </a:cubicBezTo>
                  <a:cubicBezTo>
                    <a:pt x="735" y="5409"/>
                    <a:pt x="568" y="5109"/>
                    <a:pt x="501" y="4775"/>
                  </a:cubicBezTo>
                  <a:lnTo>
                    <a:pt x="1" y="5309"/>
                  </a:lnTo>
                  <a:cubicBezTo>
                    <a:pt x="101" y="5742"/>
                    <a:pt x="334" y="6143"/>
                    <a:pt x="735" y="6409"/>
                  </a:cubicBezTo>
                  <a:cubicBezTo>
                    <a:pt x="887" y="6479"/>
                    <a:pt x="1058" y="6514"/>
                    <a:pt x="1228" y="6514"/>
                  </a:cubicBezTo>
                  <a:cubicBezTo>
                    <a:pt x="1468" y="6514"/>
                    <a:pt x="1708" y="6446"/>
                    <a:pt x="1902" y="6309"/>
                  </a:cubicBezTo>
                  <a:cubicBezTo>
                    <a:pt x="2402" y="6009"/>
                    <a:pt x="2803" y="5576"/>
                    <a:pt x="3070" y="5075"/>
                  </a:cubicBezTo>
                  <a:cubicBezTo>
                    <a:pt x="3403" y="4475"/>
                    <a:pt x="3670" y="3808"/>
                    <a:pt x="3803" y="3140"/>
                  </a:cubicBezTo>
                  <a:cubicBezTo>
                    <a:pt x="3870" y="2807"/>
                    <a:pt x="3870" y="2440"/>
                    <a:pt x="3904" y="2106"/>
                  </a:cubicBezTo>
                  <a:cubicBezTo>
                    <a:pt x="3904" y="1806"/>
                    <a:pt x="3870" y="1506"/>
                    <a:pt x="3803" y="1239"/>
                  </a:cubicBezTo>
                  <a:cubicBezTo>
                    <a:pt x="3703" y="772"/>
                    <a:pt x="3470" y="372"/>
                    <a:pt x="3070" y="105"/>
                  </a:cubicBezTo>
                  <a:cubicBezTo>
                    <a:pt x="2917" y="35"/>
                    <a:pt x="2746" y="1"/>
                    <a:pt x="2576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7"/>
            <p:cNvSpPr/>
            <p:nvPr/>
          </p:nvSpPr>
          <p:spPr>
            <a:xfrm>
              <a:off x="3348400" y="1913300"/>
              <a:ext cx="254375" cy="160950"/>
            </a:xfrm>
            <a:custGeom>
              <a:avLst/>
              <a:gdLst/>
              <a:ahLst/>
              <a:cxnLst/>
              <a:rect l="l" t="t" r="r" b="b"/>
              <a:pathLst>
                <a:path w="10175" h="6438" extrusionOk="0">
                  <a:moveTo>
                    <a:pt x="9928" y="1"/>
                  </a:moveTo>
                  <a:cubicBezTo>
                    <a:pt x="9863" y="1"/>
                    <a:pt x="9788" y="24"/>
                    <a:pt x="9707" y="74"/>
                  </a:cubicBezTo>
                  <a:lnTo>
                    <a:pt x="467" y="5412"/>
                  </a:lnTo>
                  <a:cubicBezTo>
                    <a:pt x="200" y="5578"/>
                    <a:pt x="34" y="5845"/>
                    <a:pt x="0" y="6145"/>
                  </a:cubicBezTo>
                  <a:cubicBezTo>
                    <a:pt x="0" y="6333"/>
                    <a:pt x="99" y="6438"/>
                    <a:pt x="250" y="6438"/>
                  </a:cubicBezTo>
                  <a:cubicBezTo>
                    <a:pt x="314" y="6438"/>
                    <a:pt x="388" y="6419"/>
                    <a:pt x="467" y="6379"/>
                  </a:cubicBezTo>
                  <a:lnTo>
                    <a:pt x="9707" y="1042"/>
                  </a:lnTo>
                  <a:cubicBezTo>
                    <a:pt x="9974" y="875"/>
                    <a:pt x="10141" y="608"/>
                    <a:pt x="10174" y="308"/>
                  </a:cubicBezTo>
                  <a:cubicBezTo>
                    <a:pt x="10174" y="122"/>
                    <a:pt x="10077" y="1"/>
                    <a:pt x="9928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7"/>
            <p:cNvSpPr/>
            <p:nvPr/>
          </p:nvSpPr>
          <p:spPr>
            <a:xfrm>
              <a:off x="3348400" y="1864775"/>
              <a:ext cx="423650" cy="259250"/>
            </a:xfrm>
            <a:custGeom>
              <a:avLst/>
              <a:gdLst/>
              <a:ahLst/>
              <a:cxnLst/>
              <a:rect l="l" t="t" r="r" b="b"/>
              <a:pathLst>
                <a:path w="16946" h="10370" extrusionOk="0">
                  <a:moveTo>
                    <a:pt x="16714" y="0"/>
                  </a:moveTo>
                  <a:cubicBezTo>
                    <a:pt x="16646" y="0"/>
                    <a:pt x="16566" y="26"/>
                    <a:pt x="16479" y="81"/>
                  </a:cubicBezTo>
                  <a:lnTo>
                    <a:pt x="467" y="9321"/>
                  </a:lnTo>
                  <a:cubicBezTo>
                    <a:pt x="200" y="9487"/>
                    <a:pt x="34" y="9754"/>
                    <a:pt x="0" y="10088"/>
                  </a:cubicBezTo>
                  <a:cubicBezTo>
                    <a:pt x="0" y="10266"/>
                    <a:pt x="89" y="10369"/>
                    <a:pt x="228" y="10369"/>
                  </a:cubicBezTo>
                  <a:cubicBezTo>
                    <a:pt x="297" y="10369"/>
                    <a:pt x="378" y="10344"/>
                    <a:pt x="467" y="10288"/>
                  </a:cubicBezTo>
                  <a:lnTo>
                    <a:pt x="16479" y="1048"/>
                  </a:lnTo>
                  <a:cubicBezTo>
                    <a:pt x="16746" y="881"/>
                    <a:pt x="16912" y="614"/>
                    <a:pt x="16946" y="314"/>
                  </a:cubicBezTo>
                  <a:cubicBezTo>
                    <a:pt x="16946" y="112"/>
                    <a:pt x="16855" y="0"/>
                    <a:pt x="16714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7"/>
            <p:cNvSpPr/>
            <p:nvPr/>
          </p:nvSpPr>
          <p:spPr>
            <a:xfrm>
              <a:off x="3962175" y="1179850"/>
              <a:ext cx="783900" cy="662550"/>
            </a:xfrm>
            <a:custGeom>
              <a:avLst/>
              <a:gdLst/>
              <a:ahLst/>
              <a:cxnLst/>
              <a:rect l="l" t="t" r="r" b="b"/>
              <a:pathLst>
                <a:path w="31356" h="26502" extrusionOk="0">
                  <a:moveTo>
                    <a:pt x="31102" y="0"/>
                  </a:moveTo>
                  <a:cubicBezTo>
                    <a:pt x="31039" y="0"/>
                    <a:pt x="30967" y="19"/>
                    <a:pt x="30889" y="58"/>
                  </a:cubicBezTo>
                  <a:lnTo>
                    <a:pt x="467" y="17637"/>
                  </a:lnTo>
                  <a:cubicBezTo>
                    <a:pt x="200" y="17804"/>
                    <a:pt x="34" y="18104"/>
                    <a:pt x="0" y="18404"/>
                  </a:cubicBezTo>
                  <a:lnTo>
                    <a:pt x="0" y="26177"/>
                  </a:lnTo>
                  <a:cubicBezTo>
                    <a:pt x="0" y="26389"/>
                    <a:pt x="101" y="26502"/>
                    <a:pt x="254" y="26502"/>
                  </a:cubicBezTo>
                  <a:cubicBezTo>
                    <a:pt x="317" y="26502"/>
                    <a:pt x="389" y="26482"/>
                    <a:pt x="467" y="26444"/>
                  </a:cubicBezTo>
                  <a:lnTo>
                    <a:pt x="30889" y="8864"/>
                  </a:lnTo>
                  <a:cubicBezTo>
                    <a:pt x="31156" y="8698"/>
                    <a:pt x="31323" y="8397"/>
                    <a:pt x="31356" y="8097"/>
                  </a:cubicBezTo>
                  <a:lnTo>
                    <a:pt x="31356" y="325"/>
                  </a:lnTo>
                  <a:cubicBezTo>
                    <a:pt x="31356" y="112"/>
                    <a:pt x="31256" y="0"/>
                    <a:pt x="31102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7"/>
            <p:cNvSpPr/>
            <p:nvPr/>
          </p:nvSpPr>
          <p:spPr>
            <a:xfrm>
              <a:off x="4043900" y="1672475"/>
              <a:ext cx="13350" cy="28375"/>
            </a:xfrm>
            <a:custGeom>
              <a:avLst/>
              <a:gdLst/>
              <a:ahLst/>
              <a:cxnLst/>
              <a:rect l="l" t="t" r="r" b="b"/>
              <a:pathLst>
                <a:path w="534" h="1135" extrusionOk="0">
                  <a:moveTo>
                    <a:pt x="334" y="267"/>
                  </a:moveTo>
                  <a:cubicBezTo>
                    <a:pt x="367" y="267"/>
                    <a:pt x="367" y="267"/>
                    <a:pt x="367" y="301"/>
                  </a:cubicBezTo>
                  <a:cubicBezTo>
                    <a:pt x="367" y="301"/>
                    <a:pt x="367" y="334"/>
                    <a:pt x="367" y="334"/>
                  </a:cubicBezTo>
                  <a:cubicBezTo>
                    <a:pt x="367" y="367"/>
                    <a:pt x="367" y="367"/>
                    <a:pt x="367" y="401"/>
                  </a:cubicBezTo>
                  <a:cubicBezTo>
                    <a:pt x="367" y="401"/>
                    <a:pt x="367" y="434"/>
                    <a:pt x="334" y="434"/>
                  </a:cubicBezTo>
                  <a:cubicBezTo>
                    <a:pt x="334" y="467"/>
                    <a:pt x="334" y="467"/>
                    <a:pt x="300" y="501"/>
                  </a:cubicBezTo>
                  <a:cubicBezTo>
                    <a:pt x="300" y="501"/>
                    <a:pt x="300" y="501"/>
                    <a:pt x="267" y="534"/>
                  </a:cubicBezTo>
                  <a:lnTo>
                    <a:pt x="200" y="534"/>
                  </a:lnTo>
                  <a:cubicBezTo>
                    <a:pt x="167" y="501"/>
                    <a:pt x="167" y="501"/>
                    <a:pt x="167" y="501"/>
                  </a:cubicBezTo>
                  <a:cubicBezTo>
                    <a:pt x="167" y="467"/>
                    <a:pt x="167" y="467"/>
                    <a:pt x="167" y="434"/>
                  </a:cubicBezTo>
                  <a:cubicBezTo>
                    <a:pt x="167" y="434"/>
                    <a:pt x="167" y="401"/>
                    <a:pt x="167" y="401"/>
                  </a:cubicBezTo>
                  <a:cubicBezTo>
                    <a:pt x="200" y="367"/>
                    <a:pt x="200" y="367"/>
                    <a:pt x="200" y="334"/>
                  </a:cubicBezTo>
                  <a:lnTo>
                    <a:pt x="234" y="301"/>
                  </a:lnTo>
                  <a:lnTo>
                    <a:pt x="267" y="267"/>
                  </a:lnTo>
                  <a:close/>
                  <a:moveTo>
                    <a:pt x="367" y="0"/>
                  </a:moveTo>
                  <a:cubicBezTo>
                    <a:pt x="334" y="0"/>
                    <a:pt x="300" y="34"/>
                    <a:pt x="267" y="34"/>
                  </a:cubicBezTo>
                  <a:cubicBezTo>
                    <a:pt x="234" y="67"/>
                    <a:pt x="200" y="100"/>
                    <a:pt x="167" y="134"/>
                  </a:cubicBezTo>
                  <a:cubicBezTo>
                    <a:pt x="134" y="167"/>
                    <a:pt x="100" y="201"/>
                    <a:pt x="67" y="234"/>
                  </a:cubicBezTo>
                  <a:cubicBezTo>
                    <a:pt x="34" y="267"/>
                    <a:pt x="34" y="334"/>
                    <a:pt x="34" y="401"/>
                  </a:cubicBezTo>
                  <a:cubicBezTo>
                    <a:pt x="0" y="434"/>
                    <a:pt x="0" y="501"/>
                    <a:pt x="0" y="534"/>
                  </a:cubicBezTo>
                  <a:cubicBezTo>
                    <a:pt x="0" y="601"/>
                    <a:pt x="34" y="634"/>
                    <a:pt x="67" y="701"/>
                  </a:cubicBezTo>
                  <a:cubicBezTo>
                    <a:pt x="67" y="701"/>
                    <a:pt x="100" y="734"/>
                    <a:pt x="100" y="768"/>
                  </a:cubicBezTo>
                  <a:cubicBezTo>
                    <a:pt x="134" y="768"/>
                    <a:pt x="167" y="801"/>
                    <a:pt x="167" y="801"/>
                  </a:cubicBezTo>
                  <a:lnTo>
                    <a:pt x="267" y="801"/>
                  </a:lnTo>
                  <a:lnTo>
                    <a:pt x="134" y="1101"/>
                  </a:lnTo>
                  <a:cubicBezTo>
                    <a:pt x="134" y="1101"/>
                    <a:pt x="134" y="1135"/>
                    <a:pt x="134" y="1135"/>
                  </a:cubicBezTo>
                  <a:lnTo>
                    <a:pt x="300" y="1034"/>
                  </a:lnTo>
                  <a:cubicBezTo>
                    <a:pt x="300" y="1034"/>
                    <a:pt x="300" y="1001"/>
                    <a:pt x="300" y="1001"/>
                  </a:cubicBezTo>
                  <a:lnTo>
                    <a:pt x="501" y="534"/>
                  </a:lnTo>
                  <a:lnTo>
                    <a:pt x="501" y="467"/>
                  </a:lnTo>
                  <a:cubicBezTo>
                    <a:pt x="534" y="434"/>
                    <a:pt x="534" y="401"/>
                    <a:pt x="534" y="401"/>
                  </a:cubicBezTo>
                  <a:cubicBezTo>
                    <a:pt x="534" y="367"/>
                    <a:pt x="534" y="334"/>
                    <a:pt x="534" y="301"/>
                  </a:cubicBezTo>
                  <a:cubicBezTo>
                    <a:pt x="534" y="301"/>
                    <a:pt x="534" y="267"/>
                    <a:pt x="534" y="234"/>
                  </a:cubicBezTo>
                  <a:cubicBezTo>
                    <a:pt x="534" y="201"/>
                    <a:pt x="534" y="134"/>
                    <a:pt x="501" y="100"/>
                  </a:cubicBezTo>
                  <a:cubicBezTo>
                    <a:pt x="501" y="67"/>
                    <a:pt x="467" y="34"/>
                    <a:pt x="434" y="34"/>
                  </a:cubicBezTo>
                  <a:cubicBezTo>
                    <a:pt x="434" y="0"/>
                    <a:pt x="400" y="0"/>
                    <a:pt x="367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7"/>
            <p:cNvSpPr/>
            <p:nvPr/>
          </p:nvSpPr>
          <p:spPr>
            <a:xfrm>
              <a:off x="4059725" y="1663300"/>
              <a:ext cx="12550" cy="27550"/>
            </a:xfrm>
            <a:custGeom>
              <a:avLst/>
              <a:gdLst/>
              <a:ahLst/>
              <a:cxnLst/>
              <a:rect l="l" t="t" r="r" b="b"/>
              <a:pathLst>
                <a:path w="502" h="1102" extrusionOk="0">
                  <a:moveTo>
                    <a:pt x="335" y="267"/>
                  </a:moveTo>
                  <a:cubicBezTo>
                    <a:pt x="335" y="301"/>
                    <a:pt x="335" y="301"/>
                    <a:pt x="335" y="334"/>
                  </a:cubicBezTo>
                  <a:cubicBezTo>
                    <a:pt x="335" y="334"/>
                    <a:pt x="335" y="367"/>
                    <a:pt x="335" y="367"/>
                  </a:cubicBezTo>
                  <a:cubicBezTo>
                    <a:pt x="368" y="467"/>
                    <a:pt x="368" y="534"/>
                    <a:pt x="335" y="634"/>
                  </a:cubicBezTo>
                  <a:cubicBezTo>
                    <a:pt x="335" y="634"/>
                    <a:pt x="335" y="668"/>
                    <a:pt x="335" y="701"/>
                  </a:cubicBezTo>
                  <a:cubicBezTo>
                    <a:pt x="335" y="701"/>
                    <a:pt x="335" y="734"/>
                    <a:pt x="335" y="734"/>
                  </a:cubicBezTo>
                  <a:cubicBezTo>
                    <a:pt x="335" y="768"/>
                    <a:pt x="335" y="801"/>
                    <a:pt x="335" y="801"/>
                  </a:cubicBezTo>
                  <a:lnTo>
                    <a:pt x="268" y="834"/>
                  </a:lnTo>
                  <a:lnTo>
                    <a:pt x="201" y="834"/>
                  </a:lnTo>
                  <a:cubicBezTo>
                    <a:pt x="201" y="834"/>
                    <a:pt x="201" y="801"/>
                    <a:pt x="201" y="801"/>
                  </a:cubicBezTo>
                  <a:lnTo>
                    <a:pt x="201" y="734"/>
                  </a:lnTo>
                  <a:cubicBezTo>
                    <a:pt x="201" y="668"/>
                    <a:pt x="201" y="568"/>
                    <a:pt x="201" y="501"/>
                  </a:cubicBezTo>
                  <a:lnTo>
                    <a:pt x="201" y="434"/>
                  </a:lnTo>
                  <a:lnTo>
                    <a:pt x="201" y="367"/>
                  </a:lnTo>
                  <a:cubicBezTo>
                    <a:pt x="201" y="334"/>
                    <a:pt x="201" y="334"/>
                    <a:pt x="234" y="301"/>
                  </a:cubicBezTo>
                  <a:cubicBezTo>
                    <a:pt x="234" y="301"/>
                    <a:pt x="268" y="301"/>
                    <a:pt x="268" y="267"/>
                  </a:cubicBezTo>
                  <a:close/>
                  <a:moveTo>
                    <a:pt x="368" y="0"/>
                  </a:moveTo>
                  <a:cubicBezTo>
                    <a:pt x="335" y="0"/>
                    <a:pt x="301" y="34"/>
                    <a:pt x="268" y="34"/>
                  </a:cubicBezTo>
                  <a:cubicBezTo>
                    <a:pt x="201" y="67"/>
                    <a:pt x="168" y="101"/>
                    <a:pt x="134" y="134"/>
                  </a:cubicBezTo>
                  <a:cubicBezTo>
                    <a:pt x="101" y="201"/>
                    <a:pt x="68" y="234"/>
                    <a:pt x="34" y="267"/>
                  </a:cubicBezTo>
                  <a:cubicBezTo>
                    <a:pt x="34" y="334"/>
                    <a:pt x="1" y="367"/>
                    <a:pt x="1" y="434"/>
                  </a:cubicBezTo>
                  <a:cubicBezTo>
                    <a:pt x="1" y="467"/>
                    <a:pt x="1" y="534"/>
                    <a:pt x="1" y="601"/>
                  </a:cubicBezTo>
                  <a:lnTo>
                    <a:pt x="1" y="734"/>
                  </a:lnTo>
                  <a:lnTo>
                    <a:pt x="1" y="834"/>
                  </a:lnTo>
                  <a:cubicBezTo>
                    <a:pt x="1" y="901"/>
                    <a:pt x="1" y="934"/>
                    <a:pt x="1" y="968"/>
                  </a:cubicBezTo>
                  <a:cubicBezTo>
                    <a:pt x="1" y="1001"/>
                    <a:pt x="34" y="1035"/>
                    <a:pt x="34" y="1068"/>
                  </a:cubicBezTo>
                  <a:cubicBezTo>
                    <a:pt x="68" y="1101"/>
                    <a:pt x="101" y="1101"/>
                    <a:pt x="134" y="1101"/>
                  </a:cubicBezTo>
                  <a:cubicBezTo>
                    <a:pt x="168" y="1101"/>
                    <a:pt x="201" y="1101"/>
                    <a:pt x="268" y="1068"/>
                  </a:cubicBezTo>
                  <a:cubicBezTo>
                    <a:pt x="301" y="1035"/>
                    <a:pt x="335" y="1001"/>
                    <a:pt x="368" y="968"/>
                  </a:cubicBezTo>
                  <a:cubicBezTo>
                    <a:pt x="401" y="934"/>
                    <a:pt x="435" y="901"/>
                    <a:pt x="435" y="834"/>
                  </a:cubicBezTo>
                  <a:cubicBezTo>
                    <a:pt x="468" y="801"/>
                    <a:pt x="501" y="734"/>
                    <a:pt x="501" y="701"/>
                  </a:cubicBezTo>
                  <a:cubicBezTo>
                    <a:pt x="501" y="634"/>
                    <a:pt x="501" y="568"/>
                    <a:pt x="501" y="534"/>
                  </a:cubicBezTo>
                  <a:lnTo>
                    <a:pt x="501" y="401"/>
                  </a:lnTo>
                  <a:lnTo>
                    <a:pt x="501" y="267"/>
                  </a:lnTo>
                  <a:cubicBezTo>
                    <a:pt x="501" y="234"/>
                    <a:pt x="501" y="167"/>
                    <a:pt x="501" y="134"/>
                  </a:cubicBezTo>
                  <a:cubicBezTo>
                    <a:pt x="501" y="101"/>
                    <a:pt x="468" y="67"/>
                    <a:pt x="435" y="34"/>
                  </a:cubicBezTo>
                  <a:cubicBezTo>
                    <a:pt x="435" y="34"/>
                    <a:pt x="401" y="0"/>
                    <a:pt x="368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7"/>
            <p:cNvSpPr/>
            <p:nvPr/>
          </p:nvSpPr>
          <p:spPr>
            <a:xfrm>
              <a:off x="4074750" y="1650800"/>
              <a:ext cx="18375" cy="32550"/>
            </a:xfrm>
            <a:custGeom>
              <a:avLst/>
              <a:gdLst/>
              <a:ahLst/>
              <a:cxnLst/>
              <a:rect l="l" t="t" r="r" b="b"/>
              <a:pathLst>
                <a:path w="735" h="1302" extrusionOk="0">
                  <a:moveTo>
                    <a:pt x="167" y="400"/>
                  </a:moveTo>
                  <a:cubicBezTo>
                    <a:pt x="167" y="434"/>
                    <a:pt x="167" y="434"/>
                    <a:pt x="167" y="467"/>
                  </a:cubicBezTo>
                  <a:lnTo>
                    <a:pt x="167" y="534"/>
                  </a:lnTo>
                  <a:lnTo>
                    <a:pt x="167" y="601"/>
                  </a:lnTo>
                  <a:cubicBezTo>
                    <a:pt x="167" y="634"/>
                    <a:pt x="134" y="634"/>
                    <a:pt x="134" y="634"/>
                  </a:cubicBezTo>
                  <a:cubicBezTo>
                    <a:pt x="112" y="634"/>
                    <a:pt x="104" y="649"/>
                    <a:pt x="102" y="649"/>
                  </a:cubicBezTo>
                  <a:cubicBezTo>
                    <a:pt x="100" y="649"/>
                    <a:pt x="100" y="645"/>
                    <a:pt x="100" y="634"/>
                  </a:cubicBezTo>
                  <a:lnTo>
                    <a:pt x="100" y="601"/>
                  </a:lnTo>
                  <a:lnTo>
                    <a:pt x="100" y="500"/>
                  </a:lnTo>
                  <a:cubicBezTo>
                    <a:pt x="100" y="467"/>
                    <a:pt x="100" y="467"/>
                    <a:pt x="100" y="434"/>
                  </a:cubicBezTo>
                  <a:cubicBezTo>
                    <a:pt x="100" y="434"/>
                    <a:pt x="100" y="400"/>
                    <a:pt x="134" y="400"/>
                  </a:cubicBezTo>
                  <a:close/>
                  <a:moveTo>
                    <a:pt x="188" y="275"/>
                  </a:moveTo>
                  <a:cubicBezTo>
                    <a:pt x="176" y="275"/>
                    <a:pt x="167" y="284"/>
                    <a:pt x="167" y="300"/>
                  </a:cubicBezTo>
                  <a:cubicBezTo>
                    <a:pt x="134" y="300"/>
                    <a:pt x="100" y="300"/>
                    <a:pt x="100" y="334"/>
                  </a:cubicBezTo>
                  <a:cubicBezTo>
                    <a:pt x="67" y="367"/>
                    <a:pt x="67" y="367"/>
                    <a:pt x="34" y="400"/>
                  </a:cubicBezTo>
                  <a:cubicBezTo>
                    <a:pt x="34" y="434"/>
                    <a:pt x="34" y="467"/>
                    <a:pt x="34" y="500"/>
                  </a:cubicBezTo>
                  <a:cubicBezTo>
                    <a:pt x="0" y="500"/>
                    <a:pt x="0" y="534"/>
                    <a:pt x="34" y="567"/>
                  </a:cubicBezTo>
                  <a:cubicBezTo>
                    <a:pt x="0" y="601"/>
                    <a:pt x="0" y="601"/>
                    <a:pt x="34" y="634"/>
                  </a:cubicBezTo>
                  <a:cubicBezTo>
                    <a:pt x="0" y="634"/>
                    <a:pt x="0" y="667"/>
                    <a:pt x="34" y="667"/>
                  </a:cubicBezTo>
                  <a:cubicBezTo>
                    <a:pt x="0" y="701"/>
                    <a:pt x="0" y="734"/>
                    <a:pt x="34" y="767"/>
                  </a:cubicBezTo>
                  <a:cubicBezTo>
                    <a:pt x="34" y="767"/>
                    <a:pt x="34" y="801"/>
                    <a:pt x="34" y="801"/>
                  </a:cubicBezTo>
                  <a:lnTo>
                    <a:pt x="100" y="801"/>
                  </a:lnTo>
                  <a:cubicBezTo>
                    <a:pt x="100" y="801"/>
                    <a:pt x="134" y="801"/>
                    <a:pt x="167" y="767"/>
                  </a:cubicBezTo>
                  <a:cubicBezTo>
                    <a:pt x="167" y="767"/>
                    <a:pt x="201" y="734"/>
                    <a:pt x="234" y="734"/>
                  </a:cubicBezTo>
                  <a:cubicBezTo>
                    <a:pt x="234" y="701"/>
                    <a:pt x="234" y="667"/>
                    <a:pt x="267" y="667"/>
                  </a:cubicBezTo>
                  <a:cubicBezTo>
                    <a:pt x="267" y="634"/>
                    <a:pt x="267" y="601"/>
                    <a:pt x="301" y="567"/>
                  </a:cubicBezTo>
                  <a:cubicBezTo>
                    <a:pt x="301" y="567"/>
                    <a:pt x="301" y="534"/>
                    <a:pt x="301" y="500"/>
                  </a:cubicBezTo>
                  <a:cubicBezTo>
                    <a:pt x="301" y="467"/>
                    <a:pt x="301" y="434"/>
                    <a:pt x="301" y="400"/>
                  </a:cubicBezTo>
                  <a:cubicBezTo>
                    <a:pt x="301" y="367"/>
                    <a:pt x="301" y="334"/>
                    <a:pt x="301" y="334"/>
                  </a:cubicBezTo>
                  <a:cubicBezTo>
                    <a:pt x="267" y="300"/>
                    <a:pt x="267" y="300"/>
                    <a:pt x="267" y="300"/>
                  </a:cubicBezTo>
                  <a:cubicBezTo>
                    <a:pt x="251" y="284"/>
                    <a:pt x="242" y="275"/>
                    <a:pt x="238" y="275"/>
                  </a:cubicBezTo>
                  <a:cubicBezTo>
                    <a:pt x="234" y="275"/>
                    <a:pt x="234" y="284"/>
                    <a:pt x="234" y="300"/>
                  </a:cubicBezTo>
                  <a:cubicBezTo>
                    <a:pt x="217" y="284"/>
                    <a:pt x="201" y="275"/>
                    <a:pt x="188" y="275"/>
                  </a:cubicBezTo>
                  <a:close/>
                  <a:moveTo>
                    <a:pt x="601" y="667"/>
                  </a:moveTo>
                  <a:cubicBezTo>
                    <a:pt x="601" y="667"/>
                    <a:pt x="601" y="701"/>
                    <a:pt x="601" y="701"/>
                  </a:cubicBezTo>
                  <a:cubicBezTo>
                    <a:pt x="601" y="734"/>
                    <a:pt x="601" y="767"/>
                    <a:pt x="601" y="801"/>
                  </a:cubicBezTo>
                  <a:cubicBezTo>
                    <a:pt x="601" y="801"/>
                    <a:pt x="601" y="834"/>
                    <a:pt x="601" y="867"/>
                  </a:cubicBezTo>
                  <a:cubicBezTo>
                    <a:pt x="601" y="867"/>
                    <a:pt x="567" y="901"/>
                    <a:pt x="567" y="901"/>
                  </a:cubicBezTo>
                  <a:lnTo>
                    <a:pt x="534" y="901"/>
                  </a:lnTo>
                  <a:lnTo>
                    <a:pt x="534" y="834"/>
                  </a:lnTo>
                  <a:lnTo>
                    <a:pt x="534" y="734"/>
                  </a:lnTo>
                  <a:cubicBezTo>
                    <a:pt x="534" y="734"/>
                    <a:pt x="534" y="701"/>
                    <a:pt x="534" y="701"/>
                  </a:cubicBezTo>
                  <a:cubicBezTo>
                    <a:pt x="534" y="667"/>
                    <a:pt x="534" y="667"/>
                    <a:pt x="567" y="667"/>
                  </a:cubicBezTo>
                  <a:close/>
                  <a:moveTo>
                    <a:pt x="567" y="500"/>
                  </a:moveTo>
                  <a:cubicBezTo>
                    <a:pt x="567" y="534"/>
                    <a:pt x="534" y="534"/>
                    <a:pt x="534" y="567"/>
                  </a:cubicBezTo>
                  <a:cubicBezTo>
                    <a:pt x="501" y="601"/>
                    <a:pt x="501" y="601"/>
                    <a:pt x="467" y="634"/>
                  </a:cubicBezTo>
                  <a:cubicBezTo>
                    <a:pt x="467" y="667"/>
                    <a:pt x="467" y="701"/>
                    <a:pt x="434" y="701"/>
                  </a:cubicBezTo>
                  <a:cubicBezTo>
                    <a:pt x="434" y="734"/>
                    <a:pt x="434" y="767"/>
                    <a:pt x="434" y="801"/>
                  </a:cubicBezTo>
                  <a:cubicBezTo>
                    <a:pt x="434" y="834"/>
                    <a:pt x="434" y="867"/>
                    <a:pt x="434" y="901"/>
                  </a:cubicBezTo>
                  <a:cubicBezTo>
                    <a:pt x="434" y="934"/>
                    <a:pt x="434" y="967"/>
                    <a:pt x="434" y="967"/>
                  </a:cubicBezTo>
                  <a:cubicBezTo>
                    <a:pt x="467" y="1001"/>
                    <a:pt x="467" y="1001"/>
                    <a:pt x="467" y="1034"/>
                  </a:cubicBezTo>
                  <a:lnTo>
                    <a:pt x="567" y="1034"/>
                  </a:lnTo>
                  <a:cubicBezTo>
                    <a:pt x="601" y="1034"/>
                    <a:pt x="634" y="1001"/>
                    <a:pt x="634" y="967"/>
                  </a:cubicBezTo>
                  <a:cubicBezTo>
                    <a:pt x="668" y="967"/>
                    <a:pt x="668" y="934"/>
                    <a:pt x="701" y="901"/>
                  </a:cubicBezTo>
                  <a:cubicBezTo>
                    <a:pt x="701" y="867"/>
                    <a:pt x="701" y="867"/>
                    <a:pt x="734" y="834"/>
                  </a:cubicBezTo>
                  <a:cubicBezTo>
                    <a:pt x="734" y="801"/>
                    <a:pt x="734" y="767"/>
                    <a:pt x="734" y="734"/>
                  </a:cubicBezTo>
                  <a:cubicBezTo>
                    <a:pt x="734" y="701"/>
                    <a:pt x="734" y="667"/>
                    <a:pt x="734" y="634"/>
                  </a:cubicBezTo>
                  <a:cubicBezTo>
                    <a:pt x="734" y="601"/>
                    <a:pt x="734" y="567"/>
                    <a:pt x="734" y="567"/>
                  </a:cubicBezTo>
                  <a:cubicBezTo>
                    <a:pt x="701" y="534"/>
                    <a:pt x="701" y="534"/>
                    <a:pt x="701" y="500"/>
                  </a:cubicBezTo>
                  <a:close/>
                  <a:moveTo>
                    <a:pt x="634" y="0"/>
                  </a:moveTo>
                  <a:lnTo>
                    <a:pt x="534" y="67"/>
                  </a:lnTo>
                  <a:lnTo>
                    <a:pt x="534" y="100"/>
                  </a:lnTo>
                  <a:lnTo>
                    <a:pt x="100" y="1301"/>
                  </a:lnTo>
                  <a:lnTo>
                    <a:pt x="100" y="1301"/>
                  </a:lnTo>
                  <a:lnTo>
                    <a:pt x="167" y="1234"/>
                  </a:lnTo>
                  <a:cubicBezTo>
                    <a:pt x="167" y="1234"/>
                    <a:pt x="167" y="1201"/>
                    <a:pt x="167" y="1201"/>
                  </a:cubicBezTo>
                  <a:lnTo>
                    <a:pt x="634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7"/>
            <p:cNvSpPr/>
            <p:nvPr/>
          </p:nvSpPr>
          <p:spPr>
            <a:xfrm>
              <a:off x="4038900" y="1596575"/>
              <a:ext cx="29200" cy="43400"/>
            </a:xfrm>
            <a:custGeom>
              <a:avLst/>
              <a:gdLst/>
              <a:ahLst/>
              <a:cxnLst/>
              <a:rect l="l" t="t" r="r" b="b"/>
              <a:pathLst>
                <a:path w="1168" h="1736" extrusionOk="0">
                  <a:moveTo>
                    <a:pt x="1168" y="1"/>
                  </a:moveTo>
                  <a:cubicBezTo>
                    <a:pt x="701" y="334"/>
                    <a:pt x="300" y="768"/>
                    <a:pt x="0" y="1268"/>
                  </a:cubicBezTo>
                  <a:lnTo>
                    <a:pt x="300" y="1735"/>
                  </a:lnTo>
                  <a:cubicBezTo>
                    <a:pt x="534" y="1369"/>
                    <a:pt x="801" y="1035"/>
                    <a:pt x="1168" y="801"/>
                  </a:cubicBezTo>
                  <a:lnTo>
                    <a:pt x="1168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7"/>
            <p:cNvSpPr/>
            <p:nvPr/>
          </p:nvSpPr>
          <p:spPr>
            <a:xfrm>
              <a:off x="4018050" y="1591625"/>
              <a:ext cx="100075" cy="163375"/>
            </a:xfrm>
            <a:custGeom>
              <a:avLst/>
              <a:gdLst/>
              <a:ahLst/>
              <a:cxnLst/>
              <a:rect l="l" t="t" r="r" b="b"/>
              <a:pathLst>
                <a:path w="4003" h="6535" extrusionOk="0">
                  <a:moveTo>
                    <a:pt x="2654" y="1"/>
                  </a:moveTo>
                  <a:cubicBezTo>
                    <a:pt x="2431" y="1"/>
                    <a:pt x="2206" y="69"/>
                    <a:pt x="2002" y="199"/>
                  </a:cubicBezTo>
                  <a:lnTo>
                    <a:pt x="2002" y="999"/>
                  </a:lnTo>
                  <a:cubicBezTo>
                    <a:pt x="2157" y="902"/>
                    <a:pt x="2335" y="850"/>
                    <a:pt x="2509" y="850"/>
                  </a:cubicBezTo>
                  <a:cubicBezTo>
                    <a:pt x="2634" y="850"/>
                    <a:pt x="2757" y="877"/>
                    <a:pt x="2869" y="933"/>
                  </a:cubicBezTo>
                  <a:cubicBezTo>
                    <a:pt x="3169" y="1133"/>
                    <a:pt x="3369" y="1433"/>
                    <a:pt x="3403" y="1767"/>
                  </a:cubicBezTo>
                  <a:cubicBezTo>
                    <a:pt x="3469" y="2000"/>
                    <a:pt x="3469" y="2200"/>
                    <a:pt x="3469" y="2434"/>
                  </a:cubicBezTo>
                  <a:cubicBezTo>
                    <a:pt x="3469" y="2667"/>
                    <a:pt x="3469" y="2934"/>
                    <a:pt x="3403" y="3168"/>
                  </a:cubicBezTo>
                  <a:cubicBezTo>
                    <a:pt x="3302" y="3668"/>
                    <a:pt x="3136" y="4168"/>
                    <a:pt x="2869" y="4602"/>
                  </a:cubicBezTo>
                  <a:cubicBezTo>
                    <a:pt x="2669" y="5002"/>
                    <a:pt x="2368" y="5303"/>
                    <a:pt x="2002" y="5536"/>
                  </a:cubicBezTo>
                  <a:cubicBezTo>
                    <a:pt x="1866" y="5633"/>
                    <a:pt x="1696" y="5685"/>
                    <a:pt x="1518" y="5685"/>
                  </a:cubicBezTo>
                  <a:cubicBezTo>
                    <a:pt x="1391" y="5685"/>
                    <a:pt x="1260" y="5658"/>
                    <a:pt x="1134" y="5603"/>
                  </a:cubicBezTo>
                  <a:cubicBezTo>
                    <a:pt x="867" y="5403"/>
                    <a:pt x="667" y="5102"/>
                    <a:pt x="601" y="4769"/>
                  </a:cubicBezTo>
                  <a:cubicBezTo>
                    <a:pt x="567" y="4569"/>
                    <a:pt x="534" y="4335"/>
                    <a:pt x="534" y="4135"/>
                  </a:cubicBezTo>
                  <a:cubicBezTo>
                    <a:pt x="534" y="3868"/>
                    <a:pt x="567" y="3635"/>
                    <a:pt x="601" y="3368"/>
                  </a:cubicBezTo>
                  <a:cubicBezTo>
                    <a:pt x="701" y="2867"/>
                    <a:pt x="867" y="2400"/>
                    <a:pt x="1134" y="1933"/>
                  </a:cubicBezTo>
                  <a:lnTo>
                    <a:pt x="834" y="1466"/>
                  </a:lnTo>
                  <a:cubicBezTo>
                    <a:pt x="467" y="2067"/>
                    <a:pt x="234" y="2734"/>
                    <a:pt x="100" y="3401"/>
                  </a:cubicBezTo>
                  <a:cubicBezTo>
                    <a:pt x="33" y="3735"/>
                    <a:pt x="0" y="4068"/>
                    <a:pt x="0" y="4435"/>
                  </a:cubicBezTo>
                  <a:cubicBezTo>
                    <a:pt x="0" y="4702"/>
                    <a:pt x="33" y="5002"/>
                    <a:pt x="100" y="5303"/>
                  </a:cubicBezTo>
                  <a:cubicBezTo>
                    <a:pt x="167" y="5770"/>
                    <a:pt x="434" y="6170"/>
                    <a:pt x="834" y="6403"/>
                  </a:cubicBezTo>
                  <a:cubicBezTo>
                    <a:pt x="996" y="6492"/>
                    <a:pt x="1178" y="6535"/>
                    <a:pt x="1360" y="6535"/>
                  </a:cubicBezTo>
                  <a:cubicBezTo>
                    <a:pt x="1588" y="6535"/>
                    <a:pt x="1816" y="6467"/>
                    <a:pt x="2002" y="6337"/>
                  </a:cubicBezTo>
                  <a:cubicBezTo>
                    <a:pt x="2502" y="6003"/>
                    <a:pt x="2902" y="5603"/>
                    <a:pt x="3169" y="5069"/>
                  </a:cubicBezTo>
                  <a:cubicBezTo>
                    <a:pt x="3503" y="4469"/>
                    <a:pt x="3769" y="3835"/>
                    <a:pt x="3903" y="3134"/>
                  </a:cubicBezTo>
                  <a:cubicBezTo>
                    <a:pt x="3936" y="2801"/>
                    <a:pt x="3970" y="2467"/>
                    <a:pt x="3970" y="2134"/>
                  </a:cubicBezTo>
                  <a:cubicBezTo>
                    <a:pt x="4003" y="1833"/>
                    <a:pt x="3970" y="1533"/>
                    <a:pt x="3903" y="1233"/>
                  </a:cubicBezTo>
                  <a:cubicBezTo>
                    <a:pt x="3836" y="766"/>
                    <a:pt x="3569" y="366"/>
                    <a:pt x="3169" y="132"/>
                  </a:cubicBezTo>
                  <a:cubicBezTo>
                    <a:pt x="3007" y="44"/>
                    <a:pt x="2831" y="1"/>
                    <a:pt x="2654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7"/>
            <p:cNvSpPr/>
            <p:nvPr/>
          </p:nvSpPr>
          <p:spPr>
            <a:xfrm>
              <a:off x="4181500" y="1432500"/>
              <a:ext cx="253525" cy="161400"/>
            </a:xfrm>
            <a:custGeom>
              <a:avLst/>
              <a:gdLst/>
              <a:ahLst/>
              <a:cxnLst/>
              <a:rect l="l" t="t" r="r" b="b"/>
              <a:pathLst>
                <a:path w="10141" h="6456" extrusionOk="0">
                  <a:moveTo>
                    <a:pt x="9903" y="0"/>
                  </a:moveTo>
                  <a:cubicBezTo>
                    <a:pt x="9843" y="0"/>
                    <a:pt x="9777" y="19"/>
                    <a:pt x="9707" y="59"/>
                  </a:cubicBezTo>
                  <a:lnTo>
                    <a:pt x="434" y="5430"/>
                  </a:lnTo>
                  <a:cubicBezTo>
                    <a:pt x="167" y="5563"/>
                    <a:pt x="0" y="5863"/>
                    <a:pt x="0" y="6164"/>
                  </a:cubicBezTo>
                  <a:cubicBezTo>
                    <a:pt x="0" y="6351"/>
                    <a:pt x="82" y="6456"/>
                    <a:pt x="223" y="6456"/>
                  </a:cubicBezTo>
                  <a:cubicBezTo>
                    <a:pt x="283" y="6456"/>
                    <a:pt x="354" y="6437"/>
                    <a:pt x="434" y="6397"/>
                  </a:cubicBezTo>
                  <a:lnTo>
                    <a:pt x="9707" y="1060"/>
                  </a:lnTo>
                  <a:cubicBezTo>
                    <a:pt x="9941" y="893"/>
                    <a:pt x="10107" y="593"/>
                    <a:pt x="10141" y="293"/>
                  </a:cubicBezTo>
                  <a:cubicBezTo>
                    <a:pt x="10141" y="106"/>
                    <a:pt x="10042" y="0"/>
                    <a:pt x="9903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7"/>
            <p:cNvSpPr/>
            <p:nvPr/>
          </p:nvSpPr>
          <p:spPr>
            <a:xfrm>
              <a:off x="4181500" y="1384125"/>
              <a:ext cx="422825" cy="259000"/>
            </a:xfrm>
            <a:custGeom>
              <a:avLst/>
              <a:gdLst/>
              <a:ahLst/>
              <a:cxnLst/>
              <a:rect l="l" t="t" r="r" b="b"/>
              <a:pathLst>
                <a:path w="16913" h="10360" extrusionOk="0">
                  <a:moveTo>
                    <a:pt x="16674" y="1"/>
                  </a:moveTo>
                  <a:cubicBezTo>
                    <a:pt x="16615" y="1"/>
                    <a:pt x="16548" y="20"/>
                    <a:pt x="16479" y="60"/>
                  </a:cubicBezTo>
                  <a:lnTo>
                    <a:pt x="434" y="9333"/>
                  </a:lnTo>
                  <a:cubicBezTo>
                    <a:pt x="167" y="9466"/>
                    <a:pt x="0" y="9766"/>
                    <a:pt x="0" y="10067"/>
                  </a:cubicBezTo>
                  <a:cubicBezTo>
                    <a:pt x="0" y="10254"/>
                    <a:pt x="82" y="10359"/>
                    <a:pt x="223" y="10359"/>
                  </a:cubicBezTo>
                  <a:cubicBezTo>
                    <a:pt x="283" y="10359"/>
                    <a:pt x="354" y="10340"/>
                    <a:pt x="434" y="10300"/>
                  </a:cubicBezTo>
                  <a:lnTo>
                    <a:pt x="16479" y="1027"/>
                  </a:lnTo>
                  <a:cubicBezTo>
                    <a:pt x="16712" y="893"/>
                    <a:pt x="16912" y="593"/>
                    <a:pt x="16912" y="293"/>
                  </a:cubicBezTo>
                  <a:cubicBezTo>
                    <a:pt x="16912" y="106"/>
                    <a:pt x="16814" y="1"/>
                    <a:pt x="16674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7"/>
            <p:cNvSpPr/>
            <p:nvPr/>
          </p:nvSpPr>
          <p:spPr>
            <a:xfrm>
              <a:off x="3214125" y="2275600"/>
              <a:ext cx="185175" cy="121375"/>
            </a:xfrm>
            <a:custGeom>
              <a:avLst/>
              <a:gdLst/>
              <a:ahLst/>
              <a:cxnLst/>
              <a:rect l="l" t="t" r="r" b="b"/>
              <a:pathLst>
                <a:path w="7407" h="4855" extrusionOk="0">
                  <a:moveTo>
                    <a:pt x="7157" y="1"/>
                  </a:moveTo>
                  <a:cubicBezTo>
                    <a:pt x="7092" y="1"/>
                    <a:pt x="7019" y="20"/>
                    <a:pt x="6939" y="59"/>
                  </a:cubicBezTo>
                  <a:lnTo>
                    <a:pt x="468" y="3795"/>
                  </a:lnTo>
                  <a:cubicBezTo>
                    <a:pt x="201" y="3962"/>
                    <a:pt x="34" y="4262"/>
                    <a:pt x="1" y="4563"/>
                  </a:cubicBezTo>
                  <a:cubicBezTo>
                    <a:pt x="1" y="4750"/>
                    <a:pt x="99" y="4855"/>
                    <a:pt x="250" y="4855"/>
                  </a:cubicBezTo>
                  <a:cubicBezTo>
                    <a:pt x="314" y="4855"/>
                    <a:pt x="388" y="4836"/>
                    <a:pt x="468" y="4796"/>
                  </a:cubicBezTo>
                  <a:lnTo>
                    <a:pt x="6939" y="1027"/>
                  </a:lnTo>
                  <a:cubicBezTo>
                    <a:pt x="7206" y="860"/>
                    <a:pt x="7373" y="593"/>
                    <a:pt x="7406" y="293"/>
                  </a:cubicBezTo>
                  <a:cubicBezTo>
                    <a:pt x="7406" y="106"/>
                    <a:pt x="7308" y="1"/>
                    <a:pt x="7157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7"/>
            <p:cNvSpPr/>
            <p:nvPr/>
          </p:nvSpPr>
          <p:spPr>
            <a:xfrm>
              <a:off x="3136575" y="1546550"/>
              <a:ext cx="1609500" cy="2190750"/>
            </a:xfrm>
            <a:custGeom>
              <a:avLst/>
              <a:gdLst/>
              <a:ahLst/>
              <a:cxnLst/>
              <a:rect l="l" t="t" r="r" b="b"/>
              <a:pathLst>
                <a:path w="64380" h="87630" extrusionOk="0">
                  <a:moveTo>
                    <a:pt x="63946" y="534"/>
                  </a:moveTo>
                  <a:lnTo>
                    <a:pt x="63946" y="50136"/>
                  </a:lnTo>
                  <a:cubicBezTo>
                    <a:pt x="63946" y="50303"/>
                    <a:pt x="63846" y="50470"/>
                    <a:pt x="63713" y="50570"/>
                  </a:cubicBezTo>
                  <a:lnTo>
                    <a:pt x="434" y="87096"/>
                  </a:lnTo>
                  <a:lnTo>
                    <a:pt x="434" y="37461"/>
                  </a:lnTo>
                  <a:cubicBezTo>
                    <a:pt x="434" y="37294"/>
                    <a:pt x="534" y="37160"/>
                    <a:pt x="668" y="37060"/>
                  </a:cubicBezTo>
                  <a:lnTo>
                    <a:pt x="1468" y="36593"/>
                  </a:lnTo>
                  <a:cubicBezTo>
                    <a:pt x="1869" y="36360"/>
                    <a:pt x="2102" y="35926"/>
                    <a:pt x="2135" y="35459"/>
                  </a:cubicBezTo>
                  <a:lnTo>
                    <a:pt x="2135" y="32590"/>
                  </a:lnTo>
                  <a:cubicBezTo>
                    <a:pt x="2135" y="32424"/>
                    <a:pt x="2236" y="32290"/>
                    <a:pt x="2369" y="32190"/>
                  </a:cubicBezTo>
                  <a:lnTo>
                    <a:pt x="11442" y="26920"/>
                  </a:lnTo>
                  <a:lnTo>
                    <a:pt x="11442" y="29622"/>
                  </a:lnTo>
                  <a:cubicBezTo>
                    <a:pt x="11409" y="29989"/>
                    <a:pt x="11709" y="30322"/>
                    <a:pt x="12109" y="30356"/>
                  </a:cubicBezTo>
                  <a:cubicBezTo>
                    <a:pt x="12276" y="30356"/>
                    <a:pt x="12409" y="30289"/>
                    <a:pt x="12543" y="30222"/>
                  </a:cubicBezTo>
                  <a:lnTo>
                    <a:pt x="63946" y="534"/>
                  </a:lnTo>
                  <a:close/>
                  <a:moveTo>
                    <a:pt x="64113" y="0"/>
                  </a:moveTo>
                  <a:cubicBezTo>
                    <a:pt x="64046" y="0"/>
                    <a:pt x="63980" y="34"/>
                    <a:pt x="63913" y="67"/>
                  </a:cubicBezTo>
                  <a:lnTo>
                    <a:pt x="12309" y="29855"/>
                  </a:lnTo>
                  <a:cubicBezTo>
                    <a:pt x="12243" y="29889"/>
                    <a:pt x="12176" y="29922"/>
                    <a:pt x="12109" y="29922"/>
                  </a:cubicBezTo>
                  <a:cubicBezTo>
                    <a:pt x="11976" y="29922"/>
                    <a:pt x="11876" y="29788"/>
                    <a:pt x="11876" y="29588"/>
                  </a:cubicBezTo>
                  <a:lnTo>
                    <a:pt x="11876" y="26720"/>
                  </a:lnTo>
                  <a:cubicBezTo>
                    <a:pt x="11876" y="26519"/>
                    <a:pt x="11776" y="26419"/>
                    <a:pt x="11609" y="26419"/>
                  </a:cubicBezTo>
                  <a:cubicBezTo>
                    <a:pt x="11542" y="26419"/>
                    <a:pt x="11475" y="26419"/>
                    <a:pt x="11409" y="26486"/>
                  </a:cubicBezTo>
                  <a:lnTo>
                    <a:pt x="2169" y="31823"/>
                  </a:lnTo>
                  <a:cubicBezTo>
                    <a:pt x="1902" y="31990"/>
                    <a:pt x="1735" y="32290"/>
                    <a:pt x="1702" y="32590"/>
                  </a:cubicBezTo>
                  <a:lnTo>
                    <a:pt x="1702" y="35459"/>
                  </a:lnTo>
                  <a:cubicBezTo>
                    <a:pt x="1668" y="35793"/>
                    <a:pt x="1502" y="36060"/>
                    <a:pt x="1235" y="36260"/>
                  </a:cubicBezTo>
                  <a:lnTo>
                    <a:pt x="468" y="36693"/>
                  </a:lnTo>
                  <a:cubicBezTo>
                    <a:pt x="201" y="36894"/>
                    <a:pt x="34" y="37160"/>
                    <a:pt x="1" y="37494"/>
                  </a:cubicBezTo>
                  <a:lnTo>
                    <a:pt x="1" y="87296"/>
                  </a:lnTo>
                  <a:cubicBezTo>
                    <a:pt x="1" y="87496"/>
                    <a:pt x="101" y="87630"/>
                    <a:pt x="267" y="87630"/>
                  </a:cubicBezTo>
                  <a:cubicBezTo>
                    <a:pt x="334" y="87630"/>
                    <a:pt x="401" y="87597"/>
                    <a:pt x="468" y="87563"/>
                  </a:cubicBezTo>
                  <a:lnTo>
                    <a:pt x="63913" y="50904"/>
                  </a:lnTo>
                  <a:cubicBezTo>
                    <a:pt x="64180" y="50737"/>
                    <a:pt x="64347" y="50470"/>
                    <a:pt x="64380" y="50136"/>
                  </a:cubicBezTo>
                  <a:lnTo>
                    <a:pt x="64380" y="334"/>
                  </a:lnTo>
                  <a:cubicBezTo>
                    <a:pt x="64380" y="134"/>
                    <a:pt x="64280" y="0"/>
                    <a:pt x="64113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7"/>
            <p:cNvSpPr/>
            <p:nvPr/>
          </p:nvSpPr>
          <p:spPr>
            <a:xfrm>
              <a:off x="3226650" y="2378125"/>
              <a:ext cx="160125" cy="160000"/>
            </a:xfrm>
            <a:custGeom>
              <a:avLst/>
              <a:gdLst/>
              <a:ahLst/>
              <a:cxnLst/>
              <a:rect l="l" t="t" r="r" b="b"/>
              <a:pathLst>
                <a:path w="6405" h="6400" extrusionOk="0">
                  <a:moveTo>
                    <a:pt x="5938" y="428"/>
                  </a:moveTo>
                  <a:cubicBezTo>
                    <a:pt x="5971" y="462"/>
                    <a:pt x="5971" y="495"/>
                    <a:pt x="5971" y="562"/>
                  </a:cubicBezTo>
                  <a:lnTo>
                    <a:pt x="5971" y="2430"/>
                  </a:lnTo>
                  <a:cubicBezTo>
                    <a:pt x="5938" y="2663"/>
                    <a:pt x="5804" y="2897"/>
                    <a:pt x="5604" y="3030"/>
                  </a:cubicBezTo>
                  <a:lnTo>
                    <a:pt x="601" y="5932"/>
                  </a:lnTo>
                  <a:cubicBezTo>
                    <a:pt x="567" y="5966"/>
                    <a:pt x="501" y="5966"/>
                    <a:pt x="467" y="5966"/>
                  </a:cubicBezTo>
                  <a:cubicBezTo>
                    <a:pt x="434" y="5932"/>
                    <a:pt x="434" y="5899"/>
                    <a:pt x="434" y="5865"/>
                  </a:cubicBezTo>
                  <a:lnTo>
                    <a:pt x="434" y="3964"/>
                  </a:lnTo>
                  <a:cubicBezTo>
                    <a:pt x="467" y="3731"/>
                    <a:pt x="601" y="3497"/>
                    <a:pt x="801" y="3364"/>
                  </a:cubicBezTo>
                  <a:lnTo>
                    <a:pt x="5838" y="462"/>
                  </a:lnTo>
                  <a:cubicBezTo>
                    <a:pt x="5838" y="428"/>
                    <a:pt x="5904" y="428"/>
                    <a:pt x="5938" y="428"/>
                  </a:cubicBezTo>
                  <a:close/>
                  <a:moveTo>
                    <a:pt x="5916" y="1"/>
                  </a:moveTo>
                  <a:cubicBezTo>
                    <a:pt x="5809" y="1"/>
                    <a:pt x="5701" y="37"/>
                    <a:pt x="5604" y="95"/>
                  </a:cubicBezTo>
                  <a:lnTo>
                    <a:pt x="601" y="2997"/>
                  </a:lnTo>
                  <a:cubicBezTo>
                    <a:pt x="267" y="3230"/>
                    <a:pt x="34" y="3564"/>
                    <a:pt x="34" y="3964"/>
                  </a:cubicBezTo>
                  <a:lnTo>
                    <a:pt x="34" y="5865"/>
                  </a:lnTo>
                  <a:cubicBezTo>
                    <a:pt x="0" y="6032"/>
                    <a:pt x="100" y="6232"/>
                    <a:pt x="267" y="6332"/>
                  </a:cubicBezTo>
                  <a:cubicBezTo>
                    <a:pt x="334" y="6366"/>
                    <a:pt x="400" y="6399"/>
                    <a:pt x="501" y="6399"/>
                  </a:cubicBezTo>
                  <a:cubicBezTo>
                    <a:pt x="601" y="6399"/>
                    <a:pt x="701" y="6366"/>
                    <a:pt x="801" y="6299"/>
                  </a:cubicBezTo>
                  <a:lnTo>
                    <a:pt x="5838" y="3397"/>
                  </a:lnTo>
                  <a:cubicBezTo>
                    <a:pt x="6138" y="3164"/>
                    <a:pt x="6371" y="2797"/>
                    <a:pt x="6371" y="2430"/>
                  </a:cubicBezTo>
                  <a:lnTo>
                    <a:pt x="6371" y="528"/>
                  </a:lnTo>
                  <a:cubicBezTo>
                    <a:pt x="6405" y="328"/>
                    <a:pt x="6305" y="161"/>
                    <a:pt x="6138" y="61"/>
                  </a:cubicBezTo>
                  <a:cubicBezTo>
                    <a:pt x="6068" y="19"/>
                    <a:pt x="5992" y="1"/>
                    <a:pt x="5916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7"/>
            <p:cNvSpPr/>
            <p:nvPr/>
          </p:nvSpPr>
          <p:spPr>
            <a:xfrm>
              <a:off x="3246650" y="2433200"/>
              <a:ext cx="96775" cy="66050"/>
            </a:xfrm>
            <a:custGeom>
              <a:avLst/>
              <a:gdLst/>
              <a:ahLst/>
              <a:cxnLst/>
              <a:rect l="l" t="t" r="r" b="b"/>
              <a:pathLst>
                <a:path w="3871" h="2642" extrusionOk="0">
                  <a:moveTo>
                    <a:pt x="3691" y="1"/>
                  </a:moveTo>
                  <a:cubicBezTo>
                    <a:pt x="3654" y="1"/>
                    <a:pt x="3613" y="9"/>
                    <a:pt x="3570" y="27"/>
                  </a:cubicBezTo>
                  <a:lnTo>
                    <a:pt x="301" y="1928"/>
                  </a:lnTo>
                  <a:cubicBezTo>
                    <a:pt x="134" y="2061"/>
                    <a:pt x="1" y="2228"/>
                    <a:pt x="1" y="2428"/>
                  </a:cubicBezTo>
                  <a:cubicBezTo>
                    <a:pt x="1" y="2566"/>
                    <a:pt x="64" y="2641"/>
                    <a:pt x="159" y="2641"/>
                  </a:cubicBezTo>
                  <a:cubicBezTo>
                    <a:pt x="201" y="2641"/>
                    <a:pt x="249" y="2626"/>
                    <a:pt x="301" y="2595"/>
                  </a:cubicBezTo>
                  <a:lnTo>
                    <a:pt x="3570" y="694"/>
                  </a:lnTo>
                  <a:cubicBezTo>
                    <a:pt x="3770" y="594"/>
                    <a:pt x="3870" y="393"/>
                    <a:pt x="3870" y="193"/>
                  </a:cubicBezTo>
                  <a:cubicBezTo>
                    <a:pt x="3870" y="70"/>
                    <a:pt x="3797" y="1"/>
                    <a:pt x="3691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7"/>
            <p:cNvSpPr/>
            <p:nvPr/>
          </p:nvSpPr>
          <p:spPr>
            <a:xfrm>
              <a:off x="3355075" y="2416350"/>
              <a:ext cx="14200" cy="20025"/>
            </a:xfrm>
            <a:custGeom>
              <a:avLst/>
              <a:gdLst/>
              <a:ahLst/>
              <a:cxnLst/>
              <a:rect l="l" t="t" r="r" b="b"/>
              <a:pathLst>
                <a:path w="568" h="801" extrusionOk="0">
                  <a:moveTo>
                    <a:pt x="567" y="0"/>
                  </a:moveTo>
                  <a:lnTo>
                    <a:pt x="34" y="334"/>
                  </a:lnTo>
                  <a:cubicBezTo>
                    <a:pt x="0" y="334"/>
                    <a:pt x="0" y="367"/>
                    <a:pt x="0" y="400"/>
                  </a:cubicBezTo>
                  <a:lnTo>
                    <a:pt x="267" y="801"/>
                  </a:lnTo>
                  <a:cubicBezTo>
                    <a:pt x="267" y="801"/>
                    <a:pt x="300" y="801"/>
                    <a:pt x="300" y="767"/>
                  </a:cubicBezTo>
                  <a:lnTo>
                    <a:pt x="567" y="67"/>
                  </a:lnTo>
                  <a:lnTo>
                    <a:pt x="567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7"/>
            <p:cNvSpPr/>
            <p:nvPr/>
          </p:nvSpPr>
          <p:spPr>
            <a:xfrm>
              <a:off x="3210800" y="2994475"/>
              <a:ext cx="20875" cy="27950"/>
            </a:xfrm>
            <a:custGeom>
              <a:avLst/>
              <a:gdLst/>
              <a:ahLst/>
              <a:cxnLst/>
              <a:rect l="l" t="t" r="r" b="b"/>
              <a:pathLst>
                <a:path w="835" h="1118" extrusionOk="0">
                  <a:moveTo>
                    <a:pt x="619" y="0"/>
                  </a:moveTo>
                  <a:cubicBezTo>
                    <a:pt x="565" y="0"/>
                    <a:pt x="502" y="19"/>
                    <a:pt x="434" y="58"/>
                  </a:cubicBezTo>
                  <a:cubicBezTo>
                    <a:pt x="167" y="225"/>
                    <a:pt x="34" y="525"/>
                    <a:pt x="0" y="826"/>
                  </a:cubicBezTo>
                  <a:cubicBezTo>
                    <a:pt x="0" y="1013"/>
                    <a:pt x="99" y="1118"/>
                    <a:pt x="238" y="1118"/>
                  </a:cubicBezTo>
                  <a:cubicBezTo>
                    <a:pt x="298" y="1118"/>
                    <a:pt x="364" y="1099"/>
                    <a:pt x="434" y="1059"/>
                  </a:cubicBezTo>
                  <a:cubicBezTo>
                    <a:pt x="668" y="892"/>
                    <a:pt x="834" y="625"/>
                    <a:pt x="834" y="325"/>
                  </a:cubicBezTo>
                  <a:cubicBezTo>
                    <a:pt x="834" y="113"/>
                    <a:pt x="751" y="0"/>
                    <a:pt x="619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37"/>
            <p:cNvSpPr/>
            <p:nvPr/>
          </p:nvSpPr>
          <p:spPr>
            <a:xfrm>
              <a:off x="3295850" y="2896875"/>
              <a:ext cx="21725" cy="27975"/>
            </a:xfrm>
            <a:custGeom>
              <a:avLst/>
              <a:gdLst/>
              <a:ahLst/>
              <a:cxnLst/>
              <a:rect l="l" t="t" r="r" b="b"/>
              <a:pathLst>
                <a:path w="869" h="1119" extrusionOk="0">
                  <a:moveTo>
                    <a:pt x="630" y="1"/>
                  </a:moveTo>
                  <a:cubicBezTo>
                    <a:pt x="571" y="1"/>
                    <a:pt x="504" y="20"/>
                    <a:pt x="434" y="60"/>
                  </a:cubicBezTo>
                  <a:cubicBezTo>
                    <a:pt x="168" y="226"/>
                    <a:pt x="1" y="493"/>
                    <a:pt x="1" y="793"/>
                  </a:cubicBezTo>
                  <a:cubicBezTo>
                    <a:pt x="1" y="1006"/>
                    <a:pt x="84" y="1118"/>
                    <a:pt x="228" y="1118"/>
                  </a:cubicBezTo>
                  <a:cubicBezTo>
                    <a:pt x="287" y="1118"/>
                    <a:pt x="357" y="1099"/>
                    <a:pt x="434" y="1060"/>
                  </a:cubicBezTo>
                  <a:cubicBezTo>
                    <a:pt x="668" y="893"/>
                    <a:pt x="835" y="593"/>
                    <a:pt x="868" y="293"/>
                  </a:cubicBezTo>
                  <a:cubicBezTo>
                    <a:pt x="868" y="106"/>
                    <a:pt x="770" y="1"/>
                    <a:pt x="630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37"/>
            <p:cNvSpPr/>
            <p:nvPr/>
          </p:nvSpPr>
          <p:spPr>
            <a:xfrm>
              <a:off x="3380075" y="2847700"/>
              <a:ext cx="20875" cy="27950"/>
            </a:xfrm>
            <a:custGeom>
              <a:avLst/>
              <a:gdLst/>
              <a:ahLst/>
              <a:cxnLst/>
              <a:rect l="l" t="t" r="r" b="b"/>
              <a:pathLst>
                <a:path w="835" h="1118" extrusionOk="0">
                  <a:moveTo>
                    <a:pt x="619" y="0"/>
                  </a:moveTo>
                  <a:cubicBezTo>
                    <a:pt x="565" y="0"/>
                    <a:pt x="503" y="19"/>
                    <a:pt x="435" y="58"/>
                  </a:cubicBezTo>
                  <a:cubicBezTo>
                    <a:pt x="168" y="225"/>
                    <a:pt x="1" y="525"/>
                    <a:pt x="1" y="826"/>
                  </a:cubicBezTo>
                  <a:cubicBezTo>
                    <a:pt x="1" y="1013"/>
                    <a:pt x="99" y="1118"/>
                    <a:pt x="239" y="1118"/>
                  </a:cubicBezTo>
                  <a:cubicBezTo>
                    <a:pt x="298" y="1118"/>
                    <a:pt x="365" y="1099"/>
                    <a:pt x="435" y="1059"/>
                  </a:cubicBezTo>
                  <a:cubicBezTo>
                    <a:pt x="668" y="892"/>
                    <a:pt x="835" y="626"/>
                    <a:pt x="835" y="325"/>
                  </a:cubicBezTo>
                  <a:cubicBezTo>
                    <a:pt x="835" y="113"/>
                    <a:pt x="751" y="0"/>
                    <a:pt x="619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37"/>
            <p:cNvSpPr/>
            <p:nvPr/>
          </p:nvSpPr>
          <p:spPr>
            <a:xfrm>
              <a:off x="3465150" y="2820325"/>
              <a:ext cx="20875" cy="28175"/>
            </a:xfrm>
            <a:custGeom>
              <a:avLst/>
              <a:gdLst/>
              <a:ahLst/>
              <a:cxnLst/>
              <a:rect l="l" t="t" r="r" b="b"/>
              <a:pathLst>
                <a:path w="835" h="1127" extrusionOk="0">
                  <a:moveTo>
                    <a:pt x="592" y="0"/>
                  </a:moveTo>
                  <a:cubicBezTo>
                    <a:pt x="536" y="0"/>
                    <a:pt x="472" y="17"/>
                    <a:pt x="401" y="53"/>
                  </a:cubicBezTo>
                  <a:cubicBezTo>
                    <a:pt x="167" y="219"/>
                    <a:pt x="0" y="520"/>
                    <a:pt x="0" y="820"/>
                  </a:cubicBezTo>
                  <a:cubicBezTo>
                    <a:pt x="0" y="1006"/>
                    <a:pt x="81" y="1127"/>
                    <a:pt x="209" y="1127"/>
                  </a:cubicBezTo>
                  <a:cubicBezTo>
                    <a:pt x="265" y="1127"/>
                    <a:pt x="330" y="1104"/>
                    <a:pt x="401" y="1053"/>
                  </a:cubicBezTo>
                  <a:cubicBezTo>
                    <a:pt x="667" y="887"/>
                    <a:pt x="834" y="620"/>
                    <a:pt x="834" y="320"/>
                  </a:cubicBezTo>
                  <a:cubicBezTo>
                    <a:pt x="834" y="124"/>
                    <a:pt x="745" y="0"/>
                    <a:pt x="592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37"/>
            <p:cNvSpPr/>
            <p:nvPr/>
          </p:nvSpPr>
          <p:spPr>
            <a:xfrm>
              <a:off x="3550200" y="2732600"/>
              <a:ext cx="20875" cy="27950"/>
            </a:xfrm>
            <a:custGeom>
              <a:avLst/>
              <a:gdLst/>
              <a:ahLst/>
              <a:cxnLst/>
              <a:rect l="l" t="t" r="r" b="b"/>
              <a:pathLst>
                <a:path w="835" h="1118" extrusionOk="0">
                  <a:moveTo>
                    <a:pt x="597" y="0"/>
                  </a:moveTo>
                  <a:cubicBezTo>
                    <a:pt x="537" y="0"/>
                    <a:pt x="471" y="19"/>
                    <a:pt x="401" y="59"/>
                  </a:cubicBezTo>
                  <a:cubicBezTo>
                    <a:pt x="168" y="226"/>
                    <a:pt x="1" y="493"/>
                    <a:pt x="1" y="793"/>
                  </a:cubicBezTo>
                  <a:cubicBezTo>
                    <a:pt x="1" y="1006"/>
                    <a:pt x="84" y="1118"/>
                    <a:pt x="216" y="1118"/>
                  </a:cubicBezTo>
                  <a:cubicBezTo>
                    <a:pt x="270" y="1118"/>
                    <a:pt x="333" y="1099"/>
                    <a:pt x="401" y="1060"/>
                  </a:cubicBezTo>
                  <a:cubicBezTo>
                    <a:pt x="635" y="893"/>
                    <a:pt x="801" y="593"/>
                    <a:pt x="835" y="293"/>
                  </a:cubicBezTo>
                  <a:cubicBezTo>
                    <a:pt x="835" y="105"/>
                    <a:pt x="736" y="0"/>
                    <a:pt x="597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7"/>
            <p:cNvSpPr/>
            <p:nvPr/>
          </p:nvSpPr>
          <p:spPr>
            <a:xfrm>
              <a:off x="3634425" y="2701075"/>
              <a:ext cx="20875" cy="28175"/>
            </a:xfrm>
            <a:custGeom>
              <a:avLst/>
              <a:gdLst/>
              <a:ahLst/>
              <a:cxnLst/>
              <a:rect l="l" t="t" r="r" b="b"/>
              <a:pathLst>
                <a:path w="835" h="1127" extrusionOk="0">
                  <a:moveTo>
                    <a:pt x="606" y="0"/>
                  </a:moveTo>
                  <a:cubicBezTo>
                    <a:pt x="555" y="0"/>
                    <a:pt x="497" y="17"/>
                    <a:pt x="434" y="53"/>
                  </a:cubicBezTo>
                  <a:cubicBezTo>
                    <a:pt x="168" y="219"/>
                    <a:pt x="1" y="520"/>
                    <a:pt x="1" y="820"/>
                  </a:cubicBezTo>
                  <a:cubicBezTo>
                    <a:pt x="1" y="1006"/>
                    <a:pt x="82" y="1127"/>
                    <a:pt x="221" y="1127"/>
                  </a:cubicBezTo>
                  <a:cubicBezTo>
                    <a:pt x="282" y="1127"/>
                    <a:pt x="354" y="1104"/>
                    <a:pt x="434" y="1053"/>
                  </a:cubicBezTo>
                  <a:cubicBezTo>
                    <a:pt x="668" y="886"/>
                    <a:pt x="835" y="620"/>
                    <a:pt x="835" y="319"/>
                  </a:cubicBezTo>
                  <a:cubicBezTo>
                    <a:pt x="835" y="124"/>
                    <a:pt x="745" y="0"/>
                    <a:pt x="606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7"/>
            <p:cNvSpPr/>
            <p:nvPr/>
          </p:nvSpPr>
          <p:spPr>
            <a:xfrm>
              <a:off x="3719500" y="2602975"/>
              <a:ext cx="20875" cy="28175"/>
            </a:xfrm>
            <a:custGeom>
              <a:avLst/>
              <a:gdLst/>
              <a:ahLst/>
              <a:cxnLst/>
              <a:rect l="l" t="t" r="r" b="b"/>
              <a:pathLst>
                <a:path w="835" h="1127" extrusionOk="0">
                  <a:moveTo>
                    <a:pt x="599" y="0"/>
                  </a:moveTo>
                  <a:cubicBezTo>
                    <a:pt x="539" y="0"/>
                    <a:pt x="471" y="23"/>
                    <a:pt x="401" y="74"/>
                  </a:cubicBezTo>
                  <a:cubicBezTo>
                    <a:pt x="167" y="241"/>
                    <a:pt x="0" y="507"/>
                    <a:pt x="0" y="808"/>
                  </a:cubicBezTo>
                  <a:cubicBezTo>
                    <a:pt x="0" y="1003"/>
                    <a:pt x="90" y="1127"/>
                    <a:pt x="229" y="1127"/>
                  </a:cubicBezTo>
                  <a:cubicBezTo>
                    <a:pt x="280" y="1127"/>
                    <a:pt x="338" y="1110"/>
                    <a:pt x="401" y="1074"/>
                  </a:cubicBezTo>
                  <a:cubicBezTo>
                    <a:pt x="667" y="908"/>
                    <a:pt x="834" y="607"/>
                    <a:pt x="834" y="307"/>
                  </a:cubicBezTo>
                  <a:cubicBezTo>
                    <a:pt x="834" y="121"/>
                    <a:pt x="737" y="0"/>
                    <a:pt x="599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37"/>
            <p:cNvSpPr/>
            <p:nvPr/>
          </p:nvSpPr>
          <p:spPr>
            <a:xfrm>
              <a:off x="3803725" y="2579150"/>
              <a:ext cx="20875" cy="27975"/>
            </a:xfrm>
            <a:custGeom>
              <a:avLst/>
              <a:gdLst/>
              <a:ahLst/>
              <a:cxnLst/>
              <a:rect l="l" t="t" r="r" b="b"/>
              <a:pathLst>
                <a:path w="835" h="1119" extrusionOk="0">
                  <a:moveTo>
                    <a:pt x="623" y="1"/>
                  </a:moveTo>
                  <a:cubicBezTo>
                    <a:pt x="567" y="1"/>
                    <a:pt x="504" y="20"/>
                    <a:pt x="434" y="59"/>
                  </a:cubicBezTo>
                  <a:cubicBezTo>
                    <a:pt x="167" y="226"/>
                    <a:pt x="0" y="493"/>
                    <a:pt x="0" y="793"/>
                  </a:cubicBezTo>
                  <a:cubicBezTo>
                    <a:pt x="0" y="1006"/>
                    <a:pt x="84" y="1118"/>
                    <a:pt x="228" y="1118"/>
                  </a:cubicBezTo>
                  <a:cubicBezTo>
                    <a:pt x="287" y="1118"/>
                    <a:pt x="356" y="1099"/>
                    <a:pt x="434" y="1060"/>
                  </a:cubicBezTo>
                  <a:cubicBezTo>
                    <a:pt x="667" y="893"/>
                    <a:pt x="834" y="593"/>
                    <a:pt x="834" y="293"/>
                  </a:cubicBezTo>
                  <a:cubicBezTo>
                    <a:pt x="834" y="106"/>
                    <a:pt x="752" y="1"/>
                    <a:pt x="623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37"/>
            <p:cNvSpPr/>
            <p:nvPr/>
          </p:nvSpPr>
          <p:spPr>
            <a:xfrm>
              <a:off x="3888775" y="2309825"/>
              <a:ext cx="20875" cy="28325"/>
            </a:xfrm>
            <a:custGeom>
              <a:avLst/>
              <a:gdLst/>
              <a:ahLst/>
              <a:cxnLst/>
              <a:rect l="l" t="t" r="r" b="b"/>
              <a:pathLst>
                <a:path w="835" h="1133" extrusionOk="0">
                  <a:moveTo>
                    <a:pt x="593" y="0"/>
                  </a:moveTo>
                  <a:cubicBezTo>
                    <a:pt x="534" y="0"/>
                    <a:pt x="469" y="19"/>
                    <a:pt x="401" y="58"/>
                  </a:cubicBezTo>
                  <a:cubicBezTo>
                    <a:pt x="168" y="225"/>
                    <a:pt x="1" y="525"/>
                    <a:pt x="1" y="825"/>
                  </a:cubicBezTo>
                  <a:cubicBezTo>
                    <a:pt x="1" y="1011"/>
                    <a:pt x="82" y="1132"/>
                    <a:pt x="210" y="1132"/>
                  </a:cubicBezTo>
                  <a:cubicBezTo>
                    <a:pt x="266" y="1132"/>
                    <a:pt x="330" y="1109"/>
                    <a:pt x="401" y="1059"/>
                  </a:cubicBezTo>
                  <a:cubicBezTo>
                    <a:pt x="668" y="892"/>
                    <a:pt x="801" y="625"/>
                    <a:pt x="835" y="325"/>
                  </a:cubicBezTo>
                  <a:cubicBezTo>
                    <a:pt x="835" y="112"/>
                    <a:pt x="734" y="0"/>
                    <a:pt x="593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37"/>
            <p:cNvSpPr/>
            <p:nvPr/>
          </p:nvSpPr>
          <p:spPr>
            <a:xfrm>
              <a:off x="3973000" y="2457025"/>
              <a:ext cx="21725" cy="28200"/>
            </a:xfrm>
            <a:custGeom>
              <a:avLst/>
              <a:gdLst/>
              <a:ahLst/>
              <a:cxnLst/>
              <a:rect l="l" t="t" r="r" b="b"/>
              <a:pathLst>
                <a:path w="869" h="1128" extrusionOk="0">
                  <a:moveTo>
                    <a:pt x="633" y="1"/>
                  </a:moveTo>
                  <a:cubicBezTo>
                    <a:pt x="573" y="1"/>
                    <a:pt x="505" y="24"/>
                    <a:pt x="434" y="74"/>
                  </a:cubicBezTo>
                  <a:cubicBezTo>
                    <a:pt x="168" y="208"/>
                    <a:pt x="1" y="508"/>
                    <a:pt x="1" y="808"/>
                  </a:cubicBezTo>
                  <a:cubicBezTo>
                    <a:pt x="1" y="1003"/>
                    <a:pt x="108" y="1127"/>
                    <a:pt x="257" y="1127"/>
                  </a:cubicBezTo>
                  <a:cubicBezTo>
                    <a:pt x="312" y="1127"/>
                    <a:pt x="372" y="1111"/>
                    <a:pt x="434" y="1075"/>
                  </a:cubicBezTo>
                  <a:cubicBezTo>
                    <a:pt x="668" y="875"/>
                    <a:pt x="835" y="608"/>
                    <a:pt x="868" y="308"/>
                  </a:cubicBezTo>
                  <a:cubicBezTo>
                    <a:pt x="868" y="122"/>
                    <a:pt x="771" y="1"/>
                    <a:pt x="633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37"/>
            <p:cNvSpPr/>
            <p:nvPr/>
          </p:nvSpPr>
          <p:spPr>
            <a:xfrm>
              <a:off x="4058075" y="2457025"/>
              <a:ext cx="20875" cy="28200"/>
            </a:xfrm>
            <a:custGeom>
              <a:avLst/>
              <a:gdLst/>
              <a:ahLst/>
              <a:cxnLst/>
              <a:rect l="l" t="t" r="r" b="b"/>
              <a:pathLst>
                <a:path w="835" h="1128" extrusionOk="0">
                  <a:moveTo>
                    <a:pt x="614" y="1"/>
                  </a:moveTo>
                  <a:cubicBezTo>
                    <a:pt x="553" y="1"/>
                    <a:pt x="481" y="24"/>
                    <a:pt x="401" y="74"/>
                  </a:cubicBezTo>
                  <a:cubicBezTo>
                    <a:pt x="167" y="241"/>
                    <a:pt x="0" y="508"/>
                    <a:pt x="0" y="808"/>
                  </a:cubicBezTo>
                  <a:cubicBezTo>
                    <a:pt x="0" y="1003"/>
                    <a:pt x="90" y="1127"/>
                    <a:pt x="229" y="1127"/>
                  </a:cubicBezTo>
                  <a:cubicBezTo>
                    <a:pt x="280" y="1127"/>
                    <a:pt x="338" y="1111"/>
                    <a:pt x="401" y="1075"/>
                  </a:cubicBezTo>
                  <a:cubicBezTo>
                    <a:pt x="667" y="875"/>
                    <a:pt x="801" y="608"/>
                    <a:pt x="834" y="308"/>
                  </a:cubicBezTo>
                  <a:cubicBezTo>
                    <a:pt x="834" y="122"/>
                    <a:pt x="753" y="1"/>
                    <a:pt x="614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37"/>
            <p:cNvSpPr/>
            <p:nvPr/>
          </p:nvSpPr>
          <p:spPr>
            <a:xfrm>
              <a:off x="4142300" y="2457025"/>
              <a:ext cx="20875" cy="28200"/>
            </a:xfrm>
            <a:custGeom>
              <a:avLst/>
              <a:gdLst/>
              <a:ahLst/>
              <a:cxnLst/>
              <a:rect l="l" t="t" r="r" b="b"/>
              <a:pathLst>
                <a:path w="835" h="1128" extrusionOk="0">
                  <a:moveTo>
                    <a:pt x="625" y="1"/>
                  </a:moveTo>
                  <a:cubicBezTo>
                    <a:pt x="569" y="1"/>
                    <a:pt x="505" y="24"/>
                    <a:pt x="434" y="74"/>
                  </a:cubicBezTo>
                  <a:cubicBezTo>
                    <a:pt x="167" y="241"/>
                    <a:pt x="34" y="508"/>
                    <a:pt x="0" y="808"/>
                  </a:cubicBezTo>
                  <a:cubicBezTo>
                    <a:pt x="0" y="1003"/>
                    <a:pt x="108" y="1127"/>
                    <a:pt x="257" y="1127"/>
                  </a:cubicBezTo>
                  <a:cubicBezTo>
                    <a:pt x="311" y="1127"/>
                    <a:pt x="371" y="1111"/>
                    <a:pt x="434" y="1075"/>
                  </a:cubicBezTo>
                  <a:cubicBezTo>
                    <a:pt x="667" y="875"/>
                    <a:pt x="834" y="608"/>
                    <a:pt x="834" y="308"/>
                  </a:cubicBezTo>
                  <a:cubicBezTo>
                    <a:pt x="834" y="122"/>
                    <a:pt x="753" y="1"/>
                    <a:pt x="625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37"/>
            <p:cNvSpPr/>
            <p:nvPr/>
          </p:nvSpPr>
          <p:spPr>
            <a:xfrm>
              <a:off x="4226525" y="2309825"/>
              <a:ext cx="21700" cy="28325"/>
            </a:xfrm>
            <a:custGeom>
              <a:avLst/>
              <a:gdLst/>
              <a:ahLst/>
              <a:cxnLst/>
              <a:rect l="l" t="t" r="r" b="b"/>
              <a:pathLst>
                <a:path w="868" h="1133" extrusionOk="0">
                  <a:moveTo>
                    <a:pt x="640" y="0"/>
                  </a:moveTo>
                  <a:cubicBezTo>
                    <a:pt x="581" y="0"/>
                    <a:pt x="512" y="19"/>
                    <a:pt x="434" y="58"/>
                  </a:cubicBezTo>
                  <a:cubicBezTo>
                    <a:pt x="201" y="225"/>
                    <a:pt x="34" y="525"/>
                    <a:pt x="0" y="825"/>
                  </a:cubicBezTo>
                  <a:cubicBezTo>
                    <a:pt x="0" y="1011"/>
                    <a:pt x="98" y="1132"/>
                    <a:pt x="235" y="1132"/>
                  </a:cubicBezTo>
                  <a:cubicBezTo>
                    <a:pt x="295" y="1132"/>
                    <a:pt x="363" y="1109"/>
                    <a:pt x="434" y="1059"/>
                  </a:cubicBezTo>
                  <a:cubicBezTo>
                    <a:pt x="701" y="892"/>
                    <a:pt x="834" y="625"/>
                    <a:pt x="868" y="325"/>
                  </a:cubicBezTo>
                  <a:cubicBezTo>
                    <a:pt x="868" y="112"/>
                    <a:pt x="784" y="0"/>
                    <a:pt x="640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37"/>
            <p:cNvSpPr/>
            <p:nvPr/>
          </p:nvSpPr>
          <p:spPr>
            <a:xfrm>
              <a:off x="4311575" y="2281900"/>
              <a:ext cx="20875" cy="28200"/>
            </a:xfrm>
            <a:custGeom>
              <a:avLst/>
              <a:gdLst/>
              <a:ahLst/>
              <a:cxnLst/>
              <a:rect l="l" t="t" r="r" b="b"/>
              <a:pathLst>
                <a:path w="835" h="1128" extrusionOk="0">
                  <a:moveTo>
                    <a:pt x="626" y="1"/>
                  </a:moveTo>
                  <a:cubicBezTo>
                    <a:pt x="570" y="1"/>
                    <a:pt x="505" y="24"/>
                    <a:pt x="434" y="74"/>
                  </a:cubicBezTo>
                  <a:cubicBezTo>
                    <a:pt x="168" y="241"/>
                    <a:pt x="34" y="508"/>
                    <a:pt x="1" y="808"/>
                  </a:cubicBezTo>
                  <a:cubicBezTo>
                    <a:pt x="1" y="1003"/>
                    <a:pt x="108" y="1127"/>
                    <a:pt x="257" y="1127"/>
                  </a:cubicBezTo>
                  <a:cubicBezTo>
                    <a:pt x="312" y="1127"/>
                    <a:pt x="372" y="1111"/>
                    <a:pt x="434" y="1075"/>
                  </a:cubicBezTo>
                  <a:cubicBezTo>
                    <a:pt x="668" y="908"/>
                    <a:pt x="835" y="608"/>
                    <a:pt x="835" y="308"/>
                  </a:cubicBezTo>
                  <a:cubicBezTo>
                    <a:pt x="835" y="122"/>
                    <a:pt x="754" y="1"/>
                    <a:pt x="626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37"/>
            <p:cNvSpPr/>
            <p:nvPr/>
          </p:nvSpPr>
          <p:spPr>
            <a:xfrm>
              <a:off x="4396650" y="2163175"/>
              <a:ext cx="21700" cy="28200"/>
            </a:xfrm>
            <a:custGeom>
              <a:avLst/>
              <a:gdLst/>
              <a:ahLst/>
              <a:cxnLst/>
              <a:rect l="l" t="t" r="r" b="b"/>
              <a:pathLst>
                <a:path w="868" h="1128" extrusionOk="0">
                  <a:moveTo>
                    <a:pt x="611" y="1"/>
                  </a:moveTo>
                  <a:cubicBezTo>
                    <a:pt x="557" y="1"/>
                    <a:pt x="496" y="17"/>
                    <a:pt x="434" y="53"/>
                  </a:cubicBezTo>
                  <a:cubicBezTo>
                    <a:pt x="167" y="220"/>
                    <a:pt x="34" y="520"/>
                    <a:pt x="0" y="820"/>
                  </a:cubicBezTo>
                  <a:cubicBezTo>
                    <a:pt x="0" y="1006"/>
                    <a:pt x="97" y="1127"/>
                    <a:pt x="235" y="1127"/>
                  </a:cubicBezTo>
                  <a:cubicBezTo>
                    <a:pt x="295" y="1127"/>
                    <a:pt x="363" y="1104"/>
                    <a:pt x="434" y="1054"/>
                  </a:cubicBezTo>
                  <a:cubicBezTo>
                    <a:pt x="667" y="887"/>
                    <a:pt x="834" y="620"/>
                    <a:pt x="868" y="320"/>
                  </a:cubicBezTo>
                  <a:cubicBezTo>
                    <a:pt x="868" y="125"/>
                    <a:pt x="760" y="1"/>
                    <a:pt x="611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37"/>
            <p:cNvSpPr/>
            <p:nvPr/>
          </p:nvSpPr>
          <p:spPr>
            <a:xfrm>
              <a:off x="4480025" y="2163675"/>
              <a:ext cx="23375" cy="28250"/>
            </a:xfrm>
            <a:custGeom>
              <a:avLst/>
              <a:gdLst/>
              <a:ahLst/>
              <a:cxnLst/>
              <a:rect l="l" t="t" r="r" b="b"/>
              <a:pathLst>
                <a:path w="935" h="1130" extrusionOk="0">
                  <a:moveTo>
                    <a:pt x="645" y="0"/>
                  </a:moveTo>
                  <a:cubicBezTo>
                    <a:pt x="488" y="0"/>
                    <a:pt x="298" y="133"/>
                    <a:pt x="168" y="367"/>
                  </a:cubicBezTo>
                  <a:cubicBezTo>
                    <a:pt x="1" y="667"/>
                    <a:pt x="1" y="1001"/>
                    <a:pt x="168" y="1101"/>
                  </a:cubicBezTo>
                  <a:cubicBezTo>
                    <a:pt x="201" y="1120"/>
                    <a:pt x="237" y="1130"/>
                    <a:pt x="277" y="1130"/>
                  </a:cubicBezTo>
                  <a:cubicBezTo>
                    <a:pt x="436" y="1130"/>
                    <a:pt x="634" y="975"/>
                    <a:pt x="768" y="734"/>
                  </a:cubicBezTo>
                  <a:cubicBezTo>
                    <a:pt x="935" y="433"/>
                    <a:pt x="935" y="133"/>
                    <a:pt x="768" y="33"/>
                  </a:cubicBezTo>
                  <a:cubicBezTo>
                    <a:pt x="731" y="11"/>
                    <a:pt x="689" y="0"/>
                    <a:pt x="645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37"/>
            <p:cNvSpPr/>
            <p:nvPr/>
          </p:nvSpPr>
          <p:spPr>
            <a:xfrm>
              <a:off x="4564275" y="2163675"/>
              <a:ext cx="24200" cy="28250"/>
            </a:xfrm>
            <a:custGeom>
              <a:avLst/>
              <a:gdLst/>
              <a:ahLst/>
              <a:cxnLst/>
              <a:rect l="l" t="t" r="r" b="b"/>
              <a:pathLst>
                <a:path w="968" h="1130" extrusionOk="0">
                  <a:moveTo>
                    <a:pt x="677" y="0"/>
                  </a:moveTo>
                  <a:cubicBezTo>
                    <a:pt x="521" y="0"/>
                    <a:pt x="330" y="133"/>
                    <a:pt x="200" y="367"/>
                  </a:cubicBezTo>
                  <a:cubicBezTo>
                    <a:pt x="0" y="667"/>
                    <a:pt x="0" y="1001"/>
                    <a:pt x="167" y="1101"/>
                  </a:cubicBezTo>
                  <a:cubicBezTo>
                    <a:pt x="206" y="1120"/>
                    <a:pt x="248" y="1130"/>
                    <a:pt x="292" y="1130"/>
                  </a:cubicBezTo>
                  <a:cubicBezTo>
                    <a:pt x="468" y="1130"/>
                    <a:pt x="667" y="975"/>
                    <a:pt x="801" y="734"/>
                  </a:cubicBezTo>
                  <a:cubicBezTo>
                    <a:pt x="967" y="433"/>
                    <a:pt x="967" y="100"/>
                    <a:pt x="801" y="33"/>
                  </a:cubicBezTo>
                  <a:cubicBezTo>
                    <a:pt x="764" y="11"/>
                    <a:pt x="722" y="0"/>
                    <a:pt x="677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37"/>
            <p:cNvSpPr/>
            <p:nvPr/>
          </p:nvSpPr>
          <p:spPr>
            <a:xfrm>
              <a:off x="4650150" y="2114650"/>
              <a:ext cx="21725" cy="27975"/>
            </a:xfrm>
            <a:custGeom>
              <a:avLst/>
              <a:gdLst/>
              <a:ahLst/>
              <a:cxnLst/>
              <a:rect l="l" t="t" r="r" b="b"/>
              <a:pathLst>
                <a:path w="869" h="1119" extrusionOk="0">
                  <a:moveTo>
                    <a:pt x="656" y="1"/>
                  </a:moveTo>
                  <a:cubicBezTo>
                    <a:pt x="601" y="1"/>
                    <a:pt x="538" y="20"/>
                    <a:pt x="468" y="59"/>
                  </a:cubicBezTo>
                  <a:cubicBezTo>
                    <a:pt x="201" y="226"/>
                    <a:pt x="34" y="493"/>
                    <a:pt x="1" y="793"/>
                  </a:cubicBezTo>
                  <a:cubicBezTo>
                    <a:pt x="1" y="1006"/>
                    <a:pt x="101" y="1118"/>
                    <a:pt x="255" y="1118"/>
                  </a:cubicBezTo>
                  <a:cubicBezTo>
                    <a:pt x="318" y="1118"/>
                    <a:pt x="390" y="1099"/>
                    <a:pt x="468" y="1060"/>
                  </a:cubicBezTo>
                  <a:cubicBezTo>
                    <a:pt x="701" y="893"/>
                    <a:pt x="868" y="593"/>
                    <a:pt x="868" y="293"/>
                  </a:cubicBezTo>
                  <a:cubicBezTo>
                    <a:pt x="868" y="106"/>
                    <a:pt x="786" y="1"/>
                    <a:pt x="656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37"/>
            <p:cNvSpPr/>
            <p:nvPr/>
          </p:nvSpPr>
          <p:spPr>
            <a:xfrm>
              <a:off x="3218300" y="2125775"/>
              <a:ext cx="1446050" cy="885175"/>
            </a:xfrm>
            <a:custGeom>
              <a:avLst/>
              <a:gdLst/>
              <a:ahLst/>
              <a:cxnLst/>
              <a:rect l="l" t="t" r="r" b="b"/>
              <a:pathLst>
                <a:path w="57842" h="35407" extrusionOk="0">
                  <a:moveTo>
                    <a:pt x="57711" y="1"/>
                  </a:moveTo>
                  <a:cubicBezTo>
                    <a:pt x="57698" y="1"/>
                    <a:pt x="57685" y="5"/>
                    <a:pt x="57675" y="15"/>
                  </a:cubicBezTo>
                  <a:lnTo>
                    <a:pt x="54306" y="1983"/>
                  </a:lnTo>
                  <a:lnTo>
                    <a:pt x="47535" y="1983"/>
                  </a:lnTo>
                  <a:cubicBezTo>
                    <a:pt x="47525" y="1973"/>
                    <a:pt x="47518" y="1969"/>
                    <a:pt x="47512" y="1969"/>
                  </a:cubicBezTo>
                  <a:cubicBezTo>
                    <a:pt x="47498" y="1969"/>
                    <a:pt x="47491" y="1993"/>
                    <a:pt x="47468" y="2016"/>
                  </a:cubicBezTo>
                  <a:lnTo>
                    <a:pt x="44099" y="6720"/>
                  </a:lnTo>
                  <a:lnTo>
                    <a:pt x="40730" y="7854"/>
                  </a:lnTo>
                  <a:cubicBezTo>
                    <a:pt x="40730" y="7854"/>
                    <a:pt x="40696" y="7854"/>
                    <a:pt x="40696" y="7887"/>
                  </a:cubicBezTo>
                  <a:lnTo>
                    <a:pt x="37361" y="13691"/>
                  </a:lnTo>
                  <a:lnTo>
                    <a:pt x="30689" y="13691"/>
                  </a:lnTo>
                  <a:lnTo>
                    <a:pt x="27320" y="7854"/>
                  </a:lnTo>
                  <a:cubicBezTo>
                    <a:pt x="27287" y="7820"/>
                    <a:pt x="27253" y="7820"/>
                    <a:pt x="27220" y="7820"/>
                  </a:cubicBezTo>
                  <a:cubicBezTo>
                    <a:pt x="27187" y="7820"/>
                    <a:pt x="27120" y="7854"/>
                    <a:pt x="27120" y="7887"/>
                  </a:cubicBezTo>
                  <a:lnTo>
                    <a:pt x="23751" y="18561"/>
                  </a:lnTo>
                  <a:lnTo>
                    <a:pt x="20415" y="19529"/>
                  </a:lnTo>
                  <a:cubicBezTo>
                    <a:pt x="20415" y="19529"/>
                    <a:pt x="20382" y="19562"/>
                    <a:pt x="20382" y="19562"/>
                  </a:cubicBezTo>
                  <a:lnTo>
                    <a:pt x="17013" y="23465"/>
                  </a:lnTo>
                  <a:lnTo>
                    <a:pt x="13644" y="24699"/>
                  </a:lnTo>
                  <a:lnTo>
                    <a:pt x="13610" y="24732"/>
                  </a:lnTo>
                  <a:lnTo>
                    <a:pt x="10241" y="28235"/>
                  </a:lnTo>
                  <a:lnTo>
                    <a:pt x="6872" y="29336"/>
                  </a:lnTo>
                  <a:lnTo>
                    <a:pt x="3503" y="31270"/>
                  </a:lnTo>
                  <a:lnTo>
                    <a:pt x="3470" y="31304"/>
                  </a:lnTo>
                  <a:lnTo>
                    <a:pt x="34" y="35240"/>
                  </a:lnTo>
                  <a:cubicBezTo>
                    <a:pt x="1" y="35273"/>
                    <a:pt x="1" y="35340"/>
                    <a:pt x="34" y="35373"/>
                  </a:cubicBezTo>
                  <a:cubicBezTo>
                    <a:pt x="67" y="35407"/>
                    <a:pt x="101" y="35407"/>
                    <a:pt x="134" y="35407"/>
                  </a:cubicBezTo>
                  <a:cubicBezTo>
                    <a:pt x="134" y="35407"/>
                    <a:pt x="167" y="35407"/>
                    <a:pt x="201" y="35373"/>
                  </a:cubicBezTo>
                  <a:lnTo>
                    <a:pt x="3603" y="31504"/>
                  </a:lnTo>
                  <a:lnTo>
                    <a:pt x="6939" y="29569"/>
                  </a:lnTo>
                  <a:lnTo>
                    <a:pt x="10341" y="28468"/>
                  </a:lnTo>
                  <a:cubicBezTo>
                    <a:pt x="10341" y="28468"/>
                    <a:pt x="10375" y="28468"/>
                    <a:pt x="10375" y="28435"/>
                  </a:cubicBezTo>
                  <a:lnTo>
                    <a:pt x="13744" y="24933"/>
                  </a:lnTo>
                  <a:lnTo>
                    <a:pt x="17113" y="23698"/>
                  </a:lnTo>
                  <a:lnTo>
                    <a:pt x="17146" y="23665"/>
                  </a:lnTo>
                  <a:lnTo>
                    <a:pt x="20515" y="19762"/>
                  </a:lnTo>
                  <a:lnTo>
                    <a:pt x="23884" y="18795"/>
                  </a:lnTo>
                  <a:cubicBezTo>
                    <a:pt x="23918" y="18795"/>
                    <a:pt x="23951" y="18761"/>
                    <a:pt x="23951" y="18728"/>
                  </a:cubicBezTo>
                  <a:lnTo>
                    <a:pt x="27253" y="8187"/>
                  </a:lnTo>
                  <a:lnTo>
                    <a:pt x="30522" y="13858"/>
                  </a:lnTo>
                  <a:cubicBezTo>
                    <a:pt x="30556" y="13891"/>
                    <a:pt x="30589" y="13891"/>
                    <a:pt x="30622" y="13891"/>
                  </a:cubicBezTo>
                  <a:lnTo>
                    <a:pt x="37394" y="13891"/>
                  </a:lnTo>
                  <a:cubicBezTo>
                    <a:pt x="37427" y="13891"/>
                    <a:pt x="37461" y="13891"/>
                    <a:pt x="37494" y="13858"/>
                  </a:cubicBezTo>
                  <a:lnTo>
                    <a:pt x="40863" y="8020"/>
                  </a:lnTo>
                  <a:lnTo>
                    <a:pt x="44199" y="6886"/>
                  </a:lnTo>
                  <a:cubicBezTo>
                    <a:pt x="44199" y="6886"/>
                    <a:pt x="44232" y="6886"/>
                    <a:pt x="44232" y="6853"/>
                  </a:cubicBezTo>
                  <a:lnTo>
                    <a:pt x="47601" y="2150"/>
                  </a:lnTo>
                  <a:lnTo>
                    <a:pt x="54306" y="2150"/>
                  </a:lnTo>
                  <a:cubicBezTo>
                    <a:pt x="54323" y="2166"/>
                    <a:pt x="54339" y="2175"/>
                    <a:pt x="54352" y="2175"/>
                  </a:cubicBezTo>
                  <a:cubicBezTo>
                    <a:pt x="54364" y="2175"/>
                    <a:pt x="54373" y="2166"/>
                    <a:pt x="54373" y="2150"/>
                  </a:cubicBezTo>
                  <a:lnTo>
                    <a:pt x="57775" y="215"/>
                  </a:lnTo>
                  <a:cubicBezTo>
                    <a:pt x="57809" y="182"/>
                    <a:pt x="57842" y="115"/>
                    <a:pt x="57809" y="48"/>
                  </a:cubicBezTo>
                  <a:cubicBezTo>
                    <a:pt x="57785" y="24"/>
                    <a:pt x="57745" y="1"/>
                    <a:pt x="57711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37"/>
            <p:cNvSpPr/>
            <p:nvPr/>
          </p:nvSpPr>
          <p:spPr>
            <a:xfrm>
              <a:off x="3215800" y="2221525"/>
              <a:ext cx="1452050" cy="841975"/>
            </a:xfrm>
            <a:custGeom>
              <a:avLst/>
              <a:gdLst/>
              <a:ahLst/>
              <a:cxnLst/>
              <a:rect l="l" t="t" r="r" b="b"/>
              <a:pathLst>
                <a:path w="58082" h="33679" extrusionOk="0">
                  <a:moveTo>
                    <a:pt x="57800" y="1"/>
                  </a:moveTo>
                  <a:cubicBezTo>
                    <a:pt x="57771" y="1"/>
                    <a:pt x="57741" y="7"/>
                    <a:pt x="57708" y="21"/>
                  </a:cubicBezTo>
                  <a:lnTo>
                    <a:pt x="134" y="33278"/>
                  </a:lnTo>
                  <a:cubicBezTo>
                    <a:pt x="34" y="33345"/>
                    <a:pt x="1" y="33445"/>
                    <a:pt x="34" y="33545"/>
                  </a:cubicBezTo>
                  <a:cubicBezTo>
                    <a:pt x="67" y="33612"/>
                    <a:pt x="167" y="33645"/>
                    <a:pt x="234" y="33678"/>
                  </a:cubicBezTo>
                  <a:cubicBezTo>
                    <a:pt x="267" y="33645"/>
                    <a:pt x="301" y="33645"/>
                    <a:pt x="334" y="33612"/>
                  </a:cubicBezTo>
                  <a:lnTo>
                    <a:pt x="57909" y="388"/>
                  </a:lnTo>
                  <a:cubicBezTo>
                    <a:pt x="58081" y="244"/>
                    <a:pt x="57981" y="1"/>
                    <a:pt x="57800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37"/>
            <p:cNvSpPr/>
            <p:nvPr/>
          </p:nvSpPr>
          <p:spPr>
            <a:xfrm>
              <a:off x="3210800" y="2945400"/>
              <a:ext cx="20875" cy="28500"/>
            </a:xfrm>
            <a:custGeom>
              <a:avLst/>
              <a:gdLst/>
              <a:ahLst/>
              <a:cxnLst/>
              <a:rect l="l" t="t" r="r" b="b"/>
              <a:pathLst>
                <a:path w="835" h="1140" extrusionOk="0">
                  <a:moveTo>
                    <a:pt x="605" y="1"/>
                  </a:moveTo>
                  <a:cubicBezTo>
                    <a:pt x="554" y="1"/>
                    <a:pt x="497" y="17"/>
                    <a:pt x="434" y="53"/>
                  </a:cubicBezTo>
                  <a:cubicBezTo>
                    <a:pt x="167" y="220"/>
                    <a:pt x="34" y="520"/>
                    <a:pt x="0" y="820"/>
                  </a:cubicBezTo>
                  <a:cubicBezTo>
                    <a:pt x="0" y="1016"/>
                    <a:pt x="108" y="1140"/>
                    <a:pt x="257" y="1140"/>
                  </a:cubicBezTo>
                  <a:cubicBezTo>
                    <a:pt x="311" y="1140"/>
                    <a:pt x="371" y="1123"/>
                    <a:pt x="434" y="1087"/>
                  </a:cubicBezTo>
                  <a:cubicBezTo>
                    <a:pt x="668" y="887"/>
                    <a:pt x="834" y="620"/>
                    <a:pt x="834" y="320"/>
                  </a:cubicBezTo>
                  <a:cubicBezTo>
                    <a:pt x="834" y="125"/>
                    <a:pt x="745" y="1"/>
                    <a:pt x="605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37"/>
            <p:cNvSpPr/>
            <p:nvPr/>
          </p:nvSpPr>
          <p:spPr>
            <a:xfrm>
              <a:off x="3295850" y="2798950"/>
              <a:ext cx="21725" cy="28175"/>
            </a:xfrm>
            <a:custGeom>
              <a:avLst/>
              <a:gdLst/>
              <a:ahLst/>
              <a:cxnLst/>
              <a:rect l="l" t="t" r="r" b="b"/>
              <a:pathLst>
                <a:path w="869" h="1127" extrusionOk="0">
                  <a:moveTo>
                    <a:pt x="633" y="0"/>
                  </a:moveTo>
                  <a:cubicBezTo>
                    <a:pt x="573" y="0"/>
                    <a:pt x="505" y="23"/>
                    <a:pt x="434" y="74"/>
                  </a:cubicBezTo>
                  <a:cubicBezTo>
                    <a:pt x="168" y="240"/>
                    <a:pt x="1" y="507"/>
                    <a:pt x="1" y="808"/>
                  </a:cubicBezTo>
                  <a:cubicBezTo>
                    <a:pt x="1" y="1003"/>
                    <a:pt x="90" y="1127"/>
                    <a:pt x="243" y="1127"/>
                  </a:cubicBezTo>
                  <a:cubicBezTo>
                    <a:pt x="299" y="1127"/>
                    <a:pt x="363" y="1110"/>
                    <a:pt x="434" y="1074"/>
                  </a:cubicBezTo>
                  <a:cubicBezTo>
                    <a:pt x="668" y="908"/>
                    <a:pt x="835" y="607"/>
                    <a:pt x="868" y="307"/>
                  </a:cubicBezTo>
                  <a:cubicBezTo>
                    <a:pt x="868" y="121"/>
                    <a:pt x="771" y="0"/>
                    <a:pt x="633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37"/>
            <p:cNvSpPr/>
            <p:nvPr/>
          </p:nvSpPr>
          <p:spPr>
            <a:xfrm>
              <a:off x="3379250" y="2780875"/>
              <a:ext cx="23375" cy="28175"/>
            </a:xfrm>
            <a:custGeom>
              <a:avLst/>
              <a:gdLst/>
              <a:ahLst/>
              <a:cxnLst/>
              <a:rect l="l" t="t" r="r" b="b"/>
              <a:pathLst>
                <a:path w="935" h="1127" extrusionOk="0">
                  <a:moveTo>
                    <a:pt x="657" y="0"/>
                  </a:moveTo>
                  <a:cubicBezTo>
                    <a:pt x="498" y="0"/>
                    <a:pt x="301" y="150"/>
                    <a:pt x="167" y="363"/>
                  </a:cubicBezTo>
                  <a:cubicBezTo>
                    <a:pt x="1" y="663"/>
                    <a:pt x="1" y="997"/>
                    <a:pt x="167" y="1097"/>
                  </a:cubicBezTo>
                  <a:cubicBezTo>
                    <a:pt x="200" y="1117"/>
                    <a:pt x="237" y="1126"/>
                    <a:pt x="276" y="1126"/>
                  </a:cubicBezTo>
                  <a:cubicBezTo>
                    <a:pt x="435" y="1126"/>
                    <a:pt x="634" y="971"/>
                    <a:pt x="768" y="730"/>
                  </a:cubicBezTo>
                  <a:cubicBezTo>
                    <a:pt x="935" y="430"/>
                    <a:pt x="935" y="130"/>
                    <a:pt x="768" y="29"/>
                  </a:cubicBezTo>
                  <a:cubicBezTo>
                    <a:pt x="734" y="9"/>
                    <a:pt x="697" y="0"/>
                    <a:pt x="657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37"/>
            <p:cNvSpPr/>
            <p:nvPr/>
          </p:nvSpPr>
          <p:spPr>
            <a:xfrm>
              <a:off x="3465150" y="2602975"/>
              <a:ext cx="20875" cy="28175"/>
            </a:xfrm>
            <a:custGeom>
              <a:avLst/>
              <a:gdLst/>
              <a:ahLst/>
              <a:cxnLst/>
              <a:rect l="l" t="t" r="r" b="b"/>
              <a:pathLst>
                <a:path w="835" h="1127" extrusionOk="0">
                  <a:moveTo>
                    <a:pt x="614" y="0"/>
                  </a:moveTo>
                  <a:cubicBezTo>
                    <a:pt x="553" y="0"/>
                    <a:pt x="482" y="23"/>
                    <a:pt x="401" y="74"/>
                  </a:cubicBezTo>
                  <a:cubicBezTo>
                    <a:pt x="167" y="241"/>
                    <a:pt x="0" y="507"/>
                    <a:pt x="0" y="808"/>
                  </a:cubicBezTo>
                  <a:cubicBezTo>
                    <a:pt x="0" y="1003"/>
                    <a:pt x="90" y="1127"/>
                    <a:pt x="229" y="1127"/>
                  </a:cubicBezTo>
                  <a:cubicBezTo>
                    <a:pt x="280" y="1127"/>
                    <a:pt x="338" y="1110"/>
                    <a:pt x="401" y="1074"/>
                  </a:cubicBezTo>
                  <a:cubicBezTo>
                    <a:pt x="667" y="874"/>
                    <a:pt x="834" y="607"/>
                    <a:pt x="834" y="307"/>
                  </a:cubicBezTo>
                  <a:cubicBezTo>
                    <a:pt x="834" y="121"/>
                    <a:pt x="753" y="0"/>
                    <a:pt x="614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7"/>
            <p:cNvSpPr/>
            <p:nvPr/>
          </p:nvSpPr>
          <p:spPr>
            <a:xfrm>
              <a:off x="3550200" y="2652175"/>
              <a:ext cx="20875" cy="28325"/>
            </a:xfrm>
            <a:custGeom>
              <a:avLst/>
              <a:gdLst/>
              <a:ahLst/>
              <a:cxnLst/>
              <a:rect l="l" t="t" r="r" b="b"/>
              <a:pathLst>
                <a:path w="835" h="1133" extrusionOk="0">
                  <a:moveTo>
                    <a:pt x="600" y="0"/>
                  </a:moveTo>
                  <a:cubicBezTo>
                    <a:pt x="540" y="0"/>
                    <a:pt x="472" y="23"/>
                    <a:pt x="401" y="74"/>
                  </a:cubicBezTo>
                  <a:cubicBezTo>
                    <a:pt x="168" y="241"/>
                    <a:pt x="1" y="507"/>
                    <a:pt x="1" y="808"/>
                  </a:cubicBezTo>
                  <a:cubicBezTo>
                    <a:pt x="1" y="1020"/>
                    <a:pt x="84" y="1133"/>
                    <a:pt x="216" y="1133"/>
                  </a:cubicBezTo>
                  <a:cubicBezTo>
                    <a:pt x="270" y="1133"/>
                    <a:pt x="333" y="1113"/>
                    <a:pt x="401" y="1075"/>
                  </a:cubicBezTo>
                  <a:cubicBezTo>
                    <a:pt x="668" y="908"/>
                    <a:pt x="801" y="608"/>
                    <a:pt x="835" y="307"/>
                  </a:cubicBezTo>
                  <a:cubicBezTo>
                    <a:pt x="835" y="121"/>
                    <a:pt x="738" y="0"/>
                    <a:pt x="600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37"/>
            <p:cNvSpPr/>
            <p:nvPr/>
          </p:nvSpPr>
          <p:spPr>
            <a:xfrm>
              <a:off x="3634425" y="2627675"/>
              <a:ext cx="20875" cy="28200"/>
            </a:xfrm>
            <a:custGeom>
              <a:avLst/>
              <a:gdLst/>
              <a:ahLst/>
              <a:cxnLst/>
              <a:rect l="l" t="t" r="r" b="b"/>
              <a:pathLst>
                <a:path w="835" h="1128" extrusionOk="0">
                  <a:moveTo>
                    <a:pt x="606" y="1"/>
                  </a:moveTo>
                  <a:cubicBezTo>
                    <a:pt x="555" y="1"/>
                    <a:pt x="497" y="17"/>
                    <a:pt x="434" y="53"/>
                  </a:cubicBezTo>
                  <a:cubicBezTo>
                    <a:pt x="168" y="220"/>
                    <a:pt x="1" y="520"/>
                    <a:pt x="1" y="820"/>
                  </a:cubicBezTo>
                  <a:cubicBezTo>
                    <a:pt x="1" y="1006"/>
                    <a:pt x="82" y="1127"/>
                    <a:pt x="221" y="1127"/>
                  </a:cubicBezTo>
                  <a:cubicBezTo>
                    <a:pt x="282" y="1127"/>
                    <a:pt x="354" y="1104"/>
                    <a:pt x="434" y="1054"/>
                  </a:cubicBezTo>
                  <a:cubicBezTo>
                    <a:pt x="668" y="887"/>
                    <a:pt x="835" y="620"/>
                    <a:pt x="835" y="320"/>
                  </a:cubicBezTo>
                  <a:cubicBezTo>
                    <a:pt x="835" y="125"/>
                    <a:pt x="745" y="1"/>
                    <a:pt x="606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37"/>
            <p:cNvSpPr/>
            <p:nvPr/>
          </p:nvSpPr>
          <p:spPr>
            <a:xfrm>
              <a:off x="3719500" y="2554300"/>
              <a:ext cx="20875" cy="28500"/>
            </a:xfrm>
            <a:custGeom>
              <a:avLst/>
              <a:gdLst/>
              <a:ahLst/>
              <a:cxnLst/>
              <a:rect l="l" t="t" r="r" b="b"/>
              <a:pathLst>
                <a:path w="835" h="1140" extrusionOk="0">
                  <a:moveTo>
                    <a:pt x="578" y="0"/>
                  </a:moveTo>
                  <a:cubicBezTo>
                    <a:pt x="523" y="0"/>
                    <a:pt x="463" y="17"/>
                    <a:pt x="401" y="53"/>
                  </a:cubicBezTo>
                  <a:cubicBezTo>
                    <a:pt x="167" y="253"/>
                    <a:pt x="0" y="520"/>
                    <a:pt x="0" y="820"/>
                  </a:cubicBezTo>
                  <a:cubicBezTo>
                    <a:pt x="0" y="1015"/>
                    <a:pt x="90" y="1139"/>
                    <a:pt x="229" y="1139"/>
                  </a:cubicBezTo>
                  <a:cubicBezTo>
                    <a:pt x="280" y="1139"/>
                    <a:pt x="338" y="1123"/>
                    <a:pt x="401" y="1087"/>
                  </a:cubicBezTo>
                  <a:cubicBezTo>
                    <a:pt x="667" y="887"/>
                    <a:pt x="834" y="620"/>
                    <a:pt x="834" y="320"/>
                  </a:cubicBezTo>
                  <a:cubicBezTo>
                    <a:pt x="834" y="124"/>
                    <a:pt x="727" y="0"/>
                    <a:pt x="578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37"/>
            <p:cNvSpPr/>
            <p:nvPr/>
          </p:nvSpPr>
          <p:spPr>
            <a:xfrm>
              <a:off x="3803725" y="2457025"/>
              <a:ext cx="20875" cy="28200"/>
            </a:xfrm>
            <a:custGeom>
              <a:avLst/>
              <a:gdLst/>
              <a:ahLst/>
              <a:cxnLst/>
              <a:rect l="l" t="t" r="r" b="b"/>
              <a:pathLst>
                <a:path w="835" h="1128" extrusionOk="0">
                  <a:moveTo>
                    <a:pt x="625" y="1"/>
                  </a:moveTo>
                  <a:cubicBezTo>
                    <a:pt x="569" y="1"/>
                    <a:pt x="505" y="24"/>
                    <a:pt x="434" y="74"/>
                  </a:cubicBezTo>
                  <a:cubicBezTo>
                    <a:pt x="167" y="241"/>
                    <a:pt x="0" y="508"/>
                    <a:pt x="0" y="808"/>
                  </a:cubicBezTo>
                  <a:cubicBezTo>
                    <a:pt x="0" y="1003"/>
                    <a:pt x="90" y="1127"/>
                    <a:pt x="242" y="1127"/>
                  </a:cubicBezTo>
                  <a:cubicBezTo>
                    <a:pt x="298" y="1127"/>
                    <a:pt x="362" y="1111"/>
                    <a:pt x="434" y="1075"/>
                  </a:cubicBezTo>
                  <a:cubicBezTo>
                    <a:pt x="667" y="875"/>
                    <a:pt x="834" y="608"/>
                    <a:pt x="834" y="308"/>
                  </a:cubicBezTo>
                  <a:cubicBezTo>
                    <a:pt x="834" y="122"/>
                    <a:pt x="753" y="1"/>
                    <a:pt x="625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7"/>
            <p:cNvSpPr/>
            <p:nvPr/>
          </p:nvSpPr>
          <p:spPr>
            <a:xfrm>
              <a:off x="3888775" y="2432375"/>
              <a:ext cx="20875" cy="27975"/>
            </a:xfrm>
            <a:custGeom>
              <a:avLst/>
              <a:gdLst/>
              <a:ahLst/>
              <a:cxnLst/>
              <a:rect l="l" t="t" r="r" b="b"/>
              <a:pathLst>
                <a:path w="835" h="1119" extrusionOk="0">
                  <a:moveTo>
                    <a:pt x="597" y="1"/>
                  </a:moveTo>
                  <a:cubicBezTo>
                    <a:pt x="537" y="1"/>
                    <a:pt x="471" y="20"/>
                    <a:pt x="401" y="60"/>
                  </a:cubicBezTo>
                  <a:cubicBezTo>
                    <a:pt x="168" y="226"/>
                    <a:pt x="1" y="493"/>
                    <a:pt x="1" y="793"/>
                  </a:cubicBezTo>
                  <a:cubicBezTo>
                    <a:pt x="1" y="1006"/>
                    <a:pt x="84" y="1118"/>
                    <a:pt x="216" y="1118"/>
                  </a:cubicBezTo>
                  <a:cubicBezTo>
                    <a:pt x="270" y="1118"/>
                    <a:pt x="333" y="1099"/>
                    <a:pt x="401" y="1060"/>
                  </a:cubicBezTo>
                  <a:cubicBezTo>
                    <a:pt x="668" y="893"/>
                    <a:pt x="801" y="593"/>
                    <a:pt x="835" y="293"/>
                  </a:cubicBezTo>
                  <a:cubicBezTo>
                    <a:pt x="835" y="106"/>
                    <a:pt x="736" y="1"/>
                    <a:pt x="597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37"/>
            <p:cNvSpPr/>
            <p:nvPr/>
          </p:nvSpPr>
          <p:spPr>
            <a:xfrm>
              <a:off x="3973850" y="2359000"/>
              <a:ext cx="20875" cy="27950"/>
            </a:xfrm>
            <a:custGeom>
              <a:avLst/>
              <a:gdLst/>
              <a:ahLst/>
              <a:cxnLst/>
              <a:rect l="l" t="t" r="r" b="b"/>
              <a:pathLst>
                <a:path w="835" h="1118" extrusionOk="0">
                  <a:moveTo>
                    <a:pt x="596" y="0"/>
                  </a:moveTo>
                  <a:cubicBezTo>
                    <a:pt x="537" y="0"/>
                    <a:pt x="470" y="19"/>
                    <a:pt x="400" y="59"/>
                  </a:cubicBezTo>
                  <a:cubicBezTo>
                    <a:pt x="167" y="226"/>
                    <a:pt x="0" y="493"/>
                    <a:pt x="0" y="793"/>
                  </a:cubicBezTo>
                  <a:cubicBezTo>
                    <a:pt x="0" y="1006"/>
                    <a:pt x="84" y="1118"/>
                    <a:pt x="216" y="1118"/>
                  </a:cubicBezTo>
                  <a:cubicBezTo>
                    <a:pt x="270" y="1118"/>
                    <a:pt x="332" y="1099"/>
                    <a:pt x="400" y="1060"/>
                  </a:cubicBezTo>
                  <a:cubicBezTo>
                    <a:pt x="634" y="893"/>
                    <a:pt x="801" y="593"/>
                    <a:pt x="834" y="293"/>
                  </a:cubicBezTo>
                  <a:cubicBezTo>
                    <a:pt x="834" y="105"/>
                    <a:pt x="736" y="0"/>
                    <a:pt x="596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37"/>
            <p:cNvSpPr/>
            <p:nvPr/>
          </p:nvSpPr>
          <p:spPr>
            <a:xfrm>
              <a:off x="4058075" y="2359000"/>
              <a:ext cx="20875" cy="27950"/>
            </a:xfrm>
            <a:custGeom>
              <a:avLst/>
              <a:gdLst/>
              <a:ahLst/>
              <a:cxnLst/>
              <a:rect l="l" t="t" r="r" b="b"/>
              <a:pathLst>
                <a:path w="835" h="1118" extrusionOk="0">
                  <a:moveTo>
                    <a:pt x="611" y="0"/>
                  </a:moveTo>
                  <a:cubicBezTo>
                    <a:pt x="551" y="0"/>
                    <a:pt x="480" y="19"/>
                    <a:pt x="401" y="59"/>
                  </a:cubicBezTo>
                  <a:cubicBezTo>
                    <a:pt x="167" y="226"/>
                    <a:pt x="0" y="493"/>
                    <a:pt x="0" y="793"/>
                  </a:cubicBezTo>
                  <a:cubicBezTo>
                    <a:pt x="0" y="1006"/>
                    <a:pt x="84" y="1118"/>
                    <a:pt x="216" y="1118"/>
                  </a:cubicBezTo>
                  <a:cubicBezTo>
                    <a:pt x="270" y="1118"/>
                    <a:pt x="332" y="1099"/>
                    <a:pt x="401" y="1060"/>
                  </a:cubicBezTo>
                  <a:cubicBezTo>
                    <a:pt x="667" y="893"/>
                    <a:pt x="801" y="593"/>
                    <a:pt x="834" y="293"/>
                  </a:cubicBezTo>
                  <a:cubicBezTo>
                    <a:pt x="834" y="105"/>
                    <a:pt x="752" y="0"/>
                    <a:pt x="611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7"/>
            <p:cNvSpPr/>
            <p:nvPr/>
          </p:nvSpPr>
          <p:spPr>
            <a:xfrm>
              <a:off x="4142300" y="2163175"/>
              <a:ext cx="20875" cy="28200"/>
            </a:xfrm>
            <a:custGeom>
              <a:avLst/>
              <a:gdLst/>
              <a:ahLst/>
              <a:cxnLst/>
              <a:rect l="l" t="t" r="r" b="b"/>
              <a:pathLst>
                <a:path w="835" h="1128" extrusionOk="0">
                  <a:moveTo>
                    <a:pt x="605" y="1"/>
                  </a:moveTo>
                  <a:cubicBezTo>
                    <a:pt x="554" y="1"/>
                    <a:pt x="497" y="17"/>
                    <a:pt x="434" y="53"/>
                  </a:cubicBezTo>
                  <a:cubicBezTo>
                    <a:pt x="167" y="220"/>
                    <a:pt x="34" y="520"/>
                    <a:pt x="0" y="820"/>
                  </a:cubicBezTo>
                  <a:cubicBezTo>
                    <a:pt x="0" y="1006"/>
                    <a:pt x="97" y="1127"/>
                    <a:pt x="235" y="1127"/>
                  </a:cubicBezTo>
                  <a:cubicBezTo>
                    <a:pt x="295" y="1127"/>
                    <a:pt x="363" y="1104"/>
                    <a:pt x="434" y="1054"/>
                  </a:cubicBezTo>
                  <a:cubicBezTo>
                    <a:pt x="667" y="887"/>
                    <a:pt x="834" y="620"/>
                    <a:pt x="834" y="320"/>
                  </a:cubicBezTo>
                  <a:cubicBezTo>
                    <a:pt x="834" y="125"/>
                    <a:pt x="745" y="1"/>
                    <a:pt x="605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7"/>
            <p:cNvSpPr/>
            <p:nvPr/>
          </p:nvSpPr>
          <p:spPr>
            <a:xfrm>
              <a:off x="4226525" y="2260600"/>
              <a:ext cx="21700" cy="27950"/>
            </a:xfrm>
            <a:custGeom>
              <a:avLst/>
              <a:gdLst/>
              <a:ahLst/>
              <a:cxnLst/>
              <a:rect l="l" t="t" r="r" b="b"/>
              <a:pathLst>
                <a:path w="868" h="1118" extrusionOk="0">
                  <a:moveTo>
                    <a:pt x="644" y="0"/>
                  </a:moveTo>
                  <a:cubicBezTo>
                    <a:pt x="584" y="0"/>
                    <a:pt x="514" y="19"/>
                    <a:pt x="434" y="59"/>
                  </a:cubicBezTo>
                  <a:cubicBezTo>
                    <a:pt x="201" y="226"/>
                    <a:pt x="34" y="493"/>
                    <a:pt x="0" y="793"/>
                  </a:cubicBezTo>
                  <a:cubicBezTo>
                    <a:pt x="0" y="1005"/>
                    <a:pt x="101" y="1118"/>
                    <a:pt x="242" y="1118"/>
                  </a:cubicBezTo>
                  <a:cubicBezTo>
                    <a:pt x="301" y="1118"/>
                    <a:pt x="366" y="1099"/>
                    <a:pt x="434" y="1060"/>
                  </a:cubicBezTo>
                  <a:cubicBezTo>
                    <a:pt x="701" y="893"/>
                    <a:pt x="868" y="593"/>
                    <a:pt x="868" y="292"/>
                  </a:cubicBezTo>
                  <a:cubicBezTo>
                    <a:pt x="868" y="105"/>
                    <a:pt x="786" y="0"/>
                    <a:pt x="644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7"/>
            <p:cNvSpPr/>
            <p:nvPr/>
          </p:nvSpPr>
          <p:spPr>
            <a:xfrm>
              <a:off x="4311575" y="2163175"/>
              <a:ext cx="20875" cy="28200"/>
            </a:xfrm>
            <a:custGeom>
              <a:avLst/>
              <a:gdLst/>
              <a:ahLst/>
              <a:cxnLst/>
              <a:rect l="l" t="t" r="r" b="b"/>
              <a:pathLst>
                <a:path w="835" h="1128" extrusionOk="0">
                  <a:moveTo>
                    <a:pt x="606" y="1"/>
                  </a:moveTo>
                  <a:cubicBezTo>
                    <a:pt x="555" y="1"/>
                    <a:pt x="497" y="17"/>
                    <a:pt x="434" y="53"/>
                  </a:cubicBezTo>
                  <a:cubicBezTo>
                    <a:pt x="168" y="220"/>
                    <a:pt x="34" y="520"/>
                    <a:pt x="1" y="820"/>
                  </a:cubicBezTo>
                  <a:cubicBezTo>
                    <a:pt x="1" y="1006"/>
                    <a:pt x="98" y="1127"/>
                    <a:pt x="236" y="1127"/>
                  </a:cubicBezTo>
                  <a:cubicBezTo>
                    <a:pt x="296" y="1127"/>
                    <a:pt x="364" y="1104"/>
                    <a:pt x="434" y="1054"/>
                  </a:cubicBezTo>
                  <a:cubicBezTo>
                    <a:pt x="668" y="887"/>
                    <a:pt x="835" y="620"/>
                    <a:pt x="835" y="320"/>
                  </a:cubicBezTo>
                  <a:cubicBezTo>
                    <a:pt x="835" y="125"/>
                    <a:pt x="745" y="1"/>
                    <a:pt x="606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37"/>
            <p:cNvSpPr/>
            <p:nvPr/>
          </p:nvSpPr>
          <p:spPr>
            <a:xfrm>
              <a:off x="4395800" y="2114650"/>
              <a:ext cx="21725" cy="27975"/>
            </a:xfrm>
            <a:custGeom>
              <a:avLst/>
              <a:gdLst/>
              <a:ahLst/>
              <a:cxnLst/>
              <a:rect l="l" t="t" r="r" b="b"/>
              <a:pathLst>
                <a:path w="869" h="1119" extrusionOk="0">
                  <a:moveTo>
                    <a:pt x="656" y="1"/>
                  </a:moveTo>
                  <a:cubicBezTo>
                    <a:pt x="601" y="1"/>
                    <a:pt x="538" y="20"/>
                    <a:pt x="468" y="59"/>
                  </a:cubicBezTo>
                  <a:cubicBezTo>
                    <a:pt x="201" y="226"/>
                    <a:pt x="34" y="493"/>
                    <a:pt x="1" y="793"/>
                  </a:cubicBezTo>
                  <a:cubicBezTo>
                    <a:pt x="1" y="1006"/>
                    <a:pt x="101" y="1118"/>
                    <a:pt x="255" y="1118"/>
                  </a:cubicBezTo>
                  <a:cubicBezTo>
                    <a:pt x="318" y="1118"/>
                    <a:pt x="390" y="1099"/>
                    <a:pt x="468" y="1060"/>
                  </a:cubicBezTo>
                  <a:cubicBezTo>
                    <a:pt x="701" y="893"/>
                    <a:pt x="868" y="593"/>
                    <a:pt x="868" y="293"/>
                  </a:cubicBezTo>
                  <a:cubicBezTo>
                    <a:pt x="868" y="106"/>
                    <a:pt x="786" y="1"/>
                    <a:pt x="656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37"/>
            <p:cNvSpPr/>
            <p:nvPr/>
          </p:nvSpPr>
          <p:spPr>
            <a:xfrm>
              <a:off x="4481700" y="2114650"/>
              <a:ext cx="20875" cy="27975"/>
            </a:xfrm>
            <a:custGeom>
              <a:avLst/>
              <a:gdLst/>
              <a:ahLst/>
              <a:cxnLst/>
              <a:rect l="l" t="t" r="r" b="b"/>
              <a:pathLst>
                <a:path w="835" h="1119" extrusionOk="0">
                  <a:moveTo>
                    <a:pt x="597" y="1"/>
                  </a:moveTo>
                  <a:cubicBezTo>
                    <a:pt x="537" y="1"/>
                    <a:pt x="471" y="20"/>
                    <a:pt x="401" y="59"/>
                  </a:cubicBezTo>
                  <a:cubicBezTo>
                    <a:pt x="167" y="226"/>
                    <a:pt x="1" y="493"/>
                    <a:pt x="1" y="793"/>
                  </a:cubicBezTo>
                  <a:cubicBezTo>
                    <a:pt x="1" y="1006"/>
                    <a:pt x="84" y="1118"/>
                    <a:pt x="216" y="1118"/>
                  </a:cubicBezTo>
                  <a:cubicBezTo>
                    <a:pt x="270" y="1118"/>
                    <a:pt x="333" y="1099"/>
                    <a:pt x="401" y="1060"/>
                  </a:cubicBezTo>
                  <a:cubicBezTo>
                    <a:pt x="668" y="893"/>
                    <a:pt x="801" y="593"/>
                    <a:pt x="835" y="293"/>
                  </a:cubicBezTo>
                  <a:cubicBezTo>
                    <a:pt x="835" y="106"/>
                    <a:pt x="736" y="1"/>
                    <a:pt x="597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7"/>
            <p:cNvSpPr/>
            <p:nvPr/>
          </p:nvSpPr>
          <p:spPr>
            <a:xfrm>
              <a:off x="4565925" y="2065475"/>
              <a:ext cx="21725" cy="27950"/>
            </a:xfrm>
            <a:custGeom>
              <a:avLst/>
              <a:gdLst/>
              <a:ahLst/>
              <a:cxnLst/>
              <a:rect l="l" t="t" r="r" b="b"/>
              <a:pathLst>
                <a:path w="869" h="1118" extrusionOk="0">
                  <a:moveTo>
                    <a:pt x="614" y="0"/>
                  </a:moveTo>
                  <a:cubicBezTo>
                    <a:pt x="551" y="0"/>
                    <a:pt x="479" y="19"/>
                    <a:pt x="401" y="58"/>
                  </a:cubicBezTo>
                  <a:cubicBezTo>
                    <a:pt x="168" y="225"/>
                    <a:pt x="1" y="525"/>
                    <a:pt x="1" y="826"/>
                  </a:cubicBezTo>
                  <a:cubicBezTo>
                    <a:pt x="1" y="1013"/>
                    <a:pt x="83" y="1118"/>
                    <a:pt x="212" y="1118"/>
                  </a:cubicBezTo>
                  <a:cubicBezTo>
                    <a:pt x="268" y="1118"/>
                    <a:pt x="331" y="1099"/>
                    <a:pt x="401" y="1059"/>
                  </a:cubicBezTo>
                  <a:cubicBezTo>
                    <a:pt x="668" y="892"/>
                    <a:pt x="835" y="625"/>
                    <a:pt x="868" y="325"/>
                  </a:cubicBezTo>
                  <a:cubicBezTo>
                    <a:pt x="868" y="113"/>
                    <a:pt x="768" y="0"/>
                    <a:pt x="614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37"/>
            <p:cNvSpPr/>
            <p:nvPr/>
          </p:nvSpPr>
          <p:spPr>
            <a:xfrm>
              <a:off x="4650150" y="2065475"/>
              <a:ext cx="21725" cy="27950"/>
            </a:xfrm>
            <a:custGeom>
              <a:avLst/>
              <a:gdLst/>
              <a:ahLst/>
              <a:cxnLst/>
              <a:rect l="l" t="t" r="r" b="b"/>
              <a:pathLst>
                <a:path w="869" h="1118" extrusionOk="0">
                  <a:moveTo>
                    <a:pt x="653" y="0"/>
                  </a:moveTo>
                  <a:cubicBezTo>
                    <a:pt x="598" y="0"/>
                    <a:pt x="536" y="19"/>
                    <a:pt x="468" y="58"/>
                  </a:cubicBezTo>
                  <a:cubicBezTo>
                    <a:pt x="201" y="225"/>
                    <a:pt x="34" y="492"/>
                    <a:pt x="1" y="826"/>
                  </a:cubicBezTo>
                  <a:cubicBezTo>
                    <a:pt x="1" y="1013"/>
                    <a:pt x="99" y="1118"/>
                    <a:pt x="250" y="1118"/>
                  </a:cubicBezTo>
                  <a:cubicBezTo>
                    <a:pt x="315" y="1118"/>
                    <a:pt x="388" y="1099"/>
                    <a:pt x="468" y="1059"/>
                  </a:cubicBezTo>
                  <a:cubicBezTo>
                    <a:pt x="701" y="892"/>
                    <a:pt x="868" y="625"/>
                    <a:pt x="868" y="325"/>
                  </a:cubicBezTo>
                  <a:cubicBezTo>
                    <a:pt x="868" y="113"/>
                    <a:pt x="784" y="0"/>
                    <a:pt x="653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37"/>
            <p:cNvSpPr/>
            <p:nvPr/>
          </p:nvSpPr>
          <p:spPr>
            <a:xfrm>
              <a:off x="3218300" y="2077775"/>
              <a:ext cx="1446900" cy="884825"/>
            </a:xfrm>
            <a:custGeom>
              <a:avLst/>
              <a:gdLst/>
              <a:ahLst/>
              <a:cxnLst/>
              <a:rect l="l" t="t" r="r" b="b"/>
              <a:pathLst>
                <a:path w="57876" h="35393" extrusionOk="0">
                  <a:moveTo>
                    <a:pt x="54273" y="0"/>
                  </a:moveTo>
                  <a:lnTo>
                    <a:pt x="50937" y="1935"/>
                  </a:lnTo>
                  <a:lnTo>
                    <a:pt x="47501" y="1935"/>
                  </a:lnTo>
                  <a:lnTo>
                    <a:pt x="44132" y="3903"/>
                  </a:lnTo>
                  <a:lnTo>
                    <a:pt x="44099" y="3903"/>
                  </a:lnTo>
                  <a:lnTo>
                    <a:pt x="40796" y="7739"/>
                  </a:lnTo>
                  <a:lnTo>
                    <a:pt x="37461" y="3903"/>
                  </a:lnTo>
                  <a:cubicBezTo>
                    <a:pt x="37461" y="3903"/>
                    <a:pt x="37427" y="3869"/>
                    <a:pt x="37394" y="3869"/>
                  </a:cubicBezTo>
                  <a:cubicBezTo>
                    <a:pt x="37327" y="3869"/>
                    <a:pt x="37294" y="3903"/>
                    <a:pt x="37294" y="3936"/>
                  </a:cubicBezTo>
                  <a:lnTo>
                    <a:pt x="33958" y="11708"/>
                  </a:lnTo>
                  <a:lnTo>
                    <a:pt x="30556" y="11708"/>
                  </a:lnTo>
                  <a:lnTo>
                    <a:pt x="27187" y="14644"/>
                  </a:lnTo>
                  <a:lnTo>
                    <a:pt x="23818" y="15611"/>
                  </a:lnTo>
                  <a:cubicBezTo>
                    <a:pt x="23784" y="15611"/>
                    <a:pt x="23784" y="15645"/>
                    <a:pt x="23751" y="15645"/>
                  </a:cubicBezTo>
                  <a:lnTo>
                    <a:pt x="20382" y="19547"/>
                  </a:lnTo>
                  <a:lnTo>
                    <a:pt x="17013" y="22483"/>
                  </a:lnTo>
                  <a:lnTo>
                    <a:pt x="13677" y="23450"/>
                  </a:lnTo>
                  <a:lnTo>
                    <a:pt x="10341" y="21515"/>
                  </a:lnTo>
                  <a:cubicBezTo>
                    <a:pt x="10325" y="21499"/>
                    <a:pt x="10308" y="21490"/>
                    <a:pt x="10295" y="21490"/>
                  </a:cubicBezTo>
                  <a:cubicBezTo>
                    <a:pt x="10283" y="21490"/>
                    <a:pt x="10275" y="21499"/>
                    <a:pt x="10275" y="21515"/>
                  </a:cubicBezTo>
                  <a:cubicBezTo>
                    <a:pt x="10241" y="21515"/>
                    <a:pt x="10208" y="21515"/>
                    <a:pt x="10208" y="21549"/>
                  </a:cubicBezTo>
                  <a:lnTo>
                    <a:pt x="6839" y="28587"/>
                  </a:lnTo>
                  <a:lnTo>
                    <a:pt x="3503" y="29321"/>
                  </a:lnTo>
                  <a:cubicBezTo>
                    <a:pt x="3470" y="29321"/>
                    <a:pt x="3470" y="29321"/>
                    <a:pt x="3436" y="29354"/>
                  </a:cubicBezTo>
                  <a:lnTo>
                    <a:pt x="34" y="35225"/>
                  </a:lnTo>
                  <a:cubicBezTo>
                    <a:pt x="1" y="35292"/>
                    <a:pt x="34" y="35359"/>
                    <a:pt x="67" y="35392"/>
                  </a:cubicBezTo>
                  <a:lnTo>
                    <a:pt x="134" y="35392"/>
                  </a:lnTo>
                  <a:cubicBezTo>
                    <a:pt x="167" y="35359"/>
                    <a:pt x="201" y="35325"/>
                    <a:pt x="201" y="35292"/>
                  </a:cubicBezTo>
                  <a:lnTo>
                    <a:pt x="3570" y="29454"/>
                  </a:lnTo>
                  <a:lnTo>
                    <a:pt x="6906" y="28754"/>
                  </a:lnTo>
                  <a:cubicBezTo>
                    <a:pt x="6939" y="28754"/>
                    <a:pt x="6972" y="28721"/>
                    <a:pt x="6972" y="28721"/>
                  </a:cubicBezTo>
                  <a:lnTo>
                    <a:pt x="10308" y="21716"/>
                  </a:lnTo>
                  <a:lnTo>
                    <a:pt x="13610" y="23617"/>
                  </a:lnTo>
                  <a:lnTo>
                    <a:pt x="13710" y="23617"/>
                  </a:lnTo>
                  <a:lnTo>
                    <a:pt x="17079" y="22650"/>
                  </a:lnTo>
                  <a:lnTo>
                    <a:pt x="17113" y="22616"/>
                  </a:lnTo>
                  <a:lnTo>
                    <a:pt x="20515" y="19681"/>
                  </a:lnTo>
                  <a:lnTo>
                    <a:pt x="23884" y="15778"/>
                  </a:lnTo>
                  <a:lnTo>
                    <a:pt x="27253" y="14811"/>
                  </a:lnTo>
                  <a:lnTo>
                    <a:pt x="27287" y="14811"/>
                  </a:lnTo>
                  <a:lnTo>
                    <a:pt x="30689" y="11942"/>
                  </a:lnTo>
                  <a:lnTo>
                    <a:pt x="34025" y="11942"/>
                  </a:lnTo>
                  <a:cubicBezTo>
                    <a:pt x="34058" y="11942"/>
                    <a:pt x="34092" y="11909"/>
                    <a:pt x="34125" y="11875"/>
                  </a:cubicBezTo>
                  <a:lnTo>
                    <a:pt x="37461" y="4203"/>
                  </a:lnTo>
                  <a:lnTo>
                    <a:pt x="40730" y="7972"/>
                  </a:lnTo>
                  <a:cubicBezTo>
                    <a:pt x="40746" y="8006"/>
                    <a:pt x="40771" y="8022"/>
                    <a:pt x="40801" y="8022"/>
                  </a:cubicBezTo>
                  <a:cubicBezTo>
                    <a:pt x="40830" y="8022"/>
                    <a:pt x="40863" y="8006"/>
                    <a:pt x="40896" y="7972"/>
                  </a:cubicBezTo>
                  <a:lnTo>
                    <a:pt x="44266" y="4070"/>
                  </a:lnTo>
                  <a:lnTo>
                    <a:pt x="47635" y="2135"/>
                  </a:lnTo>
                  <a:lnTo>
                    <a:pt x="51037" y="2135"/>
                  </a:lnTo>
                  <a:lnTo>
                    <a:pt x="54373" y="200"/>
                  </a:lnTo>
                  <a:lnTo>
                    <a:pt x="57742" y="200"/>
                  </a:lnTo>
                  <a:cubicBezTo>
                    <a:pt x="57875" y="200"/>
                    <a:pt x="57875" y="0"/>
                    <a:pt x="57742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7"/>
            <p:cNvSpPr/>
            <p:nvPr/>
          </p:nvSpPr>
          <p:spPr>
            <a:xfrm>
              <a:off x="3210800" y="2945400"/>
              <a:ext cx="20875" cy="28500"/>
            </a:xfrm>
            <a:custGeom>
              <a:avLst/>
              <a:gdLst/>
              <a:ahLst/>
              <a:cxnLst/>
              <a:rect l="l" t="t" r="r" b="b"/>
              <a:pathLst>
                <a:path w="835" h="1140" extrusionOk="0">
                  <a:moveTo>
                    <a:pt x="605" y="1"/>
                  </a:moveTo>
                  <a:cubicBezTo>
                    <a:pt x="554" y="1"/>
                    <a:pt x="497" y="17"/>
                    <a:pt x="434" y="53"/>
                  </a:cubicBezTo>
                  <a:cubicBezTo>
                    <a:pt x="167" y="220"/>
                    <a:pt x="34" y="520"/>
                    <a:pt x="0" y="820"/>
                  </a:cubicBezTo>
                  <a:cubicBezTo>
                    <a:pt x="0" y="1016"/>
                    <a:pt x="108" y="1140"/>
                    <a:pt x="257" y="1140"/>
                  </a:cubicBezTo>
                  <a:cubicBezTo>
                    <a:pt x="311" y="1140"/>
                    <a:pt x="371" y="1123"/>
                    <a:pt x="434" y="1087"/>
                  </a:cubicBezTo>
                  <a:cubicBezTo>
                    <a:pt x="668" y="887"/>
                    <a:pt x="834" y="620"/>
                    <a:pt x="834" y="320"/>
                  </a:cubicBezTo>
                  <a:cubicBezTo>
                    <a:pt x="834" y="125"/>
                    <a:pt x="745" y="1"/>
                    <a:pt x="60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37"/>
            <p:cNvSpPr/>
            <p:nvPr/>
          </p:nvSpPr>
          <p:spPr>
            <a:xfrm>
              <a:off x="3295850" y="2798950"/>
              <a:ext cx="21725" cy="28175"/>
            </a:xfrm>
            <a:custGeom>
              <a:avLst/>
              <a:gdLst/>
              <a:ahLst/>
              <a:cxnLst/>
              <a:rect l="l" t="t" r="r" b="b"/>
              <a:pathLst>
                <a:path w="869" h="1127" extrusionOk="0">
                  <a:moveTo>
                    <a:pt x="633" y="0"/>
                  </a:moveTo>
                  <a:cubicBezTo>
                    <a:pt x="573" y="0"/>
                    <a:pt x="505" y="23"/>
                    <a:pt x="434" y="74"/>
                  </a:cubicBezTo>
                  <a:cubicBezTo>
                    <a:pt x="168" y="240"/>
                    <a:pt x="1" y="507"/>
                    <a:pt x="1" y="808"/>
                  </a:cubicBezTo>
                  <a:cubicBezTo>
                    <a:pt x="1" y="1003"/>
                    <a:pt x="90" y="1127"/>
                    <a:pt x="243" y="1127"/>
                  </a:cubicBezTo>
                  <a:cubicBezTo>
                    <a:pt x="299" y="1127"/>
                    <a:pt x="363" y="1110"/>
                    <a:pt x="434" y="1074"/>
                  </a:cubicBezTo>
                  <a:cubicBezTo>
                    <a:pt x="668" y="908"/>
                    <a:pt x="835" y="607"/>
                    <a:pt x="868" y="307"/>
                  </a:cubicBezTo>
                  <a:cubicBezTo>
                    <a:pt x="868" y="121"/>
                    <a:pt x="771" y="0"/>
                    <a:pt x="6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37"/>
            <p:cNvSpPr/>
            <p:nvPr/>
          </p:nvSpPr>
          <p:spPr>
            <a:xfrm>
              <a:off x="3379250" y="2780875"/>
              <a:ext cx="23375" cy="28175"/>
            </a:xfrm>
            <a:custGeom>
              <a:avLst/>
              <a:gdLst/>
              <a:ahLst/>
              <a:cxnLst/>
              <a:rect l="l" t="t" r="r" b="b"/>
              <a:pathLst>
                <a:path w="935" h="1127" extrusionOk="0">
                  <a:moveTo>
                    <a:pt x="657" y="0"/>
                  </a:moveTo>
                  <a:cubicBezTo>
                    <a:pt x="498" y="0"/>
                    <a:pt x="301" y="150"/>
                    <a:pt x="167" y="363"/>
                  </a:cubicBezTo>
                  <a:cubicBezTo>
                    <a:pt x="1" y="663"/>
                    <a:pt x="1" y="997"/>
                    <a:pt x="167" y="1097"/>
                  </a:cubicBezTo>
                  <a:cubicBezTo>
                    <a:pt x="200" y="1117"/>
                    <a:pt x="237" y="1126"/>
                    <a:pt x="276" y="1126"/>
                  </a:cubicBezTo>
                  <a:cubicBezTo>
                    <a:pt x="435" y="1126"/>
                    <a:pt x="634" y="971"/>
                    <a:pt x="768" y="730"/>
                  </a:cubicBezTo>
                  <a:cubicBezTo>
                    <a:pt x="935" y="430"/>
                    <a:pt x="935" y="130"/>
                    <a:pt x="768" y="29"/>
                  </a:cubicBezTo>
                  <a:cubicBezTo>
                    <a:pt x="734" y="9"/>
                    <a:pt x="697" y="0"/>
                    <a:pt x="6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7"/>
            <p:cNvSpPr/>
            <p:nvPr/>
          </p:nvSpPr>
          <p:spPr>
            <a:xfrm>
              <a:off x="3465150" y="2602975"/>
              <a:ext cx="20875" cy="28175"/>
            </a:xfrm>
            <a:custGeom>
              <a:avLst/>
              <a:gdLst/>
              <a:ahLst/>
              <a:cxnLst/>
              <a:rect l="l" t="t" r="r" b="b"/>
              <a:pathLst>
                <a:path w="835" h="1127" extrusionOk="0">
                  <a:moveTo>
                    <a:pt x="614" y="0"/>
                  </a:moveTo>
                  <a:cubicBezTo>
                    <a:pt x="553" y="0"/>
                    <a:pt x="482" y="23"/>
                    <a:pt x="401" y="74"/>
                  </a:cubicBezTo>
                  <a:cubicBezTo>
                    <a:pt x="167" y="241"/>
                    <a:pt x="0" y="507"/>
                    <a:pt x="0" y="808"/>
                  </a:cubicBezTo>
                  <a:cubicBezTo>
                    <a:pt x="0" y="1003"/>
                    <a:pt x="90" y="1127"/>
                    <a:pt x="229" y="1127"/>
                  </a:cubicBezTo>
                  <a:cubicBezTo>
                    <a:pt x="280" y="1127"/>
                    <a:pt x="338" y="1110"/>
                    <a:pt x="401" y="1074"/>
                  </a:cubicBezTo>
                  <a:cubicBezTo>
                    <a:pt x="667" y="874"/>
                    <a:pt x="834" y="607"/>
                    <a:pt x="834" y="307"/>
                  </a:cubicBezTo>
                  <a:cubicBezTo>
                    <a:pt x="834" y="121"/>
                    <a:pt x="753" y="0"/>
                    <a:pt x="6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7"/>
            <p:cNvSpPr/>
            <p:nvPr/>
          </p:nvSpPr>
          <p:spPr>
            <a:xfrm>
              <a:off x="3550200" y="2652175"/>
              <a:ext cx="20875" cy="28325"/>
            </a:xfrm>
            <a:custGeom>
              <a:avLst/>
              <a:gdLst/>
              <a:ahLst/>
              <a:cxnLst/>
              <a:rect l="l" t="t" r="r" b="b"/>
              <a:pathLst>
                <a:path w="835" h="1133" extrusionOk="0">
                  <a:moveTo>
                    <a:pt x="600" y="0"/>
                  </a:moveTo>
                  <a:cubicBezTo>
                    <a:pt x="540" y="0"/>
                    <a:pt x="472" y="23"/>
                    <a:pt x="401" y="74"/>
                  </a:cubicBezTo>
                  <a:cubicBezTo>
                    <a:pt x="168" y="241"/>
                    <a:pt x="1" y="507"/>
                    <a:pt x="1" y="808"/>
                  </a:cubicBezTo>
                  <a:cubicBezTo>
                    <a:pt x="1" y="1020"/>
                    <a:pt x="84" y="1133"/>
                    <a:pt x="216" y="1133"/>
                  </a:cubicBezTo>
                  <a:cubicBezTo>
                    <a:pt x="270" y="1133"/>
                    <a:pt x="333" y="1113"/>
                    <a:pt x="401" y="1075"/>
                  </a:cubicBezTo>
                  <a:cubicBezTo>
                    <a:pt x="668" y="908"/>
                    <a:pt x="801" y="608"/>
                    <a:pt x="835" y="307"/>
                  </a:cubicBezTo>
                  <a:cubicBezTo>
                    <a:pt x="835" y="121"/>
                    <a:pt x="738" y="0"/>
                    <a:pt x="6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37"/>
            <p:cNvSpPr/>
            <p:nvPr/>
          </p:nvSpPr>
          <p:spPr>
            <a:xfrm>
              <a:off x="3634425" y="2627675"/>
              <a:ext cx="20875" cy="28200"/>
            </a:xfrm>
            <a:custGeom>
              <a:avLst/>
              <a:gdLst/>
              <a:ahLst/>
              <a:cxnLst/>
              <a:rect l="l" t="t" r="r" b="b"/>
              <a:pathLst>
                <a:path w="835" h="1128" extrusionOk="0">
                  <a:moveTo>
                    <a:pt x="606" y="1"/>
                  </a:moveTo>
                  <a:cubicBezTo>
                    <a:pt x="555" y="1"/>
                    <a:pt x="497" y="17"/>
                    <a:pt x="434" y="53"/>
                  </a:cubicBezTo>
                  <a:cubicBezTo>
                    <a:pt x="168" y="220"/>
                    <a:pt x="1" y="520"/>
                    <a:pt x="1" y="820"/>
                  </a:cubicBezTo>
                  <a:cubicBezTo>
                    <a:pt x="1" y="1006"/>
                    <a:pt x="82" y="1127"/>
                    <a:pt x="221" y="1127"/>
                  </a:cubicBezTo>
                  <a:cubicBezTo>
                    <a:pt x="282" y="1127"/>
                    <a:pt x="354" y="1104"/>
                    <a:pt x="434" y="1054"/>
                  </a:cubicBezTo>
                  <a:cubicBezTo>
                    <a:pt x="668" y="887"/>
                    <a:pt x="835" y="620"/>
                    <a:pt x="835" y="320"/>
                  </a:cubicBezTo>
                  <a:cubicBezTo>
                    <a:pt x="835" y="125"/>
                    <a:pt x="745" y="1"/>
                    <a:pt x="60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7"/>
            <p:cNvSpPr/>
            <p:nvPr/>
          </p:nvSpPr>
          <p:spPr>
            <a:xfrm>
              <a:off x="3719500" y="2554300"/>
              <a:ext cx="20875" cy="28500"/>
            </a:xfrm>
            <a:custGeom>
              <a:avLst/>
              <a:gdLst/>
              <a:ahLst/>
              <a:cxnLst/>
              <a:rect l="l" t="t" r="r" b="b"/>
              <a:pathLst>
                <a:path w="835" h="1140" extrusionOk="0">
                  <a:moveTo>
                    <a:pt x="578" y="0"/>
                  </a:moveTo>
                  <a:cubicBezTo>
                    <a:pt x="523" y="0"/>
                    <a:pt x="463" y="17"/>
                    <a:pt x="401" y="53"/>
                  </a:cubicBezTo>
                  <a:cubicBezTo>
                    <a:pt x="167" y="253"/>
                    <a:pt x="0" y="520"/>
                    <a:pt x="0" y="820"/>
                  </a:cubicBezTo>
                  <a:cubicBezTo>
                    <a:pt x="0" y="1015"/>
                    <a:pt x="90" y="1139"/>
                    <a:pt x="229" y="1139"/>
                  </a:cubicBezTo>
                  <a:cubicBezTo>
                    <a:pt x="280" y="1139"/>
                    <a:pt x="338" y="1123"/>
                    <a:pt x="401" y="1087"/>
                  </a:cubicBezTo>
                  <a:cubicBezTo>
                    <a:pt x="667" y="887"/>
                    <a:pt x="834" y="620"/>
                    <a:pt x="834" y="320"/>
                  </a:cubicBezTo>
                  <a:cubicBezTo>
                    <a:pt x="834" y="124"/>
                    <a:pt x="727" y="0"/>
                    <a:pt x="57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7"/>
            <p:cNvSpPr/>
            <p:nvPr/>
          </p:nvSpPr>
          <p:spPr>
            <a:xfrm>
              <a:off x="3803725" y="2457025"/>
              <a:ext cx="20875" cy="28200"/>
            </a:xfrm>
            <a:custGeom>
              <a:avLst/>
              <a:gdLst/>
              <a:ahLst/>
              <a:cxnLst/>
              <a:rect l="l" t="t" r="r" b="b"/>
              <a:pathLst>
                <a:path w="835" h="1128" extrusionOk="0">
                  <a:moveTo>
                    <a:pt x="625" y="1"/>
                  </a:moveTo>
                  <a:cubicBezTo>
                    <a:pt x="569" y="1"/>
                    <a:pt x="505" y="24"/>
                    <a:pt x="434" y="74"/>
                  </a:cubicBezTo>
                  <a:cubicBezTo>
                    <a:pt x="167" y="241"/>
                    <a:pt x="0" y="508"/>
                    <a:pt x="0" y="808"/>
                  </a:cubicBezTo>
                  <a:cubicBezTo>
                    <a:pt x="0" y="1003"/>
                    <a:pt x="90" y="1127"/>
                    <a:pt x="242" y="1127"/>
                  </a:cubicBezTo>
                  <a:cubicBezTo>
                    <a:pt x="298" y="1127"/>
                    <a:pt x="362" y="1111"/>
                    <a:pt x="434" y="1075"/>
                  </a:cubicBezTo>
                  <a:cubicBezTo>
                    <a:pt x="667" y="875"/>
                    <a:pt x="834" y="608"/>
                    <a:pt x="834" y="308"/>
                  </a:cubicBezTo>
                  <a:cubicBezTo>
                    <a:pt x="834" y="122"/>
                    <a:pt x="753" y="1"/>
                    <a:pt x="6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37"/>
            <p:cNvSpPr/>
            <p:nvPr/>
          </p:nvSpPr>
          <p:spPr>
            <a:xfrm>
              <a:off x="3888775" y="2432375"/>
              <a:ext cx="20875" cy="27975"/>
            </a:xfrm>
            <a:custGeom>
              <a:avLst/>
              <a:gdLst/>
              <a:ahLst/>
              <a:cxnLst/>
              <a:rect l="l" t="t" r="r" b="b"/>
              <a:pathLst>
                <a:path w="835" h="1119" extrusionOk="0">
                  <a:moveTo>
                    <a:pt x="597" y="1"/>
                  </a:moveTo>
                  <a:cubicBezTo>
                    <a:pt x="537" y="1"/>
                    <a:pt x="471" y="20"/>
                    <a:pt x="401" y="60"/>
                  </a:cubicBezTo>
                  <a:cubicBezTo>
                    <a:pt x="168" y="226"/>
                    <a:pt x="1" y="493"/>
                    <a:pt x="1" y="793"/>
                  </a:cubicBezTo>
                  <a:cubicBezTo>
                    <a:pt x="1" y="1006"/>
                    <a:pt x="84" y="1118"/>
                    <a:pt x="216" y="1118"/>
                  </a:cubicBezTo>
                  <a:cubicBezTo>
                    <a:pt x="270" y="1118"/>
                    <a:pt x="333" y="1099"/>
                    <a:pt x="401" y="1060"/>
                  </a:cubicBezTo>
                  <a:cubicBezTo>
                    <a:pt x="668" y="893"/>
                    <a:pt x="801" y="593"/>
                    <a:pt x="835" y="293"/>
                  </a:cubicBezTo>
                  <a:cubicBezTo>
                    <a:pt x="835" y="106"/>
                    <a:pt x="736" y="1"/>
                    <a:pt x="59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37"/>
            <p:cNvSpPr/>
            <p:nvPr/>
          </p:nvSpPr>
          <p:spPr>
            <a:xfrm>
              <a:off x="3973850" y="2359000"/>
              <a:ext cx="20875" cy="27950"/>
            </a:xfrm>
            <a:custGeom>
              <a:avLst/>
              <a:gdLst/>
              <a:ahLst/>
              <a:cxnLst/>
              <a:rect l="l" t="t" r="r" b="b"/>
              <a:pathLst>
                <a:path w="835" h="1118" extrusionOk="0">
                  <a:moveTo>
                    <a:pt x="596" y="0"/>
                  </a:moveTo>
                  <a:cubicBezTo>
                    <a:pt x="537" y="0"/>
                    <a:pt x="470" y="19"/>
                    <a:pt x="400" y="59"/>
                  </a:cubicBezTo>
                  <a:cubicBezTo>
                    <a:pt x="167" y="226"/>
                    <a:pt x="0" y="493"/>
                    <a:pt x="0" y="793"/>
                  </a:cubicBezTo>
                  <a:cubicBezTo>
                    <a:pt x="0" y="1006"/>
                    <a:pt x="84" y="1118"/>
                    <a:pt x="216" y="1118"/>
                  </a:cubicBezTo>
                  <a:cubicBezTo>
                    <a:pt x="270" y="1118"/>
                    <a:pt x="332" y="1099"/>
                    <a:pt x="400" y="1060"/>
                  </a:cubicBezTo>
                  <a:cubicBezTo>
                    <a:pt x="634" y="893"/>
                    <a:pt x="801" y="593"/>
                    <a:pt x="834" y="293"/>
                  </a:cubicBezTo>
                  <a:cubicBezTo>
                    <a:pt x="834" y="105"/>
                    <a:pt x="736" y="0"/>
                    <a:pt x="5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37"/>
            <p:cNvSpPr/>
            <p:nvPr/>
          </p:nvSpPr>
          <p:spPr>
            <a:xfrm>
              <a:off x="4058075" y="2359000"/>
              <a:ext cx="20875" cy="27950"/>
            </a:xfrm>
            <a:custGeom>
              <a:avLst/>
              <a:gdLst/>
              <a:ahLst/>
              <a:cxnLst/>
              <a:rect l="l" t="t" r="r" b="b"/>
              <a:pathLst>
                <a:path w="835" h="1118" extrusionOk="0">
                  <a:moveTo>
                    <a:pt x="611" y="0"/>
                  </a:moveTo>
                  <a:cubicBezTo>
                    <a:pt x="551" y="0"/>
                    <a:pt x="480" y="19"/>
                    <a:pt x="401" y="59"/>
                  </a:cubicBezTo>
                  <a:cubicBezTo>
                    <a:pt x="167" y="226"/>
                    <a:pt x="0" y="493"/>
                    <a:pt x="0" y="793"/>
                  </a:cubicBezTo>
                  <a:cubicBezTo>
                    <a:pt x="0" y="1006"/>
                    <a:pt x="84" y="1118"/>
                    <a:pt x="216" y="1118"/>
                  </a:cubicBezTo>
                  <a:cubicBezTo>
                    <a:pt x="270" y="1118"/>
                    <a:pt x="332" y="1099"/>
                    <a:pt x="401" y="1060"/>
                  </a:cubicBezTo>
                  <a:cubicBezTo>
                    <a:pt x="667" y="893"/>
                    <a:pt x="801" y="593"/>
                    <a:pt x="834" y="293"/>
                  </a:cubicBezTo>
                  <a:cubicBezTo>
                    <a:pt x="834" y="105"/>
                    <a:pt x="752" y="0"/>
                    <a:pt x="6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7"/>
            <p:cNvSpPr/>
            <p:nvPr/>
          </p:nvSpPr>
          <p:spPr>
            <a:xfrm>
              <a:off x="4142300" y="2163175"/>
              <a:ext cx="20875" cy="28200"/>
            </a:xfrm>
            <a:custGeom>
              <a:avLst/>
              <a:gdLst/>
              <a:ahLst/>
              <a:cxnLst/>
              <a:rect l="l" t="t" r="r" b="b"/>
              <a:pathLst>
                <a:path w="835" h="1128" extrusionOk="0">
                  <a:moveTo>
                    <a:pt x="605" y="1"/>
                  </a:moveTo>
                  <a:cubicBezTo>
                    <a:pt x="554" y="1"/>
                    <a:pt x="497" y="17"/>
                    <a:pt x="434" y="53"/>
                  </a:cubicBezTo>
                  <a:cubicBezTo>
                    <a:pt x="167" y="220"/>
                    <a:pt x="34" y="520"/>
                    <a:pt x="0" y="820"/>
                  </a:cubicBezTo>
                  <a:cubicBezTo>
                    <a:pt x="0" y="1006"/>
                    <a:pt x="97" y="1127"/>
                    <a:pt x="235" y="1127"/>
                  </a:cubicBezTo>
                  <a:cubicBezTo>
                    <a:pt x="295" y="1127"/>
                    <a:pt x="363" y="1104"/>
                    <a:pt x="434" y="1054"/>
                  </a:cubicBezTo>
                  <a:cubicBezTo>
                    <a:pt x="667" y="887"/>
                    <a:pt x="834" y="620"/>
                    <a:pt x="834" y="320"/>
                  </a:cubicBezTo>
                  <a:cubicBezTo>
                    <a:pt x="834" y="125"/>
                    <a:pt x="745" y="1"/>
                    <a:pt x="60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7"/>
            <p:cNvSpPr/>
            <p:nvPr/>
          </p:nvSpPr>
          <p:spPr>
            <a:xfrm>
              <a:off x="4226525" y="2260600"/>
              <a:ext cx="21700" cy="27950"/>
            </a:xfrm>
            <a:custGeom>
              <a:avLst/>
              <a:gdLst/>
              <a:ahLst/>
              <a:cxnLst/>
              <a:rect l="l" t="t" r="r" b="b"/>
              <a:pathLst>
                <a:path w="868" h="1118" extrusionOk="0">
                  <a:moveTo>
                    <a:pt x="644" y="0"/>
                  </a:moveTo>
                  <a:cubicBezTo>
                    <a:pt x="584" y="0"/>
                    <a:pt x="514" y="19"/>
                    <a:pt x="434" y="59"/>
                  </a:cubicBezTo>
                  <a:cubicBezTo>
                    <a:pt x="201" y="226"/>
                    <a:pt x="34" y="493"/>
                    <a:pt x="0" y="793"/>
                  </a:cubicBezTo>
                  <a:cubicBezTo>
                    <a:pt x="0" y="1005"/>
                    <a:pt x="101" y="1118"/>
                    <a:pt x="242" y="1118"/>
                  </a:cubicBezTo>
                  <a:cubicBezTo>
                    <a:pt x="301" y="1118"/>
                    <a:pt x="366" y="1099"/>
                    <a:pt x="434" y="1060"/>
                  </a:cubicBezTo>
                  <a:cubicBezTo>
                    <a:pt x="701" y="893"/>
                    <a:pt x="868" y="593"/>
                    <a:pt x="868" y="292"/>
                  </a:cubicBezTo>
                  <a:cubicBezTo>
                    <a:pt x="868" y="105"/>
                    <a:pt x="786" y="0"/>
                    <a:pt x="6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37"/>
            <p:cNvSpPr/>
            <p:nvPr/>
          </p:nvSpPr>
          <p:spPr>
            <a:xfrm>
              <a:off x="4311575" y="2163175"/>
              <a:ext cx="20875" cy="28200"/>
            </a:xfrm>
            <a:custGeom>
              <a:avLst/>
              <a:gdLst/>
              <a:ahLst/>
              <a:cxnLst/>
              <a:rect l="l" t="t" r="r" b="b"/>
              <a:pathLst>
                <a:path w="835" h="1128" extrusionOk="0">
                  <a:moveTo>
                    <a:pt x="606" y="1"/>
                  </a:moveTo>
                  <a:cubicBezTo>
                    <a:pt x="555" y="1"/>
                    <a:pt x="497" y="17"/>
                    <a:pt x="434" y="53"/>
                  </a:cubicBezTo>
                  <a:cubicBezTo>
                    <a:pt x="168" y="220"/>
                    <a:pt x="34" y="520"/>
                    <a:pt x="1" y="820"/>
                  </a:cubicBezTo>
                  <a:cubicBezTo>
                    <a:pt x="1" y="1006"/>
                    <a:pt x="98" y="1127"/>
                    <a:pt x="236" y="1127"/>
                  </a:cubicBezTo>
                  <a:cubicBezTo>
                    <a:pt x="296" y="1127"/>
                    <a:pt x="364" y="1104"/>
                    <a:pt x="434" y="1054"/>
                  </a:cubicBezTo>
                  <a:cubicBezTo>
                    <a:pt x="668" y="887"/>
                    <a:pt x="835" y="620"/>
                    <a:pt x="835" y="320"/>
                  </a:cubicBezTo>
                  <a:cubicBezTo>
                    <a:pt x="835" y="125"/>
                    <a:pt x="745" y="1"/>
                    <a:pt x="60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37"/>
            <p:cNvSpPr/>
            <p:nvPr/>
          </p:nvSpPr>
          <p:spPr>
            <a:xfrm>
              <a:off x="4395800" y="2114650"/>
              <a:ext cx="21725" cy="27975"/>
            </a:xfrm>
            <a:custGeom>
              <a:avLst/>
              <a:gdLst/>
              <a:ahLst/>
              <a:cxnLst/>
              <a:rect l="l" t="t" r="r" b="b"/>
              <a:pathLst>
                <a:path w="869" h="1119" extrusionOk="0">
                  <a:moveTo>
                    <a:pt x="656" y="1"/>
                  </a:moveTo>
                  <a:cubicBezTo>
                    <a:pt x="601" y="1"/>
                    <a:pt x="538" y="20"/>
                    <a:pt x="468" y="59"/>
                  </a:cubicBezTo>
                  <a:cubicBezTo>
                    <a:pt x="201" y="226"/>
                    <a:pt x="34" y="493"/>
                    <a:pt x="1" y="793"/>
                  </a:cubicBezTo>
                  <a:cubicBezTo>
                    <a:pt x="1" y="1006"/>
                    <a:pt x="101" y="1118"/>
                    <a:pt x="255" y="1118"/>
                  </a:cubicBezTo>
                  <a:cubicBezTo>
                    <a:pt x="318" y="1118"/>
                    <a:pt x="390" y="1099"/>
                    <a:pt x="468" y="1060"/>
                  </a:cubicBezTo>
                  <a:cubicBezTo>
                    <a:pt x="701" y="893"/>
                    <a:pt x="868" y="593"/>
                    <a:pt x="868" y="293"/>
                  </a:cubicBezTo>
                  <a:cubicBezTo>
                    <a:pt x="868" y="106"/>
                    <a:pt x="786" y="1"/>
                    <a:pt x="65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37"/>
            <p:cNvSpPr/>
            <p:nvPr/>
          </p:nvSpPr>
          <p:spPr>
            <a:xfrm>
              <a:off x="4481700" y="2114650"/>
              <a:ext cx="20875" cy="27975"/>
            </a:xfrm>
            <a:custGeom>
              <a:avLst/>
              <a:gdLst/>
              <a:ahLst/>
              <a:cxnLst/>
              <a:rect l="l" t="t" r="r" b="b"/>
              <a:pathLst>
                <a:path w="835" h="1119" extrusionOk="0">
                  <a:moveTo>
                    <a:pt x="597" y="1"/>
                  </a:moveTo>
                  <a:cubicBezTo>
                    <a:pt x="537" y="1"/>
                    <a:pt x="471" y="20"/>
                    <a:pt x="401" y="59"/>
                  </a:cubicBezTo>
                  <a:cubicBezTo>
                    <a:pt x="167" y="226"/>
                    <a:pt x="1" y="493"/>
                    <a:pt x="1" y="793"/>
                  </a:cubicBezTo>
                  <a:cubicBezTo>
                    <a:pt x="1" y="1006"/>
                    <a:pt x="84" y="1118"/>
                    <a:pt x="216" y="1118"/>
                  </a:cubicBezTo>
                  <a:cubicBezTo>
                    <a:pt x="270" y="1118"/>
                    <a:pt x="333" y="1099"/>
                    <a:pt x="401" y="1060"/>
                  </a:cubicBezTo>
                  <a:cubicBezTo>
                    <a:pt x="668" y="893"/>
                    <a:pt x="801" y="593"/>
                    <a:pt x="835" y="293"/>
                  </a:cubicBezTo>
                  <a:cubicBezTo>
                    <a:pt x="835" y="106"/>
                    <a:pt x="736" y="1"/>
                    <a:pt x="59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37"/>
            <p:cNvSpPr/>
            <p:nvPr/>
          </p:nvSpPr>
          <p:spPr>
            <a:xfrm>
              <a:off x="4565925" y="2065475"/>
              <a:ext cx="21725" cy="27950"/>
            </a:xfrm>
            <a:custGeom>
              <a:avLst/>
              <a:gdLst/>
              <a:ahLst/>
              <a:cxnLst/>
              <a:rect l="l" t="t" r="r" b="b"/>
              <a:pathLst>
                <a:path w="869" h="1118" extrusionOk="0">
                  <a:moveTo>
                    <a:pt x="614" y="0"/>
                  </a:moveTo>
                  <a:cubicBezTo>
                    <a:pt x="551" y="0"/>
                    <a:pt x="479" y="19"/>
                    <a:pt x="401" y="58"/>
                  </a:cubicBezTo>
                  <a:cubicBezTo>
                    <a:pt x="168" y="225"/>
                    <a:pt x="1" y="525"/>
                    <a:pt x="1" y="826"/>
                  </a:cubicBezTo>
                  <a:cubicBezTo>
                    <a:pt x="1" y="1013"/>
                    <a:pt x="83" y="1118"/>
                    <a:pt x="212" y="1118"/>
                  </a:cubicBezTo>
                  <a:cubicBezTo>
                    <a:pt x="268" y="1118"/>
                    <a:pt x="331" y="1099"/>
                    <a:pt x="401" y="1059"/>
                  </a:cubicBezTo>
                  <a:cubicBezTo>
                    <a:pt x="668" y="892"/>
                    <a:pt x="835" y="625"/>
                    <a:pt x="868" y="325"/>
                  </a:cubicBezTo>
                  <a:cubicBezTo>
                    <a:pt x="868" y="113"/>
                    <a:pt x="768" y="0"/>
                    <a:pt x="6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37"/>
            <p:cNvSpPr/>
            <p:nvPr/>
          </p:nvSpPr>
          <p:spPr>
            <a:xfrm>
              <a:off x="4650150" y="2065475"/>
              <a:ext cx="21725" cy="27950"/>
            </a:xfrm>
            <a:custGeom>
              <a:avLst/>
              <a:gdLst/>
              <a:ahLst/>
              <a:cxnLst/>
              <a:rect l="l" t="t" r="r" b="b"/>
              <a:pathLst>
                <a:path w="869" h="1118" extrusionOk="0">
                  <a:moveTo>
                    <a:pt x="653" y="0"/>
                  </a:moveTo>
                  <a:cubicBezTo>
                    <a:pt x="598" y="0"/>
                    <a:pt x="536" y="19"/>
                    <a:pt x="468" y="58"/>
                  </a:cubicBezTo>
                  <a:cubicBezTo>
                    <a:pt x="201" y="225"/>
                    <a:pt x="34" y="492"/>
                    <a:pt x="1" y="826"/>
                  </a:cubicBezTo>
                  <a:cubicBezTo>
                    <a:pt x="1" y="1013"/>
                    <a:pt x="99" y="1118"/>
                    <a:pt x="250" y="1118"/>
                  </a:cubicBezTo>
                  <a:cubicBezTo>
                    <a:pt x="315" y="1118"/>
                    <a:pt x="388" y="1099"/>
                    <a:pt x="468" y="1059"/>
                  </a:cubicBezTo>
                  <a:cubicBezTo>
                    <a:pt x="701" y="892"/>
                    <a:pt x="868" y="625"/>
                    <a:pt x="868" y="325"/>
                  </a:cubicBezTo>
                  <a:cubicBezTo>
                    <a:pt x="868" y="113"/>
                    <a:pt x="784" y="0"/>
                    <a:pt x="65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37"/>
            <p:cNvSpPr/>
            <p:nvPr/>
          </p:nvSpPr>
          <p:spPr>
            <a:xfrm>
              <a:off x="3218300" y="2077775"/>
              <a:ext cx="1446900" cy="884825"/>
            </a:xfrm>
            <a:custGeom>
              <a:avLst/>
              <a:gdLst/>
              <a:ahLst/>
              <a:cxnLst/>
              <a:rect l="l" t="t" r="r" b="b"/>
              <a:pathLst>
                <a:path w="57876" h="35393" extrusionOk="0">
                  <a:moveTo>
                    <a:pt x="54273" y="0"/>
                  </a:moveTo>
                  <a:lnTo>
                    <a:pt x="50937" y="1935"/>
                  </a:lnTo>
                  <a:lnTo>
                    <a:pt x="47501" y="1935"/>
                  </a:lnTo>
                  <a:lnTo>
                    <a:pt x="44132" y="3903"/>
                  </a:lnTo>
                  <a:lnTo>
                    <a:pt x="44099" y="3903"/>
                  </a:lnTo>
                  <a:lnTo>
                    <a:pt x="40796" y="7739"/>
                  </a:lnTo>
                  <a:lnTo>
                    <a:pt x="37461" y="3903"/>
                  </a:lnTo>
                  <a:cubicBezTo>
                    <a:pt x="37461" y="3903"/>
                    <a:pt x="37427" y="3869"/>
                    <a:pt x="37394" y="3869"/>
                  </a:cubicBezTo>
                  <a:cubicBezTo>
                    <a:pt x="37327" y="3869"/>
                    <a:pt x="37294" y="3903"/>
                    <a:pt x="37294" y="3936"/>
                  </a:cubicBezTo>
                  <a:lnTo>
                    <a:pt x="33958" y="11708"/>
                  </a:lnTo>
                  <a:lnTo>
                    <a:pt x="30556" y="11708"/>
                  </a:lnTo>
                  <a:lnTo>
                    <a:pt x="27187" y="14644"/>
                  </a:lnTo>
                  <a:lnTo>
                    <a:pt x="23818" y="15611"/>
                  </a:lnTo>
                  <a:cubicBezTo>
                    <a:pt x="23784" y="15611"/>
                    <a:pt x="23784" y="15645"/>
                    <a:pt x="23751" y="15645"/>
                  </a:cubicBezTo>
                  <a:lnTo>
                    <a:pt x="20382" y="19547"/>
                  </a:lnTo>
                  <a:lnTo>
                    <a:pt x="17013" y="22483"/>
                  </a:lnTo>
                  <a:lnTo>
                    <a:pt x="13677" y="23450"/>
                  </a:lnTo>
                  <a:lnTo>
                    <a:pt x="10341" y="21515"/>
                  </a:lnTo>
                  <a:cubicBezTo>
                    <a:pt x="10325" y="21499"/>
                    <a:pt x="10308" y="21490"/>
                    <a:pt x="10295" y="21490"/>
                  </a:cubicBezTo>
                  <a:cubicBezTo>
                    <a:pt x="10283" y="21490"/>
                    <a:pt x="10275" y="21499"/>
                    <a:pt x="10275" y="21515"/>
                  </a:cubicBezTo>
                  <a:cubicBezTo>
                    <a:pt x="10241" y="21515"/>
                    <a:pt x="10208" y="21515"/>
                    <a:pt x="10208" y="21549"/>
                  </a:cubicBezTo>
                  <a:lnTo>
                    <a:pt x="6839" y="28587"/>
                  </a:lnTo>
                  <a:lnTo>
                    <a:pt x="3503" y="29321"/>
                  </a:lnTo>
                  <a:cubicBezTo>
                    <a:pt x="3470" y="29321"/>
                    <a:pt x="3470" y="29321"/>
                    <a:pt x="3436" y="29354"/>
                  </a:cubicBezTo>
                  <a:lnTo>
                    <a:pt x="34" y="35225"/>
                  </a:lnTo>
                  <a:cubicBezTo>
                    <a:pt x="1" y="35292"/>
                    <a:pt x="34" y="35359"/>
                    <a:pt x="67" y="35392"/>
                  </a:cubicBezTo>
                  <a:lnTo>
                    <a:pt x="134" y="35392"/>
                  </a:lnTo>
                  <a:cubicBezTo>
                    <a:pt x="167" y="35359"/>
                    <a:pt x="201" y="35325"/>
                    <a:pt x="201" y="35292"/>
                  </a:cubicBezTo>
                  <a:lnTo>
                    <a:pt x="3570" y="29454"/>
                  </a:lnTo>
                  <a:lnTo>
                    <a:pt x="6906" y="28754"/>
                  </a:lnTo>
                  <a:cubicBezTo>
                    <a:pt x="6939" y="28754"/>
                    <a:pt x="6972" y="28721"/>
                    <a:pt x="6972" y="28721"/>
                  </a:cubicBezTo>
                  <a:lnTo>
                    <a:pt x="10308" y="21716"/>
                  </a:lnTo>
                  <a:lnTo>
                    <a:pt x="13610" y="23617"/>
                  </a:lnTo>
                  <a:lnTo>
                    <a:pt x="13710" y="23617"/>
                  </a:lnTo>
                  <a:lnTo>
                    <a:pt x="17079" y="22650"/>
                  </a:lnTo>
                  <a:lnTo>
                    <a:pt x="17113" y="22616"/>
                  </a:lnTo>
                  <a:lnTo>
                    <a:pt x="20515" y="19681"/>
                  </a:lnTo>
                  <a:lnTo>
                    <a:pt x="23884" y="15778"/>
                  </a:lnTo>
                  <a:lnTo>
                    <a:pt x="27253" y="14811"/>
                  </a:lnTo>
                  <a:lnTo>
                    <a:pt x="27287" y="14811"/>
                  </a:lnTo>
                  <a:lnTo>
                    <a:pt x="30689" y="11942"/>
                  </a:lnTo>
                  <a:lnTo>
                    <a:pt x="34025" y="11942"/>
                  </a:lnTo>
                  <a:cubicBezTo>
                    <a:pt x="34058" y="11942"/>
                    <a:pt x="34092" y="11909"/>
                    <a:pt x="34125" y="11875"/>
                  </a:cubicBezTo>
                  <a:lnTo>
                    <a:pt x="37461" y="4203"/>
                  </a:lnTo>
                  <a:lnTo>
                    <a:pt x="40730" y="7972"/>
                  </a:lnTo>
                  <a:cubicBezTo>
                    <a:pt x="40746" y="8006"/>
                    <a:pt x="40771" y="8022"/>
                    <a:pt x="40801" y="8022"/>
                  </a:cubicBezTo>
                  <a:cubicBezTo>
                    <a:pt x="40830" y="8022"/>
                    <a:pt x="40863" y="8006"/>
                    <a:pt x="40896" y="7972"/>
                  </a:cubicBezTo>
                  <a:lnTo>
                    <a:pt x="44266" y="4070"/>
                  </a:lnTo>
                  <a:lnTo>
                    <a:pt x="47635" y="2135"/>
                  </a:lnTo>
                  <a:lnTo>
                    <a:pt x="51037" y="2135"/>
                  </a:lnTo>
                  <a:lnTo>
                    <a:pt x="54373" y="200"/>
                  </a:lnTo>
                  <a:lnTo>
                    <a:pt x="57742" y="200"/>
                  </a:lnTo>
                  <a:cubicBezTo>
                    <a:pt x="57875" y="200"/>
                    <a:pt x="57875" y="0"/>
                    <a:pt x="577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7"/>
            <p:cNvSpPr/>
            <p:nvPr/>
          </p:nvSpPr>
          <p:spPr>
            <a:xfrm>
              <a:off x="3258325" y="2535275"/>
              <a:ext cx="97600" cy="66525"/>
            </a:xfrm>
            <a:custGeom>
              <a:avLst/>
              <a:gdLst/>
              <a:ahLst/>
              <a:cxnLst/>
              <a:rect l="l" t="t" r="r" b="b"/>
              <a:pathLst>
                <a:path w="3904" h="2661" extrusionOk="0">
                  <a:moveTo>
                    <a:pt x="3746" y="1"/>
                  </a:moveTo>
                  <a:cubicBezTo>
                    <a:pt x="3703" y="1"/>
                    <a:pt x="3655" y="15"/>
                    <a:pt x="3603" y="46"/>
                  </a:cubicBezTo>
                  <a:lnTo>
                    <a:pt x="301" y="1948"/>
                  </a:lnTo>
                  <a:cubicBezTo>
                    <a:pt x="134" y="2081"/>
                    <a:pt x="34" y="2248"/>
                    <a:pt x="1" y="2448"/>
                  </a:cubicBezTo>
                  <a:cubicBezTo>
                    <a:pt x="1" y="2586"/>
                    <a:pt x="64" y="2661"/>
                    <a:pt x="159" y="2661"/>
                  </a:cubicBezTo>
                  <a:cubicBezTo>
                    <a:pt x="201" y="2661"/>
                    <a:pt x="249" y="2646"/>
                    <a:pt x="301" y="2615"/>
                  </a:cubicBezTo>
                  <a:lnTo>
                    <a:pt x="3603" y="714"/>
                  </a:lnTo>
                  <a:cubicBezTo>
                    <a:pt x="3770" y="614"/>
                    <a:pt x="3870" y="413"/>
                    <a:pt x="3904" y="213"/>
                  </a:cubicBezTo>
                  <a:cubicBezTo>
                    <a:pt x="3904" y="75"/>
                    <a:pt x="3840" y="1"/>
                    <a:pt x="3746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7"/>
            <p:cNvSpPr/>
            <p:nvPr/>
          </p:nvSpPr>
          <p:spPr>
            <a:xfrm>
              <a:off x="3210800" y="2602975"/>
              <a:ext cx="20875" cy="28175"/>
            </a:xfrm>
            <a:custGeom>
              <a:avLst/>
              <a:gdLst/>
              <a:ahLst/>
              <a:cxnLst/>
              <a:rect l="l" t="t" r="r" b="b"/>
              <a:pathLst>
                <a:path w="835" h="1127" extrusionOk="0">
                  <a:moveTo>
                    <a:pt x="625" y="0"/>
                  </a:moveTo>
                  <a:cubicBezTo>
                    <a:pt x="570" y="0"/>
                    <a:pt x="505" y="23"/>
                    <a:pt x="434" y="74"/>
                  </a:cubicBezTo>
                  <a:cubicBezTo>
                    <a:pt x="167" y="207"/>
                    <a:pt x="0" y="507"/>
                    <a:pt x="0" y="808"/>
                  </a:cubicBezTo>
                  <a:cubicBezTo>
                    <a:pt x="0" y="1003"/>
                    <a:pt x="108" y="1127"/>
                    <a:pt x="257" y="1127"/>
                  </a:cubicBezTo>
                  <a:cubicBezTo>
                    <a:pt x="311" y="1127"/>
                    <a:pt x="371" y="1110"/>
                    <a:pt x="434" y="1074"/>
                  </a:cubicBezTo>
                  <a:cubicBezTo>
                    <a:pt x="668" y="908"/>
                    <a:pt x="834" y="607"/>
                    <a:pt x="834" y="307"/>
                  </a:cubicBezTo>
                  <a:cubicBezTo>
                    <a:pt x="834" y="121"/>
                    <a:pt x="753" y="0"/>
                    <a:pt x="625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37"/>
            <p:cNvSpPr/>
            <p:nvPr/>
          </p:nvSpPr>
          <p:spPr>
            <a:xfrm>
              <a:off x="3210800" y="2602975"/>
              <a:ext cx="20875" cy="28175"/>
            </a:xfrm>
            <a:custGeom>
              <a:avLst/>
              <a:gdLst/>
              <a:ahLst/>
              <a:cxnLst/>
              <a:rect l="l" t="t" r="r" b="b"/>
              <a:pathLst>
                <a:path w="835" h="1127" extrusionOk="0">
                  <a:moveTo>
                    <a:pt x="625" y="0"/>
                  </a:moveTo>
                  <a:cubicBezTo>
                    <a:pt x="570" y="0"/>
                    <a:pt x="505" y="23"/>
                    <a:pt x="434" y="74"/>
                  </a:cubicBezTo>
                  <a:cubicBezTo>
                    <a:pt x="167" y="207"/>
                    <a:pt x="0" y="507"/>
                    <a:pt x="0" y="808"/>
                  </a:cubicBezTo>
                  <a:cubicBezTo>
                    <a:pt x="0" y="1003"/>
                    <a:pt x="108" y="1127"/>
                    <a:pt x="257" y="1127"/>
                  </a:cubicBezTo>
                  <a:cubicBezTo>
                    <a:pt x="311" y="1127"/>
                    <a:pt x="371" y="1110"/>
                    <a:pt x="434" y="1074"/>
                  </a:cubicBezTo>
                  <a:cubicBezTo>
                    <a:pt x="668" y="908"/>
                    <a:pt x="834" y="607"/>
                    <a:pt x="834" y="307"/>
                  </a:cubicBezTo>
                  <a:cubicBezTo>
                    <a:pt x="834" y="121"/>
                    <a:pt x="753" y="0"/>
                    <a:pt x="6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37"/>
            <p:cNvSpPr/>
            <p:nvPr/>
          </p:nvSpPr>
          <p:spPr>
            <a:xfrm>
              <a:off x="3258325" y="2584450"/>
              <a:ext cx="96775" cy="65750"/>
            </a:xfrm>
            <a:custGeom>
              <a:avLst/>
              <a:gdLst/>
              <a:ahLst/>
              <a:cxnLst/>
              <a:rect l="l" t="t" r="r" b="b"/>
              <a:pathLst>
                <a:path w="3871" h="2630" extrusionOk="0">
                  <a:moveTo>
                    <a:pt x="3717" y="1"/>
                  </a:moveTo>
                  <a:cubicBezTo>
                    <a:pt x="3673" y="1"/>
                    <a:pt x="3623" y="15"/>
                    <a:pt x="3570" y="48"/>
                  </a:cubicBezTo>
                  <a:lnTo>
                    <a:pt x="301" y="1949"/>
                  </a:lnTo>
                  <a:cubicBezTo>
                    <a:pt x="134" y="2049"/>
                    <a:pt x="1" y="2249"/>
                    <a:pt x="1" y="2449"/>
                  </a:cubicBezTo>
                  <a:cubicBezTo>
                    <a:pt x="1" y="2563"/>
                    <a:pt x="62" y="2630"/>
                    <a:pt x="154" y="2630"/>
                  </a:cubicBezTo>
                  <a:cubicBezTo>
                    <a:pt x="197" y="2630"/>
                    <a:pt x="247" y="2615"/>
                    <a:pt x="301" y="2583"/>
                  </a:cubicBezTo>
                  <a:lnTo>
                    <a:pt x="3570" y="681"/>
                  </a:lnTo>
                  <a:cubicBezTo>
                    <a:pt x="3737" y="581"/>
                    <a:pt x="3870" y="381"/>
                    <a:pt x="3870" y="181"/>
                  </a:cubicBezTo>
                  <a:cubicBezTo>
                    <a:pt x="3870" y="68"/>
                    <a:pt x="3809" y="1"/>
                    <a:pt x="3717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37"/>
            <p:cNvSpPr/>
            <p:nvPr/>
          </p:nvSpPr>
          <p:spPr>
            <a:xfrm>
              <a:off x="3210800" y="2652175"/>
              <a:ext cx="20875" cy="28325"/>
            </a:xfrm>
            <a:custGeom>
              <a:avLst/>
              <a:gdLst/>
              <a:ahLst/>
              <a:cxnLst/>
              <a:rect l="l" t="t" r="r" b="b"/>
              <a:pathLst>
                <a:path w="835" h="1133" extrusionOk="0">
                  <a:moveTo>
                    <a:pt x="625" y="0"/>
                  </a:moveTo>
                  <a:cubicBezTo>
                    <a:pt x="570" y="0"/>
                    <a:pt x="505" y="23"/>
                    <a:pt x="434" y="74"/>
                  </a:cubicBezTo>
                  <a:cubicBezTo>
                    <a:pt x="167" y="241"/>
                    <a:pt x="0" y="507"/>
                    <a:pt x="0" y="808"/>
                  </a:cubicBezTo>
                  <a:cubicBezTo>
                    <a:pt x="0" y="1020"/>
                    <a:pt x="101" y="1133"/>
                    <a:pt x="242" y="1133"/>
                  </a:cubicBezTo>
                  <a:cubicBezTo>
                    <a:pt x="301" y="1133"/>
                    <a:pt x="366" y="1113"/>
                    <a:pt x="434" y="1075"/>
                  </a:cubicBezTo>
                  <a:cubicBezTo>
                    <a:pt x="668" y="908"/>
                    <a:pt x="834" y="608"/>
                    <a:pt x="834" y="307"/>
                  </a:cubicBezTo>
                  <a:cubicBezTo>
                    <a:pt x="834" y="121"/>
                    <a:pt x="753" y="0"/>
                    <a:pt x="625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37"/>
            <p:cNvSpPr/>
            <p:nvPr/>
          </p:nvSpPr>
          <p:spPr>
            <a:xfrm>
              <a:off x="3218300" y="3055350"/>
              <a:ext cx="386975" cy="249975"/>
            </a:xfrm>
            <a:custGeom>
              <a:avLst/>
              <a:gdLst/>
              <a:ahLst/>
              <a:cxnLst/>
              <a:rect l="l" t="t" r="r" b="b"/>
              <a:pathLst>
                <a:path w="15479" h="9999" extrusionOk="0">
                  <a:moveTo>
                    <a:pt x="15378" y="0"/>
                  </a:moveTo>
                  <a:cubicBezTo>
                    <a:pt x="15353" y="0"/>
                    <a:pt x="15328" y="8"/>
                    <a:pt x="15312" y="25"/>
                  </a:cubicBezTo>
                  <a:lnTo>
                    <a:pt x="13644" y="1493"/>
                  </a:lnTo>
                  <a:lnTo>
                    <a:pt x="11942" y="959"/>
                  </a:lnTo>
                  <a:lnTo>
                    <a:pt x="10208" y="3361"/>
                  </a:lnTo>
                  <a:lnTo>
                    <a:pt x="8507" y="4361"/>
                  </a:lnTo>
                  <a:lnTo>
                    <a:pt x="6839" y="5863"/>
                  </a:lnTo>
                  <a:lnTo>
                    <a:pt x="5138" y="5629"/>
                  </a:lnTo>
                  <a:lnTo>
                    <a:pt x="3436" y="7831"/>
                  </a:lnTo>
                  <a:lnTo>
                    <a:pt x="1769" y="8064"/>
                  </a:lnTo>
                  <a:lnTo>
                    <a:pt x="67" y="9832"/>
                  </a:lnTo>
                  <a:cubicBezTo>
                    <a:pt x="1" y="9865"/>
                    <a:pt x="1" y="9932"/>
                    <a:pt x="67" y="9965"/>
                  </a:cubicBezTo>
                  <a:cubicBezTo>
                    <a:pt x="67" y="9999"/>
                    <a:pt x="101" y="9999"/>
                    <a:pt x="134" y="9999"/>
                  </a:cubicBezTo>
                  <a:cubicBezTo>
                    <a:pt x="134" y="9999"/>
                    <a:pt x="167" y="9965"/>
                    <a:pt x="201" y="9932"/>
                  </a:cubicBezTo>
                  <a:lnTo>
                    <a:pt x="1869" y="8231"/>
                  </a:lnTo>
                  <a:lnTo>
                    <a:pt x="3637" y="8031"/>
                  </a:lnTo>
                  <a:lnTo>
                    <a:pt x="5304" y="5863"/>
                  </a:lnTo>
                  <a:lnTo>
                    <a:pt x="6972" y="6096"/>
                  </a:lnTo>
                  <a:lnTo>
                    <a:pt x="8673" y="4528"/>
                  </a:lnTo>
                  <a:lnTo>
                    <a:pt x="10375" y="3528"/>
                  </a:lnTo>
                  <a:lnTo>
                    <a:pt x="12043" y="1193"/>
                  </a:lnTo>
                  <a:lnTo>
                    <a:pt x="13710" y="1726"/>
                  </a:lnTo>
                  <a:lnTo>
                    <a:pt x="15445" y="192"/>
                  </a:lnTo>
                  <a:cubicBezTo>
                    <a:pt x="15478" y="125"/>
                    <a:pt x="15478" y="58"/>
                    <a:pt x="15445" y="25"/>
                  </a:cubicBezTo>
                  <a:cubicBezTo>
                    <a:pt x="15428" y="8"/>
                    <a:pt x="15403" y="0"/>
                    <a:pt x="15378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37"/>
            <p:cNvSpPr/>
            <p:nvPr/>
          </p:nvSpPr>
          <p:spPr>
            <a:xfrm>
              <a:off x="3224150" y="3135400"/>
              <a:ext cx="32550" cy="73200"/>
            </a:xfrm>
            <a:custGeom>
              <a:avLst/>
              <a:gdLst/>
              <a:ahLst/>
              <a:cxnLst/>
              <a:rect l="l" t="t" r="r" b="b"/>
              <a:pathLst>
                <a:path w="1302" h="2928" extrusionOk="0">
                  <a:moveTo>
                    <a:pt x="834" y="1293"/>
                  </a:moveTo>
                  <a:cubicBezTo>
                    <a:pt x="867" y="1293"/>
                    <a:pt x="901" y="1326"/>
                    <a:pt x="934" y="1360"/>
                  </a:cubicBezTo>
                  <a:cubicBezTo>
                    <a:pt x="1001" y="1393"/>
                    <a:pt x="1001" y="1426"/>
                    <a:pt x="1034" y="1493"/>
                  </a:cubicBezTo>
                  <a:cubicBezTo>
                    <a:pt x="1034" y="1560"/>
                    <a:pt x="1068" y="1626"/>
                    <a:pt x="1068" y="1693"/>
                  </a:cubicBezTo>
                  <a:cubicBezTo>
                    <a:pt x="1068" y="1860"/>
                    <a:pt x="1034" y="1993"/>
                    <a:pt x="934" y="2160"/>
                  </a:cubicBezTo>
                  <a:cubicBezTo>
                    <a:pt x="901" y="2227"/>
                    <a:pt x="867" y="2294"/>
                    <a:pt x="834" y="2360"/>
                  </a:cubicBezTo>
                  <a:cubicBezTo>
                    <a:pt x="767" y="2394"/>
                    <a:pt x="701" y="2460"/>
                    <a:pt x="634" y="2494"/>
                  </a:cubicBezTo>
                  <a:cubicBezTo>
                    <a:pt x="601" y="2527"/>
                    <a:pt x="534" y="2560"/>
                    <a:pt x="467" y="2560"/>
                  </a:cubicBezTo>
                  <a:cubicBezTo>
                    <a:pt x="434" y="2560"/>
                    <a:pt x="400" y="2527"/>
                    <a:pt x="367" y="2494"/>
                  </a:cubicBezTo>
                  <a:cubicBezTo>
                    <a:pt x="300" y="2460"/>
                    <a:pt x="300" y="2394"/>
                    <a:pt x="267" y="2360"/>
                  </a:cubicBezTo>
                  <a:cubicBezTo>
                    <a:pt x="267" y="2294"/>
                    <a:pt x="234" y="2227"/>
                    <a:pt x="234" y="2160"/>
                  </a:cubicBezTo>
                  <a:cubicBezTo>
                    <a:pt x="234" y="2093"/>
                    <a:pt x="267" y="1993"/>
                    <a:pt x="267" y="1927"/>
                  </a:cubicBezTo>
                  <a:cubicBezTo>
                    <a:pt x="300" y="1827"/>
                    <a:pt x="334" y="1760"/>
                    <a:pt x="367" y="1693"/>
                  </a:cubicBezTo>
                  <a:cubicBezTo>
                    <a:pt x="400" y="1626"/>
                    <a:pt x="434" y="1560"/>
                    <a:pt x="467" y="1493"/>
                  </a:cubicBezTo>
                  <a:cubicBezTo>
                    <a:pt x="534" y="1426"/>
                    <a:pt x="601" y="1393"/>
                    <a:pt x="634" y="1326"/>
                  </a:cubicBezTo>
                  <a:cubicBezTo>
                    <a:pt x="701" y="1326"/>
                    <a:pt x="767" y="1293"/>
                    <a:pt x="834" y="1293"/>
                  </a:cubicBezTo>
                  <a:close/>
                  <a:moveTo>
                    <a:pt x="851" y="0"/>
                  </a:moveTo>
                  <a:cubicBezTo>
                    <a:pt x="842" y="0"/>
                    <a:pt x="834" y="9"/>
                    <a:pt x="834" y="25"/>
                  </a:cubicBezTo>
                  <a:lnTo>
                    <a:pt x="701" y="92"/>
                  </a:lnTo>
                  <a:cubicBezTo>
                    <a:pt x="667" y="92"/>
                    <a:pt x="667" y="125"/>
                    <a:pt x="634" y="159"/>
                  </a:cubicBezTo>
                  <a:cubicBezTo>
                    <a:pt x="634" y="159"/>
                    <a:pt x="634" y="192"/>
                    <a:pt x="634" y="225"/>
                  </a:cubicBezTo>
                  <a:lnTo>
                    <a:pt x="167" y="1493"/>
                  </a:lnTo>
                  <a:cubicBezTo>
                    <a:pt x="134" y="1560"/>
                    <a:pt x="134" y="1626"/>
                    <a:pt x="100" y="1693"/>
                  </a:cubicBezTo>
                  <a:cubicBezTo>
                    <a:pt x="100" y="1760"/>
                    <a:pt x="33" y="1793"/>
                    <a:pt x="33" y="1860"/>
                  </a:cubicBezTo>
                  <a:cubicBezTo>
                    <a:pt x="33" y="1927"/>
                    <a:pt x="33" y="1993"/>
                    <a:pt x="0" y="2093"/>
                  </a:cubicBezTo>
                  <a:cubicBezTo>
                    <a:pt x="0" y="2160"/>
                    <a:pt x="0" y="2227"/>
                    <a:pt x="0" y="2294"/>
                  </a:cubicBezTo>
                  <a:cubicBezTo>
                    <a:pt x="0" y="2394"/>
                    <a:pt x="33" y="2527"/>
                    <a:pt x="67" y="2627"/>
                  </a:cubicBezTo>
                  <a:cubicBezTo>
                    <a:pt x="67" y="2694"/>
                    <a:pt x="134" y="2794"/>
                    <a:pt x="200" y="2827"/>
                  </a:cubicBezTo>
                  <a:cubicBezTo>
                    <a:pt x="234" y="2894"/>
                    <a:pt x="334" y="2927"/>
                    <a:pt x="400" y="2927"/>
                  </a:cubicBezTo>
                  <a:cubicBezTo>
                    <a:pt x="467" y="2927"/>
                    <a:pt x="567" y="2894"/>
                    <a:pt x="667" y="2827"/>
                  </a:cubicBezTo>
                  <a:cubicBezTo>
                    <a:pt x="734" y="2794"/>
                    <a:pt x="834" y="2694"/>
                    <a:pt x="901" y="2627"/>
                  </a:cubicBezTo>
                  <a:cubicBezTo>
                    <a:pt x="1001" y="2527"/>
                    <a:pt x="1068" y="2427"/>
                    <a:pt x="1101" y="2327"/>
                  </a:cubicBezTo>
                  <a:cubicBezTo>
                    <a:pt x="1168" y="2194"/>
                    <a:pt x="1201" y="2060"/>
                    <a:pt x="1234" y="1927"/>
                  </a:cubicBezTo>
                  <a:cubicBezTo>
                    <a:pt x="1268" y="1827"/>
                    <a:pt x="1301" y="1693"/>
                    <a:pt x="1301" y="1560"/>
                  </a:cubicBezTo>
                  <a:cubicBezTo>
                    <a:pt x="1301" y="1426"/>
                    <a:pt x="1268" y="1326"/>
                    <a:pt x="1234" y="1226"/>
                  </a:cubicBezTo>
                  <a:cubicBezTo>
                    <a:pt x="1201" y="1126"/>
                    <a:pt x="1168" y="1059"/>
                    <a:pt x="1101" y="993"/>
                  </a:cubicBezTo>
                  <a:cubicBezTo>
                    <a:pt x="1068" y="959"/>
                    <a:pt x="967" y="926"/>
                    <a:pt x="901" y="926"/>
                  </a:cubicBezTo>
                  <a:cubicBezTo>
                    <a:pt x="801" y="926"/>
                    <a:pt x="734" y="959"/>
                    <a:pt x="667" y="993"/>
                  </a:cubicBezTo>
                  <a:cubicBezTo>
                    <a:pt x="634" y="1026"/>
                    <a:pt x="634" y="1026"/>
                    <a:pt x="601" y="1026"/>
                  </a:cubicBezTo>
                  <a:cubicBezTo>
                    <a:pt x="601" y="1059"/>
                    <a:pt x="567" y="1059"/>
                    <a:pt x="567" y="1059"/>
                  </a:cubicBezTo>
                  <a:lnTo>
                    <a:pt x="867" y="125"/>
                  </a:lnTo>
                  <a:lnTo>
                    <a:pt x="867" y="92"/>
                  </a:lnTo>
                  <a:lnTo>
                    <a:pt x="867" y="59"/>
                  </a:lnTo>
                  <a:lnTo>
                    <a:pt x="867" y="25"/>
                  </a:lnTo>
                  <a:cubicBezTo>
                    <a:pt x="867" y="9"/>
                    <a:pt x="859" y="0"/>
                    <a:pt x="85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37"/>
            <p:cNvSpPr/>
            <p:nvPr/>
          </p:nvSpPr>
          <p:spPr>
            <a:xfrm>
              <a:off x="3260825" y="3111000"/>
              <a:ext cx="31725" cy="76750"/>
            </a:xfrm>
            <a:custGeom>
              <a:avLst/>
              <a:gdLst/>
              <a:ahLst/>
              <a:cxnLst/>
              <a:rect l="l" t="t" r="r" b="b"/>
              <a:pathLst>
                <a:path w="1269" h="3070" extrusionOk="0">
                  <a:moveTo>
                    <a:pt x="1135" y="1"/>
                  </a:moveTo>
                  <a:lnTo>
                    <a:pt x="168" y="568"/>
                  </a:lnTo>
                  <a:cubicBezTo>
                    <a:pt x="134" y="568"/>
                    <a:pt x="134" y="601"/>
                    <a:pt x="101" y="601"/>
                  </a:cubicBezTo>
                  <a:cubicBezTo>
                    <a:pt x="101" y="634"/>
                    <a:pt x="101" y="668"/>
                    <a:pt x="101" y="701"/>
                  </a:cubicBezTo>
                  <a:lnTo>
                    <a:pt x="101" y="835"/>
                  </a:lnTo>
                  <a:cubicBezTo>
                    <a:pt x="101" y="868"/>
                    <a:pt x="101" y="901"/>
                    <a:pt x="101" y="901"/>
                  </a:cubicBezTo>
                  <a:lnTo>
                    <a:pt x="168" y="901"/>
                  </a:lnTo>
                  <a:lnTo>
                    <a:pt x="868" y="468"/>
                  </a:lnTo>
                  <a:lnTo>
                    <a:pt x="434" y="1468"/>
                  </a:lnTo>
                  <a:lnTo>
                    <a:pt x="401" y="1535"/>
                  </a:lnTo>
                  <a:cubicBezTo>
                    <a:pt x="401" y="1568"/>
                    <a:pt x="401" y="1602"/>
                    <a:pt x="401" y="1602"/>
                  </a:cubicBezTo>
                  <a:lnTo>
                    <a:pt x="401" y="1735"/>
                  </a:lnTo>
                  <a:cubicBezTo>
                    <a:pt x="401" y="1769"/>
                    <a:pt x="401" y="1802"/>
                    <a:pt x="401" y="1802"/>
                  </a:cubicBezTo>
                  <a:cubicBezTo>
                    <a:pt x="401" y="1819"/>
                    <a:pt x="409" y="1827"/>
                    <a:pt x="418" y="1827"/>
                  </a:cubicBezTo>
                  <a:cubicBezTo>
                    <a:pt x="426" y="1827"/>
                    <a:pt x="434" y="1819"/>
                    <a:pt x="434" y="1802"/>
                  </a:cubicBezTo>
                  <a:lnTo>
                    <a:pt x="668" y="1702"/>
                  </a:lnTo>
                  <a:cubicBezTo>
                    <a:pt x="701" y="1668"/>
                    <a:pt x="768" y="1635"/>
                    <a:pt x="801" y="1635"/>
                  </a:cubicBezTo>
                  <a:cubicBezTo>
                    <a:pt x="818" y="1618"/>
                    <a:pt x="843" y="1610"/>
                    <a:pt x="868" y="1610"/>
                  </a:cubicBezTo>
                  <a:cubicBezTo>
                    <a:pt x="893" y="1610"/>
                    <a:pt x="918" y="1618"/>
                    <a:pt x="935" y="1635"/>
                  </a:cubicBezTo>
                  <a:cubicBezTo>
                    <a:pt x="968" y="1635"/>
                    <a:pt x="1002" y="1668"/>
                    <a:pt x="1002" y="1702"/>
                  </a:cubicBezTo>
                  <a:cubicBezTo>
                    <a:pt x="1035" y="1769"/>
                    <a:pt x="1035" y="1835"/>
                    <a:pt x="1035" y="1902"/>
                  </a:cubicBezTo>
                  <a:cubicBezTo>
                    <a:pt x="1035" y="1969"/>
                    <a:pt x="1035" y="2069"/>
                    <a:pt x="1002" y="2135"/>
                  </a:cubicBezTo>
                  <a:cubicBezTo>
                    <a:pt x="1002" y="2202"/>
                    <a:pt x="968" y="2269"/>
                    <a:pt x="935" y="2336"/>
                  </a:cubicBezTo>
                  <a:cubicBezTo>
                    <a:pt x="901" y="2402"/>
                    <a:pt x="835" y="2436"/>
                    <a:pt x="801" y="2502"/>
                  </a:cubicBezTo>
                  <a:cubicBezTo>
                    <a:pt x="768" y="2536"/>
                    <a:pt x="701" y="2569"/>
                    <a:pt x="668" y="2602"/>
                  </a:cubicBezTo>
                  <a:cubicBezTo>
                    <a:pt x="601" y="2636"/>
                    <a:pt x="535" y="2669"/>
                    <a:pt x="468" y="2703"/>
                  </a:cubicBezTo>
                  <a:lnTo>
                    <a:pt x="334" y="2703"/>
                  </a:lnTo>
                  <a:cubicBezTo>
                    <a:pt x="334" y="2669"/>
                    <a:pt x="301" y="2636"/>
                    <a:pt x="268" y="2636"/>
                  </a:cubicBezTo>
                  <a:cubicBezTo>
                    <a:pt x="268" y="2602"/>
                    <a:pt x="268" y="2569"/>
                    <a:pt x="234" y="2536"/>
                  </a:cubicBezTo>
                  <a:cubicBezTo>
                    <a:pt x="234" y="2502"/>
                    <a:pt x="234" y="2469"/>
                    <a:pt x="201" y="2469"/>
                  </a:cubicBezTo>
                  <a:lnTo>
                    <a:pt x="168" y="2469"/>
                  </a:lnTo>
                  <a:lnTo>
                    <a:pt x="34" y="2536"/>
                  </a:lnTo>
                  <a:cubicBezTo>
                    <a:pt x="34" y="2536"/>
                    <a:pt x="1" y="2569"/>
                    <a:pt x="1" y="2569"/>
                  </a:cubicBezTo>
                  <a:cubicBezTo>
                    <a:pt x="1" y="2602"/>
                    <a:pt x="1" y="2602"/>
                    <a:pt x="1" y="2636"/>
                  </a:cubicBezTo>
                  <a:cubicBezTo>
                    <a:pt x="1" y="2703"/>
                    <a:pt x="34" y="2803"/>
                    <a:pt x="34" y="2869"/>
                  </a:cubicBezTo>
                  <a:cubicBezTo>
                    <a:pt x="68" y="2936"/>
                    <a:pt x="101" y="2969"/>
                    <a:pt x="168" y="3003"/>
                  </a:cubicBezTo>
                  <a:cubicBezTo>
                    <a:pt x="234" y="3036"/>
                    <a:pt x="301" y="3069"/>
                    <a:pt x="368" y="3069"/>
                  </a:cubicBezTo>
                  <a:cubicBezTo>
                    <a:pt x="468" y="3036"/>
                    <a:pt x="568" y="3003"/>
                    <a:pt x="635" y="2936"/>
                  </a:cubicBezTo>
                  <a:cubicBezTo>
                    <a:pt x="735" y="2903"/>
                    <a:pt x="835" y="2836"/>
                    <a:pt x="901" y="2769"/>
                  </a:cubicBezTo>
                  <a:cubicBezTo>
                    <a:pt x="968" y="2669"/>
                    <a:pt x="1035" y="2569"/>
                    <a:pt x="1068" y="2469"/>
                  </a:cubicBezTo>
                  <a:cubicBezTo>
                    <a:pt x="1135" y="2369"/>
                    <a:pt x="1202" y="2269"/>
                    <a:pt x="1202" y="2135"/>
                  </a:cubicBezTo>
                  <a:cubicBezTo>
                    <a:pt x="1268" y="2035"/>
                    <a:pt x="1268" y="1902"/>
                    <a:pt x="1268" y="1769"/>
                  </a:cubicBezTo>
                  <a:cubicBezTo>
                    <a:pt x="1268" y="1668"/>
                    <a:pt x="1268" y="1568"/>
                    <a:pt x="1235" y="1468"/>
                  </a:cubicBezTo>
                  <a:cubicBezTo>
                    <a:pt x="1202" y="1402"/>
                    <a:pt x="1168" y="1335"/>
                    <a:pt x="1102" y="1302"/>
                  </a:cubicBezTo>
                  <a:cubicBezTo>
                    <a:pt x="1068" y="1235"/>
                    <a:pt x="1002" y="1235"/>
                    <a:pt x="935" y="1235"/>
                  </a:cubicBezTo>
                  <a:cubicBezTo>
                    <a:pt x="868" y="1235"/>
                    <a:pt x="768" y="1268"/>
                    <a:pt x="701" y="1302"/>
                  </a:cubicBezTo>
                  <a:lnTo>
                    <a:pt x="1135" y="334"/>
                  </a:lnTo>
                  <a:cubicBezTo>
                    <a:pt x="1168" y="301"/>
                    <a:pt x="1168" y="267"/>
                    <a:pt x="1168" y="234"/>
                  </a:cubicBezTo>
                  <a:cubicBezTo>
                    <a:pt x="1168" y="234"/>
                    <a:pt x="1168" y="201"/>
                    <a:pt x="1168" y="167"/>
                  </a:cubicBezTo>
                  <a:lnTo>
                    <a:pt x="1168" y="67"/>
                  </a:lnTo>
                  <a:cubicBezTo>
                    <a:pt x="1202" y="34"/>
                    <a:pt x="1202" y="1"/>
                    <a:pt x="1168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37"/>
            <p:cNvSpPr/>
            <p:nvPr/>
          </p:nvSpPr>
          <p:spPr>
            <a:xfrm>
              <a:off x="3298350" y="3089325"/>
              <a:ext cx="31725" cy="77575"/>
            </a:xfrm>
            <a:custGeom>
              <a:avLst/>
              <a:gdLst/>
              <a:ahLst/>
              <a:cxnLst/>
              <a:rect l="l" t="t" r="r" b="b"/>
              <a:pathLst>
                <a:path w="1269" h="3103" extrusionOk="0">
                  <a:moveTo>
                    <a:pt x="1102" y="0"/>
                  </a:moveTo>
                  <a:lnTo>
                    <a:pt x="134" y="567"/>
                  </a:lnTo>
                  <a:cubicBezTo>
                    <a:pt x="101" y="567"/>
                    <a:pt x="101" y="601"/>
                    <a:pt x="68" y="634"/>
                  </a:cubicBezTo>
                  <a:cubicBezTo>
                    <a:pt x="68" y="667"/>
                    <a:pt x="68" y="667"/>
                    <a:pt x="68" y="701"/>
                  </a:cubicBezTo>
                  <a:lnTo>
                    <a:pt x="68" y="834"/>
                  </a:lnTo>
                  <a:cubicBezTo>
                    <a:pt x="68" y="868"/>
                    <a:pt x="68" y="901"/>
                    <a:pt x="68" y="901"/>
                  </a:cubicBezTo>
                  <a:cubicBezTo>
                    <a:pt x="84" y="918"/>
                    <a:pt x="101" y="926"/>
                    <a:pt x="113" y="926"/>
                  </a:cubicBezTo>
                  <a:cubicBezTo>
                    <a:pt x="126" y="926"/>
                    <a:pt x="134" y="918"/>
                    <a:pt x="134" y="901"/>
                  </a:cubicBezTo>
                  <a:lnTo>
                    <a:pt x="835" y="501"/>
                  </a:lnTo>
                  <a:lnTo>
                    <a:pt x="401" y="1501"/>
                  </a:lnTo>
                  <a:cubicBezTo>
                    <a:pt x="401" y="1501"/>
                    <a:pt x="368" y="1535"/>
                    <a:pt x="368" y="1568"/>
                  </a:cubicBezTo>
                  <a:cubicBezTo>
                    <a:pt x="368" y="1568"/>
                    <a:pt x="368" y="1601"/>
                    <a:pt x="368" y="1635"/>
                  </a:cubicBezTo>
                  <a:lnTo>
                    <a:pt x="368" y="1768"/>
                  </a:lnTo>
                  <a:cubicBezTo>
                    <a:pt x="368" y="1768"/>
                    <a:pt x="368" y="1802"/>
                    <a:pt x="368" y="1835"/>
                  </a:cubicBezTo>
                  <a:lnTo>
                    <a:pt x="435" y="1835"/>
                  </a:lnTo>
                  <a:lnTo>
                    <a:pt x="635" y="1702"/>
                  </a:lnTo>
                  <a:cubicBezTo>
                    <a:pt x="668" y="1668"/>
                    <a:pt x="735" y="1668"/>
                    <a:pt x="768" y="1635"/>
                  </a:cubicBezTo>
                  <a:lnTo>
                    <a:pt x="902" y="1635"/>
                  </a:lnTo>
                  <a:cubicBezTo>
                    <a:pt x="935" y="1668"/>
                    <a:pt x="968" y="1702"/>
                    <a:pt x="968" y="1735"/>
                  </a:cubicBezTo>
                  <a:cubicBezTo>
                    <a:pt x="1002" y="1802"/>
                    <a:pt x="1002" y="1868"/>
                    <a:pt x="1002" y="1935"/>
                  </a:cubicBezTo>
                  <a:cubicBezTo>
                    <a:pt x="1002" y="2002"/>
                    <a:pt x="1002" y="2068"/>
                    <a:pt x="968" y="2169"/>
                  </a:cubicBezTo>
                  <a:cubicBezTo>
                    <a:pt x="968" y="2235"/>
                    <a:pt x="935" y="2302"/>
                    <a:pt x="902" y="2369"/>
                  </a:cubicBezTo>
                  <a:cubicBezTo>
                    <a:pt x="868" y="2402"/>
                    <a:pt x="835" y="2469"/>
                    <a:pt x="768" y="2502"/>
                  </a:cubicBezTo>
                  <a:cubicBezTo>
                    <a:pt x="735" y="2569"/>
                    <a:pt x="668" y="2602"/>
                    <a:pt x="635" y="2636"/>
                  </a:cubicBezTo>
                  <a:cubicBezTo>
                    <a:pt x="568" y="2669"/>
                    <a:pt x="501" y="2702"/>
                    <a:pt x="435" y="2702"/>
                  </a:cubicBezTo>
                  <a:cubicBezTo>
                    <a:pt x="418" y="2719"/>
                    <a:pt x="401" y="2727"/>
                    <a:pt x="385" y="2727"/>
                  </a:cubicBezTo>
                  <a:cubicBezTo>
                    <a:pt x="368" y="2727"/>
                    <a:pt x="351" y="2719"/>
                    <a:pt x="334" y="2702"/>
                  </a:cubicBezTo>
                  <a:cubicBezTo>
                    <a:pt x="301" y="2702"/>
                    <a:pt x="268" y="2669"/>
                    <a:pt x="268" y="2636"/>
                  </a:cubicBezTo>
                  <a:cubicBezTo>
                    <a:pt x="234" y="2602"/>
                    <a:pt x="234" y="2569"/>
                    <a:pt x="234" y="2535"/>
                  </a:cubicBezTo>
                  <a:cubicBezTo>
                    <a:pt x="234" y="2535"/>
                    <a:pt x="201" y="2502"/>
                    <a:pt x="201" y="2502"/>
                  </a:cubicBezTo>
                  <a:cubicBezTo>
                    <a:pt x="201" y="2485"/>
                    <a:pt x="193" y="2477"/>
                    <a:pt x="184" y="2477"/>
                  </a:cubicBezTo>
                  <a:cubicBezTo>
                    <a:pt x="176" y="2477"/>
                    <a:pt x="168" y="2485"/>
                    <a:pt x="168" y="2502"/>
                  </a:cubicBezTo>
                  <a:lnTo>
                    <a:pt x="34" y="2569"/>
                  </a:lnTo>
                  <a:cubicBezTo>
                    <a:pt x="34" y="2569"/>
                    <a:pt x="1" y="2602"/>
                    <a:pt x="1" y="2602"/>
                  </a:cubicBezTo>
                  <a:cubicBezTo>
                    <a:pt x="1" y="2636"/>
                    <a:pt x="1" y="2636"/>
                    <a:pt x="1" y="2669"/>
                  </a:cubicBezTo>
                  <a:cubicBezTo>
                    <a:pt x="1" y="2736"/>
                    <a:pt x="1" y="2836"/>
                    <a:pt x="34" y="2902"/>
                  </a:cubicBezTo>
                  <a:cubicBezTo>
                    <a:pt x="68" y="2969"/>
                    <a:pt x="101" y="3002"/>
                    <a:pt x="168" y="3036"/>
                  </a:cubicBezTo>
                  <a:cubicBezTo>
                    <a:pt x="234" y="3069"/>
                    <a:pt x="301" y="3103"/>
                    <a:pt x="368" y="3103"/>
                  </a:cubicBezTo>
                  <a:cubicBezTo>
                    <a:pt x="468" y="3069"/>
                    <a:pt x="568" y="3036"/>
                    <a:pt x="635" y="2969"/>
                  </a:cubicBezTo>
                  <a:cubicBezTo>
                    <a:pt x="735" y="2936"/>
                    <a:pt x="801" y="2869"/>
                    <a:pt x="902" y="2802"/>
                  </a:cubicBezTo>
                  <a:cubicBezTo>
                    <a:pt x="968" y="2702"/>
                    <a:pt x="1035" y="2602"/>
                    <a:pt x="1068" y="2502"/>
                  </a:cubicBezTo>
                  <a:cubicBezTo>
                    <a:pt x="1135" y="2402"/>
                    <a:pt x="1168" y="2302"/>
                    <a:pt x="1202" y="2169"/>
                  </a:cubicBezTo>
                  <a:cubicBezTo>
                    <a:pt x="1235" y="2068"/>
                    <a:pt x="1268" y="1935"/>
                    <a:pt x="1268" y="1802"/>
                  </a:cubicBezTo>
                  <a:cubicBezTo>
                    <a:pt x="1268" y="1702"/>
                    <a:pt x="1235" y="1601"/>
                    <a:pt x="1235" y="1501"/>
                  </a:cubicBezTo>
                  <a:cubicBezTo>
                    <a:pt x="1202" y="1435"/>
                    <a:pt x="1168" y="1368"/>
                    <a:pt x="1102" y="1335"/>
                  </a:cubicBezTo>
                  <a:cubicBezTo>
                    <a:pt x="1068" y="1268"/>
                    <a:pt x="1002" y="1268"/>
                    <a:pt x="935" y="1268"/>
                  </a:cubicBezTo>
                  <a:cubicBezTo>
                    <a:pt x="835" y="1268"/>
                    <a:pt x="768" y="1301"/>
                    <a:pt x="701" y="1335"/>
                  </a:cubicBezTo>
                  <a:lnTo>
                    <a:pt x="1135" y="367"/>
                  </a:lnTo>
                  <a:cubicBezTo>
                    <a:pt x="1168" y="334"/>
                    <a:pt x="1168" y="301"/>
                    <a:pt x="1168" y="267"/>
                  </a:cubicBezTo>
                  <a:cubicBezTo>
                    <a:pt x="1168" y="267"/>
                    <a:pt x="1168" y="234"/>
                    <a:pt x="1168" y="200"/>
                  </a:cubicBezTo>
                  <a:lnTo>
                    <a:pt x="1168" y="67"/>
                  </a:lnTo>
                  <a:cubicBezTo>
                    <a:pt x="1168" y="34"/>
                    <a:pt x="1168" y="34"/>
                    <a:pt x="1168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7"/>
            <p:cNvSpPr/>
            <p:nvPr/>
          </p:nvSpPr>
          <p:spPr>
            <a:xfrm>
              <a:off x="3221650" y="3125675"/>
              <a:ext cx="381125" cy="230325"/>
            </a:xfrm>
            <a:custGeom>
              <a:avLst/>
              <a:gdLst/>
              <a:ahLst/>
              <a:cxnLst/>
              <a:rect l="l" t="t" r="r" b="b"/>
              <a:pathLst>
                <a:path w="15245" h="9213" extrusionOk="0">
                  <a:moveTo>
                    <a:pt x="15091" y="0"/>
                  </a:moveTo>
                  <a:cubicBezTo>
                    <a:pt x="15048" y="0"/>
                    <a:pt x="14998" y="15"/>
                    <a:pt x="14944" y="47"/>
                  </a:cubicBezTo>
                  <a:lnTo>
                    <a:pt x="300" y="8520"/>
                  </a:lnTo>
                  <a:cubicBezTo>
                    <a:pt x="133" y="8620"/>
                    <a:pt x="0" y="8820"/>
                    <a:pt x="0" y="9020"/>
                  </a:cubicBezTo>
                  <a:cubicBezTo>
                    <a:pt x="0" y="9144"/>
                    <a:pt x="73" y="9213"/>
                    <a:pt x="179" y="9213"/>
                  </a:cubicBezTo>
                  <a:cubicBezTo>
                    <a:pt x="216" y="9213"/>
                    <a:pt x="257" y="9204"/>
                    <a:pt x="300" y="9187"/>
                  </a:cubicBezTo>
                  <a:lnTo>
                    <a:pt x="14944" y="681"/>
                  </a:lnTo>
                  <a:cubicBezTo>
                    <a:pt x="15111" y="581"/>
                    <a:pt x="15211" y="414"/>
                    <a:pt x="15244" y="181"/>
                  </a:cubicBezTo>
                  <a:cubicBezTo>
                    <a:pt x="15244" y="67"/>
                    <a:pt x="15183" y="0"/>
                    <a:pt x="15091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37"/>
            <p:cNvSpPr/>
            <p:nvPr/>
          </p:nvSpPr>
          <p:spPr>
            <a:xfrm>
              <a:off x="3221650" y="3045650"/>
              <a:ext cx="96750" cy="66025"/>
            </a:xfrm>
            <a:custGeom>
              <a:avLst/>
              <a:gdLst/>
              <a:ahLst/>
              <a:cxnLst/>
              <a:rect l="l" t="t" r="r" b="b"/>
              <a:pathLst>
                <a:path w="3870" h="2641" extrusionOk="0">
                  <a:moveTo>
                    <a:pt x="3712" y="0"/>
                  </a:moveTo>
                  <a:cubicBezTo>
                    <a:pt x="3669" y="0"/>
                    <a:pt x="3621" y="15"/>
                    <a:pt x="3569" y="46"/>
                  </a:cubicBezTo>
                  <a:lnTo>
                    <a:pt x="300" y="1947"/>
                  </a:lnTo>
                  <a:cubicBezTo>
                    <a:pt x="133" y="2048"/>
                    <a:pt x="0" y="2248"/>
                    <a:pt x="0" y="2448"/>
                  </a:cubicBezTo>
                  <a:cubicBezTo>
                    <a:pt x="0" y="2572"/>
                    <a:pt x="73" y="2640"/>
                    <a:pt x="179" y="2640"/>
                  </a:cubicBezTo>
                  <a:cubicBezTo>
                    <a:pt x="216" y="2640"/>
                    <a:pt x="257" y="2632"/>
                    <a:pt x="300" y="2615"/>
                  </a:cubicBezTo>
                  <a:lnTo>
                    <a:pt x="3569" y="713"/>
                  </a:lnTo>
                  <a:cubicBezTo>
                    <a:pt x="3736" y="580"/>
                    <a:pt x="3869" y="413"/>
                    <a:pt x="3869" y="213"/>
                  </a:cubicBezTo>
                  <a:cubicBezTo>
                    <a:pt x="3869" y="75"/>
                    <a:pt x="3806" y="0"/>
                    <a:pt x="3712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7"/>
            <p:cNvSpPr/>
            <p:nvPr/>
          </p:nvSpPr>
          <p:spPr>
            <a:xfrm>
              <a:off x="3218300" y="3312900"/>
              <a:ext cx="388650" cy="285150"/>
            </a:xfrm>
            <a:custGeom>
              <a:avLst/>
              <a:gdLst/>
              <a:ahLst/>
              <a:cxnLst/>
              <a:rect l="l" t="t" r="r" b="b"/>
              <a:pathLst>
                <a:path w="15546" h="11406" extrusionOk="0">
                  <a:moveTo>
                    <a:pt x="15407" y="1"/>
                  </a:moveTo>
                  <a:cubicBezTo>
                    <a:pt x="15371" y="1"/>
                    <a:pt x="15334" y="19"/>
                    <a:pt x="15312" y="64"/>
                  </a:cubicBezTo>
                  <a:lnTo>
                    <a:pt x="13644" y="2932"/>
                  </a:lnTo>
                  <a:lnTo>
                    <a:pt x="12009" y="3266"/>
                  </a:lnTo>
                  <a:lnTo>
                    <a:pt x="11976" y="3266"/>
                  </a:lnTo>
                  <a:lnTo>
                    <a:pt x="10308" y="4734"/>
                  </a:lnTo>
                  <a:lnTo>
                    <a:pt x="8573" y="3900"/>
                  </a:lnTo>
                  <a:lnTo>
                    <a:pt x="6839" y="7302"/>
                  </a:lnTo>
                  <a:lnTo>
                    <a:pt x="5171" y="7769"/>
                  </a:lnTo>
                  <a:lnTo>
                    <a:pt x="3470" y="9270"/>
                  </a:lnTo>
                  <a:lnTo>
                    <a:pt x="1769" y="9470"/>
                  </a:lnTo>
                  <a:lnTo>
                    <a:pt x="67" y="11238"/>
                  </a:lnTo>
                  <a:cubicBezTo>
                    <a:pt x="1" y="11272"/>
                    <a:pt x="1" y="11338"/>
                    <a:pt x="67" y="11372"/>
                  </a:cubicBezTo>
                  <a:cubicBezTo>
                    <a:pt x="67" y="11405"/>
                    <a:pt x="101" y="11405"/>
                    <a:pt x="134" y="11405"/>
                  </a:cubicBezTo>
                  <a:cubicBezTo>
                    <a:pt x="167" y="11405"/>
                    <a:pt x="201" y="11405"/>
                    <a:pt x="234" y="11372"/>
                  </a:cubicBezTo>
                  <a:lnTo>
                    <a:pt x="1902" y="9671"/>
                  </a:lnTo>
                  <a:lnTo>
                    <a:pt x="3570" y="9437"/>
                  </a:lnTo>
                  <a:lnTo>
                    <a:pt x="5271" y="7936"/>
                  </a:lnTo>
                  <a:lnTo>
                    <a:pt x="7006" y="7469"/>
                  </a:lnTo>
                  <a:lnTo>
                    <a:pt x="8673" y="4133"/>
                  </a:lnTo>
                  <a:lnTo>
                    <a:pt x="10341" y="4967"/>
                  </a:lnTo>
                  <a:lnTo>
                    <a:pt x="12076" y="3466"/>
                  </a:lnTo>
                  <a:lnTo>
                    <a:pt x="13777" y="3133"/>
                  </a:lnTo>
                  <a:lnTo>
                    <a:pt x="15478" y="164"/>
                  </a:lnTo>
                  <a:cubicBezTo>
                    <a:pt x="15545" y="75"/>
                    <a:pt x="15478" y="1"/>
                    <a:pt x="15407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7"/>
            <p:cNvSpPr/>
            <p:nvPr/>
          </p:nvSpPr>
          <p:spPr>
            <a:xfrm>
              <a:off x="3218300" y="3312900"/>
              <a:ext cx="388650" cy="285150"/>
            </a:xfrm>
            <a:custGeom>
              <a:avLst/>
              <a:gdLst/>
              <a:ahLst/>
              <a:cxnLst/>
              <a:rect l="l" t="t" r="r" b="b"/>
              <a:pathLst>
                <a:path w="15546" h="11406" extrusionOk="0">
                  <a:moveTo>
                    <a:pt x="15407" y="1"/>
                  </a:moveTo>
                  <a:cubicBezTo>
                    <a:pt x="15371" y="1"/>
                    <a:pt x="15334" y="19"/>
                    <a:pt x="15312" y="64"/>
                  </a:cubicBezTo>
                  <a:lnTo>
                    <a:pt x="13644" y="2932"/>
                  </a:lnTo>
                  <a:lnTo>
                    <a:pt x="12009" y="3266"/>
                  </a:lnTo>
                  <a:lnTo>
                    <a:pt x="11976" y="3266"/>
                  </a:lnTo>
                  <a:lnTo>
                    <a:pt x="10308" y="4734"/>
                  </a:lnTo>
                  <a:lnTo>
                    <a:pt x="8573" y="3900"/>
                  </a:lnTo>
                  <a:lnTo>
                    <a:pt x="6839" y="7302"/>
                  </a:lnTo>
                  <a:lnTo>
                    <a:pt x="5171" y="7769"/>
                  </a:lnTo>
                  <a:lnTo>
                    <a:pt x="3470" y="9270"/>
                  </a:lnTo>
                  <a:lnTo>
                    <a:pt x="1769" y="9470"/>
                  </a:lnTo>
                  <a:lnTo>
                    <a:pt x="67" y="11238"/>
                  </a:lnTo>
                  <a:cubicBezTo>
                    <a:pt x="1" y="11272"/>
                    <a:pt x="1" y="11338"/>
                    <a:pt x="67" y="11372"/>
                  </a:cubicBezTo>
                  <a:cubicBezTo>
                    <a:pt x="67" y="11405"/>
                    <a:pt x="101" y="11405"/>
                    <a:pt x="134" y="11405"/>
                  </a:cubicBezTo>
                  <a:cubicBezTo>
                    <a:pt x="167" y="11405"/>
                    <a:pt x="201" y="11405"/>
                    <a:pt x="234" y="11372"/>
                  </a:cubicBezTo>
                  <a:lnTo>
                    <a:pt x="1902" y="9671"/>
                  </a:lnTo>
                  <a:lnTo>
                    <a:pt x="3570" y="9437"/>
                  </a:lnTo>
                  <a:lnTo>
                    <a:pt x="5271" y="7936"/>
                  </a:lnTo>
                  <a:lnTo>
                    <a:pt x="7006" y="7469"/>
                  </a:lnTo>
                  <a:lnTo>
                    <a:pt x="8673" y="4133"/>
                  </a:lnTo>
                  <a:lnTo>
                    <a:pt x="10341" y="4967"/>
                  </a:lnTo>
                  <a:lnTo>
                    <a:pt x="12076" y="3466"/>
                  </a:lnTo>
                  <a:lnTo>
                    <a:pt x="13777" y="3133"/>
                  </a:lnTo>
                  <a:lnTo>
                    <a:pt x="15478" y="164"/>
                  </a:lnTo>
                  <a:cubicBezTo>
                    <a:pt x="15545" y="75"/>
                    <a:pt x="15478" y="1"/>
                    <a:pt x="1540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7"/>
            <p:cNvSpPr/>
            <p:nvPr/>
          </p:nvSpPr>
          <p:spPr>
            <a:xfrm>
              <a:off x="3223300" y="3431450"/>
              <a:ext cx="20050" cy="68200"/>
            </a:xfrm>
            <a:custGeom>
              <a:avLst/>
              <a:gdLst/>
              <a:ahLst/>
              <a:cxnLst/>
              <a:rect l="l" t="t" r="r" b="b"/>
              <a:pathLst>
                <a:path w="802" h="2728" extrusionOk="0">
                  <a:moveTo>
                    <a:pt x="785" y="0"/>
                  </a:moveTo>
                  <a:cubicBezTo>
                    <a:pt x="776" y="0"/>
                    <a:pt x="768" y="8"/>
                    <a:pt x="768" y="25"/>
                  </a:cubicBezTo>
                  <a:lnTo>
                    <a:pt x="668" y="92"/>
                  </a:lnTo>
                  <a:lnTo>
                    <a:pt x="635" y="92"/>
                  </a:lnTo>
                  <a:cubicBezTo>
                    <a:pt x="601" y="125"/>
                    <a:pt x="601" y="125"/>
                    <a:pt x="568" y="159"/>
                  </a:cubicBezTo>
                  <a:lnTo>
                    <a:pt x="34" y="1093"/>
                  </a:lnTo>
                  <a:cubicBezTo>
                    <a:pt x="34" y="1126"/>
                    <a:pt x="34" y="1126"/>
                    <a:pt x="34" y="1159"/>
                  </a:cubicBezTo>
                  <a:cubicBezTo>
                    <a:pt x="1" y="1193"/>
                    <a:pt x="1" y="1226"/>
                    <a:pt x="34" y="1226"/>
                  </a:cubicBezTo>
                  <a:lnTo>
                    <a:pt x="67" y="1326"/>
                  </a:lnTo>
                  <a:lnTo>
                    <a:pt x="134" y="1326"/>
                  </a:lnTo>
                  <a:cubicBezTo>
                    <a:pt x="134" y="1326"/>
                    <a:pt x="168" y="1293"/>
                    <a:pt x="168" y="1259"/>
                  </a:cubicBezTo>
                  <a:lnTo>
                    <a:pt x="601" y="559"/>
                  </a:lnTo>
                  <a:lnTo>
                    <a:pt x="601" y="2660"/>
                  </a:lnTo>
                  <a:cubicBezTo>
                    <a:pt x="601" y="2660"/>
                    <a:pt x="601" y="2694"/>
                    <a:pt x="601" y="2727"/>
                  </a:cubicBezTo>
                  <a:lnTo>
                    <a:pt x="635" y="2727"/>
                  </a:lnTo>
                  <a:lnTo>
                    <a:pt x="735" y="2660"/>
                  </a:lnTo>
                  <a:cubicBezTo>
                    <a:pt x="768" y="2660"/>
                    <a:pt x="768" y="2627"/>
                    <a:pt x="801" y="2594"/>
                  </a:cubicBezTo>
                  <a:cubicBezTo>
                    <a:pt x="801" y="2594"/>
                    <a:pt x="801" y="2560"/>
                    <a:pt x="801" y="2527"/>
                  </a:cubicBezTo>
                  <a:lnTo>
                    <a:pt x="801" y="92"/>
                  </a:lnTo>
                  <a:cubicBezTo>
                    <a:pt x="801" y="58"/>
                    <a:pt x="801" y="25"/>
                    <a:pt x="801" y="25"/>
                  </a:cubicBezTo>
                  <a:cubicBezTo>
                    <a:pt x="801" y="8"/>
                    <a:pt x="793" y="0"/>
                    <a:pt x="785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7"/>
            <p:cNvSpPr/>
            <p:nvPr/>
          </p:nvSpPr>
          <p:spPr>
            <a:xfrm>
              <a:off x="3250825" y="3413725"/>
              <a:ext cx="30050" cy="78200"/>
            </a:xfrm>
            <a:custGeom>
              <a:avLst/>
              <a:gdLst/>
              <a:ahLst/>
              <a:cxnLst/>
              <a:rect l="l" t="t" r="r" b="b"/>
              <a:pathLst>
                <a:path w="1202" h="3128" extrusionOk="0">
                  <a:moveTo>
                    <a:pt x="868" y="0"/>
                  </a:moveTo>
                  <a:cubicBezTo>
                    <a:pt x="768" y="34"/>
                    <a:pt x="701" y="34"/>
                    <a:pt x="634" y="100"/>
                  </a:cubicBezTo>
                  <a:cubicBezTo>
                    <a:pt x="534" y="134"/>
                    <a:pt x="434" y="234"/>
                    <a:pt x="367" y="300"/>
                  </a:cubicBezTo>
                  <a:cubicBezTo>
                    <a:pt x="301" y="401"/>
                    <a:pt x="234" y="501"/>
                    <a:pt x="201" y="601"/>
                  </a:cubicBezTo>
                  <a:cubicBezTo>
                    <a:pt x="134" y="701"/>
                    <a:pt x="101" y="834"/>
                    <a:pt x="67" y="934"/>
                  </a:cubicBezTo>
                  <a:cubicBezTo>
                    <a:pt x="34" y="1034"/>
                    <a:pt x="34" y="1134"/>
                    <a:pt x="34" y="1268"/>
                  </a:cubicBezTo>
                  <a:cubicBezTo>
                    <a:pt x="34" y="1268"/>
                    <a:pt x="34" y="1301"/>
                    <a:pt x="34" y="1301"/>
                  </a:cubicBezTo>
                  <a:lnTo>
                    <a:pt x="67" y="1301"/>
                  </a:lnTo>
                  <a:lnTo>
                    <a:pt x="201" y="1234"/>
                  </a:lnTo>
                  <a:cubicBezTo>
                    <a:pt x="201" y="1234"/>
                    <a:pt x="201" y="1201"/>
                    <a:pt x="234" y="1201"/>
                  </a:cubicBezTo>
                  <a:cubicBezTo>
                    <a:pt x="234" y="1168"/>
                    <a:pt x="234" y="1134"/>
                    <a:pt x="267" y="1101"/>
                  </a:cubicBezTo>
                  <a:cubicBezTo>
                    <a:pt x="267" y="1034"/>
                    <a:pt x="267" y="968"/>
                    <a:pt x="301" y="901"/>
                  </a:cubicBezTo>
                  <a:cubicBezTo>
                    <a:pt x="301" y="834"/>
                    <a:pt x="334" y="767"/>
                    <a:pt x="367" y="734"/>
                  </a:cubicBezTo>
                  <a:cubicBezTo>
                    <a:pt x="367" y="667"/>
                    <a:pt x="401" y="601"/>
                    <a:pt x="468" y="567"/>
                  </a:cubicBezTo>
                  <a:cubicBezTo>
                    <a:pt x="501" y="501"/>
                    <a:pt x="534" y="467"/>
                    <a:pt x="601" y="434"/>
                  </a:cubicBezTo>
                  <a:cubicBezTo>
                    <a:pt x="651" y="401"/>
                    <a:pt x="701" y="384"/>
                    <a:pt x="743" y="384"/>
                  </a:cubicBezTo>
                  <a:cubicBezTo>
                    <a:pt x="784" y="384"/>
                    <a:pt x="818" y="401"/>
                    <a:pt x="834" y="434"/>
                  </a:cubicBezTo>
                  <a:cubicBezTo>
                    <a:pt x="901" y="534"/>
                    <a:pt x="935" y="634"/>
                    <a:pt x="935" y="734"/>
                  </a:cubicBezTo>
                  <a:cubicBezTo>
                    <a:pt x="935" y="834"/>
                    <a:pt x="901" y="934"/>
                    <a:pt x="901" y="1034"/>
                  </a:cubicBezTo>
                  <a:cubicBezTo>
                    <a:pt x="868" y="1134"/>
                    <a:pt x="834" y="1201"/>
                    <a:pt x="768" y="1301"/>
                  </a:cubicBezTo>
                  <a:lnTo>
                    <a:pt x="67" y="2736"/>
                  </a:lnTo>
                  <a:cubicBezTo>
                    <a:pt x="34" y="2769"/>
                    <a:pt x="34" y="2802"/>
                    <a:pt x="34" y="2836"/>
                  </a:cubicBezTo>
                  <a:cubicBezTo>
                    <a:pt x="1" y="2869"/>
                    <a:pt x="1" y="2902"/>
                    <a:pt x="34" y="2902"/>
                  </a:cubicBezTo>
                  <a:lnTo>
                    <a:pt x="34" y="3036"/>
                  </a:lnTo>
                  <a:cubicBezTo>
                    <a:pt x="34" y="3069"/>
                    <a:pt x="34" y="3102"/>
                    <a:pt x="34" y="3102"/>
                  </a:cubicBezTo>
                  <a:cubicBezTo>
                    <a:pt x="51" y="3119"/>
                    <a:pt x="59" y="3128"/>
                    <a:pt x="67" y="3128"/>
                  </a:cubicBezTo>
                  <a:cubicBezTo>
                    <a:pt x="76" y="3128"/>
                    <a:pt x="84" y="3119"/>
                    <a:pt x="101" y="3102"/>
                  </a:cubicBezTo>
                  <a:lnTo>
                    <a:pt x="1168" y="2502"/>
                  </a:lnTo>
                  <a:cubicBezTo>
                    <a:pt x="1168" y="2469"/>
                    <a:pt x="1201" y="2469"/>
                    <a:pt x="1201" y="2435"/>
                  </a:cubicBezTo>
                  <a:cubicBezTo>
                    <a:pt x="1201" y="2402"/>
                    <a:pt x="1201" y="2369"/>
                    <a:pt x="1201" y="2335"/>
                  </a:cubicBezTo>
                  <a:lnTo>
                    <a:pt x="1201" y="2202"/>
                  </a:lnTo>
                  <a:lnTo>
                    <a:pt x="1201" y="2168"/>
                  </a:lnTo>
                  <a:cubicBezTo>
                    <a:pt x="1201" y="2152"/>
                    <a:pt x="1193" y="2143"/>
                    <a:pt x="1185" y="2143"/>
                  </a:cubicBezTo>
                  <a:cubicBezTo>
                    <a:pt x="1176" y="2143"/>
                    <a:pt x="1168" y="2152"/>
                    <a:pt x="1168" y="2168"/>
                  </a:cubicBezTo>
                  <a:lnTo>
                    <a:pt x="401" y="2602"/>
                  </a:lnTo>
                  <a:lnTo>
                    <a:pt x="968" y="1468"/>
                  </a:lnTo>
                  <a:cubicBezTo>
                    <a:pt x="1001" y="1401"/>
                    <a:pt x="1035" y="1335"/>
                    <a:pt x="1068" y="1234"/>
                  </a:cubicBezTo>
                  <a:cubicBezTo>
                    <a:pt x="1101" y="1168"/>
                    <a:pt x="1101" y="1101"/>
                    <a:pt x="1135" y="1034"/>
                  </a:cubicBezTo>
                  <a:cubicBezTo>
                    <a:pt x="1135" y="968"/>
                    <a:pt x="1168" y="901"/>
                    <a:pt x="1168" y="801"/>
                  </a:cubicBezTo>
                  <a:cubicBezTo>
                    <a:pt x="1168" y="734"/>
                    <a:pt x="1168" y="667"/>
                    <a:pt x="1168" y="601"/>
                  </a:cubicBezTo>
                  <a:cubicBezTo>
                    <a:pt x="1168" y="501"/>
                    <a:pt x="1168" y="401"/>
                    <a:pt x="1135" y="300"/>
                  </a:cubicBezTo>
                  <a:cubicBezTo>
                    <a:pt x="1135" y="200"/>
                    <a:pt x="1068" y="134"/>
                    <a:pt x="1035" y="100"/>
                  </a:cubicBezTo>
                  <a:cubicBezTo>
                    <a:pt x="1001" y="34"/>
                    <a:pt x="935" y="34"/>
                    <a:pt x="868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7"/>
            <p:cNvSpPr/>
            <p:nvPr/>
          </p:nvSpPr>
          <p:spPr>
            <a:xfrm>
              <a:off x="3287525" y="3392025"/>
              <a:ext cx="31700" cy="73425"/>
            </a:xfrm>
            <a:custGeom>
              <a:avLst/>
              <a:gdLst/>
              <a:ahLst/>
              <a:cxnLst/>
              <a:rect l="l" t="t" r="r" b="b"/>
              <a:pathLst>
                <a:path w="1268" h="2937" extrusionOk="0">
                  <a:moveTo>
                    <a:pt x="809" y="393"/>
                  </a:moveTo>
                  <a:cubicBezTo>
                    <a:pt x="859" y="393"/>
                    <a:pt x="901" y="418"/>
                    <a:pt x="934" y="468"/>
                  </a:cubicBezTo>
                  <a:cubicBezTo>
                    <a:pt x="1001" y="601"/>
                    <a:pt x="1034" y="768"/>
                    <a:pt x="1034" y="935"/>
                  </a:cubicBezTo>
                  <a:lnTo>
                    <a:pt x="1034" y="1569"/>
                  </a:lnTo>
                  <a:cubicBezTo>
                    <a:pt x="1034" y="1769"/>
                    <a:pt x="1001" y="1969"/>
                    <a:pt x="934" y="2169"/>
                  </a:cubicBezTo>
                  <a:cubicBezTo>
                    <a:pt x="868" y="2303"/>
                    <a:pt x="767" y="2436"/>
                    <a:pt x="634" y="2503"/>
                  </a:cubicBezTo>
                  <a:cubicBezTo>
                    <a:pt x="567" y="2553"/>
                    <a:pt x="509" y="2578"/>
                    <a:pt x="459" y="2578"/>
                  </a:cubicBezTo>
                  <a:cubicBezTo>
                    <a:pt x="409" y="2578"/>
                    <a:pt x="367" y="2553"/>
                    <a:pt x="334" y="2503"/>
                  </a:cubicBezTo>
                  <a:cubicBezTo>
                    <a:pt x="267" y="2369"/>
                    <a:pt x="234" y="2203"/>
                    <a:pt x="234" y="2036"/>
                  </a:cubicBezTo>
                  <a:lnTo>
                    <a:pt x="234" y="1402"/>
                  </a:lnTo>
                  <a:cubicBezTo>
                    <a:pt x="234" y="1202"/>
                    <a:pt x="267" y="1002"/>
                    <a:pt x="334" y="802"/>
                  </a:cubicBezTo>
                  <a:cubicBezTo>
                    <a:pt x="401" y="668"/>
                    <a:pt x="501" y="535"/>
                    <a:pt x="634" y="468"/>
                  </a:cubicBezTo>
                  <a:cubicBezTo>
                    <a:pt x="701" y="418"/>
                    <a:pt x="759" y="393"/>
                    <a:pt x="809" y="393"/>
                  </a:cubicBezTo>
                  <a:close/>
                  <a:moveTo>
                    <a:pt x="901" y="1"/>
                  </a:moveTo>
                  <a:cubicBezTo>
                    <a:pt x="801" y="1"/>
                    <a:pt x="701" y="34"/>
                    <a:pt x="634" y="68"/>
                  </a:cubicBezTo>
                  <a:cubicBezTo>
                    <a:pt x="534" y="134"/>
                    <a:pt x="434" y="234"/>
                    <a:pt x="367" y="335"/>
                  </a:cubicBezTo>
                  <a:cubicBezTo>
                    <a:pt x="267" y="435"/>
                    <a:pt x="200" y="535"/>
                    <a:pt x="167" y="668"/>
                  </a:cubicBezTo>
                  <a:cubicBezTo>
                    <a:pt x="100" y="802"/>
                    <a:pt x="67" y="935"/>
                    <a:pt x="34" y="1068"/>
                  </a:cubicBezTo>
                  <a:cubicBezTo>
                    <a:pt x="34" y="1235"/>
                    <a:pt x="0" y="1369"/>
                    <a:pt x="0" y="1535"/>
                  </a:cubicBezTo>
                  <a:lnTo>
                    <a:pt x="0" y="2169"/>
                  </a:lnTo>
                  <a:cubicBezTo>
                    <a:pt x="0" y="2303"/>
                    <a:pt x="0" y="2436"/>
                    <a:pt x="34" y="2569"/>
                  </a:cubicBezTo>
                  <a:cubicBezTo>
                    <a:pt x="67" y="2670"/>
                    <a:pt x="100" y="2770"/>
                    <a:pt x="167" y="2836"/>
                  </a:cubicBezTo>
                  <a:cubicBezTo>
                    <a:pt x="200" y="2903"/>
                    <a:pt x="267" y="2936"/>
                    <a:pt x="367" y="2936"/>
                  </a:cubicBezTo>
                  <a:cubicBezTo>
                    <a:pt x="467" y="2936"/>
                    <a:pt x="534" y="2903"/>
                    <a:pt x="634" y="2870"/>
                  </a:cubicBezTo>
                  <a:cubicBezTo>
                    <a:pt x="734" y="2803"/>
                    <a:pt x="834" y="2703"/>
                    <a:pt x="901" y="2603"/>
                  </a:cubicBezTo>
                  <a:cubicBezTo>
                    <a:pt x="1001" y="2503"/>
                    <a:pt x="1068" y="2403"/>
                    <a:pt x="1101" y="2269"/>
                  </a:cubicBezTo>
                  <a:cubicBezTo>
                    <a:pt x="1168" y="2136"/>
                    <a:pt x="1201" y="2002"/>
                    <a:pt x="1234" y="1869"/>
                  </a:cubicBezTo>
                  <a:cubicBezTo>
                    <a:pt x="1268" y="1736"/>
                    <a:pt x="1268" y="1569"/>
                    <a:pt x="1268" y="1435"/>
                  </a:cubicBezTo>
                  <a:lnTo>
                    <a:pt x="1268" y="1102"/>
                  </a:lnTo>
                  <a:lnTo>
                    <a:pt x="1268" y="802"/>
                  </a:lnTo>
                  <a:cubicBezTo>
                    <a:pt x="1268" y="668"/>
                    <a:pt x="1268" y="501"/>
                    <a:pt x="1234" y="368"/>
                  </a:cubicBezTo>
                  <a:cubicBezTo>
                    <a:pt x="1201" y="268"/>
                    <a:pt x="1168" y="201"/>
                    <a:pt x="1101" y="101"/>
                  </a:cubicBezTo>
                  <a:cubicBezTo>
                    <a:pt x="1068" y="34"/>
                    <a:pt x="1001" y="1"/>
                    <a:pt x="90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7"/>
            <p:cNvSpPr/>
            <p:nvPr/>
          </p:nvSpPr>
          <p:spPr>
            <a:xfrm>
              <a:off x="3221650" y="3418925"/>
              <a:ext cx="381125" cy="230325"/>
            </a:xfrm>
            <a:custGeom>
              <a:avLst/>
              <a:gdLst/>
              <a:ahLst/>
              <a:cxnLst/>
              <a:rect l="l" t="t" r="r" b="b"/>
              <a:pathLst>
                <a:path w="15245" h="9213" extrusionOk="0">
                  <a:moveTo>
                    <a:pt x="15065" y="0"/>
                  </a:moveTo>
                  <a:cubicBezTo>
                    <a:pt x="15028" y="0"/>
                    <a:pt x="14987" y="9"/>
                    <a:pt x="14944" y="26"/>
                  </a:cubicBezTo>
                  <a:lnTo>
                    <a:pt x="300" y="8532"/>
                  </a:lnTo>
                  <a:cubicBezTo>
                    <a:pt x="133" y="8632"/>
                    <a:pt x="0" y="8799"/>
                    <a:pt x="0" y="9032"/>
                  </a:cubicBezTo>
                  <a:cubicBezTo>
                    <a:pt x="0" y="9146"/>
                    <a:pt x="62" y="9213"/>
                    <a:pt x="153" y="9213"/>
                  </a:cubicBezTo>
                  <a:cubicBezTo>
                    <a:pt x="197" y="9213"/>
                    <a:pt x="247" y="9198"/>
                    <a:pt x="300" y="9166"/>
                  </a:cubicBezTo>
                  <a:lnTo>
                    <a:pt x="14944" y="693"/>
                  </a:lnTo>
                  <a:cubicBezTo>
                    <a:pt x="15111" y="593"/>
                    <a:pt x="15211" y="393"/>
                    <a:pt x="15244" y="193"/>
                  </a:cubicBezTo>
                  <a:cubicBezTo>
                    <a:pt x="15244" y="69"/>
                    <a:pt x="15171" y="0"/>
                    <a:pt x="15065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7"/>
            <p:cNvSpPr/>
            <p:nvPr/>
          </p:nvSpPr>
          <p:spPr>
            <a:xfrm>
              <a:off x="3221650" y="3338500"/>
              <a:ext cx="96750" cy="66375"/>
            </a:xfrm>
            <a:custGeom>
              <a:avLst/>
              <a:gdLst/>
              <a:ahLst/>
              <a:cxnLst/>
              <a:rect l="l" t="t" r="r" b="b"/>
              <a:pathLst>
                <a:path w="3870" h="2655" extrusionOk="0">
                  <a:moveTo>
                    <a:pt x="3697" y="1"/>
                  </a:moveTo>
                  <a:cubicBezTo>
                    <a:pt x="3659" y="1"/>
                    <a:pt x="3615" y="13"/>
                    <a:pt x="3569" y="40"/>
                  </a:cubicBezTo>
                  <a:lnTo>
                    <a:pt x="300" y="1942"/>
                  </a:lnTo>
                  <a:cubicBezTo>
                    <a:pt x="133" y="2075"/>
                    <a:pt x="0" y="2242"/>
                    <a:pt x="0" y="2442"/>
                  </a:cubicBezTo>
                  <a:cubicBezTo>
                    <a:pt x="0" y="2580"/>
                    <a:pt x="64" y="2655"/>
                    <a:pt x="158" y="2655"/>
                  </a:cubicBezTo>
                  <a:cubicBezTo>
                    <a:pt x="200" y="2655"/>
                    <a:pt x="249" y="2640"/>
                    <a:pt x="300" y="2609"/>
                  </a:cubicBezTo>
                  <a:lnTo>
                    <a:pt x="3569" y="708"/>
                  </a:lnTo>
                  <a:cubicBezTo>
                    <a:pt x="3736" y="608"/>
                    <a:pt x="3869" y="407"/>
                    <a:pt x="3869" y="207"/>
                  </a:cubicBezTo>
                  <a:cubicBezTo>
                    <a:pt x="3869" y="86"/>
                    <a:pt x="3799" y="1"/>
                    <a:pt x="3697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7"/>
            <p:cNvSpPr/>
            <p:nvPr/>
          </p:nvSpPr>
          <p:spPr>
            <a:xfrm>
              <a:off x="3726175" y="2760950"/>
              <a:ext cx="386950" cy="250000"/>
            </a:xfrm>
            <a:custGeom>
              <a:avLst/>
              <a:gdLst/>
              <a:ahLst/>
              <a:cxnLst/>
              <a:rect l="l" t="t" r="r" b="b"/>
              <a:pathLst>
                <a:path w="15478" h="10000" extrusionOk="0">
                  <a:moveTo>
                    <a:pt x="15361" y="1"/>
                  </a:moveTo>
                  <a:cubicBezTo>
                    <a:pt x="15328" y="1"/>
                    <a:pt x="15294" y="9"/>
                    <a:pt x="15278" y="26"/>
                  </a:cubicBezTo>
                  <a:lnTo>
                    <a:pt x="13610" y="1527"/>
                  </a:lnTo>
                  <a:lnTo>
                    <a:pt x="11909" y="1494"/>
                  </a:lnTo>
                  <a:lnTo>
                    <a:pt x="10241" y="4162"/>
                  </a:lnTo>
                  <a:lnTo>
                    <a:pt x="8573" y="3862"/>
                  </a:lnTo>
                  <a:lnTo>
                    <a:pt x="6838" y="5897"/>
                  </a:lnTo>
                  <a:lnTo>
                    <a:pt x="5170" y="6264"/>
                  </a:lnTo>
                  <a:lnTo>
                    <a:pt x="3469" y="6497"/>
                  </a:lnTo>
                  <a:lnTo>
                    <a:pt x="1735" y="8465"/>
                  </a:lnTo>
                  <a:lnTo>
                    <a:pt x="67" y="9800"/>
                  </a:lnTo>
                  <a:cubicBezTo>
                    <a:pt x="0" y="9866"/>
                    <a:pt x="0" y="9933"/>
                    <a:pt x="67" y="9966"/>
                  </a:cubicBezTo>
                  <a:cubicBezTo>
                    <a:pt x="67" y="9966"/>
                    <a:pt x="100" y="10000"/>
                    <a:pt x="134" y="10000"/>
                  </a:cubicBezTo>
                  <a:lnTo>
                    <a:pt x="200" y="10000"/>
                  </a:lnTo>
                  <a:lnTo>
                    <a:pt x="1901" y="8599"/>
                  </a:lnTo>
                  <a:lnTo>
                    <a:pt x="3569" y="6697"/>
                  </a:lnTo>
                  <a:lnTo>
                    <a:pt x="5237" y="6464"/>
                  </a:lnTo>
                  <a:lnTo>
                    <a:pt x="6972" y="6064"/>
                  </a:lnTo>
                  <a:lnTo>
                    <a:pt x="8640" y="4096"/>
                  </a:lnTo>
                  <a:lnTo>
                    <a:pt x="10341" y="4396"/>
                  </a:lnTo>
                  <a:lnTo>
                    <a:pt x="12042" y="1694"/>
                  </a:lnTo>
                  <a:lnTo>
                    <a:pt x="13710" y="1727"/>
                  </a:lnTo>
                  <a:lnTo>
                    <a:pt x="15444" y="193"/>
                  </a:lnTo>
                  <a:cubicBezTo>
                    <a:pt x="15478" y="159"/>
                    <a:pt x="15478" y="93"/>
                    <a:pt x="15444" y="26"/>
                  </a:cubicBezTo>
                  <a:cubicBezTo>
                    <a:pt x="15428" y="9"/>
                    <a:pt x="15394" y="1"/>
                    <a:pt x="15361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7"/>
            <p:cNvSpPr/>
            <p:nvPr/>
          </p:nvSpPr>
          <p:spPr>
            <a:xfrm>
              <a:off x="3732000" y="2841650"/>
              <a:ext cx="32550" cy="73400"/>
            </a:xfrm>
            <a:custGeom>
              <a:avLst/>
              <a:gdLst/>
              <a:ahLst/>
              <a:cxnLst/>
              <a:rect l="l" t="t" r="r" b="b"/>
              <a:pathLst>
                <a:path w="1302" h="2936" extrusionOk="0">
                  <a:moveTo>
                    <a:pt x="835" y="1268"/>
                  </a:moveTo>
                  <a:cubicBezTo>
                    <a:pt x="868" y="1301"/>
                    <a:pt x="935" y="1301"/>
                    <a:pt x="968" y="1335"/>
                  </a:cubicBezTo>
                  <a:cubicBezTo>
                    <a:pt x="1001" y="1368"/>
                    <a:pt x="1035" y="1435"/>
                    <a:pt x="1035" y="1468"/>
                  </a:cubicBezTo>
                  <a:cubicBezTo>
                    <a:pt x="1068" y="1535"/>
                    <a:pt x="1068" y="1601"/>
                    <a:pt x="1068" y="1668"/>
                  </a:cubicBezTo>
                  <a:cubicBezTo>
                    <a:pt x="1068" y="1768"/>
                    <a:pt x="1068" y="1835"/>
                    <a:pt x="1035" y="1902"/>
                  </a:cubicBezTo>
                  <a:cubicBezTo>
                    <a:pt x="1035" y="2002"/>
                    <a:pt x="1001" y="2068"/>
                    <a:pt x="968" y="2135"/>
                  </a:cubicBezTo>
                  <a:cubicBezTo>
                    <a:pt x="935" y="2202"/>
                    <a:pt x="868" y="2269"/>
                    <a:pt x="835" y="2335"/>
                  </a:cubicBezTo>
                  <a:cubicBezTo>
                    <a:pt x="768" y="2402"/>
                    <a:pt x="734" y="2435"/>
                    <a:pt x="668" y="2502"/>
                  </a:cubicBezTo>
                  <a:cubicBezTo>
                    <a:pt x="601" y="2535"/>
                    <a:pt x="568" y="2535"/>
                    <a:pt x="501" y="2535"/>
                  </a:cubicBezTo>
                  <a:cubicBezTo>
                    <a:pt x="434" y="2535"/>
                    <a:pt x="401" y="2535"/>
                    <a:pt x="368" y="2502"/>
                  </a:cubicBezTo>
                  <a:cubicBezTo>
                    <a:pt x="334" y="2435"/>
                    <a:pt x="301" y="2402"/>
                    <a:pt x="301" y="2335"/>
                  </a:cubicBezTo>
                  <a:cubicBezTo>
                    <a:pt x="267" y="2269"/>
                    <a:pt x="267" y="2202"/>
                    <a:pt x="267" y="2135"/>
                  </a:cubicBezTo>
                  <a:cubicBezTo>
                    <a:pt x="267" y="2068"/>
                    <a:pt x="267" y="2002"/>
                    <a:pt x="301" y="1902"/>
                  </a:cubicBezTo>
                  <a:cubicBezTo>
                    <a:pt x="301" y="1835"/>
                    <a:pt x="334" y="1768"/>
                    <a:pt x="368" y="1701"/>
                  </a:cubicBezTo>
                  <a:cubicBezTo>
                    <a:pt x="401" y="1601"/>
                    <a:pt x="434" y="1535"/>
                    <a:pt x="501" y="1468"/>
                  </a:cubicBezTo>
                  <a:cubicBezTo>
                    <a:pt x="534" y="1435"/>
                    <a:pt x="601" y="1368"/>
                    <a:pt x="668" y="1335"/>
                  </a:cubicBezTo>
                  <a:cubicBezTo>
                    <a:pt x="701" y="1301"/>
                    <a:pt x="768" y="1301"/>
                    <a:pt x="835" y="1268"/>
                  </a:cubicBezTo>
                  <a:close/>
                  <a:moveTo>
                    <a:pt x="868" y="0"/>
                  </a:moveTo>
                  <a:lnTo>
                    <a:pt x="701" y="67"/>
                  </a:lnTo>
                  <a:cubicBezTo>
                    <a:pt x="701" y="67"/>
                    <a:pt x="668" y="100"/>
                    <a:pt x="668" y="134"/>
                  </a:cubicBezTo>
                  <a:lnTo>
                    <a:pt x="634" y="200"/>
                  </a:lnTo>
                  <a:lnTo>
                    <a:pt x="167" y="1468"/>
                  </a:lnTo>
                  <a:cubicBezTo>
                    <a:pt x="167" y="1535"/>
                    <a:pt x="134" y="1601"/>
                    <a:pt x="101" y="1668"/>
                  </a:cubicBezTo>
                  <a:lnTo>
                    <a:pt x="67" y="1835"/>
                  </a:lnTo>
                  <a:cubicBezTo>
                    <a:pt x="34" y="1902"/>
                    <a:pt x="34" y="1968"/>
                    <a:pt x="34" y="2068"/>
                  </a:cubicBezTo>
                  <a:cubicBezTo>
                    <a:pt x="1" y="2135"/>
                    <a:pt x="1" y="2202"/>
                    <a:pt x="34" y="2269"/>
                  </a:cubicBezTo>
                  <a:cubicBezTo>
                    <a:pt x="1" y="2369"/>
                    <a:pt x="34" y="2502"/>
                    <a:pt x="67" y="2602"/>
                  </a:cubicBezTo>
                  <a:cubicBezTo>
                    <a:pt x="67" y="2702"/>
                    <a:pt x="134" y="2769"/>
                    <a:pt x="167" y="2836"/>
                  </a:cubicBezTo>
                  <a:cubicBezTo>
                    <a:pt x="234" y="2902"/>
                    <a:pt x="301" y="2936"/>
                    <a:pt x="401" y="2936"/>
                  </a:cubicBezTo>
                  <a:cubicBezTo>
                    <a:pt x="468" y="2936"/>
                    <a:pt x="568" y="2902"/>
                    <a:pt x="634" y="2836"/>
                  </a:cubicBezTo>
                  <a:cubicBezTo>
                    <a:pt x="734" y="2802"/>
                    <a:pt x="835" y="2702"/>
                    <a:pt x="901" y="2635"/>
                  </a:cubicBezTo>
                  <a:cubicBezTo>
                    <a:pt x="968" y="2535"/>
                    <a:pt x="1035" y="2435"/>
                    <a:pt x="1101" y="2335"/>
                  </a:cubicBezTo>
                  <a:cubicBezTo>
                    <a:pt x="1168" y="2202"/>
                    <a:pt x="1201" y="2068"/>
                    <a:pt x="1235" y="1935"/>
                  </a:cubicBezTo>
                  <a:cubicBezTo>
                    <a:pt x="1268" y="1835"/>
                    <a:pt x="1268" y="1701"/>
                    <a:pt x="1302" y="1568"/>
                  </a:cubicBezTo>
                  <a:cubicBezTo>
                    <a:pt x="1302" y="1435"/>
                    <a:pt x="1268" y="1335"/>
                    <a:pt x="1235" y="1234"/>
                  </a:cubicBezTo>
                  <a:cubicBezTo>
                    <a:pt x="1201" y="1134"/>
                    <a:pt x="1168" y="1068"/>
                    <a:pt x="1101" y="1001"/>
                  </a:cubicBezTo>
                  <a:cubicBezTo>
                    <a:pt x="1035" y="968"/>
                    <a:pt x="968" y="934"/>
                    <a:pt x="901" y="934"/>
                  </a:cubicBezTo>
                  <a:cubicBezTo>
                    <a:pt x="801" y="934"/>
                    <a:pt x="734" y="968"/>
                    <a:pt x="668" y="1001"/>
                  </a:cubicBezTo>
                  <a:lnTo>
                    <a:pt x="601" y="1034"/>
                  </a:lnTo>
                  <a:lnTo>
                    <a:pt x="568" y="1068"/>
                  </a:lnTo>
                  <a:lnTo>
                    <a:pt x="901" y="100"/>
                  </a:lnTo>
                  <a:cubicBezTo>
                    <a:pt x="901" y="100"/>
                    <a:pt x="901" y="67"/>
                    <a:pt x="901" y="67"/>
                  </a:cubicBezTo>
                  <a:cubicBezTo>
                    <a:pt x="901" y="67"/>
                    <a:pt x="901" y="34"/>
                    <a:pt x="901" y="34"/>
                  </a:cubicBezTo>
                  <a:cubicBezTo>
                    <a:pt x="901" y="34"/>
                    <a:pt x="901" y="0"/>
                    <a:pt x="90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7"/>
            <p:cNvSpPr/>
            <p:nvPr/>
          </p:nvSpPr>
          <p:spPr>
            <a:xfrm>
              <a:off x="3770375" y="2820800"/>
              <a:ext cx="30025" cy="77575"/>
            </a:xfrm>
            <a:custGeom>
              <a:avLst/>
              <a:gdLst/>
              <a:ahLst/>
              <a:cxnLst/>
              <a:rect l="l" t="t" r="r" b="b"/>
              <a:pathLst>
                <a:path w="1201" h="3103" extrusionOk="0">
                  <a:moveTo>
                    <a:pt x="834" y="0"/>
                  </a:moveTo>
                  <a:cubicBezTo>
                    <a:pt x="734" y="0"/>
                    <a:pt x="667" y="34"/>
                    <a:pt x="600" y="67"/>
                  </a:cubicBezTo>
                  <a:cubicBezTo>
                    <a:pt x="500" y="134"/>
                    <a:pt x="434" y="200"/>
                    <a:pt x="367" y="301"/>
                  </a:cubicBezTo>
                  <a:cubicBezTo>
                    <a:pt x="267" y="401"/>
                    <a:pt x="200" y="501"/>
                    <a:pt x="167" y="601"/>
                  </a:cubicBezTo>
                  <a:cubicBezTo>
                    <a:pt x="133" y="701"/>
                    <a:pt x="67" y="801"/>
                    <a:pt x="67" y="934"/>
                  </a:cubicBezTo>
                  <a:cubicBezTo>
                    <a:pt x="33" y="1034"/>
                    <a:pt x="0" y="1134"/>
                    <a:pt x="0" y="1235"/>
                  </a:cubicBezTo>
                  <a:cubicBezTo>
                    <a:pt x="0" y="1235"/>
                    <a:pt x="0" y="1268"/>
                    <a:pt x="0" y="1301"/>
                  </a:cubicBezTo>
                  <a:lnTo>
                    <a:pt x="67" y="1301"/>
                  </a:lnTo>
                  <a:lnTo>
                    <a:pt x="167" y="1235"/>
                  </a:lnTo>
                  <a:cubicBezTo>
                    <a:pt x="167" y="1201"/>
                    <a:pt x="200" y="1201"/>
                    <a:pt x="200" y="1168"/>
                  </a:cubicBezTo>
                  <a:cubicBezTo>
                    <a:pt x="234" y="1134"/>
                    <a:pt x="234" y="1134"/>
                    <a:pt x="234" y="1101"/>
                  </a:cubicBezTo>
                  <a:cubicBezTo>
                    <a:pt x="234" y="1034"/>
                    <a:pt x="267" y="968"/>
                    <a:pt x="267" y="901"/>
                  </a:cubicBezTo>
                  <a:cubicBezTo>
                    <a:pt x="300" y="834"/>
                    <a:pt x="300" y="768"/>
                    <a:pt x="334" y="701"/>
                  </a:cubicBezTo>
                  <a:cubicBezTo>
                    <a:pt x="367" y="634"/>
                    <a:pt x="400" y="601"/>
                    <a:pt x="434" y="534"/>
                  </a:cubicBezTo>
                  <a:cubicBezTo>
                    <a:pt x="467" y="501"/>
                    <a:pt x="534" y="434"/>
                    <a:pt x="600" y="434"/>
                  </a:cubicBezTo>
                  <a:cubicBezTo>
                    <a:pt x="651" y="401"/>
                    <a:pt x="692" y="384"/>
                    <a:pt x="730" y="384"/>
                  </a:cubicBezTo>
                  <a:cubicBezTo>
                    <a:pt x="767" y="384"/>
                    <a:pt x="801" y="401"/>
                    <a:pt x="834" y="434"/>
                  </a:cubicBezTo>
                  <a:cubicBezTo>
                    <a:pt x="901" y="501"/>
                    <a:pt x="901" y="601"/>
                    <a:pt x="901" y="701"/>
                  </a:cubicBezTo>
                  <a:cubicBezTo>
                    <a:pt x="901" y="801"/>
                    <a:pt x="901" y="901"/>
                    <a:pt x="867" y="1001"/>
                  </a:cubicBezTo>
                  <a:cubicBezTo>
                    <a:pt x="834" y="1101"/>
                    <a:pt x="801" y="1201"/>
                    <a:pt x="767" y="1301"/>
                  </a:cubicBezTo>
                  <a:lnTo>
                    <a:pt x="67" y="2702"/>
                  </a:lnTo>
                  <a:cubicBezTo>
                    <a:pt x="33" y="2736"/>
                    <a:pt x="33" y="2769"/>
                    <a:pt x="0" y="2802"/>
                  </a:cubicBezTo>
                  <a:cubicBezTo>
                    <a:pt x="0" y="2836"/>
                    <a:pt x="0" y="2869"/>
                    <a:pt x="0" y="2902"/>
                  </a:cubicBezTo>
                  <a:lnTo>
                    <a:pt x="0" y="3036"/>
                  </a:lnTo>
                  <a:cubicBezTo>
                    <a:pt x="0" y="3036"/>
                    <a:pt x="0" y="3069"/>
                    <a:pt x="0" y="3103"/>
                  </a:cubicBezTo>
                  <a:lnTo>
                    <a:pt x="67" y="3103"/>
                  </a:lnTo>
                  <a:lnTo>
                    <a:pt x="1134" y="2469"/>
                  </a:lnTo>
                  <a:cubicBezTo>
                    <a:pt x="1168" y="2469"/>
                    <a:pt x="1168" y="2435"/>
                    <a:pt x="1168" y="2435"/>
                  </a:cubicBezTo>
                  <a:cubicBezTo>
                    <a:pt x="1201" y="2402"/>
                    <a:pt x="1201" y="2369"/>
                    <a:pt x="1201" y="2335"/>
                  </a:cubicBezTo>
                  <a:lnTo>
                    <a:pt x="1201" y="2202"/>
                  </a:lnTo>
                  <a:cubicBezTo>
                    <a:pt x="1201" y="2169"/>
                    <a:pt x="1201" y="2169"/>
                    <a:pt x="1168" y="2135"/>
                  </a:cubicBezTo>
                  <a:lnTo>
                    <a:pt x="1134" y="2135"/>
                  </a:lnTo>
                  <a:lnTo>
                    <a:pt x="367" y="2569"/>
                  </a:lnTo>
                  <a:lnTo>
                    <a:pt x="934" y="1468"/>
                  </a:lnTo>
                  <a:cubicBezTo>
                    <a:pt x="967" y="1368"/>
                    <a:pt x="1001" y="1301"/>
                    <a:pt x="1034" y="1235"/>
                  </a:cubicBezTo>
                  <a:cubicBezTo>
                    <a:pt x="1067" y="1168"/>
                    <a:pt x="1101" y="1101"/>
                    <a:pt x="1101" y="1001"/>
                  </a:cubicBezTo>
                  <a:cubicBezTo>
                    <a:pt x="1134" y="934"/>
                    <a:pt x="1134" y="868"/>
                    <a:pt x="1134" y="801"/>
                  </a:cubicBezTo>
                  <a:cubicBezTo>
                    <a:pt x="1168" y="734"/>
                    <a:pt x="1168" y="634"/>
                    <a:pt x="1134" y="567"/>
                  </a:cubicBezTo>
                  <a:cubicBezTo>
                    <a:pt x="1168" y="467"/>
                    <a:pt x="1134" y="367"/>
                    <a:pt x="1101" y="267"/>
                  </a:cubicBezTo>
                  <a:cubicBezTo>
                    <a:pt x="1101" y="200"/>
                    <a:pt x="1067" y="134"/>
                    <a:pt x="1001" y="67"/>
                  </a:cubicBezTo>
                  <a:cubicBezTo>
                    <a:pt x="967" y="34"/>
                    <a:pt x="901" y="0"/>
                    <a:pt x="834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7"/>
            <p:cNvSpPr/>
            <p:nvPr/>
          </p:nvSpPr>
          <p:spPr>
            <a:xfrm>
              <a:off x="3804550" y="2796600"/>
              <a:ext cx="28375" cy="77600"/>
            </a:xfrm>
            <a:custGeom>
              <a:avLst/>
              <a:gdLst/>
              <a:ahLst/>
              <a:cxnLst/>
              <a:rect l="l" t="t" r="r" b="b"/>
              <a:pathLst>
                <a:path w="1135" h="3104" extrusionOk="0">
                  <a:moveTo>
                    <a:pt x="1068" y="1"/>
                  </a:moveTo>
                  <a:lnTo>
                    <a:pt x="67" y="635"/>
                  </a:lnTo>
                  <a:cubicBezTo>
                    <a:pt x="67" y="668"/>
                    <a:pt x="34" y="668"/>
                    <a:pt x="34" y="701"/>
                  </a:cubicBezTo>
                  <a:cubicBezTo>
                    <a:pt x="34" y="735"/>
                    <a:pt x="1" y="768"/>
                    <a:pt x="1" y="768"/>
                  </a:cubicBezTo>
                  <a:lnTo>
                    <a:pt x="1" y="935"/>
                  </a:lnTo>
                  <a:cubicBezTo>
                    <a:pt x="1" y="935"/>
                    <a:pt x="1" y="968"/>
                    <a:pt x="34" y="1002"/>
                  </a:cubicBezTo>
                  <a:lnTo>
                    <a:pt x="67" y="1002"/>
                  </a:lnTo>
                  <a:lnTo>
                    <a:pt x="901" y="501"/>
                  </a:lnTo>
                  <a:lnTo>
                    <a:pt x="368" y="3003"/>
                  </a:lnTo>
                  <a:cubicBezTo>
                    <a:pt x="368" y="3036"/>
                    <a:pt x="368" y="3036"/>
                    <a:pt x="368" y="3036"/>
                  </a:cubicBezTo>
                  <a:cubicBezTo>
                    <a:pt x="368" y="3070"/>
                    <a:pt x="368" y="3070"/>
                    <a:pt x="368" y="3103"/>
                  </a:cubicBezTo>
                  <a:lnTo>
                    <a:pt x="401" y="3103"/>
                  </a:lnTo>
                  <a:lnTo>
                    <a:pt x="501" y="3036"/>
                  </a:lnTo>
                  <a:cubicBezTo>
                    <a:pt x="534" y="3036"/>
                    <a:pt x="568" y="3003"/>
                    <a:pt x="568" y="2970"/>
                  </a:cubicBezTo>
                  <a:cubicBezTo>
                    <a:pt x="568" y="2970"/>
                    <a:pt x="568" y="2936"/>
                    <a:pt x="601" y="2903"/>
                  </a:cubicBezTo>
                  <a:lnTo>
                    <a:pt x="1135" y="401"/>
                  </a:lnTo>
                  <a:cubicBezTo>
                    <a:pt x="1135" y="368"/>
                    <a:pt x="1135" y="334"/>
                    <a:pt x="1135" y="301"/>
                  </a:cubicBezTo>
                  <a:cubicBezTo>
                    <a:pt x="1135" y="301"/>
                    <a:pt x="1135" y="268"/>
                    <a:pt x="1135" y="234"/>
                  </a:cubicBezTo>
                  <a:lnTo>
                    <a:pt x="1135" y="68"/>
                  </a:lnTo>
                  <a:cubicBezTo>
                    <a:pt x="1135" y="68"/>
                    <a:pt x="1135" y="34"/>
                    <a:pt x="1135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7"/>
            <p:cNvSpPr/>
            <p:nvPr/>
          </p:nvSpPr>
          <p:spPr>
            <a:xfrm>
              <a:off x="3729500" y="2831825"/>
              <a:ext cx="381125" cy="230350"/>
            </a:xfrm>
            <a:custGeom>
              <a:avLst/>
              <a:gdLst/>
              <a:ahLst/>
              <a:cxnLst/>
              <a:rect l="l" t="t" r="r" b="b"/>
              <a:pathLst>
                <a:path w="15245" h="9214" extrusionOk="0">
                  <a:moveTo>
                    <a:pt x="15065" y="1"/>
                  </a:moveTo>
                  <a:cubicBezTo>
                    <a:pt x="15028" y="1"/>
                    <a:pt x="14988" y="9"/>
                    <a:pt x="14945" y="26"/>
                  </a:cubicBezTo>
                  <a:lnTo>
                    <a:pt x="301" y="8532"/>
                  </a:lnTo>
                  <a:cubicBezTo>
                    <a:pt x="134" y="8632"/>
                    <a:pt x="34" y="8833"/>
                    <a:pt x="1" y="9033"/>
                  </a:cubicBezTo>
                  <a:cubicBezTo>
                    <a:pt x="1" y="9146"/>
                    <a:pt x="62" y="9213"/>
                    <a:pt x="154" y="9213"/>
                  </a:cubicBezTo>
                  <a:cubicBezTo>
                    <a:pt x="197" y="9213"/>
                    <a:pt x="247" y="9198"/>
                    <a:pt x="301" y="9166"/>
                  </a:cubicBezTo>
                  <a:lnTo>
                    <a:pt x="14945" y="693"/>
                  </a:lnTo>
                  <a:cubicBezTo>
                    <a:pt x="15111" y="593"/>
                    <a:pt x="15245" y="393"/>
                    <a:pt x="15245" y="193"/>
                  </a:cubicBezTo>
                  <a:cubicBezTo>
                    <a:pt x="15245" y="69"/>
                    <a:pt x="15171" y="1"/>
                    <a:pt x="15065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7"/>
            <p:cNvSpPr/>
            <p:nvPr/>
          </p:nvSpPr>
          <p:spPr>
            <a:xfrm>
              <a:off x="3729500" y="2751775"/>
              <a:ext cx="97600" cy="66025"/>
            </a:xfrm>
            <a:custGeom>
              <a:avLst/>
              <a:gdLst/>
              <a:ahLst/>
              <a:cxnLst/>
              <a:rect l="l" t="t" r="r" b="b"/>
              <a:pathLst>
                <a:path w="3904" h="2641" extrusionOk="0">
                  <a:moveTo>
                    <a:pt x="3724" y="0"/>
                  </a:moveTo>
                  <a:cubicBezTo>
                    <a:pt x="3687" y="0"/>
                    <a:pt x="3646" y="9"/>
                    <a:pt x="3603" y="26"/>
                  </a:cubicBezTo>
                  <a:lnTo>
                    <a:pt x="301" y="1927"/>
                  </a:lnTo>
                  <a:cubicBezTo>
                    <a:pt x="134" y="2061"/>
                    <a:pt x="34" y="2228"/>
                    <a:pt x="1" y="2428"/>
                  </a:cubicBezTo>
                  <a:cubicBezTo>
                    <a:pt x="1" y="2566"/>
                    <a:pt x="64" y="2640"/>
                    <a:pt x="158" y="2640"/>
                  </a:cubicBezTo>
                  <a:cubicBezTo>
                    <a:pt x="201" y="2640"/>
                    <a:pt x="249" y="2625"/>
                    <a:pt x="301" y="2595"/>
                  </a:cubicBezTo>
                  <a:lnTo>
                    <a:pt x="3603" y="693"/>
                  </a:lnTo>
                  <a:cubicBezTo>
                    <a:pt x="3770" y="593"/>
                    <a:pt x="3870" y="393"/>
                    <a:pt x="3903" y="193"/>
                  </a:cubicBezTo>
                  <a:cubicBezTo>
                    <a:pt x="3903" y="69"/>
                    <a:pt x="3830" y="0"/>
                    <a:pt x="3724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7"/>
            <p:cNvSpPr/>
            <p:nvPr/>
          </p:nvSpPr>
          <p:spPr>
            <a:xfrm>
              <a:off x="3727000" y="3055275"/>
              <a:ext cx="386475" cy="249225"/>
            </a:xfrm>
            <a:custGeom>
              <a:avLst/>
              <a:gdLst/>
              <a:ahLst/>
              <a:cxnLst/>
              <a:rect l="l" t="t" r="r" b="b"/>
              <a:pathLst>
                <a:path w="15459" h="9969" extrusionOk="0">
                  <a:moveTo>
                    <a:pt x="15305" y="1"/>
                  </a:moveTo>
                  <a:cubicBezTo>
                    <a:pt x="15285" y="1"/>
                    <a:pt x="15264" y="9"/>
                    <a:pt x="15245" y="28"/>
                  </a:cubicBezTo>
                  <a:lnTo>
                    <a:pt x="13577" y="1529"/>
                  </a:lnTo>
                  <a:lnTo>
                    <a:pt x="11942" y="1829"/>
                  </a:lnTo>
                  <a:lnTo>
                    <a:pt x="10208" y="1329"/>
                  </a:lnTo>
                  <a:lnTo>
                    <a:pt x="8473" y="4364"/>
                  </a:lnTo>
                  <a:lnTo>
                    <a:pt x="6805" y="4798"/>
                  </a:lnTo>
                  <a:lnTo>
                    <a:pt x="5137" y="6833"/>
                  </a:lnTo>
                  <a:lnTo>
                    <a:pt x="3503" y="7300"/>
                  </a:lnTo>
                  <a:lnTo>
                    <a:pt x="1735" y="6966"/>
                  </a:lnTo>
                  <a:lnTo>
                    <a:pt x="0" y="9802"/>
                  </a:lnTo>
                  <a:cubicBezTo>
                    <a:pt x="0" y="9868"/>
                    <a:pt x="0" y="9935"/>
                    <a:pt x="34" y="9968"/>
                  </a:cubicBezTo>
                  <a:lnTo>
                    <a:pt x="101" y="9968"/>
                  </a:lnTo>
                  <a:cubicBezTo>
                    <a:pt x="134" y="9968"/>
                    <a:pt x="167" y="9935"/>
                    <a:pt x="201" y="9902"/>
                  </a:cubicBezTo>
                  <a:lnTo>
                    <a:pt x="1868" y="7200"/>
                  </a:lnTo>
                  <a:lnTo>
                    <a:pt x="3470" y="7500"/>
                  </a:lnTo>
                  <a:lnTo>
                    <a:pt x="3503" y="7500"/>
                  </a:lnTo>
                  <a:lnTo>
                    <a:pt x="5238" y="7033"/>
                  </a:lnTo>
                  <a:lnTo>
                    <a:pt x="6939" y="4965"/>
                  </a:lnTo>
                  <a:lnTo>
                    <a:pt x="8640" y="4565"/>
                  </a:lnTo>
                  <a:lnTo>
                    <a:pt x="10308" y="1562"/>
                  </a:lnTo>
                  <a:lnTo>
                    <a:pt x="11942" y="2029"/>
                  </a:lnTo>
                  <a:lnTo>
                    <a:pt x="13644" y="1696"/>
                  </a:lnTo>
                  <a:lnTo>
                    <a:pt x="13677" y="1696"/>
                  </a:lnTo>
                  <a:lnTo>
                    <a:pt x="15378" y="195"/>
                  </a:lnTo>
                  <a:cubicBezTo>
                    <a:pt x="15459" y="141"/>
                    <a:pt x="15388" y="1"/>
                    <a:pt x="15305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7"/>
            <p:cNvSpPr/>
            <p:nvPr/>
          </p:nvSpPr>
          <p:spPr>
            <a:xfrm>
              <a:off x="3727000" y="3055275"/>
              <a:ext cx="386475" cy="249225"/>
            </a:xfrm>
            <a:custGeom>
              <a:avLst/>
              <a:gdLst/>
              <a:ahLst/>
              <a:cxnLst/>
              <a:rect l="l" t="t" r="r" b="b"/>
              <a:pathLst>
                <a:path w="15459" h="9969" extrusionOk="0">
                  <a:moveTo>
                    <a:pt x="15305" y="1"/>
                  </a:moveTo>
                  <a:cubicBezTo>
                    <a:pt x="15285" y="1"/>
                    <a:pt x="15264" y="9"/>
                    <a:pt x="15245" y="28"/>
                  </a:cubicBezTo>
                  <a:lnTo>
                    <a:pt x="13577" y="1529"/>
                  </a:lnTo>
                  <a:lnTo>
                    <a:pt x="11942" y="1829"/>
                  </a:lnTo>
                  <a:lnTo>
                    <a:pt x="10208" y="1329"/>
                  </a:lnTo>
                  <a:lnTo>
                    <a:pt x="8473" y="4364"/>
                  </a:lnTo>
                  <a:lnTo>
                    <a:pt x="6805" y="4798"/>
                  </a:lnTo>
                  <a:lnTo>
                    <a:pt x="5137" y="6833"/>
                  </a:lnTo>
                  <a:lnTo>
                    <a:pt x="3503" y="7300"/>
                  </a:lnTo>
                  <a:lnTo>
                    <a:pt x="1735" y="6966"/>
                  </a:lnTo>
                  <a:lnTo>
                    <a:pt x="0" y="9802"/>
                  </a:lnTo>
                  <a:cubicBezTo>
                    <a:pt x="0" y="9868"/>
                    <a:pt x="0" y="9935"/>
                    <a:pt x="34" y="9968"/>
                  </a:cubicBezTo>
                  <a:lnTo>
                    <a:pt x="101" y="9968"/>
                  </a:lnTo>
                  <a:cubicBezTo>
                    <a:pt x="134" y="9968"/>
                    <a:pt x="167" y="9935"/>
                    <a:pt x="201" y="9902"/>
                  </a:cubicBezTo>
                  <a:lnTo>
                    <a:pt x="1868" y="7200"/>
                  </a:lnTo>
                  <a:lnTo>
                    <a:pt x="3470" y="7500"/>
                  </a:lnTo>
                  <a:lnTo>
                    <a:pt x="3503" y="7500"/>
                  </a:lnTo>
                  <a:lnTo>
                    <a:pt x="5238" y="7033"/>
                  </a:lnTo>
                  <a:lnTo>
                    <a:pt x="6939" y="4965"/>
                  </a:lnTo>
                  <a:lnTo>
                    <a:pt x="8640" y="4565"/>
                  </a:lnTo>
                  <a:lnTo>
                    <a:pt x="10308" y="1562"/>
                  </a:lnTo>
                  <a:lnTo>
                    <a:pt x="11942" y="2029"/>
                  </a:lnTo>
                  <a:lnTo>
                    <a:pt x="13644" y="1696"/>
                  </a:lnTo>
                  <a:lnTo>
                    <a:pt x="13677" y="1696"/>
                  </a:lnTo>
                  <a:lnTo>
                    <a:pt x="15378" y="195"/>
                  </a:lnTo>
                  <a:cubicBezTo>
                    <a:pt x="15459" y="141"/>
                    <a:pt x="15388" y="1"/>
                    <a:pt x="1530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37"/>
            <p:cNvSpPr/>
            <p:nvPr/>
          </p:nvSpPr>
          <p:spPr>
            <a:xfrm>
              <a:off x="3732000" y="3135175"/>
              <a:ext cx="31725" cy="73425"/>
            </a:xfrm>
            <a:custGeom>
              <a:avLst/>
              <a:gdLst/>
              <a:ahLst/>
              <a:cxnLst/>
              <a:rect l="l" t="t" r="r" b="b"/>
              <a:pathLst>
                <a:path w="1269" h="2937" extrusionOk="0">
                  <a:moveTo>
                    <a:pt x="768" y="401"/>
                  </a:moveTo>
                  <a:cubicBezTo>
                    <a:pt x="835" y="401"/>
                    <a:pt x="868" y="435"/>
                    <a:pt x="901" y="468"/>
                  </a:cubicBezTo>
                  <a:cubicBezTo>
                    <a:pt x="935" y="468"/>
                    <a:pt x="968" y="535"/>
                    <a:pt x="968" y="568"/>
                  </a:cubicBezTo>
                  <a:cubicBezTo>
                    <a:pt x="1001" y="635"/>
                    <a:pt x="1001" y="701"/>
                    <a:pt x="1001" y="768"/>
                  </a:cubicBezTo>
                  <a:cubicBezTo>
                    <a:pt x="1001" y="868"/>
                    <a:pt x="1001" y="935"/>
                    <a:pt x="968" y="1035"/>
                  </a:cubicBezTo>
                  <a:cubicBezTo>
                    <a:pt x="968" y="1102"/>
                    <a:pt x="935" y="1168"/>
                    <a:pt x="901" y="1235"/>
                  </a:cubicBezTo>
                  <a:cubicBezTo>
                    <a:pt x="868" y="1302"/>
                    <a:pt x="835" y="1369"/>
                    <a:pt x="768" y="1435"/>
                  </a:cubicBezTo>
                  <a:cubicBezTo>
                    <a:pt x="734" y="1502"/>
                    <a:pt x="668" y="1535"/>
                    <a:pt x="634" y="1569"/>
                  </a:cubicBezTo>
                  <a:cubicBezTo>
                    <a:pt x="568" y="1602"/>
                    <a:pt x="534" y="1602"/>
                    <a:pt x="468" y="1602"/>
                  </a:cubicBezTo>
                  <a:cubicBezTo>
                    <a:pt x="434" y="1602"/>
                    <a:pt x="368" y="1602"/>
                    <a:pt x="334" y="1569"/>
                  </a:cubicBezTo>
                  <a:cubicBezTo>
                    <a:pt x="301" y="1535"/>
                    <a:pt x="267" y="1502"/>
                    <a:pt x="267" y="1435"/>
                  </a:cubicBezTo>
                  <a:cubicBezTo>
                    <a:pt x="234" y="1369"/>
                    <a:pt x="234" y="1302"/>
                    <a:pt x="234" y="1235"/>
                  </a:cubicBezTo>
                  <a:cubicBezTo>
                    <a:pt x="234" y="1068"/>
                    <a:pt x="267" y="902"/>
                    <a:pt x="334" y="768"/>
                  </a:cubicBezTo>
                  <a:cubicBezTo>
                    <a:pt x="368" y="701"/>
                    <a:pt x="401" y="635"/>
                    <a:pt x="468" y="601"/>
                  </a:cubicBezTo>
                  <a:cubicBezTo>
                    <a:pt x="501" y="535"/>
                    <a:pt x="568" y="501"/>
                    <a:pt x="634" y="468"/>
                  </a:cubicBezTo>
                  <a:cubicBezTo>
                    <a:pt x="668" y="435"/>
                    <a:pt x="734" y="401"/>
                    <a:pt x="768" y="401"/>
                  </a:cubicBezTo>
                  <a:close/>
                  <a:moveTo>
                    <a:pt x="901" y="1"/>
                  </a:moveTo>
                  <a:cubicBezTo>
                    <a:pt x="801" y="1"/>
                    <a:pt x="701" y="34"/>
                    <a:pt x="634" y="101"/>
                  </a:cubicBezTo>
                  <a:cubicBezTo>
                    <a:pt x="534" y="134"/>
                    <a:pt x="468" y="201"/>
                    <a:pt x="401" y="301"/>
                  </a:cubicBezTo>
                  <a:cubicBezTo>
                    <a:pt x="334" y="401"/>
                    <a:pt x="267" y="501"/>
                    <a:pt x="201" y="601"/>
                  </a:cubicBezTo>
                  <a:cubicBezTo>
                    <a:pt x="134" y="701"/>
                    <a:pt x="101" y="835"/>
                    <a:pt x="67" y="968"/>
                  </a:cubicBezTo>
                  <a:cubicBezTo>
                    <a:pt x="34" y="1102"/>
                    <a:pt x="1" y="1202"/>
                    <a:pt x="1" y="1335"/>
                  </a:cubicBezTo>
                  <a:cubicBezTo>
                    <a:pt x="1" y="1469"/>
                    <a:pt x="34" y="1602"/>
                    <a:pt x="67" y="1702"/>
                  </a:cubicBezTo>
                  <a:cubicBezTo>
                    <a:pt x="101" y="1769"/>
                    <a:pt x="134" y="1836"/>
                    <a:pt x="201" y="1902"/>
                  </a:cubicBezTo>
                  <a:cubicBezTo>
                    <a:pt x="234" y="1936"/>
                    <a:pt x="301" y="1936"/>
                    <a:pt x="401" y="1936"/>
                  </a:cubicBezTo>
                  <a:cubicBezTo>
                    <a:pt x="468" y="1936"/>
                    <a:pt x="534" y="1902"/>
                    <a:pt x="601" y="1869"/>
                  </a:cubicBezTo>
                  <a:lnTo>
                    <a:pt x="634" y="1869"/>
                  </a:lnTo>
                  <a:lnTo>
                    <a:pt x="701" y="1836"/>
                  </a:lnTo>
                  <a:lnTo>
                    <a:pt x="368" y="2836"/>
                  </a:lnTo>
                  <a:cubicBezTo>
                    <a:pt x="368" y="2836"/>
                    <a:pt x="368" y="2836"/>
                    <a:pt x="368" y="2870"/>
                  </a:cubicBezTo>
                  <a:cubicBezTo>
                    <a:pt x="368" y="2903"/>
                    <a:pt x="368" y="2936"/>
                    <a:pt x="368" y="2936"/>
                  </a:cubicBezTo>
                  <a:lnTo>
                    <a:pt x="401" y="2936"/>
                  </a:lnTo>
                  <a:lnTo>
                    <a:pt x="534" y="2870"/>
                  </a:lnTo>
                  <a:cubicBezTo>
                    <a:pt x="568" y="2836"/>
                    <a:pt x="601" y="2836"/>
                    <a:pt x="601" y="2803"/>
                  </a:cubicBezTo>
                  <a:lnTo>
                    <a:pt x="634" y="2736"/>
                  </a:lnTo>
                  <a:lnTo>
                    <a:pt x="1068" y="1435"/>
                  </a:lnTo>
                  <a:cubicBezTo>
                    <a:pt x="1101" y="1402"/>
                    <a:pt x="1101" y="1335"/>
                    <a:pt x="1135" y="1269"/>
                  </a:cubicBezTo>
                  <a:cubicBezTo>
                    <a:pt x="1168" y="1202"/>
                    <a:pt x="1201" y="1135"/>
                    <a:pt x="1201" y="1035"/>
                  </a:cubicBezTo>
                  <a:cubicBezTo>
                    <a:pt x="1235" y="968"/>
                    <a:pt x="1268" y="902"/>
                    <a:pt x="1268" y="835"/>
                  </a:cubicBezTo>
                  <a:cubicBezTo>
                    <a:pt x="1268" y="768"/>
                    <a:pt x="1268" y="701"/>
                    <a:pt x="1268" y="635"/>
                  </a:cubicBezTo>
                  <a:cubicBezTo>
                    <a:pt x="1268" y="501"/>
                    <a:pt x="1235" y="401"/>
                    <a:pt x="1201" y="301"/>
                  </a:cubicBezTo>
                  <a:cubicBezTo>
                    <a:pt x="1201" y="201"/>
                    <a:pt x="1135" y="134"/>
                    <a:pt x="1101" y="68"/>
                  </a:cubicBezTo>
                  <a:cubicBezTo>
                    <a:pt x="1035" y="34"/>
                    <a:pt x="968" y="1"/>
                    <a:pt x="90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7"/>
            <p:cNvSpPr/>
            <p:nvPr/>
          </p:nvSpPr>
          <p:spPr>
            <a:xfrm>
              <a:off x="3767850" y="3111000"/>
              <a:ext cx="31725" cy="77100"/>
            </a:xfrm>
            <a:custGeom>
              <a:avLst/>
              <a:gdLst/>
              <a:ahLst/>
              <a:cxnLst/>
              <a:rect l="l" t="t" r="r" b="b"/>
              <a:pathLst>
                <a:path w="1269" h="3084" extrusionOk="0">
                  <a:moveTo>
                    <a:pt x="1102" y="1"/>
                  </a:moveTo>
                  <a:lnTo>
                    <a:pt x="134" y="568"/>
                  </a:lnTo>
                  <a:cubicBezTo>
                    <a:pt x="101" y="568"/>
                    <a:pt x="101" y="601"/>
                    <a:pt x="68" y="634"/>
                  </a:cubicBezTo>
                  <a:cubicBezTo>
                    <a:pt x="68" y="634"/>
                    <a:pt x="68" y="668"/>
                    <a:pt x="68" y="701"/>
                  </a:cubicBezTo>
                  <a:lnTo>
                    <a:pt x="68" y="835"/>
                  </a:lnTo>
                  <a:cubicBezTo>
                    <a:pt x="68" y="868"/>
                    <a:pt x="68" y="868"/>
                    <a:pt x="68" y="901"/>
                  </a:cubicBezTo>
                  <a:lnTo>
                    <a:pt x="134" y="901"/>
                  </a:lnTo>
                  <a:lnTo>
                    <a:pt x="835" y="501"/>
                  </a:lnTo>
                  <a:lnTo>
                    <a:pt x="835" y="501"/>
                  </a:lnTo>
                  <a:lnTo>
                    <a:pt x="401" y="1502"/>
                  </a:lnTo>
                  <a:lnTo>
                    <a:pt x="368" y="1568"/>
                  </a:lnTo>
                  <a:cubicBezTo>
                    <a:pt x="368" y="1568"/>
                    <a:pt x="368" y="1602"/>
                    <a:pt x="368" y="1635"/>
                  </a:cubicBezTo>
                  <a:lnTo>
                    <a:pt x="368" y="1769"/>
                  </a:lnTo>
                  <a:cubicBezTo>
                    <a:pt x="368" y="1769"/>
                    <a:pt x="368" y="1802"/>
                    <a:pt x="368" y="1835"/>
                  </a:cubicBezTo>
                  <a:lnTo>
                    <a:pt x="401" y="1835"/>
                  </a:lnTo>
                  <a:lnTo>
                    <a:pt x="635" y="1702"/>
                  </a:lnTo>
                  <a:cubicBezTo>
                    <a:pt x="668" y="1668"/>
                    <a:pt x="735" y="1635"/>
                    <a:pt x="768" y="1635"/>
                  </a:cubicBezTo>
                  <a:lnTo>
                    <a:pt x="902" y="1635"/>
                  </a:lnTo>
                  <a:cubicBezTo>
                    <a:pt x="935" y="1668"/>
                    <a:pt x="968" y="1702"/>
                    <a:pt x="968" y="1735"/>
                  </a:cubicBezTo>
                  <a:cubicBezTo>
                    <a:pt x="1002" y="1802"/>
                    <a:pt x="1002" y="1869"/>
                    <a:pt x="1002" y="1935"/>
                  </a:cubicBezTo>
                  <a:cubicBezTo>
                    <a:pt x="1002" y="2002"/>
                    <a:pt x="1002" y="2069"/>
                    <a:pt x="968" y="2169"/>
                  </a:cubicBezTo>
                  <a:cubicBezTo>
                    <a:pt x="968" y="2236"/>
                    <a:pt x="935" y="2302"/>
                    <a:pt x="902" y="2369"/>
                  </a:cubicBezTo>
                  <a:cubicBezTo>
                    <a:pt x="868" y="2402"/>
                    <a:pt x="802" y="2469"/>
                    <a:pt x="768" y="2502"/>
                  </a:cubicBezTo>
                  <a:cubicBezTo>
                    <a:pt x="735" y="2569"/>
                    <a:pt x="668" y="2602"/>
                    <a:pt x="635" y="2636"/>
                  </a:cubicBezTo>
                  <a:cubicBezTo>
                    <a:pt x="568" y="2669"/>
                    <a:pt x="501" y="2703"/>
                    <a:pt x="435" y="2703"/>
                  </a:cubicBezTo>
                  <a:lnTo>
                    <a:pt x="335" y="2703"/>
                  </a:lnTo>
                  <a:cubicBezTo>
                    <a:pt x="301" y="2703"/>
                    <a:pt x="268" y="2669"/>
                    <a:pt x="268" y="2636"/>
                  </a:cubicBezTo>
                  <a:cubicBezTo>
                    <a:pt x="234" y="2602"/>
                    <a:pt x="234" y="2569"/>
                    <a:pt x="201" y="2536"/>
                  </a:cubicBezTo>
                  <a:cubicBezTo>
                    <a:pt x="201" y="2502"/>
                    <a:pt x="201" y="2502"/>
                    <a:pt x="201" y="2502"/>
                  </a:cubicBezTo>
                  <a:lnTo>
                    <a:pt x="168" y="2502"/>
                  </a:lnTo>
                  <a:lnTo>
                    <a:pt x="34" y="2569"/>
                  </a:lnTo>
                  <a:cubicBezTo>
                    <a:pt x="34" y="2569"/>
                    <a:pt x="1" y="2569"/>
                    <a:pt x="1" y="2602"/>
                  </a:cubicBezTo>
                  <a:cubicBezTo>
                    <a:pt x="1" y="2636"/>
                    <a:pt x="1" y="2636"/>
                    <a:pt x="1" y="2669"/>
                  </a:cubicBezTo>
                  <a:cubicBezTo>
                    <a:pt x="1" y="2736"/>
                    <a:pt x="1" y="2836"/>
                    <a:pt x="34" y="2903"/>
                  </a:cubicBezTo>
                  <a:cubicBezTo>
                    <a:pt x="68" y="2936"/>
                    <a:pt x="101" y="3003"/>
                    <a:pt x="168" y="3036"/>
                  </a:cubicBezTo>
                  <a:cubicBezTo>
                    <a:pt x="215" y="3060"/>
                    <a:pt x="262" y="3083"/>
                    <a:pt x="309" y="3083"/>
                  </a:cubicBezTo>
                  <a:cubicBezTo>
                    <a:pt x="329" y="3083"/>
                    <a:pt x="348" y="3079"/>
                    <a:pt x="368" y="3069"/>
                  </a:cubicBezTo>
                  <a:cubicBezTo>
                    <a:pt x="468" y="3069"/>
                    <a:pt x="568" y="3036"/>
                    <a:pt x="635" y="2969"/>
                  </a:cubicBezTo>
                  <a:cubicBezTo>
                    <a:pt x="735" y="2936"/>
                    <a:pt x="802" y="2869"/>
                    <a:pt x="868" y="2769"/>
                  </a:cubicBezTo>
                  <a:cubicBezTo>
                    <a:pt x="968" y="2703"/>
                    <a:pt x="1035" y="2602"/>
                    <a:pt x="1068" y="2502"/>
                  </a:cubicBezTo>
                  <a:cubicBezTo>
                    <a:pt x="1135" y="2402"/>
                    <a:pt x="1168" y="2302"/>
                    <a:pt x="1202" y="2169"/>
                  </a:cubicBezTo>
                  <a:cubicBezTo>
                    <a:pt x="1235" y="2035"/>
                    <a:pt x="1269" y="1902"/>
                    <a:pt x="1269" y="1802"/>
                  </a:cubicBezTo>
                  <a:cubicBezTo>
                    <a:pt x="1269" y="1702"/>
                    <a:pt x="1235" y="1602"/>
                    <a:pt x="1235" y="1502"/>
                  </a:cubicBezTo>
                  <a:cubicBezTo>
                    <a:pt x="1202" y="1435"/>
                    <a:pt x="1168" y="1368"/>
                    <a:pt x="1102" y="1302"/>
                  </a:cubicBezTo>
                  <a:cubicBezTo>
                    <a:pt x="1068" y="1268"/>
                    <a:pt x="1002" y="1268"/>
                    <a:pt x="935" y="1268"/>
                  </a:cubicBezTo>
                  <a:cubicBezTo>
                    <a:pt x="835" y="1268"/>
                    <a:pt x="768" y="1302"/>
                    <a:pt x="701" y="1335"/>
                  </a:cubicBezTo>
                  <a:lnTo>
                    <a:pt x="1135" y="334"/>
                  </a:lnTo>
                  <a:cubicBezTo>
                    <a:pt x="1168" y="334"/>
                    <a:pt x="1168" y="301"/>
                    <a:pt x="1168" y="267"/>
                  </a:cubicBezTo>
                  <a:cubicBezTo>
                    <a:pt x="1168" y="234"/>
                    <a:pt x="1168" y="201"/>
                    <a:pt x="1168" y="201"/>
                  </a:cubicBezTo>
                  <a:lnTo>
                    <a:pt x="1168" y="67"/>
                  </a:lnTo>
                  <a:cubicBezTo>
                    <a:pt x="1168" y="34"/>
                    <a:pt x="1168" y="1"/>
                    <a:pt x="1168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7"/>
            <p:cNvSpPr/>
            <p:nvPr/>
          </p:nvSpPr>
          <p:spPr>
            <a:xfrm>
              <a:off x="3729500" y="3124850"/>
              <a:ext cx="381125" cy="230025"/>
            </a:xfrm>
            <a:custGeom>
              <a:avLst/>
              <a:gdLst/>
              <a:ahLst/>
              <a:cxnLst/>
              <a:rect l="l" t="t" r="r" b="b"/>
              <a:pathLst>
                <a:path w="15245" h="9201" extrusionOk="0">
                  <a:moveTo>
                    <a:pt x="15091" y="0"/>
                  </a:moveTo>
                  <a:cubicBezTo>
                    <a:pt x="15048" y="0"/>
                    <a:pt x="14998" y="15"/>
                    <a:pt x="14945" y="47"/>
                  </a:cubicBezTo>
                  <a:lnTo>
                    <a:pt x="301" y="8520"/>
                  </a:lnTo>
                  <a:cubicBezTo>
                    <a:pt x="134" y="8620"/>
                    <a:pt x="34" y="8820"/>
                    <a:pt x="1" y="9020"/>
                  </a:cubicBezTo>
                  <a:cubicBezTo>
                    <a:pt x="1" y="9133"/>
                    <a:pt x="62" y="9201"/>
                    <a:pt x="154" y="9201"/>
                  </a:cubicBezTo>
                  <a:cubicBezTo>
                    <a:pt x="197" y="9201"/>
                    <a:pt x="247" y="9186"/>
                    <a:pt x="301" y="9154"/>
                  </a:cubicBezTo>
                  <a:lnTo>
                    <a:pt x="14945" y="681"/>
                  </a:lnTo>
                  <a:cubicBezTo>
                    <a:pt x="15111" y="581"/>
                    <a:pt x="15245" y="381"/>
                    <a:pt x="15245" y="180"/>
                  </a:cubicBezTo>
                  <a:cubicBezTo>
                    <a:pt x="15245" y="67"/>
                    <a:pt x="15183" y="0"/>
                    <a:pt x="15091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7"/>
            <p:cNvSpPr/>
            <p:nvPr/>
          </p:nvSpPr>
          <p:spPr>
            <a:xfrm>
              <a:off x="3729500" y="3044775"/>
              <a:ext cx="97600" cy="65750"/>
            </a:xfrm>
            <a:custGeom>
              <a:avLst/>
              <a:gdLst/>
              <a:ahLst/>
              <a:cxnLst/>
              <a:rect l="l" t="t" r="r" b="b"/>
              <a:pathLst>
                <a:path w="3904" h="2630" extrusionOk="0">
                  <a:moveTo>
                    <a:pt x="3750" y="1"/>
                  </a:moveTo>
                  <a:cubicBezTo>
                    <a:pt x="3707" y="1"/>
                    <a:pt x="3657" y="16"/>
                    <a:pt x="3603" y="48"/>
                  </a:cubicBezTo>
                  <a:lnTo>
                    <a:pt x="301" y="1949"/>
                  </a:lnTo>
                  <a:cubicBezTo>
                    <a:pt x="134" y="2049"/>
                    <a:pt x="34" y="2249"/>
                    <a:pt x="1" y="2449"/>
                  </a:cubicBezTo>
                  <a:cubicBezTo>
                    <a:pt x="1" y="2563"/>
                    <a:pt x="62" y="2630"/>
                    <a:pt x="154" y="2630"/>
                  </a:cubicBezTo>
                  <a:cubicBezTo>
                    <a:pt x="197" y="2630"/>
                    <a:pt x="247" y="2615"/>
                    <a:pt x="301" y="2583"/>
                  </a:cubicBezTo>
                  <a:lnTo>
                    <a:pt x="3603" y="682"/>
                  </a:lnTo>
                  <a:cubicBezTo>
                    <a:pt x="3770" y="581"/>
                    <a:pt x="3870" y="415"/>
                    <a:pt x="3903" y="181"/>
                  </a:cubicBezTo>
                  <a:cubicBezTo>
                    <a:pt x="3903" y="68"/>
                    <a:pt x="3842" y="1"/>
                    <a:pt x="3750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37"/>
            <p:cNvSpPr/>
            <p:nvPr/>
          </p:nvSpPr>
          <p:spPr>
            <a:xfrm>
              <a:off x="4279900" y="2526750"/>
              <a:ext cx="48375" cy="134800"/>
            </a:xfrm>
            <a:custGeom>
              <a:avLst/>
              <a:gdLst/>
              <a:ahLst/>
              <a:cxnLst/>
              <a:rect l="l" t="t" r="r" b="b"/>
              <a:pathLst>
                <a:path w="1935" h="5392" extrusionOk="0">
                  <a:moveTo>
                    <a:pt x="1109" y="1"/>
                  </a:moveTo>
                  <a:cubicBezTo>
                    <a:pt x="718" y="1"/>
                    <a:pt x="331" y="121"/>
                    <a:pt x="0" y="354"/>
                  </a:cubicBezTo>
                  <a:lnTo>
                    <a:pt x="0" y="5391"/>
                  </a:lnTo>
                  <a:lnTo>
                    <a:pt x="1935" y="187"/>
                  </a:lnTo>
                  <a:cubicBezTo>
                    <a:pt x="1671" y="62"/>
                    <a:pt x="1389" y="1"/>
                    <a:pt x="1109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7"/>
            <p:cNvSpPr/>
            <p:nvPr/>
          </p:nvSpPr>
          <p:spPr>
            <a:xfrm>
              <a:off x="4231525" y="2535600"/>
              <a:ext cx="48400" cy="126775"/>
            </a:xfrm>
            <a:custGeom>
              <a:avLst/>
              <a:gdLst/>
              <a:ahLst/>
              <a:cxnLst/>
              <a:rect l="l" t="t" r="r" b="b"/>
              <a:pathLst>
                <a:path w="1936" h="5071" extrusionOk="0">
                  <a:moveTo>
                    <a:pt x="1935" y="0"/>
                  </a:moveTo>
                  <a:cubicBezTo>
                    <a:pt x="1135" y="500"/>
                    <a:pt x="468" y="1234"/>
                    <a:pt x="1" y="2068"/>
                  </a:cubicBezTo>
                  <a:lnTo>
                    <a:pt x="1935" y="5070"/>
                  </a:lnTo>
                  <a:lnTo>
                    <a:pt x="1935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7"/>
            <p:cNvSpPr/>
            <p:nvPr/>
          </p:nvSpPr>
          <p:spPr>
            <a:xfrm>
              <a:off x="4201500" y="2587300"/>
              <a:ext cx="78425" cy="80900"/>
            </a:xfrm>
            <a:custGeom>
              <a:avLst/>
              <a:gdLst/>
              <a:ahLst/>
              <a:cxnLst/>
              <a:rect l="l" t="t" r="r" b="b"/>
              <a:pathLst>
                <a:path w="3137" h="3236" extrusionOk="0">
                  <a:moveTo>
                    <a:pt x="1202" y="0"/>
                  </a:moveTo>
                  <a:cubicBezTo>
                    <a:pt x="634" y="1001"/>
                    <a:pt x="234" y="2102"/>
                    <a:pt x="1" y="3236"/>
                  </a:cubicBezTo>
                  <a:lnTo>
                    <a:pt x="3136" y="3002"/>
                  </a:lnTo>
                  <a:lnTo>
                    <a:pt x="1202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7"/>
            <p:cNvSpPr/>
            <p:nvPr/>
          </p:nvSpPr>
          <p:spPr>
            <a:xfrm>
              <a:off x="4201500" y="2535600"/>
              <a:ext cx="78425" cy="132600"/>
            </a:xfrm>
            <a:custGeom>
              <a:avLst/>
              <a:gdLst/>
              <a:ahLst/>
              <a:cxnLst/>
              <a:rect l="l" t="t" r="r" b="b"/>
              <a:pathLst>
                <a:path w="3137" h="5304" extrusionOk="0">
                  <a:moveTo>
                    <a:pt x="3136" y="0"/>
                  </a:moveTo>
                  <a:cubicBezTo>
                    <a:pt x="2336" y="500"/>
                    <a:pt x="1669" y="1234"/>
                    <a:pt x="1202" y="2068"/>
                  </a:cubicBezTo>
                  <a:cubicBezTo>
                    <a:pt x="634" y="3069"/>
                    <a:pt x="234" y="4170"/>
                    <a:pt x="1" y="5304"/>
                  </a:cubicBezTo>
                  <a:lnTo>
                    <a:pt x="3136" y="5070"/>
                  </a:lnTo>
                  <a:lnTo>
                    <a:pt x="31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37"/>
            <p:cNvSpPr/>
            <p:nvPr/>
          </p:nvSpPr>
          <p:spPr>
            <a:xfrm>
              <a:off x="4279900" y="2531425"/>
              <a:ext cx="77575" cy="130125"/>
            </a:xfrm>
            <a:custGeom>
              <a:avLst/>
              <a:gdLst/>
              <a:ahLst/>
              <a:cxnLst/>
              <a:rect l="l" t="t" r="r" b="b"/>
              <a:pathLst>
                <a:path w="3103" h="5205" extrusionOk="0">
                  <a:moveTo>
                    <a:pt x="1935" y="0"/>
                  </a:moveTo>
                  <a:lnTo>
                    <a:pt x="0" y="5204"/>
                  </a:lnTo>
                  <a:lnTo>
                    <a:pt x="3102" y="1835"/>
                  </a:lnTo>
                  <a:cubicBezTo>
                    <a:pt x="3002" y="1068"/>
                    <a:pt x="2569" y="401"/>
                    <a:pt x="1935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7"/>
            <p:cNvSpPr/>
            <p:nvPr/>
          </p:nvSpPr>
          <p:spPr>
            <a:xfrm>
              <a:off x="4197325" y="2661525"/>
              <a:ext cx="82600" cy="85075"/>
            </a:xfrm>
            <a:custGeom>
              <a:avLst/>
              <a:gdLst/>
              <a:ahLst/>
              <a:cxnLst/>
              <a:rect l="l" t="t" r="r" b="b"/>
              <a:pathLst>
                <a:path w="3304" h="3403" extrusionOk="0">
                  <a:moveTo>
                    <a:pt x="3303" y="0"/>
                  </a:moveTo>
                  <a:lnTo>
                    <a:pt x="168" y="234"/>
                  </a:lnTo>
                  <a:cubicBezTo>
                    <a:pt x="68" y="801"/>
                    <a:pt x="34" y="1368"/>
                    <a:pt x="34" y="1901"/>
                  </a:cubicBezTo>
                  <a:cubicBezTo>
                    <a:pt x="1" y="2402"/>
                    <a:pt x="68" y="2902"/>
                    <a:pt x="168" y="3402"/>
                  </a:cubicBezTo>
                  <a:lnTo>
                    <a:pt x="3303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7"/>
            <p:cNvSpPr/>
            <p:nvPr/>
          </p:nvSpPr>
          <p:spPr>
            <a:xfrm>
              <a:off x="4279900" y="2655675"/>
              <a:ext cx="78400" cy="80925"/>
            </a:xfrm>
            <a:custGeom>
              <a:avLst/>
              <a:gdLst/>
              <a:ahLst/>
              <a:cxnLst/>
              <a:rect l="l" t="t" r="r" b="b"/>
              <a:pathLst>
                <a:path w="3136" h="3237" extrusionOk="0">
                  <a:moveTo>
                    <a:pt x="3136" y="1"/>
                  </a:moveTo>
                  <a:lnTo>
                    <a:pt x="0" y="267"/>
                  </a:lnTo>
                  <a:lnTo>
                    <a:pt x="1935" y="3236"/>
                  </a:lnTo>
                  <a:cubicBezTo>
                    <a:pt x="2502" y="2235"/>
                    <a:pt x="2902" y="1135"/>
                    <a:pt x="3136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7"/>
            <p:cNvSpPr/>
            <p:nvPr/>
          </p:nvSpPr>
          <p:spPr>
            <a:xfrm>
              <a:off x="4231525" y="2662350"/>
              <a:ext cx="48400" cy="134775"/>
            </a:xfrm>
            <a:custGeom>
              <a:avLst/>
              <a:gdLst/>
              <a:ahLst/>
              <a:cxnLst/>
              <a:rect l="l" t="t" r="r" b="b"/>
              <a:pathLst>
                <a:path w="1936" h="5391" extrusionOk="0">
                  <a:moveTo>
                    <a:pt x="1935" y="0"/>
                  </a:moveTo>
                  <a:lnTo>
                    <a:pt x="1" y="5204"/>
                  </a:lnTo>
                  <a:cubicBezTo>
                    <a:pt x="265" y="5329"/>
                    <a:pt x="547" y="5391"/>
                    <a:pt x="826" y="5391"/>
                  </a:cubicBezTo>
                  <a:cubicBezTo>
                    <a:pt x="1217" y="5391"/>
                    <a:pt x="1605" y="5271"/>
                    <a:pt x="1935" y="5037"/>
                  </a:cubicBezTo>
                  <a:lnTo>
                    <a:pt x="1935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7"/>
            <p:cNvSpPr/>
            <p:nvPr/>
          </p:nvSpPr>
          <p:spPr>
            <a:xfrm>
              <a:off x="4201500" y="2662350"/>
              <a:ext cx="78425" cy="130125"/>
            </a:xfrm>
            <a:custGeom>
              <a:avLst/>
              <a:gdLst/>
              <a:ahLst/>
              <a:cxnLst/>
              <a:rect l="l" t="t" r="r" b="b"/>
              <a:pathLst>
                <a:path w="3137" h="5205" extrusionOk="0">
                  <a:moveTo>
                    <a:pt x="3136" y="0"/>
                  </a:moveTo>
                  <a:lnTo>
                    <a:pt x="1" y="3369"/>
                  </a:lnTo>
                  <a:cubicBezTo>
                    <a:pt x="134" y="4103"/>
                    <a:pt x="568" y="4770"/>
                    <a:pt x="1202" y="5204"/>
                  </a:cubicBezTo>
                  <a:lnTo>
                    <a:pt x="3136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7"/>
            <p:cNvSpPr/>
            <p:nvPr/>
          </p:nvSpPr>
          <p:spPr>
            <a:xfrm>
              <a:off x="4279900" y="2578125"/>
              <a:ext cx="82575" cy="84250"/>
            </a:xfrm>
            <a:custGeom>
              <a:avLst/>
              <a:gdLst/>
              <a:ahLst/>
              <a:cxnLst/>
              <a:rect l="l" t="t" r="r" b="b"/>
              <a:pathLst>
                <a:path w="3303" h="3370" extrusionOk="0">
                  <a:moveTo>
                    <a:pt x="3136" y="0"/>
                  </a:moveTo>
                  <a:lnTo>
                    <a:pt x="0" y="3369"/>
                  </a:lnTo>
                  <a:lnTo>
                    <a:pt x="3136" y="3136"/>
                  </a:lnTo>
                  <a:cubicBezTo>
                    <a:pt x="3236" y="2569"/>
                    <a:pt x="3303" y="2002"/>
                    <a:pt x="3303" y="1468"/>
                  </a:cubicBezTo>
                  <a:cubicBezTo>
                    <a:pt x="3303" y="968"/>
                    <a:pt x="3236" y="467"/>
                    <a:pt x="3136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7"/>
            <p:cNvSpPr/>
            <p:nvPr/>
          </p:nvSpPr>
          <p:spPr>
            <a:xfrm>
              <a:off x="4279900" y="2662350"/>
              <a:ext cx="48375" cy="125950"/>
            </a:xfrm>
            <a:custGeom>
              <a:avLst/>
              <a:gdLst/>
              <a:ahLst/>
              <a:cxnLst/>
              <a:rect l="l" t="t" r="r" b="b"/>
              <a:pathLst>
                <a:path w="1935" h="5038" extrusionOk="0">
                  <a:moveTo>
                    <a:pt x="0" y="0"/>
                  </a:moveTo>
                  <a:lnTo>
                    <a:pt x="0" y="5037"/>
                  </a:lnTo>
                  <a:cubicBezTo>
                    <a:pt x="801" y="4537"/>
                    <a:pt x="1468" y="3803"/>
                    <a:pt x="1935" y="296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7"/>
            <p:cNvSpPr/>
            <p:nvPr/>
          </p:nvSpPr>
          <p:spPr>
            <a:xfrm>
              <a:off x="4231525" y="2804600"/>
              <a:ext cx="96750" cy="65775"/>
            </a:xfrm>
            <a:custGeom>
              <a:avLst/>
              <a:gdLst/>
              <a:ahLst/>
              <a:cxnLst/>
              <a:rect l="l" t="t" r="r" b="b"/>
              <a:pathLst>
                <a:path w="3870" h="2631" extrusionOk="0">
                  <a:moveTo>
                    <a:pt x="3717" y="1"/>
                  </a:moveTo>
                  <a:cubicBezTo>
                    <a:pt x="3673" y="1"/>
                    <a:pt x="3623" y="16"/>
                    <a:pt x="3570" y="48"/>
                  </a:cubicBezTo>
                  <a:lnTo>
                    <a:pt x="301" y="1949"/>
                  </a:lnTo>
                  <a:cubicBezTo>
                    <a:pt x="134" y="2049"/>
                    <a:pt x="1" y="2216"/>
                    <a:pt x="1" y="2450"/>
                  </a:cubicBezTo>
                  <a:cubicBezTo>
                    <a:pt x="1" y="2563"/>
                    <a:pt x="62" y="2630"/>
                    <a:pt x="154" y="2630"/>
                  </a:cubicBezTo>
                  <a:cubicBezTo>
                    <a:pt x="197" y="2630"/>
                    <a:pt x="247" y="2615"/>
                    <a:pt x="301" y="2583"/>
                  </a:cubicBezTo>
                  <a:lnTo>
                    <a:pt x="3570" y="682"/>
                  </a:lnTo>
                  <a:cubicBezTo>
                    <a:pt x="3737" y="582"/>
                    <a:pt x="3870" y="381"/>
                    <a:pt x="3870" y="181"/>
                  </a:cubicBezTo>
                  <a:cubicBezTo>
                    <a:pt x="3870" y="68"/>
                    <a:pt x="3808" y="1"/>
                    <a:pt x="3717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7"/>
            <p:cNvSpPr/>
            <p:nvPr/>
          </p:nvSpPr>
          <p:spPr>
            <a:xfrm>
              <a:off x="4213175" y="2843000"/>
              <a:ext cx="133450" cy="87375"/>
            </a:xfrm>
            <a:custGeom>
              <a:avLst/>
              <a:gdLst/>
              <a:ahLst/>
              <a:cxnLst/>
              <a:rect l="l" t="t" r="r" b="b"/>
              <a:pathLst>
                <a:path w="5338" h="3495" extrusionOk="0">
                  <a:moveTo>
                    <a:pt x="5180" y="0"/>
                  </a:moveTo>
                  <a:cubicBezTo>
                    <a:pt x="5138" y="0"/>
                    <a:pt x="5089" y="15"/>
                    <a:pt x="5038" y="46"/>
                  </a:cubicBezTo>
                  <a:lnTo>
                    <a:pt x="301" y="2782"/>
                  </a:lnTo>
                  <a:cubicBezTo>
                    <a:pt x="134" y="2882"/>
                    <a:pt x="34" y="3082"/>
                    <a:pt x="1" y="3282"/>
                  </a:cubicBezTo>
                  <a:cubicBezTo>
                    <a:pt x="1" y="3420"/>
                    <a:pt x="64" y="3495"/>
                    <a:pt x="159" y="3495"/>
                  </a:cubicBezTo>
                  <a:cubicBezTo>
                    <a:pt x="201" y="3495"/>
                    <a:pt x="249" y="3480"/>
                    <a:pt x="301" y="3449"/>
                  </a:cubicBezTo>
                  <a:lnTo>
                    <a:pt x="5038" y="713"/>
                  </a:lnTo>
                  <a:cubicBezTo>
                    <a:pt x="5204" y="580"/>
                    <a:pt x="5338" y="413"/>
                    <a:pt x="5338" y="213"/>
                  </a:cubicBezTo>
                  <a:cubicBezTo>
                    <a:pt x="5338" y="75"/>
                    <a:pt x="5274" y="0"/>
                    <a:pt x="5180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7"/>
            <p:cNvSpPr/>
            <p:nvPr/>
          </p:nvSpPr>
          <p:spPr>
            <a:xfrm>
              <a:off x="4213175" y="2891875"/>
              <a:ext cx="133450" cy="86900"/>
            </a:xfrm>
            <a:custGeom>
              <a:avLst/>
              <a:gdLst/>
              <a:ahLst/>
              <a:cxnLst/>
              <a:rect l="l" t="t" r="r" b="b"/>
              <a:pathLst>
                <a:path w="5338" h="3476" extrusionOk="0">
                  <a:moveTo>
                    <a:pt x="5158" y="0"/>
                  </a:moveTo>
                  <a:cubicBezTo>
                    <a:pt x="5122" y="0"/>
                    <a:pt x="5081" y="9"/>
                    <a:pt x="5038" y="26"/>
                  </a:cubicBezTo>
                  <a:lnTo>
                    <a:pt x="301" y="2795"/>
                  </a:lnTo>
                  <a:cubicBezTo>
                    <a:pt x="134" y="2895"/>
                    <a:pt x="34" y="3095"/>
                    <a:pt x="1" y="3295"/>
                  </a:cubicBezTo>
                  <a:cubicBezTo>
                    <a:pt x="1" y="3408"/>
                    <a:pt x="62" y="3475"/>
                    <a:pt x="154" y="3475"/>
                  </a:cubicBezTo>
                  <a:cubicBezTo>
                    <a:pt x="197" y="3475"/>
                    <a:pt x="247" y="3461"/>
                    <a:pt x="301" y="3428"/>
                  </a:cubicBezTo>
                  <a:lnTo>
                    <a:pt x="5038" y="693"/>
                  </a:lnTo>
                  <a:cubicBezTo>
                    <a:pt x="5204" y="593"/>
                    <a:pt x="5338" y="393"/>
                    <a:pt x="5338" y="193"/>
                  </a:cubicBezTo>
                  <a:cubicBezTo>
                    <a:pt x="5338" y="69"/>
                    <a:pt x="5264" y="0"/>
                    <a:pt x="5158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7"/>
            <p:cNvSpPr/>
            <p:nvPr/>
          </p:nvSpPr>
          <p:spPr>
            <a:xfrm>
              <a:off x="4213175" y="2941375"/>
              <a:ext cx="133450" cy="86900"/>
            </a:xfrm>
            <a:custGeom>
              <a:avLst/>
              <a:gdLst/>
              <a:ahLst/>
              <a:cxnLst/>
              <a:rect l="l" t="t" r="r" b="b"/>
              <a:pathLst>
                <a:path w="5338" h="3476" extrusionOk="0">
                  <a:moveTo>
                    <a:pt x="5184" y="0"/>
                  </a:moveTo>
                  <a:cubicBezTo>
                    <a:pt x="5141" y="0"/>
                    <a:pt x="5091" y="15"/>
                    <a:pt x="5038" y="47"/>
                  </a:cubicBezTo>
                  <a:lnTo>
                    <a:pt x="301" y="2783"/>
                  </a:lnTo>
                  <a:cubicBezTo>
                    <a:pt x="134" y="2883"/>
                    <a:pt x="34" y="3083"/>
                    <a:pt x="1" y="3283"/>
                  </a:cubicBezTo>
                  <a:cubicBezTo>
                    <a:pt x="1" y="3407"/>
                    <a:pt x="74" y="3475"/>
                    <a:pt x="180" y="3475"/>
                  </a:cubicBezTo>
                  <a:cubicBezTo>
                    <a:pt x="217" y="3475"/>
                    <a:pt x="258" y="3467"/>
                    <a:pt x="301" y="3450"/>
                  </a:cubicBezTo>
                  <a:lnTo>
                    <a:pt x="5038" y="681"/>
                  </a:lnTo>
                  <a:cubicBezTo>
                    <a:pt x="5204" y="581"/>
                    <a:pt x="5338" y="414"/>
                    <a:pt x="5338" y="181"/>
                  </a:cubicBezTo>
                  <a:cubicBezTo>
                    <a:pt x="5338" y="68"/>
                    <a:pt x="5276" y="0"/>
                    <a:pt x="5184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7"/>
            <p:cNvSpPr/>
            <p:nvPr/>
          </p:nvSpPr>
          <p:spPr>
            <a:xfrm>
              <a:off x="4575950" y="2355125"/>
              <a:ext cx="48375" cy="134625"/>
            </a:xfrm>
            <a:custGeom>
              <a:avLst/>
              <a:gdLst/>
              <a:ahLst/>
              <a:cxnLst/>
              <a:rect l="l" t="t" r="r" b="b"/>
              <a:pathLst>
                <a:path w="1935" h="5385" extrusionOk="0">
                  <a:moveTo>
                    <a:pt x="1103" y="1"/>
                  </a:moveTo>
                  <a:cubicBezTo>
                    <a:pt x="725" y="1"/>
                    <a:pt x="341" y="120"/>
                    <a:pt x="0" y="348"/>
                  </a:cubicBezTo>
                  <a:lnTo>
                    <a:pt x="0" y="5384"/>
                  </a:lnTo>
                  <a:lnTo>
                    <a:pt x="1935" y="214"/>
                  </a:lnTo>
                  <a:cubicBezTo>
                    <a:pt x="1675" y="70"/>
                    <a:pt x="1391" y="1"/>
                    <a:pt x="1103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7"/>
            <p:cNvSpPr/>
            <p:nvPr/>
          </p:nvSpPr>
          <p:spPr>
            <a:xfrm>
              <a:off x="4528400" y="2363800"/>
              <a:ext cx="47575" cy="125950"/>
            </a:xfrm>
            <a:custGeom>
              <a:avLst/>
              <a:gdLst/>
              <a:ahLst/>
              <a:cxnLst/>
              <a:rect l="l" t="t" r="r" b="b"/>
              <a:pathLst>
                <a:path w="1903" h="5038" extrusionOk="0">
                  <a:moveTo>
                    <a:pt x="1902" y="1"/>
                  </a:moveTo>
                  <a:cubicBezTo>
                    <a:pt x="1101" y="501"/>
                    <a:pt x="434" y="1235"/>
                    <a:pt x="1" y="2069"/>
                  </a:cubicBezTo>
                  <a:lnTo>
                    <a:pt x="1902" y="5037"/>
                  </a:lnTo>
                  <a:lnTo>
                    <a:pt x="1902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7"/>
            <p:cNvSpPr/>
            <p:nvPr/>
          </p:nvSpPr>
          <p:spPr>
            <a:xfrm>
              <a:off x="4498375" y="2415500"/>
              <a:ext cx="78425" cy="80925"/>
            </a:xfrm>
            <a:custGeom>
              <a:avLst/>
              <a:gdLst/>
              <a:ahLst/>
              <a:cxnLst/>
              <a:rect l="l" t="t" r="r" b="b"/>
              <a:pathLst>
                <a:path w="3137" h="3237" extrusionOk="0">
                  <a:moveTo>
                    <a:pt x="1202" y="1"/>
                  </a:moveTo>
                  <a:cubicBezTo>
                    <a:pt x="601" y="1001"/>
                    <a:pt x="201" y="2102"/>
                    <a:pt x="1" y="3236"/>
                  </a:cubicBezTo>
                  <a:lnTo>
                    <a:pt x="3136" y="3003"/>
                  </a:lnTo>
                  <a:lnTo>
                    <a:pt x="1202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7"/>
            <p:cNvSpPr/>
            <p:nvPr/>
          </p:nvSpPr>
          <p:spPr>
            <a:xfrm>
              <a:off x="4576775" y="2360475"/>
              <a:ext cx="77575" cy="130100"/>
            </a:xfrm>
            <a:custGeom>
              <a:avLst/>
              <a:gdLst/>
              <a:ahLst/>
              <a:cxnLst/>
              <a:rect l="l" t="t" r="r" b="b"/>
              <a:pathLst>
                <a:path w="3103" h="5204" extrusionOk="0">
                  <a:moveTo>
                    <a:pt x="1902" y="0"/>
                  </a:moveTo>
                  <a:lnTo>
                    <a:pt x="0" y="5204"/>
                  </a:lnTo>
                  <a:lnTo>
                    <a:pt x="3103" y="1835"/>
                  </a:lnTo>
                  <a:cubicBezTo>
                    <a:pt x="3003" y="1068"/>
                    <a:pt x="2569" y="400"/>
                    <a:pt x="1902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7"/>
            <p:cNvSpPr/>
            <p:nvPr/>
          </p:nvSpPr>
          <p:spPr>
            <a:xfrm>
              <a:off x="4494225" y="2489725"/>
              <a:ext cx="82575" cy="85075"/>
            </a:xfrm>
            <a:custGeom>
              <a:avLst/>
              <a:gdLst/>
              <a:ahLst/>
              <a:cxnLst/>
              <a:rect l="l" t="t" r="r" b="b"/>
              <a:pathLst>
                <a:path w="3303" h="3403" extrusionOk="0">
                  <a:moveTo>
                    <a:pt x="3302" y="0"/>
                  </a:moveTo>
                  <a:lnTo>
                    <a:pt x="167" y="234"/>
                  </a:lnTo>
                  <a:cubicBezTo>
                    <a:pt x="67" y="801"/>
                    <a:pt x="0" y="1368"/>
                    <a:pt x="0" y="1902"/>
                  </a:cubicBezTo>
                  <a:cubicBezTo>
                    <a:pt x="0" y="2402"/>
                    <a:pt x="67" y="2903"/>
                    <a:pt x="167" y="3403"/>
                  </a:cubicBezTo>
                  <a:lnTo>
                    <a:pt x="3302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7"/>
            <p:cNvSpPr/>
            <p:nvPr/>
          </p:nvSpPr>
          <p:spPr>
            <a:xfrm>
              <a:off x="4575950" y="2483875"/>
              <a:ext cx="78400" cy="80925"/>
            </a:xfrm>
            <a:custGeom>
              <a:avLst/>
              <a:gdLst/>
              <a:ahLst/>
              <a:cxnLst/>
              <a:rect l="l" t="t" r="r" b="b"/>
              <a:pathLst>
                <a:path w="3136" h="3237" extrusionOk="0">
                  <a:moveTo>
                    <a:pt x="3136" y="1"/>
                  </a:moveTo>
                  <a:lnTo>
                    <a:pt x="0" y="234"/>
                  </a:lnTo>
                  <a:lnTo>
                    <a:pt x="1935" y="3237"/>
                  </a:lnTo>
                  <a:cubicBezTo>
                    <a:pt x="2535" y="2236"/>
                    <a:pt x="2935" y="1135"/>
                    <a:pt x="3136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7"/>
            <p:cNvSpPr/>
            <p:nvPr/>
          </p:nvSpPr>
          <p:spPr>
            <a:xfrm>
              <a:off x="4528400" y="2489725"/>
              <a:ext cx="47575" cy="135625"/>
            </a:xfrm>
            <a:custGeom>
              <a:avLst/>
              <a:gdLst/>
              <a:ahLst/>
              <a:cxnLst/>
              <a:rect l="l" t="t" r="r" b="b"/>
              <a:pathLst>
                <a:path w="1903" h="5425" extrusionOk="0">
                  <a:moveTo>
                    <a:pt x="1902" y="0"/>
                  </a:moveTo>
                  <a:lnTo>
                    <a:pt x="1" y="5238"/>
                  </a:lnTo>
                  <a:cubicBezTo>
                    <a:pt x="251" y="5363"/>
                    <a:pt x="525" y="5424"/>
                    <a:pt x="800" y="5424"/>
                  </a:cubicBezTo>
                  <a:cubicBezTo>
                    <a:pt x="1184" y="5424"/>
                    <a:pt x="1571" y="5304"/>
                    <a:pt x="1902" y="5071"/>
                  </a:cubicBezTo>
                  <a:lnTo>
                    <a:pt x="1902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7"/>
            <p:cNvSpPr/>
            <p:nvPr/>
          </p:nvSpPr>
          <p:spPr>
            <a:xfrm>
              <a:off x="4498375" y="2490550"/>
              <a:ext cx="78425" cy="130125"/>
            </a:xfrm>
            <a:custGeom>
              <a:avLst/>
              <a:gdLst/>
              <a:ahLst/>
              <a:cxnLst/>
              <a:rect l="l" t="t" r="r" b="b"/>
              <a:pathLst>
                <a:path w="3137" h="5205" extrusionOk="0">
                  <a:moveTo>
                    <a:pt x="3136" y="1"/>
                  </a:moveTo>
                  <a:lnTo>
                    <a:pt x="1" y="3370"/>
                  </a:lnTo>
                  <a:cubicBezTo>
                    <a:pt x="134" y="4104"/>
                    <a:pt x="568" y="4771"/>
                    <a:pt x="1202" y="5205"/>
                  </a:cubicBezTo>
                  <a:lnTo>
                    <a:pt x="3136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7"/>
            <p:cNvSpPr/>
            <p:nvPr/>
          </p:nvSpPr>
          <p:spPr>
            <a:xfrm>
              <a:off x="4494225" y="2363800"/>
              <a:ext cx="81750" cy="256875"/>
            </a:xfrm>
            <a:custGeom>
              <a:avLst/>
              <a:gdLst/>
              <a:ahLst/>
              <a:cxnLst/>
              <a:rect l="l" t="t" r="r" b="b"/>
              <a:pathLst>
                <a:path w="3270" h="10275" extrusionOk="0">
                  <a:moveTo>
                    <a:pt x="3269" y="1"/>
                  </a:moveTo>
                  <a:cubicBezTo>
                    <a:pt x="2468" y="501"/>
                    <a:pt x="1801" y="1235"/>
                    <a:pt x="1368" y="2069"/>
                  </a:cubicBezTo>
                  <a:cubicBezTo>
                    <a:pt x="767" y="3069"/>
                    <a:pt x="367" y="4170"/>
                    <a:pt x="167" y="5304"/>
                  </a:cubicBezTo>
                  <a:cubicBezTo>
                    <a:pt x="67" y="5838"/>
                    <a:pt x="0" y="6405"/>
                    <a:pt x="0" y="6972"/>
                  </a:cubicBezTo>
                  <a:cubicBezTo>
                    <a:pt x="0" y="7473"/>
                    <a:pt x="67" y="7940"/>
                    <a:pt x="167" y="8440"/>
                  </a:cubicBezTo>
                  <a:cubicBezTo>
                    <a:pt x="300" y="9174"/>
                    <a:pt x="734" y="9841"/>
                    <a:pt x="1368" y="10275"/>
                  </a:cubicBezTo>
                  <a:lnTo>
                    <a:pt x="3269" y="5037"/>
                  </a:lnTo>
                  <a:lnTo>
                    <a:pt x="326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7"/>
            <p:cNvSpPr/>
            <p:nvPr/>
          </p:nvSpPr>
          <p:spPr>
            <a:xfrm>
              <a:off x="4575950" y="2406325"/>
              <a:ext cx="82575" cy="84250"/>
            </a:xfrm>
            <a:custGeom>
              <a:avLst/>
              <a:gdLst/>
              <a:ahLst/>
              <a:cxnLst/>
              <a:rect l="l" t="t" r="r" b="b"/>
              <a:pathLst>
                <a:path w="3303" h="3370" extrusionOk="0">
                  <a:moveTo>
                    <a:pt x="3136" y="1"/>
                  </a:moveTo>
                  <a:lnTo>
                    <a:pt x="0" y="3370"/>
                  </a:lnTo>
                  <a:lnTo>
                    <a:pt x="3136" y="3136"/>
                  </a:lnTo>
                  <a:cubicBezTo>
                    <a:pt x="3236" y="2603"/>
                    <a:pt x="3302" y="2036"/>
                    <a:pt x="3302" y="1468"/>
                  </a:cubicBezTo>
                  <a:cubicBezTo>
                    <a:pt x="3302" y="968"/>
                    <a:pt x="3269" y="468"/>
                    <a:pt x="3136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7"/>
            <p:cNvSpPr/>
            <p:nvPr/>
          </p:nvSpPr>
          <p:spPr>
            <a:xfrm>
              <a:off x="4576775" y="2489725"/>
              <a:ext cx="47550" cy="126775"/>
            </a:xfrm>
            <a:custGeom>
              <a:avLst/>
              <a:gdLst/>
              <a:ahLst/>
              <a:cxnLst/>
              <a:rect l="l" t="t" r="r" b="b"/>
              <a:pathLst>
                <a:path w="1902" h="5071" extrusionOk="0">
                  <a:moveTo>
                    <a:pt x="0" y="0"/>
                  </a:moveTo>
                  <a:lnTo>
                    <a:pt x="0" y="5071"/>
                  </a:lnTo>
                  <a:cubicBezTo>
                    <a:pt x="801" y="4570"/>
                    <a:pt x="1468" y="3837"/>
                    <a:pt x="1902" y="300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7"/>
            <p:cNvSpPr/>
            <p:nvPr/>
          </p:nvSpPr>
          <p:spPr>
            <a:xfrm>
              <a:off x="4527575" y="2633350"/>
              <a:ext cx="97600" cy="66025"/>
            </a:xfrm>
            <a:custGeom>
              <a:avLst/>
              <a:gdLst/>
              <a:ahLst/>
              <a:cxnLst/>
              <a:rect l="l" t="t" r="r" b="b"/>
              <a:pathLst>
                <a:path w="3904" h="2641" extrusionOk="0">
                  <a:moveTo>
                    <a:pt x="3724" y="1"/>
                  </a:moveTo>
                  <a:cubicBezTo>
                    <a:pt x="3687" y="1"/>
                    <a:pt x="3646" y="9"/>
                    <a:pt x="3603" y="26"/>
                  </a:cubicBezTo>
                  <a:lnTo>
                    <a:pt x="301" y="1928"/>
                  </a:lnTo>
                  <a:cubicBezTo>
                    <a:pt x="134" y="2061"/>
                    <a:pt x="34" y="2228"/>
                    <a:pt x="0" y="2428"/>
                  </a:cubicBezTo>
                  <a:cubicBezTo>
                    <a:pt x="0" y="2566"/>
                    <a:pt x="64" y="2641"/>
                    <a:pt x="158" y="2641"/>
                  </a:cubicBezTo>
                  <a:cubicBezTo>
                    <a:pt x="200" y="2641"/>
                    <a:pt x="249" y="2626"/>
                    <a:pt x="301" y="2595"/>
                  </a:cubicBezTo>
                  <a:lnTo>
                    <a:pt x="3603" y="693"/>
                  </a:lnTo>
                  <a:cubicBezTo>
                    <a:pt x="3770" y="593"/>
                    <a:pt x="3870" y="393"/>
                    <a:pt x="3903" y="193"/>
                  </a:cubicBezTo>
                  <a:cubicBezTo>
                    <a:pt x="3903" y="69"/>
                    <a:pt x="3830" y="1"/>
                    <a:pt x="3724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7"/>
            <p:cNvSpPr/>
            <p:nvPr/>
          </p:nvSpPr>
          <p:spPr>
            <a:xfrm>
              <a:off x="4510050" y="2671725"/>
              <a:ext cx="132625" cy="86900"/>
            </a:xfrm>
            <a:custGeom>
              <a:avLst/>
              <a:gdLst/>
              <a:ahLst/>
              <a:cxnLst/>
              <a:rect l="l" t="t" r="r" b="b"/>
              <a:pathLst>
                <a:path w="5305" h="3476" extrusionOk="0">
                  <a:moveTo>
                    <a:pt x="5125" y="0"/>
                  </a:moveTo>
                  <a:cubicBezTo>
                    <a:pt x="5088" y="0"/>
                    <a:pt x="5047" y="8"/>
                    <a:pt x="5004" y="26"/>
                  </a:cubicBezTo>
                  <a:lnTo>
                    <a:pt x="301" y="2794"/>
                  </a:lnTo>
                  <a:cubicBezTo>
                    <a:pt x="134" y="2894"/>
                    <a:pt x="1" y="3095"/>
                    <a:pt x="1" y="3295"/>
                  </a:cubicBezTo>
                  <a:cubicBezTo>
                    <a:pt x="1" y="3408"/>
                    <a:pt x="62" y="3475"/>
                    <a:pt x="154" y="3475"/>
                  </a:cubicBezTo>
                  <a:cubicBezTo>
                    <a:pt x="198" y="3475"/>
                    <a:pt x="248" y="3460"/>
                    <a:pt x="301" y="3428"/>
                  </a:cubicBezTo>
                  <a:lnTo>
                    <a:pt x="5004" y="693"/>
                  </a:lnTo>
                  <a:cubicBezTo>
                    <a:pt x="5205" y="593"/>
                    <a:pt x="5305" y="393"/>
                    <a:pt x="5305" y="192"/>
                  </a:cubicBezTo>
                  <a:cubicBezTo>
                    <a:pt x="5305" y="69"/>
                    <a:pt x="5231" y="0"/>
                    <a:pt x="5125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7"/>
            <p:cNvSpPr/>
            <p:nvPr/>
          </p:nvSpPr>
          <p:spPr>
            <a:xfrm>
              <a:off x="4510050" y="2720925"/>
              <a:ext cx="132625" cy="86900"/>
            </a:xfrm>
            <a:custGeom>
              <a:avLst/>
              <a:gdLst/>
              <a:ahLst/>
              <a:cxnLst/>
              <a:rect l="l" t="t" r="r" b="b"/>
              <a:pathLst>
                <a:path w="5305" h="3476" extrusionOk="0">
                  <a:moveTo>
                    <a:pt x="5125" y="0"/>
                  </a:moveTo>
                  <a:cubicBezTo>
                    <a:pt x="5088" y="0"/>
                    <a:pt x="5047" y="9"/>
                    <a:pt x="5004" y="26"/>
                  </a:cubicBezTo>
                  <a:lnTo>
                    <a:pt x="301" y="2794"/>
                  </a:lnTo>
                  <a:cubicBezTo>
                    <a:pt x="134" y="2894"/>
                    <a:pt x="1" y="3061"/>
                    <a:pt x="1" y="3295"/>
                  </a:cubicBezTo>
                  <a:cubicBezTo>
                    <a:pt x="1" y="3408"/>
                    <a:pt x="62" y="3475"/>
                    <a:pt x="154" y="3475"/>
                  </a:cubicBezTo>
                  <a:cubicBezTo>
                    <a:pt x="198" y="3475"/>
                    <a:pt x="248" y="3460"/>
                    <a:pt x="301" y="3428"/>
                  </a:cubicBezTo>
                  <a:lnTo>
                    <a:pt x="5004" y="693"/>
                  </a:lnTo>
                  <a:cubicBezTo>
                    <a:pt x="5205" y="593"/>
                    <a:pt x="5305" y="393"/>
                    <a:pt x="5305" y="193"/>
                  </a:cubicBezTo>
                  <a:cubicBezTo>
                    <a:pt x="5305" y="69"/>
                    <a:pt x="5231" y="0"/>
                    <a:pt x="5125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7"/>
            <p:cNvSpPr/>
            <p:nvPr/>
          </p:nvSpPr>
          <p:spPr>
            <a:xfrm>
              <a:off x="4510050" y="2770425"/>
              <a:ext cx="132625" cy="86600"/>
            </a:xfrm>
            <a:custGeom>
              <a:avLst/>
              <a:gdLst/>
              <a:ahLst/>
              <a:cxnLst/>
              <a:rect l="l" t="t" r="r" b="b"/>
              <a:pathLst>
                <a:path w="5305" h="3464" extrusionOk="0">
                  <a:moveTo>
                    <a:pt x="5151" y="0"/>
                  </a:moveTo>
                  <a:cubicBezTo>
                    <a:pt x="5108" y="0"/>
                    <a:pt x="5058" y="15"/>
                    <a:pt x="5004" y="47"/>
                  </a:cubicBezTo>
                  <a:lnTo>
                    <a:pt x="301" y="2749"/>
                  </a:lnTo>
                  <a:cubicBezTo>
                    <a:pt x="101" y="2883"/>
                    <a:pt x="1" y="3049"/>
                    <a:pt x="1" y="3283"/>
                  </a:cubicBezTo>
                  <a:cubicBezTo>
                    <a:pt x="1" y="3396"/>
                    <a:pt x="62" y="3463"/>
                    <a:pt x="154" y="3463"/>
                  </a:cubicBezTo>
                  <a:cubicBezTo>
                    <a:pt x="198" y="3463"/>
                    <a:pt x="248" y="3448"/>
                    <a:pt x="301" y="3416"/>
                  </a:cubicBezTo>
                  <a:lnTo>
                    <a:pt x="5004" y="681"/>
                  </a:lnTo>
                  <a:cubicBezTo>
                    <a:pt x="5205" y="581"/>
                    <a:pt x="5305" y="381"/>
                    <a:pt x="5305" y="181"/>
                  </a:cubicBezTo>
                  <a:cubicBezTo>
                    <a:pt x="5305" y="67"/>
                    <a:pt x="5243" y="0"/>
                    <a:pt x="5151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7"/>
            <p:cNvSpPr/>
            <p:nvPr/>
          </p:nvSpPr>
          <p:spPr>
            <a:xfrm>
              <a:off x="3869600" y="3939900"/>
              <a:ext cx="705525" cy="449050"/>
            </a:xfrm>
            <a:custGeom>
              <a:avLst/>
              <a:gdLst/>
              <a:ahLst/>
              <a:cxnLst/>
              <a:rect l="l" t="t" r="r" b="b"/>
              <a:pathLst>
                <a:path w="28221" h="17962" extrusionOk="0">
                  <a:moveTo>
                    <a:pt x="24674" y="1"/>
                  </a:moveTo>
                  <a:cubicBezTo>
                    <a:pt x="24459" y="1"/>
                    <a:pt x="24262" y="46"/>
                    <a:pt x="24084" y="135"/>
                  </a:cubicBezTo>
                  <a:cubicBezTo>
                    <a:pt x="21282" y="1536"/>
                    <a:pt x="1702" y="14112"/>
                    <a:pt x="434" y="14712"/>
                  </a:cubicBezTo>
                  <a:cubicBezTo>
                    <a:pt x="167" y="14879"/>
                    <a:pt x="1" y="15213"/>
                    <a:pt x="1" y="15546"/>
                  </a:cubicBezTo>
                  <a:cubicBezTo>
                    <a:pt x="34" y="16413"/>
                    <a:pt x="468" y="17247"/>
                    <a:pt x="1201" y="17781"/>
                  </a:cubicBezTo>
                  <a:cubicBezTo>
                    <a:pt x="1362" y="17901"/>
                    <a:pt x="1546" y="17961"/>
                    <a:pt x="1732" y="17961"/>
                  </a:cubicBezTo>
                  <a:cubicBezTo>
                    <a:pt x="1857" y="17961"/>
                    <a:pt x="1982" y="17935"/>
                    <a:pt x="2102" y="17881"/>
                  </a:cubicBezTo>
                  <a:cubicBezTo>
                    <a:pt x="4070" y="16780"/>
                    <a:pt x="23451" y="8541"/>
                    <a:pt x="27387" y="6440"/>
                  </a:cubicBezTo>
                  <a:cubicBezTo>
                    <a:pt x="27887" y="6173"/>
                    <a:pt x="28187" y="5639"/>
                    <a:pt x="28221" y="4838"/>
                  </a:cubicBezTo>
                  <a:cubicBezTo>
                    <a:pt x="28187" y="3037"/>
                    <a:pt x="27287" y="1403"/>
                    <a:pt x="25852" y="369"/>
                  </a:cubicBezTo>
                  <a:cubicBezTo>
                    <a:pt x="25419" y="121"/>
                    <a:pt x="25023" y="1"/>
                    <a:pt x="24674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7"/>
            <p:cNvSpPr/>
            <p:nvPr/>
          </p:nvSpPr>
          <p:spPr>
            <a:xfrm>
              <a:off x="3870425" y="3939900"/>
              <a:ext cx="684700" cy="412025"/>
            </a:xfrm>
            <a:custGeom>
              <a:avLst/>
              <a:gdLst/>
              <a:ahLst/>
              <a:cxnLst/>
              <a:rect l="l" t="t" r="r" b="b"/>
              <a:pathLst>
                <a:path w="27388" h="16481" extrusionOk="0">
                  <a:moveTo>
                    <a:pt x="24641" y="1"/>
                  </a:moveTo>
                  <a:cubicBezTo>
                    <a:pt x="24426" y="1"/>
                    <a:pt x="24229" y="46"/>
                    <a:pt x="24051" y="135"/>
                  </a:cubicBezTo>
                  <a:lnTo>
                    <a:pt x="23985" y="168"/>
                  </a:lnTo>
                  <a:cubicBezTo>
                    <a:pt x="21450" y="1469"/>
                    <a:pt x="6872" y="10776"/>
                    <a:pt x="1936" y="13778"/>
                  </a:cubicBezTo>
                  <a:lnTo>
                    <a:pt x="1902" y="13778"/>
                  </a:lnTo>
                  <a:lnTo>
                    <a:pt x="1702" y="13912"/>
                  </a:lnTo>
                  <a:lnTo>
                    <a:pt x="1669" y="13945"/>
                  </a:lnTo>
                  <a:lnTo>
                    <a:pt x="1535" y="14012"/>
                  </a:lnTo>
                  <a:lnTo>
                    <a:pt x="1402" y="14112"/>
                  </a:lnTo>
                  <a:cubicBezTo>
                    <a:pt x="902" y="14412"/>
                    <a:pt x="535" y="14612"/>
                    <a:pt x="401" y="14679"/>
                  </a:cubicBezTo>
                  <a:cubicBezTo>
                    <a:pt x="368" y="14712"/>
                    <a:pt x="334" y="14746"/>
                    <a:pt x="301" y="14779"/>
                  </a:cubicBezTo>
                  <a:cubicBezTo>
                    <a:pt x="101" y="14979"/>
                    <a:pt x="1" y="15213"/>
                    <a:pt x="1" y="15513"/>
                  </a:cubicBezTo>
                  <a:cubicBezTo>
                    <a:pt x="1" y="15579"/>
                    <a:pt x="1" y="15680"/>
                    <a:pt x="1" y="15780"/>
                  </a:cubicBezTo>
                  <a:lnTo>
                    <a:pt x="1" y="15880"/>
                  </a:lnTo>
                  <a:cubicBezTo>
                    <a:pt x="1" y="15913"/>
                    <a:pt x="1" y="16013"/>
                    <a:pt x="34" y="16046"/>
                  </a:cubicBezTo>
                  <a:lnTo>
                    <a:pt x="68" y="16213"/>
                  </a:lnTo>
                  <a:cubicBezTo>
                    <a:pt x="68" y="16247"/>
                    <a:pt x="101" y="16313"/>
                    <a:pt x="134" y="16347"/>
                  </a:cubicBezTo>
                  <a:cubicBezTo>
                    <a:pt x="134" y="16380"/>
                    <a:pt x="168" y="16447"/>
                    <a:pt x="168" y="16480"/>
                  </a:cubicBezTo>
                  <a:lnTo>
                    <a:pt x="27387" y="2103"/>
                  </a:lnTo>
                  <a:cubicBezTo>
                    <a:pt x="27020" y="1403"/>
                    <a:pt x="26453" y="802"/>
                    <a:pt x="25819" y="369"/>
                  </a:cubicBezTo>
                  <a:cubicBezTo>
                    <a:pt x="25386" y="121"/>
                    <a:pt x="24990" y="1"/>
                    <a:pt x="246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37"/>
            <p:cNvSpPr/>
            <p:nvPr/>
          </p:nvSpPr>
          <p:spPr>
            <a:xfrm>
              <a:off x="3870425" y="4306625"/>
              <a:ext cx="61750" cy="82600"/>
            </a:xfrm>
            <a:custGeom>
              <a:avLst/>
              <a:gdLst/>
              <a:ahLst/>
              <a:cxnLst/>
              <a:rect l="l" t="t" r="r" b="b"/>
              <a:pathLst>
                <a:path w="2470" h="3304" extrusionOk="0">
                  <a:moveTo>
                    <a:pt x="703" y="0"/>
                  </a:moveTo>
                  <a:cubicBezTo>
                    <a:pt x="296" y="0"/>
                    <a:pt x="1" y="315"/>
                    <a:pt x="1" y="877"/>
                  </a:cubicBezTo>
                  <a:cubicBezTo>
                    <a:pt x="1" y="1778"/>
                    <a:pt x="435" y="2612"/>
                    <a:pt x="1168" y="3112"/>
                  </a:cubicBezTo>
                  <a:cubicBezTo>
                    <a:pt x="1379" y="3242"/>
                    <a:pt x="1580" y="3303"/>
                    <a:pt x="1759" y="3303"/>
                  </a:cubicBezTo>
                  <a:cubicBezTo>
                    <a:pt x="2175" y="3303"/>
                    <a:pt x="2469" y="2972"/>
                    <a:pt x="2469" y="2412"/>
                  </a:cubicBezTo>
                  <a:cubicBezTo>
                    <a:pt x="2436" y="1544"/>
                    <a:pt x="2002" y="710"/>
                    <a:pt x="1268" y="177"/>
                  </a:cubicBezTo>
                  <a:cubicBezTo>
                    <a:pt x="1069" y="57"/>
                    <a:pt x="876" y="0"/>
                    <a:pt x="703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7"/>
            <p:cNvSpPr/>
            <p:nvPr/>
          </p:nvSpPr>
          <p:spPr>
            <a:xfrm>
              <a:off x="3752850" y="4317950"/>
              <a:ext cx="166800" cy="126325"/>
            </a:xfrm>
            <a:custGeom>
              <a:avLst/>
              <a:gdLst/>
              <a:ahLst/>
              <a:cxnLst/>
              <a:rect l="l" t="t" r="r" b="b"/>
              <a:pathLst>
                <a:path w="6672" h="5053" extrusionOk="0">
                  <a:moveTo>
                    <a:pt x="5341" y="1"/>
                  </a:moveTo>
                  <a:cubicBezTo>
                    <a:pt x="5251" y="1"/>
                    <a:pt x="5158" y="20"/>
                    <a:pt x="5071" y="57"/>
                  </a:cubicBezTo>
                  <a:lnTo>
                    <a:pt x="334" y="2592"/>
                  </a:lnTo>
                  <a:cubicBezTo>
                    <a:pt x="134" y="2726"/>
                    <a:pt x="1" y="2959"/>
                    <a:pt x="34" y="3193"/>
                  </a:cubicBezTo>
                  <a:cubicBezTo>
                    <a:pt x="34" y="3893"/>
                    <a:pt x="367" y="4527"/>
                    <a:pt x="935" y="4927"/>
                  </a:cubicBezTo>
                  <a:cubicBezTo>
                    <a:pt x="1056" y="5008"/>
                    <a:pt x="1201" y="5052"/>
                    <a:pt x="1342" y="5052"/>
                  </a:cubicBezTo>
                  <a:cubicBezTo>
                    <a:pt x="1433" y="5052"/>
                    <a:pt x="1523" y="5034"/>
                    <a:pt x="1602" y="4994"/>
                  </a:cubicBezTo>
                  <a:lnTo>
                    <a:pt x="6372" y="2492"/>
                  </a:lnTo>
                  <a:cubicBezTo>
                    <a:pt x="6572" y="2359"/>
                    <a:pt x="6672" y="2092"/>
                    <a:pt x="6672" y="1858"/>
                  </a:cubicBezTo>
                  <a:cubicBezTo>
                    <a:pt x="6639" y="1191"/>
                    <a:pt x="6305" y="558"/>
                    <a:pt x="5738" y="157"/>
                  </a:cubicBezTo>
                  <a:cubicBezTo>
                    <a:pt x="5634" y="53"/>
                    <a:pt x="5490" y="1"/>
                    <a:pt x="5341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7"/>
            <p:cNvSpPr/>
            <p:nvPr/>
          </p:nvSpPr>
          <p:spPr>
            <a:xfrm>
              <a:off x="3752850" y="4317950"/>
              <a:ext cx="156800" cy="98175"/>
            </a:xfrm>
            <a:custGeom>
              <a:avLst/>
              <a:gdLst/>
              <a:ahLst/>
              <a:cxnLst/>
              <a:rect l="l" t="t" r="r" b="b"/>
              <a:pathLst>
                <a:path w="6272" h="3927" extrusionOk="0">
                  <a:moveTo>
                    <a:pt x="5342" y="1"/>
                  </a:moveTo>
                  <a:cubicBezTo>
                    <a:pt x="5251" y="1"/>
                    <a:pt x="5158" y="20"/>
                    <a:pt x="5071" y="57"/>
                  </a:cubicBezTo>
                  <a:lnTo>
                    <a:pt x="334" y="2592"/>
                  </a:lnTo>
                  <a:cubicBezTo>
                    <a:pt x="134" y="2726"/>
                    <a:pt x="1" y="2959"/>
                    <a:pt x="34" y="3193"/>
                  </a:cubicBezTo>
                  <a:cubicBezTo>
                    <a:pt x="34" y="3460"/>
                    <a:pt x="67" y="3693"/>
                    <a:pt x="167" y="3927"/>
                  </a:cubicBezTo>
                  <a:lnTo>
                    <a:pt x="6272" y="691"/>
                  </a:lnTo>
                  <a:cubicBezTo>
                    <a:pt x="6138" y="457"/>
                    <a:pt x="5971" y="291"/>
                    <a:pt x="5771" y="157"/>
                  </a:cubicBezTo>
                  <a:cubicBezTo>
                    <a:pt x="5646" y="53"/>
                    <a:pt x="5495" y="1"/>
                    <a:pt x="534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7"/>
            <p:cNvSpPr/>
            <p:nvPr/>
          </p:nvSpPr>
          <p:spPr>
            <a:xfrm>
              <a:off x="2877225" y="4206575"/>
              <a:ext cx="1028250" cy="733475"/>
            </a:xfrm>
            <a:custGeom>
              <a:avLst/>
              <a:gdLst/>
              <a:ahLst/>
              <a:cxnLst/>
              <a:rect l="l" t="t" r="r" b="b"/>
              <a:pathLst>
                <a:path w="41130" h="29339" extrusionOk="0">
                  <a:moveTo>
                    <a:pt x="20582" y="1977"/>
                  </a:moveTo>
                  <a:cubicBezTo>
                    <a:pt x="25719" y="1977"/>
                    <a:pt x="30522" y="3111"/>
                    <a:pt x="34125" y="5179"/>
                  </a:cubicBezTo>
                  <a:cubicBezTo>
                    <a:pt x="37361" y="7047"/>
                    <a:pt x="39128" y="9416"/>
                    <a:pt x="39128" y="11851"/>
                  </a:cubicBezTo>
                  <a:cubicBezTo>
                    <a:pt x="39128" y="14286"/>
                    <a:pt x="37361" y="16654"/>
                    <a:pt x="34125" y="18522"/>
                  </a:cubicBezTo>
                  <a:cubicBezTo>
                    <a:pt x="30522" y="20624"/>
                    <a:pt x="25719" y="21758"/>
                    <a:pt x="20582" y="21758"/>
                  </a:cubicBezTo>
                  <a:cubicBezTo>
                    <a:pt x="15412" y="21758"/>
                    <a:pt x="10608" y="20590"/>
                    <a:pt x="7006" y="18522"/>
                  </a:cubicBezTo>
                  <a:cubicBezTo>
                    <a:pt x="3770" y="16654"/>
                    <a:pt x="2002" y="14286"/>
                    <a:pt x="2002" y="11851"/>
                  </a:cubicBezTo>
                  <a:cubicBezTo>
                    <a:pt x="2002" y="9449"/>
                    <a:pt x="3770" y="7047"/>
                    <a:pt x="7006" y="5179"/>
                  </a:cubicBezTo>
                  <a:cubicBezTo>
                    <a:pt x="10608" y="3111"/>
                    <a:pt x="15412" y="1977"/>
                    <a:pt x="20582" y="1977"/>
                  </a:cubicBezTo>
                  <a:close/>
                  <a:moveTo>
                    <a:pt x="20565" y="1"/>
                  </a:moveTo>
                  <a:cubicBezTo>
                    <a:pt x="15303" y="1"/>
                    <a:pt x="10041" y="1160"/>
                    <a:pt x="6038" y="3478"/>
                  </a:cubicBezTo>
                  <a:cubicBezTo>
                    <a:pt x="2002" y="5780"/>
                    <a:pt x="1" y="8815"/>
                    <a:pt x="1" y="11851"/>
                  </a:cubicBezTo>
                  <a:lnTo>
                    <a:pt x="1" y="17455"/>
                  </a:lnTo>
                  <a:cubicBezTo>
                    <a:pt x="1" y="20490"/>
                    <a:pt x="2002" y="23526"/>
                    <a:pt x="6038" y="25861"/>
                  </a:cubicBezTo>
                  <a:cubicBezTo>
                    <a:pt x="10041" y="28179"/>
                    <a:pt x="15303" y="29338"/>
                    <a:pt x="20565" y="29338"/>
                  </a:cubicBezTo>
                  <a:cubicBezTo>
                    <a:pt x="25827" y="29338"/>
                    <a:pt x="31089" y="28179"/>
                    <a:pt x="35092" y="25861"/>
                  </a:cubicBezTo>
                  <a:cubicBezTo>
                    <a:pt x="39128" y="23526"/>
                    <a:pt x="41130" y="20490"/>
                    <a:pt x="41130" y="17455"/>
                  </a:cubicBezTo>
                  <a:lnTo>
                    <a:pt x="41130" y="11851"/>
                  </a:lnTo>
                  <a:cubicBezTo>
                    <a:pt x="41130" y="8815"/>
                    <a:pt x="39128" y="5780"/>
                    <a:pt x="35092" y="3478"/>
                  </a:cubicBezTo>
                  <a:cubicBezTo>
                    <a:pt x="31089" y="1160"/>
                    <a:pt x="25827" y="1"/>
                    <a:pt x="20565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7"/>
            <p:cNvSpPr/>
            <p:nvPr/>
          </p:nvSpPr>
          <p:spPr>
            <a:xfrm>
              <a:off x="2827200" y="4206575"/>
              <a:ext cx="1128325" cy="593375"/>
            </a:xfrm>
            <a:custGeom>
              <a:avLst/>
              <a:gdLst/>
              <a:ahLst/>
              <a:cxnLst/>
              <a:rect l="l" t="t" r="r" b="b"/>
              <a:pathLst>
                <a:path w="45133" h="23735" extrusionOk="0">
                  <a:moveTo>
                    <a:pt x="22550" y="1977"/>
                  </a:moveTo>
                  <a:cubicBezTo>
                    <a:pt x="27720" y="1977"/>
                    <a:pt x="32523" y="3111"/>
                    <a:pt x="36126" y="5179"/>
                  </a:cubicBezTo>
                  <a:cubicBezTo>
                    <a:pt x="39362" y="7047"/>
                    <a:pt x="41129" y="9416"/>
                    <a:pt x="41129" y="11851"/>
                  </a:cubicBezTo>
                  <a:cubicBezTo>
                    <a:pt x="41129" y="14286"/>
                    <a:pt x="39362" y="16654"/>
                    <a:pt x="36126" y="18522"/>
                  </a:cubicBezTo>
                  <a:cubicBezTo>
                    <a:pt x="32523" y="20624"/>
                    <a:pt x="27720" y="21758"/>
                    <a:pt x="22550" y="21758"/>
                  </a:cubicBezTo>
                  <a:cubicBezTo>
                    <a:pt x="17413" y="21758"/>
                    <a:pt x="12609" y="20590"/>
                    <a:pt x="9007" y="18522"/>
                  </a:cubicBezTo>
                  <a:cubicBezTo>
                    <a:pt x="5771" y="16654"/>
                    <a:pt x="4003" y="14319"/>
                    <a:pt x="4003" y="11851"/>
                  </a:cubicBezTo>
                  <a:cubicBezTo>
                    <a:pt x="4003" y="9416"/>
                    <a:pt x="5771" y="7047"/>
                    <a:pt x="9007" y="5179"/>
                  </a:cubicBezTo>
                  <a:cubicBezTo>
                    <a:pt x="12609" y="3111"/>
                    <a:pt x="17413" y="1977"/>
                    <a:pt x="22550" y="1977"/>
                  </a:cubicBezTo>
                  <a:close/>
                  <a:moveTo>
                    <a:pt x="22566" y="1"/>
                  </a:moveTo>
                  <a:cubicBezTo>
                    <a:pt x="17304" y="1"/>
                    <a:pt x="12042" y="1160"/>
                    <a:pt x="8039" y="3478"/>
                  </a:cubicBezTo>
                  <a:cubicBezTo>
                    <a:pt x="0" y="8115"/>
                    <a:pt x="0" y="15620"/>
                    <a:pt x="8039" y="20257"/>
                  </a:cubicBezTo>
                  <a:cubicBezTo>
                    <a:pt x="12042" y="22575"/>
                    <a:pt x="17304" y="23734"/>
                    <a:pt x="22566" y="23734"/>
                  </a:cubicBezTo>
                  <a:cubicBezTo>
                    <a:pt x="27828" y="23734"/>
                    <a:pt x="33090" y="22575"/>
                    <a:pt x="37093" y="20257"/>
                  </a:cubicBezTo>
                  <a:cubicBezTo>
                    <a:pt x="45132" y="15620"/>
                    <a:pt x="45132" y="8115"/>
                    <a:pt x="37093" y="3478"/>
                  </a:cubicBezTo>
                  <a:cubicBezTo>
                    <a:pt x="33090" y="1160"/>
                    <a:pt x="27828" y="1"/>
                    <a:pt x="225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7"/>
            <p:cNvSpPr/>
            <p:nvPr/>
          </p:nvSpPr>
          <p:spPr>
            <a:xfrm>
              <a:off x="2927250" y="4256000"/>
              <a:ext cx="928200" cy="316900"/>
            </a:xfrm>
            <a:custGeom>
              <a:avLst/>
              <a:gdLst/>
              <a:ahLst/>
              <a:cxnLst/>
              <a:rect l="l" t="t" r="r" b="b"/>
              <a:pathLst>
                <a:path w="37128" h="12676" extrusionOk="0">
                  <a:moveTo>
                    <a:pt x="18581" y="0"/>
                  </a:moveTo>
                  <a:cubicBezTo>
                    <a:pt x="13411" y="0"/>
                    <a:pt x="8607" y="1134"/>
                    <a:pt x="5005" y="3202"/>
                  </a:cubicBezTo>
                  <a:cubicBezTo>
                    <a:pt x="1769" y="5070"/>
                    <a:pt x="1" y="7439"/>
                    <a:pt x="1" y="9874"/>
                  </a:cubicBezTo>
                  <a:cubicBezTo>
                    <a:pt x="1" y="10875"/>
                    <a:pt x="268" y="11842"/>
                    <a:pt x="802" y="12676"/>
                  </a:cubicBezTo>
                  <a:cubicBezTo>
                    <a:pt x="1635" y="11275"/>
                    <a:pt x="3036" y="9940"/>
                    <a:pt x="5005" y="8806"/>
                  </a:cubicBezTo>
                  <a:cubicBezTo>
                    <a:pt x="8607" y="6738"/>
                    <a:pt x="13411" y="5604"/>
                    <a:pt x="18581" y="5604"/>
                  </a:cubicBezTo>
                  <a:cubicBezTo>
                    <a:pt x="23718" y="5604"/>
                    <a:pt x="28521" y="6738"/>
                    <a:pt x="32124" y="8806"/>
                  </a:cubicBezTo>
                  <a:cubicBezTo>
                    <a:pt x="34092" y="9940"/>
                    <a:pt x="35526" y="11275"/>
                    <a:pt x="36327" y="12676"/>
                  </a:cubicBezTo>
                  <a:cubicBezTo>
                    <a:pt x="36861" y="11842"/>
                    <a:pt x="37127" y="10875"/>
                    <a:pt x="37127" y="9874"/>
                  </a:cubicBezTo>
                  <a:cubicBezTo>
                    <a:pt x="37127" y="7439"/>
                    <a:pt x="35360" y="5070"/>
                    <a:pt x="32124" y="3202"/>
                  </a:cubicBezTo>
                  <a:cubicBezTo>
                    <a:pt x="28521" y="1134"/>
                    <a:pt x="23718" y="0"/>
                    <a:pt x="18581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7"/>
            <p:cNvSpPr/>
            <p:nvPr/>
          </p:nvSpPr>
          <p:spPr>
            <a:xfrm>
              <a:off x="2927250" y="4256000"/>
              <a:ext cx="928200" cy="316900"/>
            </a:xfrm>
            <a:custGeom>
              <a:avLst/>
              <a:gdLst/>
              <a:ahLst/>
              <a:cxnLst/>
              <a:rect l="l" t="t" r="r" b="b"/>
              <a:pathLst>
                <a:path w="37128" h="12676" extrusionOk="0">
                  <a:moveTo>
                    <a:pt x="18581" y="0"/>
                  </a:moveTo>
                  <a:cubicBezTo>
                    <a:pt x="13411" y="0"/>
                    <a:pt x="8607" y="1134"/>
                    <a:pt x="5005" y="3202"/>
                  </a:cubicBezTo>
                  <a:cubicBezTo>
                    <a:pt x="1769" y="5070"/>
                    <a:pt x="1" y="7439"/>
                    <a:pt x="1" y="9874"/>
                  </a:cubicBezTo>
                  <a:cubicBezTo>
                    <a:pt x="1" y="10875"/>
                    <a:pt x="268" y="11842"/>
                    <a:pt x="802" y="12676"/>
                  </a:cubicBezTo>
                  <a:cubicBezTo>
                    <a:pt x="1635" y="11275"/>
                    <a:pt x="3036" y="9940"/>
                    <a:pt x="5005" y="8806"/>
                  </a:cubicBezTo>
                  <a:cubicBezTo>
                    <a:pt x="8607" y="6738"/>
                    <a:pt x="13411" y="5604"/>
                    <a:pt x="18581" y="5604"/>
                  </a:cubicBezTo>
                  <a:cubicBezTo>
                    <a:pt x="23718" y="5604"/>
                    <a:pt x="28521" y="6738"/>
                    <a:pt x="32124" y="8806"/>
                  </a:cubicBezTo>
                  <a:cubicBezTo>
                    <a:pt x="34092" y="9940"/>
                    <a:pt x="35526" y="11275"/>
                    <a:pt x="36327" y="12676"/>
                  </a:cubicBezTo>
                  <a:cubicBezTo>
                    <a:pt x="36861" y="11842"/>
                    <a:pt x="37127" y="10875"/>
                    <a:pt x="37127" y="9874"/>
                  </a:cubicBezTo>
                  <a:cubicBezTo>
                    <a:pt x="37127" y="7439"/>
                    <a:pt x="35360" y="5070"/>
                    <a:pt x="32124" y="3202"/>
                  </a:cubicBezTo>
                  <a:cubicBezTo>
                    <a:pt x="28521" y="1134"/>
                    <a:pt x="23718" y="0"/>
                    <a:pt x="1858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7"/>
            <p:cNvSpPr/>
            <p:nvPr/>
          </p:nvSpPr>
          <p:spPr>
            <a:xfrm>
              <a:off x="2931425" y="4319375"/>
              <a:ext cx="919850" cy="431150"/>
            </a:xfrm>
            <a:custGeom>
              <a:avLst/>
              <a:gdLst/>
              <a:ahLst/>
              <a:cxnLst/>
              <a:rect l="l" t="t" r="r" b="b"/>
              <a:pathLst>
                <a:path w="36794" h="17246" extrusionOk="0">
                  <a:moveTo>
                    <a:pt x="18381" y="0"/>
                  </a:moveTo>
                  <a:cubicBezTo>
                    <a:pt x="13244" y="0"/>
                    <a:pt x="8440" y="1134"/>
                    <a:pt x="4838" y="3202"/>
                  </a:cubicBezTo>
                  <a:cubicBezTo>
                    <a:pt x="2169" y="4770"/>
                    <a:pt x="501" y="6638"/>
                    <a:pt x="1" y="8640"/>
                  </a:cubicBezTo>
                  <a:cubicBezTo>
                    <a:pt x="501" y="10608"/>
                    <a:pt x="2169" y="12509"/>
                    <a:pt x="4838" y="14044"/>
                  </a:cubicBezTo>
                  <a:cubicBezTo>
                    <a:pt x="8440" y="16112"/>
                    <a:pt x="13244" y="17246"/>
                    <a:pt x="18381" y="17246"/>
                  </a:cubicBezTo>
                  <a:cubicBezTo>
                    <a:pt x="23551" y="17246"/>
                    <a:pt x="28354" y="16145"/>
                    <a:pt x="31957" y="14044"/>
                  </a:cubicBezTo>
                  <a:cubicBezTo>
                    <a:pt x="34625" y="12476"/>
                    <a:pt x="36293" y="10608"/>
                    <a:pt x="36794" y="8640"/>
                  </a:cubicBezTo>
                  <a:cubicBezTo>
                    <a:pt x="36293" y="6638"/>
                    <a:pt x="34625" y="4737"/>
                    <a:pt x="31957" y="3202"/>
                  </a:cubicBezTo>
                  <a:cubicBezTo>
                    <a:pt x="28354" y="1134"/>
                    <a:pt x="23551" y="0"/>
                    <a:pt x="183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7"/>
            <p:cNvSpPr/>
            <p:nvPr/>
          </p:nvSpPr>
          <p:spPr>
            <a:xfrm>
              <a:off x="2876575" y="4456975"/>
              <a:ext cx="393450" cy="474525"/>
            </a:xfrm>
            <a:custGeom>
              <a:avLst/>
              <a:gdLst/>
              <a:ahLst/>
              <a:cxnLst/>
              <a:rect l="l" t="t" r="r" b="b"/>
              <a:pathLst>
                <a:path w="15738" h="18981" extrusionOk="0">
                  <a:moveTo>
                    <a:pt x="260" y="0"/>
                  </a:moveTo>
                  <a:lnTo>
                    <a:pt x="260" y="0"/>
                  </a:lnTo>
                  <a:cubicBezTo>
                    <a:pt x="204" y="200"/>
                    <a:pt x="160" y="404"/>
                    <a:pt x="125" y="609"/>
                  </a:cubicBezTo>
                  <a:lnTo>
                    <a:pt x="125" y="609"/>
                  </a:lnTo>
                  <a:cubicBezTo>
                    <a:pt x="161" y="405"/>
                    <a:pt x="206" y="203"/>
                    <a:pt x="260" y="0"/>
                  </a:cubicBezTo>
                  <a:close/>
                  <a:moveTo>
                    <a:pt x="125" y="609"/>
                  </a:moveTo>
                  <a:cubicBezTo>
                    <a:pt x="34" y="1129"/>
                    <a:pt x="1" y="1651"/>
                    <a:pt x="27" y="2171"/>
                  </a:cubicBezTo>
                  <a:lnTo>
                    <a:pt x="27" y="2171"/>
                  </a:lnTo>
                  <a:lnTo>
                    <a:pt x="27" y="1835"/>
                  </a:lnTo>
                  <a:cubicBezTo>
                    <a:pt x="27" y="1434"/>
                    <a:pt x="56" y="1019"/>
                    <a:pt x="125" y="609"/>
                  </a:cubicBezTo>
                  <a:close/>
                  <a:moveTo>
                    <a:pt x="27" y="2171"/>
                  </a:moveTo>
                  <a:lnTo>
                    <a:pt x="27" y="7439"/>
                  </a:lnTo>
                  <a:cubicBezTo>
                    <a:pt x="27" y="10474"/>
                    <a:pt x="2028" y="13510"/>
                    <a:pt x="6064" y="15845"/>
                  </a:cubicBezTo>
                  <a:cubicBezTo>
                    <a:pt x="9033" y="17479"/>
                    <a:pt x="12335" y="18547"/>
                    <a:pt x="15738" y="18980"/>
                  </a:cubicBezTo>
                  <a:lnTo>
                    <a:pt x="15738" y="13376"/>
                  </a:lnTo>
                  <a:cubicBezTo>
                    <a:pt x="12335" y="12976"/>
                    <a:pt x="9033" y="11909"/>
                    <a:pt x="6031" y="10241"/>
                  </a:cubicBezTo>
                  <a:cubicBezTo>
                    <a:pt x="2179" y="7994"/>
                    <a:pt x="172" y="5103"/>
                    <a:pt x="27" y="217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7"/>
            <p:cNvSpPr/>
            <p:nvPr/>
          </p:nvSpPr>
          <p:spPr>
            <a:xfrm>
              <a:off x="5541625" y="3824800"/>
              <a:ext cx="190175" cy="206525"/>
            </a:xfrm>
            <a:custGeom>
              <a:avLst/>
              <a:gdLst/>
              <a:ahLst/>
              <a:cxnLst/>
              <a:rect l="l" t="t" r="r" b="b"/>
              <a:pathLst>
                <a:path w="7607" h="8261" extrusionOk="0">
                  <a:moveTo>
                    <a:pt x="1435" y="0"/>
                  </a:moveTo>
                  <a:cubicBezTo>
                    <a:pt x="1296" y="0"/>
                    <a:pt x="1161" y="22"/>
                    <a:pt x="1035" y="69"/>
                  </a:cubicBezTo>
                  <a:cubicBezTo>
                    <a:pt x="267" y="403"/>
                    <a:pt x="1" y="870"/>
                    <a:pt x="267" y="1970"/>
                  </a:cubicBezTo>
                  <a:cubicBezTo>
                    <a:pt x="568" y="3205"/>
                    <a:pt x="1435" y="4039"/>
                    <a:pt x="2236" y="4939"/>
                  </a:cubicBezTo>
                  <a:cubicBezTo>
                    <a:pt x="3170" y="5973"/>
                    <a:pt x="3603" y="6741"/>
                    <a:pt x="4237" y="7574"/>
                  </a:cubicBezTo>
                  <a:cubicBezTo>
                    <a:pt x="4599" y="8057"/>
                    <a:pt x="5344" y="8260"/>
                    <a:pt x="6032" y="8260"/>
                  </a:cubicBezTo>
                  <a:cubicBezTo>
                    <a:pt x="6295" y="8260"/>
                    <a:pt x="6550" y="8230"/>
                    <a:pt x="6772" y="8175"/>
                  </a:cubicBezTo>
                  <a:cubicBezTo>
                    <a:pt x="7606" y="7941"/>
                    <a:pt x="7473" y="6707"/>
                    <a:pt x="7473" y="6007"/>
                  </a:cubicBezTo>
                  <a:cubicBezTo>
                    <a:pt x="7473" y="5073"/>
                    <a:pt x="7406" y="4606"/>
                    <a:pt x="7172" y="4506"/>
                  </a:cubicBezTo>
                  <a:cubicBezTo>
                    <a:pt x="6906" y="4406"/>
                    <a:pt x="5204" y="1604"/>
                    <a:pt x="4504" y="1403"/>
                  </a:cubicBezTo>
                  <a:cubicBezTo>
                    <a:pt x="3798" y="1168"/>
                    <a:pt x="2471" y="0"/>
                    <a:pt x="143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7"/>
            <p:cNvSpPr/>
            <p:nvPr/>
          </p:nvSpPr>
          <p:spPr>
            <a:xfrm>
              <a:off x="5641700" y="3903225"/>
              <a:ext cx="79250" cy="50900"/>
            </a:xfrm>
            <a:custGeom>
              <a:avLst/>
              <a:gdLst/>
              <a:ahLst/>
              <a:cxnLst/>
              <a:rect l="l" t="t" r="r" b="b"/>
              <a:pathLst>
                <a:path w="3170" h="2036" extrusionOk="0">
                  <a:moveTo>
                    <a:pt x="0" y="1"/>
                  </a:moveTo>
                  <a:cubicBezTo>
                    <a:pt x="1" y="1"/>
                    <a:pt x="234" y="1535"/>
                    <a:pt x="267" y="1635"/>
                  </a:cubicBezTo>
                  <a:cubicBezTo>
                    <a:pt x="718" y="1902"/>
                    <a:pt x="1218" y="2036"/>
                    <a:pt x="1718" y="2036"/>
                  </a:cubicBezTo>
                  <a:cubicBezTo>
                    <a:pt x="2219" y="2036"/>
                    <a:pt x="2719" y="1902"/>
                    <a:pt x="3169" y="1635"/>
                  </a:cubicBezTo>
                  <a:lnTo>
                    <a:pt x="3169" y="50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7"/>
            <p:cNvSpPr/>
            <p:nvPr/>
          </p:nvSpPr>
          <p:spPr>
            <a:xfrm>
              <a:off x="5161350" y="4096700"/>
              <a:ext cx="343600" cy="169475"/>
            </a:xfrm>
            <a:custGeom>
              <a:avLst/>
              <a:gdLst/>
              <a:ahLst/>
              <a:cxnLst/>
              <a:rect l="l" t="t" r="r" b="b"/>
              <a:pathLst>
                <a:path w="13744" h="6779" extrusionOk="0">
                  <a:moveTo>
                    <a:pt x="9207" y="1"/>
                  </a:moveTo>
                  <a:cubicBezTo>
                    <a:pt x="7706" y="1602"/>
                    <a:pt x="3437" y="2870"/>
                    <a:pt x="3403" y="2870"/>
                  </a:cubicBezTo>
                  <a:cubicBezTo>
                    <a:pt x="301" y="4104"/>
                    <a:pt x="1" y="4671"/>
                    <a:pt x="201" y="5205"/>
                  </a:cubicBezTo>
                  <a:cubicBezTo>
                    <a:pt x="401" y="5772"/>
                    <a:pt x="1735" y="6539"/>
                    <a:pt x="3036" y="6739"/>
                  </a:cubicBezTo>
                  <a:cubicBezTo>
                    <a:pt x="3256" y="6766"/>
                    <a:pt x="3521" y="6779"/>
                    <a:pt x="3811" y="6779"/>
                  </a:cubicBezTo>
                  <a:cubicBezTo>
                    <a:pt x="4971" y="6779"/>
                    <a:pt x="6545" y="6566"/>
                    <a:pt x="7373" y="6139"/>
                  </a:cubicBezTo>
                  <a:cubicBezTo>
                    <a:pt x="8381" y="5618"/>
                    <a:pt x="9800" y="5003"/>
                    <a:pt x="10767" y="5003"/>
                  </a:cubicBezTo>
                  <a:cubicBezTo>
                    <a:pt x="10792" y="5003"/>
                    <a:pt x="10817" y="5004"/>
                    <a:pt x="10842" y="5004"/>
                  </a:cubicBezTo>
                  <a:cubicBezTo>
                    <a:pt x="10964" y="5010"/>
                    <a:pt x="11084" y="5013"/>
                    <a:pt x="11199" y="5013"/>
                  </a:cubicBezTo>
                  <a:cubicBezTo>
                    <a:pt x="12436" y="5013"/>
                    <a:pt x="13264" y="4695"/>
                    <a:pt x="13477" y="4237"/>
                  </a:cubicBezTo>
                  <a:cubicBezTo>
                    <a:pt x="13744" y="3703"/>
                    <a:pt x="13577" y="2569"/>
                    <a:pt x="13444" y="1869"/>
                  </a:cubicBezTo>
                  <a:cubicBezTo>
                    <a:pt x="13277" y="1002"/>
                    <a:pt x="12977" y="1"/>
                    <a:pt x="1297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7"/>
            <p:cNvSpPr/>
            <p:nvPr/>
          </p:nvSpPr>
          <p:spPr>
            <a:xfrm>
              <a:off x="5389850" y="4065025"/>
              <a:ext cx="96775" cy="61850"/>
            </a:xfrm>
            <a:custGeom>
              <a:avLst/>
              <a:gdLst/>
              <a:ahLst/>
              <a:cxnLst/>
              <a:rect l="l" t="t" r="r" b="b"/>
              <a:pathLst>
                <a:path w="3871" h="2474" extrusionOk="0">
                  <a:moveTo>
                    <a:pt x="101" y="0"/>
                  </a:moveTo>
                  <a:lnTo>
                    <a:pt x="67" y="1268"/>
                  </a:lnTo>
                  <a:cubicBezTo>
                    <a:pt x="1" y="2102"/>
                    <a:pt x="701" y="2402"/>
                    <a:pt x="1769" y="2469"/>
                  </a:cubicBezTo>
                  <a:cubicBezTo>
                    <a:pt x="1837" y="2472"/>
                    <a:pt x="1904" y="2473"/>
                    <a:pt x="1969" y="2473"/>
                  </a:cubicBezTo>
                  <a:cubicBezTo>
                    <a:pt x="3291" y="2473"/>
                    <a:pt x="3837" y="1845"/>
                    <a:pt x="3837" y="1368"/>
                  </a:cubicBezTo>
                  <a:cubicBezTo>
                    <a:pt x="3837" y="868"/>
                    <a:pt x="3870" y="34"/>
                    <a:pt x="3870" y="34"/>
                  </a:cubicBezTo>
                  <a:lnTo>
                    <a:pt x="101" y="0"/>
                  </a:ln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7"/>
            <p:cNvSpPr/>
            <p:nvPr/>
          </p:nvSpPr>
          <p:spPr>
            <a:xfrm>
              <a:off x="5304800" y="2746850"/>
              <a:ext cx="454500" cy="1330275"/>
            </a:xfrm>
            <a:custGeom>
              <a:avLst/>
              <a:gdLst/>
              <a:ahLst/>
              <a:cxnLst/>
              <a:rect l="l" t="t" r="r" b="b"/>
              <a:pathLst>
                <a:path w="18180" h="53211" extrusionOk="0">
                  <a:moveTo>
                    <a:pt x="12945" y="0"/>
                  </a:moveTo>
                  <a:cubicBezTo>
                    <a:pt x="8142" y="0"/>
                    <a:pt x="726" y="667"/>
                    <a:pt x="434" y="4760"/>
                  </a:cubicBezTo>
                  <a:cubicBezTo>
                    <a:pt x="0" y="10831"/>
                    <a:pt x="634" y="26308"/>
                    <a:pt x="767" y="28977"/>
                  </a:cubicBezTo>
                  <a:cubicBezTo>
                    <a:pt x="901" y="31645"/>
                    <a:pt x="1301" y="34014"/>
                    <a:pt x="1768" y="38350"/>
                  </a:cubicBezTo>
                  <a:cubicBezTo>
                    <a:pt x="2202" y="42687"/>
                    <a:pt x="3503" y="52761"/>
                    <a:pt x="3503" y="52761"/>
                  </a:cubicBezTo>
                  <a:cubicBezTo>
                    <a:pt x="4086" y="53061"/>
                    <a:pt x="4737" y="53211"/>
                    <a:pt x="5387" y="53211"/>
                  </a:cubicBezTo>
                  <a:cubicBezTo>
                    <a:pt x="6038" y="53211"/>
                    <a:pt x="6688" y="53061"/>
                    <a:pt x="7272" y="52761"/>
                  </a:cubicBezTo>
                  <a:cubicBezTo>
                    <a:pt x="7272" y="52761"/>
                    <a:pt x="8740" y="40619"/>
                    <a:pt x="8673" y="37550"/>
                  </a:cubicBezTo>
                  <a:cubicBezTo>
                    <a:pt x="8640" y="35281"/>
                    <a:pt x="8306" y="33013"/>
                    <a:pt x="7672" y="30812"/>
                  </a:cubicBezTo>
                  <a:cubicBezTo>
                    <a:pt x="7672" y="30812"/>
                    <a:pt x="8073" y="25808"/>
                    <a:pt x="8506" y="21472"/>
                  </a:cubicBezTo>
                  <a:cubicBezTo>
                    <a:pt x="8907" y="17102"/>
                    <a:pt x="9240" y="15034"/>
                    <a:pt x="9340" y="13132"/>
                  </a:cubicBezTo>
                  <a:lnTo>
                    <a:pt x="9707" y="12932"/>
                  </a:lnTo>
                  <a:cubicBezTo>
                    <a:pt x="9707" y="12932"/>
                    <a:pt x="9907" y="20437"/>
                    <a:pt x="10041" y="23139"/>
                  </a:cubicBezTo>
                  <a:cubicBezTo>
                    <a:pt x="10207" y="25808"/>
                    <a:pt x="10541" y="28376"/>
                    <a:pt x="11208" y="33347"/>
                  </a:cubicBezTo>
                  <a:cubicBezTo>
                    <a:pt x="11809" y="37683"/>
                    <a:pt x="13577" y="46856"/>
                    <a:pt x="13577" y="46856"/>
                  </a:cubicBezTo>
                  <a:cubicBezTo>
                    <a:pt x="14185" y="47198"/>
                    <a:pt x="14718" y="47314"/>
                    <a:pt x="15162" y="47314"/>
                  </a:cubicBezTo>
                  <a:cubicBezTo>
                    <a:pt x="16106" y="47314"/>
                    <a:pt x="16645" y="46790"/>
                    <a:pt x="16645" y="46790"/>
                  </a:cubicBezTo>
                  <a:cubicBezTo>
                    <a:pt x="16645" y="46790"/>
                    <a:pt x="18180" y="35381"/>
                    <a:pt x="17746" y="31612"/>
                  </a:cubicBezTo>
                  <a:cubicBezTo>
                    <a:pt x="17546" y="29611"/>
                    <a:pt x="17112" y="27609"/>
                    <a:pt x="16512" y="25641"/>
                  </a:cubicBezTo>
                  <a:cubicBezTo>
                    <a:pt x="16512" y="25641"/>
                    <a:pt x="17046" y="20538"/>
                    <a:pt x="17346" y="15667"/>
                  </a:cubicBezTo>
                  <a:cubicBezTo>
                    <a:pt x="17679" y="10430"/>
                    <a:pt x="17980" y="7728"/>
                    <a:pt x="16979" y="156"/>
                  </a:cubicBezTo>
                  <a:cubicBezTo>
                    <a:pt x="16979" y="156"/>
                    <a:pt x="15268" y="0"/>
                    <a:pt x="12945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7"/>
            <p:cNvSpPr/>
            <p:nvPr/>
          </p:nvSpPr>
          <p:spPr>
            <a:xfrm>
              <a:off x="5537450" y="2982575"/>
              <a:ext cx="156800" cy="322825"/>
            </a:xfrm>
            <a:custGeom>
              <a:avLst/>
              <a:gdLst/>
              <a:ahLst/>
              <a:cxnLst/>
              <a:rect l="l" t="t" r="r" b="b"/>
              <a:pathLst>
                <a:path w="6272" h="12913" extrusionOk="0">
                  <a:moveTo>
                    <a:pt x="6272" y="1"/>
                  </a:moveTo>
                  <a:lnTo>
                    <a:pt x="6272" y="1"/>
                  </a:lnTo>
                  <a:cubicBezTo>
                    <a:pt x="4170" y="1769"/>
                    <a:pt x="1" y="3703"/>
                    <a:pt x="1" y="3703"/>
                  </a:cubicBezTo>
                  <a:lnTo>
                    <a:pt x="368" y="3703"/>
                  </a:lnTo>
                  <a:lnTo>
                    <a:pt x="668" y="12910"/>
                  </a:lnTo>
                  <a:cubicBezTo>
                    <a:pt x="668" y="12911"/>
                    <a:pt x="668" y="12912"/>
                    <a:pt x="668" y="12912"/>
                  </a:cubicBezTo>
                  <a:cubicBezTo>
                    <a:pt x="687" y="12912"/>
                    <a:pt x="1769" y="3770"/>
                    <a:pt x="1769" y="3770"/>
                  </a:cubicBezTo>
                  <a:cubicBezTo>
                    <a:pt x="4304" y="2636"/>
                    <a:pt x="6272" y="1"/>
                    <a:pt x="627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7"/>
            <p:cNvSpPr/>
            <p:nvPr/>
          </p:nvSpPr>
          <p:spPr>
            <a:xfrm>
              <a:off x="5465750" y="2180325"/>
              <a:ext cx="146775" cy="168500"/>
            </a:xfrm>
            <a:custGeom>
              <a:avLst/>
              <a:gdLst/>
              <a:ahLst/>
              <a:cxnLst/>
              <a:rect l="l" t="t" r="r" b="b"/>
              <a:pathLst>
                <a:path w="5871" h="6740" extrusionOk="0">
                  <a:moveTo>
                    <a:pt x="5304" y="1"/>
                  </a:moveTo>
                  <a:lnTo>
                    <a:pt x="0" y="1168"/>
                  </a:lnTo>
                  <a:lnTo>
                    <a:pt x="634" y="6739"/>
                  </a:lnTo>
                  <a:lnTo>
                    <a:pt x="5871" y="6472"/>
                  </a:lnTo>
                  <a:lnTo>
                    <a:pt x="5304" y="1"/>
                  </a:ln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37"/>
            <p:cNvSpPr/>
            <p:nvPr/>
          </p:nvSpPr>
          <p:spPr>
            <a:xfrm>
              <a:off x="5648375" y="2262475"/>
              <a:ext cx="156800" cy="407400"/>
            </a:xfrm>
            <a:custGeom>
              <a:avLst/>
              <a:gdLst/>
              <a:ahLst/>
              <a:cxnLst/>
              <a:rect l="l" t="t" r="r" b="b"/>
              <a:pathLst>
                <a:path w="6272" h="16296" extrusionOk="0">
                  <a:moveTo>
                    <a:pt x="1173" y="0"/>
                  </a:moveTo>
                  <a:cubicBezTo>
                    <a:pt x="981" y="0"/>
                    <a:pt x="780" y="6"/>
                    <a:pt x="567" y="17"/>
                  </a:cubicBezTo>
                  <a:lnTo>
                    <a:pt x="0" y="16296"/>
                  </a:lnTo>
                  <a:cubicBezTo>
                    <a:pt x="0" y="16296"/>
                    <a:pt x="4137" y="16196"/>
                    <a:pt x="5204" y="15929"/>
                  </a:cubicBezTo>
                  <a:cubicBezTo>
                    <a:pt x="6271" y="15662"/>
                    <a:pt x="6205" y="13827"/>
                    <a:pt x="5905" y="11225"/>
                  </a:cubicBezTo>
                  <a:cubicBezTo>
                    <a:pt x="5604" y="8623"/>
                    <a:pt x="5271" y="3587"/>
                    <a:pt x="4370" y="1919"/>
                  </a:cubicBezTo>
                  <a:cubicBezTo>
                    <a:pt x="3598" y="404"/>
                    <a:pt x="2720" y="0"/>
                    <a:pt x="1173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7"/>
            <p:cNvSpPr/>
            <p:nvPr/>
          </p:nvSpPr>
          <p:spPr>
            <a:xfrm>
              <a:off x="5311475" y="2262000"/>
              <a:ext cx="448675" cy="683300"/>
            </a:xfrm>
            <a:custGeom>
              <a:avLst/>
              <a:gdLst/>
              <a:ahLst/>
              <a:cxnLst/>
              <a:rect l="l" t="t" r="r" b="b"/>
              <a:pathLst>
                <a:path w="17947" h="27332" extrusionOk="0">
                  <a:moveTo>
                    <a:pt x="13541" y="0"/>
                  </a:moveTo>
                  <a:cubicBezTo>
                    <a:pt x="13385" y="0"/>
                    <a:pt x="13230" y="12"/>
                    <a:pt x="13076" y="36"/>
                  </a:cubicBezTo>
                  <a:lnTo>
                    <a:pt x="11775" y="270"/>
                  </a:lnTo>
                  <a:cubicBezTo>
                    <a:pt x="11606" y="946"/>
                    <a:pt x="10212" y="1430"/>
                    <a:pt x="8531" y="1430"/>
                  </a:cubicBezTo>
                  <a:cubicBezTo>
                    <a:pt x="7891" y="1430"/>
                    <a:pt x="7209" y="1360"/>
                    <a:pt x="6538" y="1204"/>
                  </a:cubicBezTo>
                  <a:cubicBezTo>
                    <a:pt x="5804" y="1404"/>
                    <a:pt x="3369" y="1871"/>
                    <a:pt x="2769" y="2071"/>
                  </a:cubicBezTo>
                  <a:cubicBezTo>
                    <a:pt x="1001" y="2638"/>
                    <a:pt x="267" y="4373"/>
                    <a:pt x="0" y="10110"/>
                  </a:cubicBezTo>
                  <a:cubicBezTo>
                    <a:pt x="0" y="10110"/>
                    <a:pt x="133" y="23086"/>
                    <a:pt x="67" y="25688"/>
                  </a:cubicBezTo>
                  <a:cubicBezTo>
                    <a:pt x="2949" y="26908"/>
                    <a:pt x="5935" y="27331"/>
                    <a:pt x="8358" y="27331"/>
                  </a:cubicBezTo>
                  <a:cubicBezTo>
                    <a:pt x="9580" y="27331"/>
                    <a:pt x="10658" y="27223"/>
                    <a:pt x="11508" y="27056"/>
                  </a:cubicBezTo>
                  <a:cubicBezTo>
                    <a:pt x="16779" y="26055"/>
                    <a:pt x="17446" y="23887"/>
                    <a:pt x="17446" y="23887"/>
                  </a:cubicBezTo>
                  <a:lnTo>
                    <a:pt x="16679" y="17949"/>
                  </a:lnTo>
                  <a:cubicBezTo>
                    <a:pt x="16679" y="17949"/>
                    <a:pt x="17946" y="6441"/>
                    <a:pt x="17312" y="2905"/>
                  </a:cubicBezTo>
                  <a:cubicBezTo>
                    <a:pt x="17067" y="1495"/>
                    <a:pt x="15301" y="0"/>
                    <a:pt x="1354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7"/>
            <p:cNvSpPr/>
            <p:nvPr/>
          </p:nvSpPr>
          <p:spPr>
            <a:xfrm>
              <a:off x="5434875" y="2232375"/>
              <a:ext cx="195175" cy="84600"/>
            </a:xfrm>
            <a:custGeom>
              <a:avLst/>
              <a:gdLst/>
              <a:ahLst/>
              <a:cxnLst/>
              <a:rect l="l" t="t" r="r" b="b"/>
              <a:pathLst>
                <a:path w="7807" h="3384" extrusionOk="0">
                  <a:moveTo>
                    <a:pt x="6834" y="1"/>
                  </a:moveTo>
                  <a:cubicBezTo>
                    <a:pt x="6757" y="1"/>
                    <a:pt x="6706" y="20"/>
                    <a:pt x="6706" y="20"/>
                  </a:cubicBezTo>
                  <a:lnTo>
                    <a:pt x="6739" y="421"/>
                  </a:lnTo>
                  <a:cubicBezTo>
                    <a:pt x="6739" y="421"/>
                    <a:pt x="6405" y="888"/>
                    <a:pt x="4704" y="1288"/>
                  </a:cubicBezTo>
                  <a:cubicBezTo>
                    <a:pt x="4171" y="1388"/>
                    <a:pt x="3629" y="1438"/>
                    <a:pt x="3086" y="1438"/>
                  </a:cubicBezTo>
                  <a:cubicBezTo>
                    <a:pt x="2544" y="1438"/>
                    <a:pt x="2002" y="1388"/>
                    <a:pt x="1469" y="1288"/>
                  </a:cubicBezTo>
                  <a:lnTo>
                    <a:pt x="1435" y="921"/>
                  </a:lnTo>
                  <a:lnTo>
                    <a:pt x="1402" y="554"/>
                  </a:lnTo>
                  <a:cubicBezTo>
                    <a:pt x="1202" y="554"/>
                    <a:pt x="1002" y="654"/>
                    <a:pt x="902" y="854"/>
                  </a:cubicBezTo>
                  <a:cubicBezTo>
                    <a:pt x="701" y="1155"/>
                    <a:pt x="1" y="2722"/>
                    <a:pt x="1" y="2722"/>
                  </a:cubicBezTo>
                  <a:lnTo>
                    <a:pt x="801" y="2556"/>
                  </a:lnTo>
                  <a:cubicBezTo>
                    <a:pt x="1747" y="3102"/>
                    <a:pt x="2826" y="3384"/>
                    <a:pt x="3911" y="3384"/>
                  </a:cubicBezTo>
                  <a:cubicBezTo>
                    <a:pt x="4549" y="3384"/>
                    <a:pt x="5188" y="3287"/>
                    <a:pt x="5805" y="3089"/>
                  </a:cubicBezTo>
                  <a:cubicBezTo>
                    <a:pt x="7806" y="2489"/>
                    <a:pt x="7606" y="1288"/>
                    <a:pt x="7606" y="1288"/>
                  </a:cubicBezTo>
                  <a:cubicBezTo>
                    <a:pt x="7540" y="1021"/>
                    <a:pt x="7473" y="754"/>
                    <a:pt x="7373" y="487"/>
                  </a:cubicBezTo>
                  <a:cubicBezTo>
                    <a:pt x="7220" y="72"/>
                    <a:pt x="6981" y="1"/>
                    <a:pt x="6834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7"/>
            <p:cNvSpPr/>
            <p:nvPr/>
          </p:nvSpPr>
          <p:spPr>
            <a:xfrm>
              <a:off x="4810275" y="2106950"/>
              <a:ext cx="371950" cy="488700"/>
            </a:xfrm>
            <a:custGeom>
              <a:avLst/>
              <a:gdLst/>
              <a:ahLst/>
              <a:cxnLst/>
              <a:rect l="l" t="t" r="r" b="b"/>
              <a:pathLst>
                <a:path w="14878" h="19548" extrusionOk="0">
                  <a:moveTo>
                    <a:pt x="10408" y="1"/>
                  </a:moveTo>
                  <a:lnTo>
                    <a:pt x="0" y="5438"/>
                  </a:lnTo>
                  <a:lnTo>
                    <a:pt x="5171" y="19548"/>
                  </a:lnTo>
                  <a:lnTo>
                    <a:pt x="14878" y="14111"/>
                  </a:lnTo>
                  <a:lnTo>
                    <a:pt x="10408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7"/>
            <p:cNvSpPr/>
            <p:nvPr/>
          </p:nvSpPr>
          <p:spPr>
            <a:xfrm>
              <a:off x="4840300" y="2141150"/>
              <a:ext cx="317750" cy="417825"/>
            </a:xfrm>
            <a:custGeom>
              <a:avLst/>
              <a:gdLst/>
              <a:ahLst/>
              <a:cxnLst/>
              <a:rect l="l" t="t" r="r" b="b"/>
              <a:pathLst>
                <a:path w="12710" h="16713" extrusionOk="0">
                  <a:moveTo>
                    <a:pt x="8740" y="0"/>
                  </a:moveTo>
                  <a:lnTo>
                    <a:pt x="0" y="4570"/>
                  </a:lnTo>
                  <a:lnTo>
                    <a:pt x="4570" y="16712"/>
                  </a:lnTo>
                  <a:lnTo>
                    <a:pt x="12709" y="12142"/>
                  </a:lnTo>
                  <a:lnTo>
                    <a:pt x="8740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7"/>
            <p:cNvSpPr/>
            <p:nvPr/>
          </p:nvSpPr>
          <p:spPr>
            <a:xfrm>
              <a:off x="4894500" y="2160825"/>
              <a:ext cx="118450" cy="70400"/>
            </a:xfrm>
            <a:custGeom>
              <a:avLst/>
              <a:gdLst/>
              <a:ahLst/>
              <a:cxnLst/>
              <a:rect l="l" t="t" r="r" b="b"/>
              <a:pathLst>
                <a:path w="4738" h="2816" extrusionOk="0">
                  <a:moveTo>
                    <a:pt x="4270" y="0"/>
                  </a:moveTo>
                  <a:cubicBezTo>
                    <a:pt x="3967" y="0"/>
                    <a:pt x="3452" y="156"/>
                    <a:pt x="2936" y="447"/>
                  </a:cubicBezTo>
                  <a:lnTo>
                    <a:pt x="1401" y="1215"/>
                  </a:lnTo>
                  <a:cubicBezTo>
                    <a:pt x="601" y="1648"/>
                    <a:pt x="0" y="2182"/>
                    <a:pt x="101" y="2415"/>
                  </a:cubicBezTo>
                  <a:lnTo>
                    <a:pt x="267" y="2816"/>
                  </a:lnTo>
                  <a:lnTo>
                    <a:pt x="4737" y="547"/>
                  </a:lnTo>
                  <a:cubicBezTo>
                    <a:pt x="4737" y="547"/>
                    <a:pt x="4637" y="347"/>
                    <a:pt x="4537" y="114"/>
                  </a:cubicBezTo>
                  <a:cubicBezTo>
                    <a:pt x="4515" y="37"/>
                    <a:pt x="4418" y="0"/>
                    <a:pt x="427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7"/>
            <p:cNvSpPr/>
            <p:nvPr/>
          </p:nvSpPr>
          <p:spPr>
            <a:xfrm>
              <a:off x="4873650" y="2127300"/>
              <a:ext cx="137625" cy="80575"/>
            </a:xfrm>
            <a:custGeom>
              <a:avLst/>
              <a:gdLst/>
              <a:ahLst/>
              <a:cxnLst/>
              <a:rect l="l" t="t" r="r" b="b"/>
              <a:pathLst>
                <a:path w="5505" h="3223" extrusionOk="0">
                  <a:moveTo>
                    <a:pt x="3193" y="0"/>
                  </a:moveTo>
                  <a:cubicBezTo>
                    <a:pt x="2964" y="0"/>
                    <a:pt x="2682" y="60"/>
                    <a:pt x="2336" y="221"/>
                  </a:cubicBezTo>
                  <a:cubicBezTo>
                    <a:pt x="935" y="888"/>
                    <a:pt x="1268" y="1955"/>
                    <a:pt x="1268" y="1955"/>
                  </a:cubicBezTo>
                  <a:lnTo>
                    <a:pt x="634" y="2322"/>
                  </a:lnTo>
                  <a:cubicBezTo>
                    <a:pt x="267" y="2522"/>
                    <a:pt x="1" y="2789"/>
                    <a:pt x="67" y="2956"/>
                  </a:cubicBezTo>
                  <a:lnTo>
                    <a:pt x="134" y="3223"/>
                  </a:lnTo>
                  <a:lnTo>
                    <a:pt x="5504" y="421"/>
                  </a:lnTo>
                  <a:lnTo>
                    <a:pt x="5371" y="154"/>
                  </a:lnTo>
                  <a:cubicBezTo>
                    <a:pt x="5356" y="79"/>
                    <a:pt x="5280" y="44"/>
                    <a:pt x="5171" y="44"/>
                  </a:cubicBezTo>
                  <a:cubicBezTo>
                    <a:pt x="5037" y="44"/>
                    <a:pt x="4854" y="96"/>
                    <a:pt x="4671" y="187"/>
                  </a:cubicBezTo>
                  <a:lnTo>
                    <a:pt x="4070" y="521"/>
                  </a:lnTo>
                  <a:cubicBezTo>
                    <a:pt x="4070" y="521"/>
                    <a:pt x="3866" y="0"/>
                    <a:pt x="3193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7"/>
            <p:cNvSpPr/>
            <p:nvPr/>
          </p:nvSpPr>
          <p:spPr>
            <a:xfrm>
              <a:off x="4902000" y="2141150"/>
              <a:ext cx="94275" cy="72575"/>
            </a:xfrm>
            <a:custGeom>
              <a:avLst/>
              <a:gdLst/>
              <a:ahLst/>
              <a:cxnLst/>
              <a:rect l="l" t="t" r="r" b="b"/>
              <a:pathLst>
                <a:path w="3771" h="2903" extrusionOk="0">
                  <a:moveTo>
                    <a:pt x="3770" y="0"/>
                  </a:moveTo>
                  <a:lnTo>
                    <a:pt x="1" y="1935"/>
                  </a:lnTo>
                  <a:lnTo>
                    <a:pt x="134" y="2068"/>
                  </a:lnTo>
                  <a:cubicBezTo>
                    <a:pt x="287" y="1992"/>
                    <a:pt x="406" y="1959"/>
                    <a:pt x="500" y="1959"/>
                  </a:cubicBezTo>
                  <a:cubicBezTo>
                    <a:pt x="652" y="1959"/>
                    <a:pt x="739" y="2045"/>
                    <a:pt x="801" y="2168"/>
                  </a:cubicBezTo>
                  <a:cubicBezTo>
                    <a:pt x="868" y="2369"/>
                    <a:pt x="1068" y="2902"/>
                    <a:pt x="1068" y="2902"/>
                  </a:cubicBezTo>
                  <a:lnTo>
                    <a:pt x="3436" y="1668"/>
                  </a:lnTo>
                  <a:cubicBezTo>
                    <a:pt x="3436" y="1668"/>
                    <a:pt x="3270" y="1301"/>
                    <a:pt x="3136" y="934"/>
                  </a:cubicBezTo>
                  <a:cubicBezTo>
                    <a:pt x="2969" y="567"/>
                    <a:pt x="3170" y="467"/>
                    <a:pt x="3670" y="200"/>
                  </a:cubicBezTo>
                  <a:lnTo>
                    <a:pt x="3770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37"/>
            <p:cNvSpPr/>
            <p:nvPr/>
          </p:nvSpPr>
          <p:spPr>
            <a:xfrm>
              <a:off x="4902000" y="2141150"/>
              <a:ext cx="94275" cy="72575"/>
            </a:xfrm>
            <a:custGeom>
              <a:avLst/>
              <a:gdLst/>
              <a:ahLst/>
              <a:cxnLst/>
              <a:rect l="l" t="t" r="r" b="b"/>
              <a:pathLst>
                <a:path w="3771" h="2903" extrusionOk="0">
                  <a:moveTo>
                    <a:pt x="3770" y="0"/>
                  </a:moveTo>
                  <a:lnTo>
                    <a:pt x="1" y="1935"/>
                  </a:lnTo>
                  <a:lnTo>
                    <a:pt x="134" y="2068"/>
                  </a:lnTo>
                  <a:cubicBezTo>
                    <a:pt x="287" y="1992"/>
                    <a:pt x="406" y="1959"/>
                    <a:pt x="500" y="1959"/>
                  </a:cubicBezTo>
                  <a:cubicBezTo>
                    <a:pt x="652" y="1959"/>
                    <a:pt x="739" y="2045"/>
                    <a:pt x="801" y="2168"/>
                  </a:cubicBezTo>
                  <a:cubicBezTo>
                    <a:pt x="868" y="2369"/>
                    <a:pt x="1068" y="2902"/>
                    <a:pt x="1068" y="2902"/>
                  </a:cubicBezTo>
                  <a:lnTo>
                    <a:pt x="3436" y="1668"/>
                  </a:lnTo>
                  <a:cubicBezTo>
                    <a:pt x="3436" y="1668"/>
                    <a:pt x="3270" y="1301"/>
                    <a:pt x="3136" y="934"/>
                  </a:cubicBezTo>
                  <a:cubicBezTo>
                    <a:pt x="2969" y="567"/>
                    <a:pt x="3170" y="467"/>
                    <a:pt x="3670" y="200"/>
                  </a:cubicBezTo>
                  <a:lnTo>
                    <a:pt x="377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7"/>
            <p:cNvSpPr/>
            <p:nvPr/>
          </p:nvSpPr>
          <p:spPr>
            <a:xfrm>
              <a:off x="4897825" y="2161250"/>
              <a:ext cx="117625" cy="70825"/>
            </a:xfrm>
            <a:custGeom>
              <a:avLst/>
              <a:gdLst/>
              <a:ahLst/>
              <a:cxnLst/>
              <a:rect l="l" t="t" r="r" b="b"/>
              <a:pathLst>
                <a:path w="4705" h="2833" extrusionOk="0">
                  <a:moveTo>
                    <a:pt x="4247" y="0"/>
                  </a:moveTo>
                  <a:cubicBezTo>
                    <a:pt x="3941" y="0"/>
                    <a:pt x="3437" y="164"/>
                    <a:pt x="2903" y="430"/>
                  </a:cubicBezTo>
                  <a:lnTo>
                    <a:pt x="1369" y="1231"/>
                  </a:lnTo>
                  <a:cubicBezTo>
                    <a:pt x="568" y="1631"/>
                    <a:pt x="1" y="2165"/>
                    <a:pt x="68" y="2398"/>
                  </a:cubicBezTo>
                  <a:lnTo>
                    <a:pt x="234" y="2832"/>
                  </a:lnTo>
                  <a:lnTo>
                    <a:pt x="4704" y="530"/>
                  </a:lnTo>
                  <a:lnTo>
                    <a:pt x="4537" y="130"/>
                  </a:lnTo>
                  <a:cubicBezTo>
                    <a:pt x="4504" y="41"/>
                    <a:pt x="4400" y="0"/>
                    <a:pt x="4247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7"/>
            <p:cNvSpPr/>
            <p:nvPr/>
          </p:nvSpPr>
          <p:spPr>
            <a:xfrm>
              <a:off x="5075450" y="2313775"/>
              <a:ext cx="371975" cy="481475"/>
            </a:xfrm>
            <a:custGeom>
              <a:avLst/>
              <a:gdLst/>
              <a:ahLst/>
              <a:cxnLst/>
              <a:rect l="l" t="t" r="r" b="b"/>
              <a:pathLst>
                <a:path w="14879" h="19259" extrusionOk="0">
                  <a:moveTo>
                    <a:pt x="12210" y="0"/>
                  </a:moveTo>
                  <a:lnTo>
                    <a:pt x="12210" y="0"/>
                  </a:lnTo>
                  <a:cubicBezTo>
                    <a:pt x="9808" y="200"/>
                    <a:pt x="8774" y="634"/>
                    <a:pt x="6973" y="3870"/>
                  </a:cubicBezTo>
                  <a:cubicBezTo>
                    <a:pt x="5038" y="7405"/>
                    <a:pt x="1269" y="13810"/>
                    <a:pt x="802" y="14611"/>
                  </a:cubicBezTo>
                  <a:cubicBezTo>
                    <a:pt x="134" y="15745"/>
                    <a:pt x="1" y="17446"/>
                    <a:pt x="568" y="18480"/>
                  </a:cubicBezTo>
                  <a:cubicBezTo>
                    <a:pt x="820" y="18922"/>
                    <a:pt x="1334" y="19259"/>
                    <a:pt x="2010" y="19259"/>
                  </a:cubicBezTo>
                  <a:cubicBezTo>
                    <a:pt x="2763" y="19259"/>
                    <a:pt x="3718" y="18840"/>
                    <a:pt x="4738" y="17679"/>
                  </a:cubicBezTo>
                  <a:cubicBezTo>
                    <a:pt x="7039" y="15111"/>
                    <a:pt x="11276" y="8806"/>
                    <a:pt x="11276" y="8806"/>
                  </a:cubicBezTo>
                  <a:cubicBezTo>
                    <a:pt x="11276" y="8806"/>
                    <a:pt x="14878" y="4036"/>
                    <a:pt x="12210" y="0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37"/>
            <p:cNvSpPr/>
            <p:nvPr/>
          </p:nvSpPr>
          <p:spPr>
            <a:xfrm>
              <a:off x="4788600" y="2344650"/>
              <a:ext cx="331075" cy="449475"/>
            </a:xfrm>
            <a:custGeom>
              <a:avLst/>
              <a:gdLst/>
              <a:ahLst/>
              <a:cxnLst/>
              <a:rect l="l" t="t" r="r" b="b"/>
              <a:pathLst>
                <a:path w="13243" h="17979" extrusionOk="0">
                  <a:moveTo>
                    <a:pt x="1804" y="0"/>
                  </a:moveTo>
                  <a:cubicBezTo>
                    <a:pt x="1542" y="0"/>
                    <a:pt x="1268" y="87"/>
                    <a:pt x="1134" y="400"/>
                  </a:cubicBezTo>
                  <a:cubicBezTo>
                    <a:pt x="267" y="2434"/>
                    <a:pt x="0" y="4636"/>
                    <a:pt x="1935" y="6070"/>
                  </a:cubicBezTo>
                  <a:cubicBezTo>
                    <a:pt x="3436" y="7138"/>
                    <a:pt x="4703" y="8472"/>
                    <a:pt x="5671" y="10006"/>
                  </a:cubicBezTo>
                  <a:cubicBezTo>
                    <a:pt x="6905" y="11908"/>
                    <a:pt x="11208" y="17745"/>
                    <a:pt x="13043" y="17979"/>
                  </a:cubicBezTo>
                  <a:lnTo>
                    <a:pt x="13243" y="12508"/>
                  </a:lnTo>
                  <a:cubicBezTo>
                    <a:pt x="13243" y="12508"/>
                    <a:pt x="6805" y="6371"/>
                    <a:pt x="6338" y="5703"/>
                  </a:cubicBezTo>
                  <a:cubicBezTo>
                    <a:pt x="5871" y="5003"/>
                    <a:pt x="6038" y="4002"/>
                    <a:pt x="5637" y="2968"/>
                  </a:cubicBezTo>
                  <a:cubicBezTo>
                    <a:pt x="5404" y="2334"/>
                    <a:pt x="5104" y="1734"/>
                    <a:pt x="4804" y="1133"/>
                  </a:cubicBezTo>
                  <a:cubicBezTo>
                    <a:pt x="4663" y="892"/>
                    <a:pt x="4315" y="528"/>
                    <a:pt x="4061" y="528"/>
                  </a:cubicBezTo>
                  <a:cubicBezTo>
                    <a:pt x="3895" y="528"/>
                    <a:pt x="3769" y="684"/>
                    <a:pt x="3769" y="1133"/>
                  </a:cubicBezTo>
                  <a:cubicBezTo>
                    <a:pt x="3769" y="2067"/>
                    <a:pt x="4103" y="2968"/>
                    <a:pt x="4070" y="3168"/>
                  </a:cubicBezTo>
                  <a:cubicBezTo>
                    <a:pt x="4061" y="3202"/>
                    <a:pt x="4041" y="3218"/>
                    <a:pt x="4007" y="3218"/>
                  </a:cubicBezTo>
                  <a:cubicBezTo>
                    <a:pt x="3907" y="3218"/>
                    <a:pt x="3694" y="3068"/>
                    <a:pt x="3369" y="2768"/>
                  </a:cubicBezTo>
                  <a:lnTo>
                    <a:pt x="2769" y="1100"/>
                  </a:lnTo>
                  <a:lnTo>
                    <a:pt x="2435" y="133"/>
                  </a:lnTo>
                  <a:cubicBezTo>
                    <a:pt x="2435" y="133"/>
                    <a:pt x="2129" y="0"/>
                    <a:pt x="1804" y="0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37"/>
            <p:cNvSpPr/>
            <p:nvPr/>
          </p:nvSpPr>
          <p:spPr>
            <a:xfrm>
              <a:off x="4974550" y="2310350"/>
              <a:ext cx="464525" cy="491400"/>
            </a:xfrm>
            <a:custGeom>
              <a:avLst/>
              <a:gdLst/>
              <a:ahLst/>
              <a:cxnLst/>
              <a:rect l="l" t="t" r="r" b="b"/>
              <a:pathLst>
                <a:path w="18581" h="19656" extrusionOk="0">
                  <a:moveTo>
                    <a:pt x="16467" y="1"/>
                  </a:moveTo>
                  <a:cubicBezTo>
                    <a:pt x="15054" y="1"/>
                    <a:pt x="13435" y="301"/>
                    <a:pt x="12143" y="1972"/>
                  </a:cubicBezTo>
                  <a:cubicBezTo>
                    <a:pt x="10775" y="3706"/>
                    <a:pt x="5371" y="13280"/>
                    <a:pt x="5371" y="13280"/>
                  </a:cubicBezTo>
                  <a:lnTo>
                    <a:pt x="2336" y="10545"/>
                  </a:lnTo>
                  <a:cubicBezTo>
                    <a:pt x="1135" y="11312"/>
                    <a:pt x="301" y="12479"/>
                    <a:pt x="1" y="13847"/>
                  </a:cubicBezTo>
                  <a:cubicBezTo>
                    <a:pt x="801" y="15148"/>
                    <a:pt x="1735" y="16415"/>
                    <a:pt x="2736" y="17616"/>
                  </a:cubicBezTo>
                  <a:cubicBezTo>
                    <a:pt x="3824" y="18787"/>
                    <a:pt x="5004" y="19656"/>
                    <a:pt x="6044" y="19656"/>
                  </a:cubicBezTo>
                  <a:cubicBezTo>
                    <a:pt x="6249" y="19656"/>
                    <a:pt x="6447" y="19622"/>
                    <a:pt x="6639" y="19551"/>
                  </a:cubicBezTo>
                  <a:cubicBezTo>
                    <a:pt x="7806" y="19117"/>
                    <a:pt x="9007" y="18183"/>
                    <a:pt x="11542" y="14681"/>
                  </a:cubicBezTo>
                  <a:cubicBezTo>
                    <a:pt x="14077" y="11145"/>
                    <a:pt x="16846" y="6975"/>
                    <a:pt x="16846" y="6975"/>
                  </a:cubicBezTo>
                  <a:cubicBezTo>
                    <a:pt x="16846" y="6975"/>
                    <a:pt x="18581" y="2906"/>
                    <a:pt x="16713" y="4"/>
                  </a:cubicBezTo>
                  <a:cubicBezTo>
                    <a:pt x="16632" y="2"/>
                    <a:pt x="16550" y="1"/>
                    <a:pt x="16467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37"/>
            <p:cNvSpPr/>
            <p:nvPr/>
          </p:nvSpPr>
          <p:spPr>
            <a:xfrm>
              <a:off x="5340650" y="2040225"/>
              <a:ext cx="32550" cy="63425"/>
            </a:xfrm>
            <a:custGeom>
              <a:avLst/>
              <a:gdLst/>
              <a:ahLst/>
              <a:cxnLst/>
              <a:rect l="l" t="t" r="r" b="b"/>
              <a:pathLst>
                <a:path w="1302" h="2537" extrusionOk="0">
                  <a:moveTo>
                    <a:pt x="1301" y="1"/>
                  </a:moveTo>
                  <a:lnTo>
                    <a:pt x="1301" y="1"/>
                  </a:lnTo>
                  <a:cubicBezTo>
                    <a:pt x="1301" y="1"/>
                    <a:pt x="1" y="1969"/>
                    <a:pt x="134" y="2169"/>
                  </a:cubicBezTo>
                  <a:cubicBezTo>
                    <a:pt x="301" y="2369"/>
                    <a:pt x="1268" y="2536"/>
                    <a:pt x="1268" y="2536"/>
                  </a:cubicBezTo>
                  <a:lnTo>
                    <a:pt x="1301" y="1"/>
                  </a:lnTo>
                  <a:close/>
                </a:path>
              </a:pathLst>
            </a:custGeom>
            <a:solidFill>
              <a:srgbClr val="F2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7"/>
            <p:cNvSpPr/>
            <p:nvPr/>
          </p:nvSpPr>
          <p:spPr>
            <a:xfrm>
              <a:off x="5336475" y="1993425"/>
              <a:ext cx="90925" cy="78525"/>
            </a:xfrm>
            <a:custGeom>
              <a:avLst/>
              <a:gdLst/>
              <a:ahLst/>
              <a:cxnLst/>
              <a:rect l="l" t="t" r="r" b="b"/>
              <a:pathLst>
                <a:path w="3637" h="3141" extrusionOk="0">
                  <a:moveTo>
                    <a:pt x="2062" y="371"/>
                  </a:moveTo>
                  <a:cubicBezTo>
                    <a:pt x="2075" y="371"/>
                    <a:pt x="2089" y="371"/>
                    <a:pt x="2102" y="372"/>
                  </a:cubicBezTo>
                  <a:cubicBezTo>
                    <a:pt x="2769" y="372"/>
                    <a:pt x="3303" y="906"/>
                    <a:pt x="3303" y="1573"/>
                  </a:cubicBezTo>
                  <a:cubicBezTo>
                    <a:pt x="3303" y="2316"/>
                    <a:pt x="2694" y="2801"/>
                    <a:pt x="2073" y="2801"/>
                  </a:cubicBezTo>
                  <a:cubicBezTo>
                    <a:pt x="1775" y="2801"/>
                    <a:pt x="1473" y="2689"/>
                    <a:pt x="1235" y="2440"/>
                  </a:cubicBezTo>
                  <a:cubicBezTo>
                    <a:pt x="477" y="1682"/>
                    <a:pt x="989" y="371"/>
                    <a:pt x="2062" y="371"/>
                  </a:cubicBezTo>
                  <a:close/>
                  <a:moveTo>
                    <a:pt x="2076" y="1"/>
                  </a:moveTo>
                  <a:cubicBezTo>
                    <a:pt x="1690" y="1"/>
                    <a:pt x="1294" y="146"/>
                    <a:pt x="968" y="472"/>
                  </a:cubicBezTo>
                  <a:cubicBezTo>
                    <a:pt x="1" y="1439"/>
                    <a:pt x="701" y="3141"/>
                    <a:pt x="2102" y="3141"/>
                  </a:cubicBezTo>
                  <a:cubicBezTo>
                    <a:pt x="2936" y="3141"/>
                    <a:pt x="3637" y="2440"/>
                    <a:pt x="3637" y="1573"/>
                  </a:cubicBezTo>
                  <a:cubicBezTo>
                    <a:pt x="3637" y="627"/>
                    <a:pt x="2877" y="1"/>
                    <a:pt x="207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37"/>
            <p:cNvSpPr/>
            <p:nvPr/>
          </p:nvSpPr>
          <p:spPr>
            <a:xfrm>
              <a:off x="5365675" y="1895975"/>
              <a:ext cx="318575" cy="323250"/>
            </a:xfrm>
            <a:custGeom>
              <a:avLst/>
              <a:gdLst/>
              <a:ahLst/>
              <a:cxnLst/>
              <a:rect l="l" t="t" r="r" b="b"/>
              <a:pathLst>
                <a:path w="12743" h="12930" extrusionOk="0">
                  <a:moveTo>
                    <a:pt x="6333" y="1"/>
                  </a:moveTo>
                  <a:cubicBezTo>
                    <a:pt x="5283" y="1"/>
                    <a:pt x="4406" y="167"/>
                    <a:pt x="3936" y="267"/>
                  </a:cubicBezTo>
                  <a:cubicBezTo>
                    <a:pt x="1301" y="801"/>
                    <a:pt x="534" y="1968"/>
                    <a:pt x="267" y="6205"/>
                  </a:cubicBezTo>
                  <a:cubicBezTo>
                    <a:pt x="0" y="10608"/>
                    <a:pt x="467" y="11975"/>
                    <a:pt x="1034" y="12576"/>
                  </a:cubicBezTo>
                  <a:cubicBezTo>
                    <a:pt x="1268" y="12809"/>
                    <a:pt x="2102" y="12929"/>
                    <a:pt x="2969" y="12929"/>
                  </a:cubicBezTo>
                  <a:cubicBezTo>
                    <a:pt x="3589" y="12929"/>
                    <a:pt x="4225" y="12868"/>
                    <a:pt x="4670" y="12743"/>
                  </a:cubicBezTo>
                  <a:cubicBezTo>
                    <a:pt x="6071" y="12342"/>
                    <a:pt x="9140" y="11275"/>
                    <a:pt x="10608" y="9040"/>
                  </a:cubicBezTo>
                  <a:cubicBezTo>
                    <a:pt x="12309" y="6438"/>
                    <a:pt x="12743" y="2902"/>
                    <a:pt x="10941" y="1468"/>
                  </a:cubicBezTo>
                  <a:cubicBezTo>
                    <a:pt x="9469" y="301"/>
                    <a:pt x="7744" y="1"/>
                    <a:pt x="6333" y="1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7"/>
            <p:cNvSpPr/>
            <p:nvPr/>
          </p:nvSpPr>
          <p:spPr>
            <a:xfrm>
              <a:off x="5395700" y="2197025"/>
              <a:ext cx="70900" cy="22000"/>
            </a:xfrm>
            <a:custGeom>
              <a:avLst/>
              <a:gdLst/>
              <a:ahLst/>
              <a:cxnLst/>
              <a:rect l="l" t="t" r="r" b="b"/>
              <a:pathLst>
                <a:path w="2836" h="880" extrusionOk="0">
                  <a:moveTo>
                    <a:pt x="2702" y="0"/>
                  </a:moveTo>
                  <a:cubicBezTo>
                    <a:pt x="1927" y="434"/>
                    <a:pt x="1066" y="637"/>
                    <a:pt x="199" y="637"/>
                  </a:cubicBezTo>
                  <a:cubicBezTo>
                    <a:pt x="133" y="637"/>
                    <a:pt x="67" y="636"/>
                    <a:pt x="0" y="634"/>
                  </a:cubicBezTo>
                  <a:lnTo>
                    <a:pt x="0" y="634"/>
                  </a:lnTo>
                  <a:cubicBezTo>
                    <a:pt x="350" y="797"/>
                    <a:pt x="1109" y="879"/>
                    <a:pt x="1876" y="879"/>
                  </a:cubicBezTo>
                  <a:cubicBezTo>
                    <a:pt x="2205" y="879"/>
                    <a:pt x="2535" y="864"/>
                    <a:pt x="2835" y="834"/>
                  </a:cubicBezTo>
                  <a:lnTo>
                    <a:pt x="2702" y="0"/>
                  </a:lnTo>
                  <a:close/>
                </a:path>
              </a:pathLst>
            </a:custGeom>
            <a:solidFill>
              <a:srgbClr val="F2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7"/>
            <p:cNvSpPr/>
            <p:nvPr/>
          </p:nvSpPr>
          <p:spPr>
            <a:xfrm>
              <a:off x="5353150" y="2024400"/>
              <a:ext cx="117625" cy="23375"/>
            </a:xfrm>
            <a:custGeom>
              <a:avLst/>
              <a:gdLst/>
              <a:ahLst/>
              <a:cxnLst/>
              <a:rect l="l" t="t" r="r" b="b"/>
              <a:pathLst>
                <a:path w="4705" h="935" extrusionOk="0">
                  <a:moveTo>
                    <a:pt x="1" y="0"/>
                  </a:moveTo>
                  <a:lnTo>
                    <a:pt x="1" y="367"/>
                  </a:lnTo>
                  <a:lnTo>
                    <a:pt x="4537" y="934"/>
                  </a:lnTo>
                  <a:lnTo>
                    <a:pt x="4704" y="6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7"/>
            <p:cNvSpPr/>
            <p:nvPr/>
          </p:nvSpPr>
          <p:spPr>
            <a:xfrm>
              <a:off x="5333150" y="1797225"/>
              <a:ext cx="400300" cy="411575"/>
            </a:xfrm>
            <a:custGeom>
              <a:avLst/>
              <a:gdLst/>
              <a:ahLst/>
              <a:cxnLst/>
              <a:rect l="l" t="t" r="r" b="b"/>
              <a:pathLst>
                <a:path w="16012" h="16463" extrusionOk="0">
                  <a:moveTo>
                    <a:pt x="6005" y="12723"/>
                  </a:moveTo>
                  <a:lnTo>
                    <a:pt x="6005" y="12723"/>
                  </a:lnTo>
                  <a:cubicBezTo>
                    <a:pt x="6005" y="12723"/>
                    <a:pt x="6005" y="12723"/>
                    <a:pt x="6005" y="12723"/>
                  </a:cubicBezTo>
                  <a:lnTo>
                    <a:pt x="6005" y="12723"/>
                  </a:lnTo>
                  <a:cubicBezTo>
                    <a:pt x="6005" y="12723"/>
                    <a:pt x="6005" y="12723"/>
                    <a:pt x="6005" y="12723"/>
                  </a:cubicBezTo>
                  <a:close/>
                  <a:moveTo>
                    <a:pt x="6358" y="1"/>
                  </a:moveTo>
                  <a:cubicBezTo>
                    <a:pt x="5653" y="1"/>
                    <a:pt x="4962" y="361"/>
                    <a:pt x="4604" y="1015"/>
                  </a:cubicBezTo>
                  <a:cubicBezTo>
                    <a:pt x="4103" y="514"/>
                    <a:pt x="3436" y="247"/>
                    <a:pt x="2736" y="247"/>
                  </a:cubicBezTo>
                  <a:cubicBezTo>
                    <a:pt x="2035" y="281"/>
                    <a:pt x="1401" y="681"/>
                    <a:pt x="1034" y="1282"/>
                  </a:cubicBezTo>
                  <a:cubicBezTo>
                    <a:pt x="734" y="1915"/>
                    <a:pt x="801" y="2683"/>
                    <a:pt x="1268" y="3216"/>
                  </a:cubicBezTo>
                  <a:cubicBezTo>
                    <a:pt x="834" y="3383"/>
                    <a:pt x="467" y="3683"/>
                    <a:pt x="267" y="4084"/>
                  </a:cubicBezTo>
                  <a:cubicBezTo>
                    <a:pt x="0" y="4551"/>
                    <a:pt x="67" y="5084"/>
                    <a:pt x="401" y="5485"/>
                  </a:cubicBezTo>
                  <a:cubicBezTo>
                    <a:pt x="534" y="5651"/>
                    <a:pt x="701" y="5785"/>
                    <a:pt x="901" y="5852"/>
                  </a:cubicBezTo>
                  <a:cubicBezTo>
                    <a:pt x="968" y="5885"/>
                    <a:pt x="1068" y="5885"/>
                    <a:pt x="1134" y="5918"/>
                  </a:cubicBezTo>
                  <a:cubicBezTo>
                    <a:pt x="1335" y="5918"/>
                    <a:pt x="1535" y="5918"/>
                    <a:pt x="1735" y="5852"/>
                  </a:cubicBezTo>
                  <a:lnTo>
                    <a:pt x="1735" y="5852"/>
                  </a:lnTo>
                  <a:cubicBezTo>
                    <a:pt x="1568" y="6252"/>
                    <a:pt x="1702" y="6719"/>
                    <a:pt x="2035" y="6986"/>
                  </a:cubicBezTo>
                  <a:cubicBezTo>
                    <a:pt x="2261" y="7129"/>
                    <a:pt x="2512" y="7197"/>
                    <a:pt x="2764" y="7197"/>
                  </a:cubicBezTo>
                  <a:cubicBezTo>
                    <a:pt x="2923" y="7197"/>
                    <a:pt x="3082" y="7170"/>
                    <a:pt x="3236" y="7119"/>
                  </a:cubicBezTo>
                  <a:lnTo>
                    <a:pt x="3236" y="7119"/>
                  </a:lnTo>
                  <a:cubicBezTo>
                    <a:pt x="3103" y="7386"/>
                    <a:pt x="3036" y="7686"/>
                    <a:pt x="3103" y="7953"/>
                  </a:cubicBezTo>
                  <a:cubicBezTo>
                    <a:pt x="3263" y="8562"/>
                    <a:pt x="3793" y="8956"/>
                    <a:pt x="4397" y="8956"/>
                  </a:cubicBezTo>
                  <a:cubicBezTo>
                    <a:pt x="4421" y="8956"/>
                    <a:pt x="4446" y="8955"/>
                    <a:pt x="4470" y="8954"/>
                  </a:cubicBezTo>
                  <a:cubicBezTo>
                    <a:pt x="4504" y="9588"/>
                    <a:pt x="4504" y="10188"/>
                    <a:pt x="5171" y="10455"/>
                  </a:cubicBezTo>
                  <a:cubicBezTo>
                    <a:pt x="5171" y="10455"/>
                    <a:pt x="5556" y="9003"/>
                    <a:pt x="6745" y="9003"/>
                  </a:cubicBezTo>
                  <a:cubicBezTo>
                    <a:pt x="6817" y="9003"/>
                    <a:pt x="6893" y="9009"/>
                    <a:pt x="6972" y="9020"/>
                  </a:cubicBezTo>
                  <a:cubicBezTo>
                    <a:pt x="8340" y="9254"/>
                    <a:pt x="8540" y="10989"/>
                    <a:pt x="7672" y="12056"/>
                  </a:cubicBezTo>
                  <a:cubicBezTo>
                    <a:pt x="7187" y="12672"/>
                    <a:pt x="6723" y="12807"/>
                    <a:pt x="6408" y="12807"/>
                  </a:cubicBezTo>
                  <a:cubicBezTo>
                    <a:pt x="6170" y="12807"/>
                    <a:pt x="6017" y="12730"/>
                    <a:pt x="6005" y="12723"/>
                  </a:cubicBezTo>
                  <a:lnTo>
                    <a:pt x="6005" y="12723"/>
                  </a:lnTo>
                  <a:cubicBezTo>
                    <a:pt x="6072" y="12761"/>
                    <a:pt x="6105" y="13291"/>
                    <a:pt x="6138" y="13390"/>
                  </a:cubicBezTo>
                  <a:cubicBezTo>
                    <a:pt x="6205" y="13690"/>
                    <a:pt x="6338" y="13991"/>
                    <a:pt x="6472" y="14291"/>
                  </a:cubicBezTo>
                  <a:cubicBezTo>
                    <a:pt x="6772" y="14858"/>
                    <a:pt x="7205" y="15358"/>
                    <a:pt x="7739" y="15725"/>
                  </a:cubicBezTo>
                  <a:cubicBezTo>
                    <a:pt x="8285" y="16216"/>
                    <a:pt x="9010" y="16462"/>
                    <a:pt x="9748" y="16462"/>
                  </a:cubicBezTo>
                  <a:cubicBezTo>
                    <a:pt x="9912" y="16462"/>
                    <a:pt x="10077" y="16450"/>
                    <a:pt x="10241" y="16426"/>
                  </a:cubicBezTo>
                  <a:cubicBezTo>
                    <a:pt x="11042" y="16226"/>
                    <a:pt x="11709" y="15692"/>
                    <a:pt x="12042" y="14958"/>
                  </a:cubicBezTo>
                  <a:cubicBezTo>
                    <a:pt x="12109" y="14758"/>
                    <a:pt x="12209" y="14591"/>
                    <a:pt x="12342" y="14424"/>
                  </a:cubicBezTo>
                  <a:cubicBezTo>
                    <a:pt x="12543" y="14291"/>
                    <a:pt x="12776" y="14191"/>
                    <a:pt x="13010" y="14124"/>
                  </a:cubicBezTo>
                  <a:cubicBezTo>
                    <a:pt x="14177" y="13757"/>
                    <a:pt x="14711" y="12423"/>
                    <a:pt x="14144" y="11322"/>
                  </a:cubicBezTo>
                  <a:cubicBezTo>
                    <a:pt x="15578" y="10955"/>
                    <a:pt x="15978" y="9121"/>
                    <a:pt x="14844" y="8153"/>
                  </a:cubicBezTo>
                  <a:cubicBezTo>
                    <a:pt x="15611" y="7653"/>
                    <a:pt x="16012" y="6685"/>
                    <a:pt x="15778" y="5785"/>
                  </a:cubicBezTo>
                  <a:cubicBezTo>
                    <a:pt x="15545" y="5051"/>
                    <a:pt x="14944" y="4484"/>
                    <a:pt x="14210" y="4284"/>
                  </a:cubicBezTo>
                  <a:cubicBezTo>
                    <a:pt x="13677" y="4150"/>
                    <a:pt x="13877" y="4050"/>
                    <a:pt x="13710" y="3516"/>
                  </a:cubicBezTo>
                  <a:cubicBezTo>
                    <a:pt x="13610" y="3183"/>
                    <a:pt x="13377" y="2849"/>
                    <a:pt x="13110" y="2616"/>
                  </a:cubicBezTo>
                  <a:cubicBezTo>
                    <a:pt x="12741" y="2339"/>
                    <a:pt x="12309" y="2190"/>
                    <a:pt x="11868" y="2190"/>
                  </a:cubicBezTo>
                  <a:cubicBezTo>
                    <a:pt x="11671" y="2190"/>
                    <a:pt x="11471" y="2220"/>
                    <a:pt x="11275" y="2282"/>
                  </a:cubicBezTo>
                  <a:cubicBezTo>
                    <a:pt x="11142" y="1582"/>
                    <a:pt x="10608" y="1048"/>
                    <a:pt x="9941" y="848"/>
                  </a:cubicBezTo>
                  <a:cubicBezTo>
                    <a:pt x="9776" y="793"/>
                    <a:pt x="9600" y="768"/>
                    <a:pt x="9426" y="768"/>
                  </a:cubicBezTo>
                  <a:cubicBezTo>
                    <a:pt x="9283" y="768"/>
                    <a:pt x="9142" y="785"/>
                    <a:pt x="9007" y="815"/>
                  </a:cubicBezTo>
                  <a:cubicBezTo>
                    <a:pt x="8807" y="848"/>
                    <a:pt x="8340" y="1081"/>
                    <a:pt x="8273" y="1282"/>
                  </a:cubicBezTo>
                  <a:cubicBezTo>
                    <a:pt x="7973" y="1015"/>
                    <a:pt x="7873" y="648"/>
                    <a:pt x="7539" y="381"/>
                  </a:cubicBezTo>
                  <a:cubicBezTo>
                    <a:pt x="7183" y="123"/>
                    <a:pt x="6768" y="1"/>
                    <a:pt x="635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7"/>
            <p:cNvSpPr/>
            <p:nvPr/>
          </p:nvSpPr>
          <p:spPr>
            <a:xfrm>
              <a:off x="5431000" y="2035225"/>
              <a:ext cx="32275" cy="45900"/>
            </a:xfrm>
            <a:custGeom>
              <a:avLst/>
              <a:gdLst/>
              <a:ahLst/>
              <a:cxnLst/>
              <a:rect l="l" t="t" r="r" b="b"/>
              <a:pathLst>
                <a:path w="1291" h="1836" extrusionOk="0">
                  <a:moveTo>
                    <a:pt x="1257" y="0"/>
                  </a:moveTo>
                  <a:cubicBezTo>
                    <a:pt x="55" y="0"/>
                    <a:pt x="0" y="1802"/>
                    <a:pt x="1223" y="1835"/>
                  </a:cubicBezTo>
                  <a:lnTo>
                    <a:pt x="1290" y="1"/>
                  </a:lnTo>
                  <a:cubicBezTo>
                    <a:pt x="1279" y="0"/>
                    <a:pt x="1268" y="0"/>
                    <a:pt x="125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04" name="Google Shape;504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78717" y="3953239"/>
            <a:ext cx="818300" cy="1138250"/>
          </a:xfrm>
          <a:prstGeom prst="rect">
            <a:avLst/>
          </a:prstGeom>
          <a:noFill/>
          <a:ln>
            <a:noFill/>
          </a:ln>
        </p:spPr>
      </p:pic>
      <p:sp>
        <p:nvSpPr>
          <p:cNvPr id="505" name="Google Shape;242;p37">
            <a:extLst>
              <a:ext uri="{FF2B5EF4-FFF2-40B4-BE49-F238E27FC236}">
                <a16:creationId xmlns:a16="http://schemas.microsoft.com/office/drawing/2014/main" id="{05ECF4D6-7B97-E2AD-8AD9-C4835013EFF0}"/>
              </a:ext>
            </a:extLst>
          </p:cNvPr>
          <p:cNvSpPr txBox="1">
            <a:spLocks/>
          </p:cNvSpPr>
          <p:nvPr/>
        </p:nvSpPr>
        <p:spPr>
          <a:xfrm>
            <a:off x="3313224" y="2801542"/>
            <a:ext cx="5716190" cy="950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Libre Franklin"/>
              <a:buNone/>
              <a:defRPr sz="16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Libre Franklin"/>
              <a:buNone/>
              <a:defRPr sz="28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Libre Franklin"/>
              <a:buNone/>
              <a:defRPr sz="28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Libre Franklin"/>
              <a:buNone/>
              <a:defRPr sz="28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Libre Franklin"/>
              <a:buNone/>
              <a:defRPr sz="28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Libre Franklin"/>
              <a:buNone/>
              <a:defRPr sz="28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Libre Franklin"/>
              <a:buNone/>
              <a:defRPr sz="28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Libre Franklin"/>
              <a:buNone/>
              <a:defRPr sz="28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Libre Franklin"/>
              <a:buNone/>
              <a:defRPr sz="28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indent="0" algn="ctr"/>
            <a:r>
              <a:rPr lang="ru-RU" dirty="0">
                <a:latin typeface="Oswald Medium"/>
                <a:ea typeface="Oswald Medium"/>
                <a:cs typeface="Oswald Medium"/>
                <a:sym typeface="Oswald Medium"/>
              </a:rPr>
              <a:t>к проекту решения Совета Депутатов городского округа Семеновский « Об исполнении  бюджета городского округа Семеновский за 2021 год»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48"/>
          <p:cNvSpPr txBox="1">
            <a:spLocks noGrp="1"/>
          </p:cNvSpPr>
          <p:nvPr>
            <p:ph type="title"/>
          </p:nvPr>
        </p:nvSpPr>
        <p:spPr>
          <a:xfrm>
            <a:off x="2554675" y="137850"/>
            <a:ext cx="8402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Поступление</a:t>
            </a:r>
            <a:r>
              <a:rPr lang="en-GB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НДФЛ </a:t>
            </a:r>
            <a:r>
              <a:rPr lang="en-GB" sz="20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по</a:t>
            </a:r>
            <a:r>
              <a:rPr lang="en-GB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br>
              <a:rPr lang="en-GB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en-GB" sz="20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отдельным</a:t>
            </a:r>
            <a:r>
              <a:rPr lang="en-GB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20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группам</a:t>
            </a:r>
            <a:r>
              <a:rPr lang="en-GB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20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плательщиков</a:t>
            </a:r>
            <a:r>
              <a:rPr lang="en-GB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endParaRPr sz="2000" b="1" dirty="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в </a:t>
            </a:r>
            <a:r>
              <a:rPr lang="en-GB" sz="20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общем</a:t>
            </a:r>
            <a:r>
              <a:rPr lang="en-GB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20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объеме</a:t>
            </a:r>
            <a:r>
              <a:rPr lang="en-GB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20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поступления</a:t>
            </a:r>
            <a:r>
              <a:rPr lang="en-GB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НДФЛ </a:t>
            </a:r>
            <a:br>
              <a:rPr lang="en-GB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en-GB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в </a:t>
            </a:r>
            <a:r>
              <a:rPr lang="en-GB" sz="20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бюджет</a:t>
            </a:r>
            <a:r>
              <a:rPr lang="en-GB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20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городского</a:t>
            </a:r>
            <a:r>
              <a:rPr lang="en-GB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20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округа</a:t>
            </a:r>
            <a:r>
              <a:rPr lang="en-GB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br>
              <a:rPr lang="en-GB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en-GB" sz="20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за</a:t>
            </a:r>
            <a:r>
              <a:rPr lang="en-GB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2021 </a:t>
            </a:r>
            <a:r>
              <a:rPr lang="en-GB" sz="20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год</a:t>
            </a:r>
            <a:endParaRPr sz="2000" b="1" dirty="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628" name="Google Shape;628;p48"/>
          <p:cNvSpPr txBox="1"/>
          <p:nvPr/>
        </p:nvSpPr>
        <p:spPr>
          <a:xfrm>
            <a:off x="947725" y="2755700"/>
            <a:ext cx="992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Oswald Medium"/>
                <a:ea typeface="Oswald Medium"/>
                <a:cs typeface="Oswald Medium"/>
                <a:sym typeface="Oswald Medium"/>
              </a:rPr>
              <a:t>52,5%</a:t>
            </a:r>
            <a:endParaRPr dirty="0"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629" name="Google Shape;629;p48"/>
          <p:cNvSpPr txBox="1"/>
          <p:nvPr/>
        </p:nvSpPr>
        <p:spPr>
          <a:xfrm>
            <a:off x="3276525" y="1407850"/>
            <a:ext cx="992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Oswald Medium"/>
                <a:ea typeface="Oswald Medium"/>
                <a:cs typeface="Oswald Medium"/>
                <a:sym typeface="Oswald Medium"/>
              </a:rPr>
              <a:t>14</a:t>
            </a:r>
            <a:r>
              <a:rPr lang="ru-RU" dirty="0">
                <a:latin typeface="Oswald Medium"/>
                <a:ea typeface="Oswald Medium"/>
                <a:cs typeface="Oswald Medium"/>
                <a:sym typeface="Oswald Medium"/>
              </a:rPr>
              <a:t>,0</a:t>
            </a:r>
            <a:r>
              <a:rPr lang="en-GB" dirty="0">
                <a:latin typeface="Oswald Medium"/>
                <a:ea typeface="Oswald Medium"/>
                <a:cs typeface="Oswald Medium"/>
                <a:sym typeface="Oswald Medium"/>
              </a:rPr>
              <a:t>%</a:t>
            </a:r>
            <a:endParaRPr dirty="0"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630" name="Google Shape;630;p48"/>
          <p:cNvSpPr txBox="1"/>
          <p:nvPr/>
        </p:nvSpPr>
        <p:spPr>
          <a:xfrm>
            <a:off x="3772575" y="3801800"/>
            <a:ext cx="992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Oswald Medium"/>
                <a:ea typeface="Oswald Medium"/>
                <a:cs typeface="Oswald Medium"/>
                <a:sym typeface="Oswald Medium"/>
              </a:rPr>
              <a:t>16,9%</a:t>
            </a:r>
            <a:endParaRPr dirty="0"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631" name="Google Shape;631;p48"/>
          <p:cNvSpPr txBox="1"/>
          <p:nvPr/>
        </p:nvSpPr>
        <p:spPr>
          <a:xfrm>
            <a:off x="4153150" y="2462000"/>
            <a:ext cx="992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Oswald Medium"/>
                <a:ea typeface="Oswald Medium"/>
                <a:cs typeface="Oswald Medium"/>
                <a:sym typeface="Oswald Medium"/>
              </a:rPr>
              <a:t>16,6%</a:t>
            </a:r>
            <a:endParaRPr dirty="0"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pic>
        <p:nvPicPr>
          <p:cNvPr id="632" name="Google Shape;632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5625" y="137850"/>
            <a:ext cx="716300" cy="71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3" name="Google Shape;633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74151" y="2200550"/>
            <a:ext cx="2771875" cy="27718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Диаграмма 1"/>
          <p:cNvGraphicFramePr/>
          <p:nvPr/>
        </p:nvGraphicFramePr>
        <p:xfrm>
          <a:off x="1085625" y="1479700"/>
          <a:ext cx="3651475" cy="2908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Google Shape;630;p48"/>
          <p:cNvSpPr txBox="1"/>
          <p:nvPr/>
        </p:nvSpPr>
        <p:spPr>
          <a:xfrm>
            <a:off x="403800" y="4338900"/>
            <a:ext cx="1742500" cy="307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" dirty="0">
                <a:latin typeface="Oswald Medium"/>
                <a:ea typeface="Oswald Medium"/>
                <a:cs typeface="Oswald Medium"/>
                <a:sym typeface="Oswald Medium"/>
              </a:rPr>
              <a:t>Федеральные структуры</a:t>
            </a:r>
            <a:endParaRPr sz="800" dirty="0"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12" name="Google Shape;630;p48"/>
          <p:cNvSpPr txBox="1"/>
          <p:nvPr/>
        </p:nvSpPr>
        <p:spPr>
          <a:xfrm>
            <a:off x="3629600" y="4360200"/>
            <a:ext cx="1742500" cy="307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" dirty="0">
                <a:latin typeface="Oswald Medium"/>
                <a:ea typeface="Oswald Medium"/>
                <a:cs typeface="Oswald Medium"/>
                <a:sym typeface="Oswald Medium"/>
              </a:rPr>
              <a:t>Областные структуры</a:t>
            </a:r>
            <a:endParaRPr sz="800" dirty="0"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13" name="Google Shape;630;p48"/>
          <p:cNvSpPr txBox="1"/>
          <p:nvPr/>
        </p:nvSpPr>
        <p:spPr>
          <a:xfrm>
            <a:off x="403800" y="4586550"/>
            <a:ext cx="2415600" cy="307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" dirty="0">
                <a:latin typeface="Oswald Medium"/>
                <a:ea typeface="Oswald Medium"/>
                <a:cs typeface="Oswald Medium"/>
                <a:sym typeface="Oswald Medium"/>
              </a:rPr>
              <a:t>Бюджетные учреждения городского округа</a:t>
            </a:r>
            <a:endParaRPr sz="800" dirty="0"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14" name="Google Shape;630;p48"/>
          <p:cNvSpPr txBox="1"/>
          <p:nvPr/>
        </p:nvSpPr>
        <p:spPr>
          <a:xfrm>
            <a:off x="3629600" y="4586550"/>
            <a:ext cx="2396550" cy="307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" dirty="0">
                <a:latin typeface="Oswald Medium"/>
                <a:ea typeface="Oswald Medium"/>
                <a:cs typeface="Oswald Medium"/>
                <a:sym typeface="Oswald Medium"/>
              </a:rPr>
              <a:t>Коммерческие структуры городского округа</a:t>
            </a:r>
            <a:endParaRPr sz="800" dirty="0"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3452375" y="4667946"/>
            <a:ext cx="171450" cy="1778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232350" y="4646646"/>
            <a:ext cx="171450" cy="1778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258325" y="4403873"/>
            <a:ext cx="171450" cy="177800"/>
          </a:xfrm>
          <a:prstGeom prst="ellipse">
            <a:avLst/>
          </a:prstGeom>
          <a:solidFill>
            <a:srgbClr val="F47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3453751" y="4425173"/>
            <a:ext cx="171450" cy="1778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44"/>
          <p:cNvSpPr txBox="1">
            <a:spLocks noGrp="1"/>
          </p:cNvSpPr>
          <p:nvPr>
            <p:ph type="title"/>
          </p:nvPr>
        </p:nvSpPr>
        <p:spPr>
          <a:xfrm>
            <a:off x="840588" y="62798"/>
            <a:ext cx="8100000" cy="34517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 err="1">
                <a:latin typeface="Oswald"/>
                <a:ea typeface="Oswald"/>
                <a:cs typeface="Oswald"/>
                <a:sym typeface="Oswald"/>
              </a:rPr>
              <a:t>Налоговые</a:t>
            </a:r>
            <a:r>
              <a:rPr lang="en-GB" sz="2000" b="1" dirty="0"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2000" b="1" dirty="0" err="1">
                <a:latin typeface="Oswald"/>
                <a:ea typeface="Oswald"/>
                <a:cs typeface="Oswald"/>
                <a:sym typeface="Oswald"/>
              </a:rPr>
              <a:t>доходы</a:t>
            </a:r>
            <a:r>
              <a:rPr lang="en-GB" sz="2000" b="1" dirty="0"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2000" b="1" dirty="0" err="1">
                <a:latin typeface="Oswald"/>
                <a:ea typeface="Oswald"/>
                <a:cs typeface="Oswald"/>
                <a:sym typeface="Oswald"/>
              </a:rPr>
              <a:t>за</a:t>
            </a:r>
            <a:r>
              <a:rPr lang="en-GB" sz="2000" b="1" dirty="0">
                <a:latin typeface="Oswald"/>
                <a:ea typeface="Oswald"/>
                <a:cs typeface="Oswald"/>
                <a:sym typeface="Oswald"/>
              </a:rPr>
              <a:t> 2021 </a:t>
            </a:r>
            <a:r>
              <a:rPr lang="en-GB" sz="2000" b="1" dirty="0" err="1">
                <a:latin typeface="Oswald"/>
                <a:ea typeface="Oswald"/>
                <a:cs typeface="Oswald"/>
                <a:sym typeface="Oswald"/>
              </a:rPr>
              <a:t>год</a:t>
            </a:r>
            <a:endParaRPr sz="2000" b="1" dirty="0">
              <a:latin typeface="Oswald"/>
              <a:ea typeface="Oswald"/>
              <a:cs typeface="Oswald"/>
              <a:sym typeface="Oswald"/>
            </a:endParaRPr>
          </a:p>
        </p:txBody>
      </p:sp>
      <p:graphicFrame>
        <p:nvGraphicFramePr>
          <p:cNvPr id="7" name="Google Shape;1106;p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9597276"/>
              </p:ext>
            </p:extLst>
          </p:nvPr>
        </p:nvGraphicFramePr>
        <p:xfrm>
          <a:off x="502452" y="802933"/>
          <a:ext cx="8442684" cy="4050186"/>
        </p:xfrm>
        <a:graphic>
          <a:graphicData uri="http://schemas.openxmlformats.org/drawingml/2006/table">
            <a:tbl>
              <a:tblPr/>
              <a:tblGrid>
                <a:gridCol w="2054076">
                  <a:extLst>
                    <a:ext uri="{9D8B030D-6E8A-4147-A177-3AD203B41FA5}">
                      <a16:colId xmlns:a16="http://schemas.microsoft.com/office/drawing/2014/main" val="627356339"/>
                    </a:ext>
                  </a:extLst>
                </a:gridCol>
                <a:gridCol w="853440">
                  <a:extLst>
                    <a:ext uri="{9D8B030D-6E8A-4147-A177-3AD203B41FA5}">
                      <a16:colId xmlns:a16="http://schemas.microsoft.com/office/drawing/2014/main" val="1545441394"/>
                    </a:ext>
                  </a:extLst>
                </a:gridCol>
                <a:gridCol w="1011936">
                  <a:extLst>
                    <a:ext uri="{9D8B030D-6E8A-4147-A177-3AD203B41FA5}">
                      <a16:colId xmlns:a16="http://schemas.microsoft.com/office/drawing/2014/main" val="1538500464"/>
                    </a:ext>
                  </a:extLst>
                </a:gridCol>
                <a:gridCol w="847344">
                  <a:extLst>
                    <a:ext uri="{9D8B030D-6E8A-4147-A177-3AD203B41FA5}">
                      <a16:colId xmlns:a16="http://schemas.microsoft.com/office/drawing/2014/main" val="2349241193"/>
                    </a:ext>
                  </a:extLst>
                </a:gridCol>
                <a:gridCol w="768096">
                  <a:extLst>
                    <a:ext uri="{9D8B030D-6E8A-4147-A177-3AD203B41FA5}">
                      <a16:colId xmlns:a16="http://schemas.microsoft.com/office/drawing/2014/main" val="176036496"/>
                    </a:ext>
                  </a:extLst>
                </a:gridCol>
                <a:gridCol w="1011936">
                  <a:extLst>
                    <a:ext uri="{9D8B030D-6E8A-4147-A177-3AD203B41FA5}">
                      <a16:colId xmlns:a16="http://schemas.microsoft.com/office/drawing/2014/main" val="1065182856"/>
                    </a:ext>
                  </a:extLst>
                </a:gridCol>
                <a:gridCol w="908304">
                  <a:extLst>
                    <a:ext uri="{9D8B030D-6E8A-4147-A177-3AD203B41FA5}">
                      <a16:colId xmlns:a16="http://schemas.microsoft.com/office/drawing/2014/main" val="4084139662"/>
                    </a:ext>
                  </a:extLst>
                </a:gridCol>
                <a:gridCol w="987552">
                  <a:extLst>
                    <a:ext uri="{9D8B030D-6E8A-4147-A177-3AD203B41FA5}">
                      <a16:colId xmlns:a16="http://schemas.microsoft.com/office/drawing/2014/main" val="2418615073"/>
                    </a:ext>
                  </a:extLst>
                </a:gridCol>
              </a:tblGrid>
              <a:tr h="709578"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charset="-52"/>
                        <a:cs typeface="Oswald Medium" charset="0"/>
                        <a:sym typeface="Oswald Medium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ru-RU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Oswald Medium" charset="0"/>
                          <a:sym typeface="Oswald Medium" charset="0"/>
                        </a:rPr>
                        <a:t>Наименование</a:t>
                      </a:r>
                      <a:r>
                        <a:rPr kumimoji="0" lang="en-GB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Oswald Medium" charset="0"/>
                          <a:sym typeface="Oswald Medium" charset="0"/>
                        </a:rPr>
                        <a:t> </a:t>
                      </a:r>
                      <a:endParaRPr kumimoji="0" lang="ru-RU" alt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charset="-52"/>
                        <a:cs typeface="Oswald Medium" charset="0"/>
                        <a:sym typeface="Oswald Medium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Oswald Medium" charset="0"/>
                          <a:sym typeface="Oswald Medium" charset="0"/>
                        </a:rPr>
                        <a:t>доходов</a:t>
                      </a:r>
                    </a:p>
                  </a:txBody>
                  <a:tcPr marL="91425" marR="91425" marT="91414" marB="91414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charset="-52"/>
                        <a:cs typeface="Oswald Medium" charset="0"/>
                        <a:sym typeface="Oswald Medium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ru-RU" sz="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Oswald Medium" charset="0"/>
                          <a:sym typeface="Oswald Medium" charset="0"/>
                        </a:rPr>
                        <a:t>Исполнено</a:t>
                      </a:r>
                      <a:r>
                        <a:rPr kumimoji="0" lang="en-GB" altLang="ru-RU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Oswald Medium" charset="0"/>
                          <a:sym typeface="Oswald Medium" charset="0"/>
                        </a:rPr>
                        <a:t>            </a:t>
                      </a:r>
                      <a:endParaRPr kumimoji="0" lang="ru-RU" alt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charset="-52"/>
                        <a:cs typeface="Oswald Medium" charset="0"/>
                        <a:sym typeface="Oswald Medium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ru-RU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Oswald Medium" charset="0"/>
                          <a:sym typeface="Oswald Medium" charset="0"/>
                        </a:rPr>
                        <a:t>  </a:t>
                      </a:r>
                      <a:r>
                        <a:rPr kumimoji="0" lang="ru-RU" altLang="ru-RU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Oswald Medium" charset="0"/>
                          <a:sym typeface="Oswald Medium" charset="0"/>
                        </a:rPr>
                        <a:t>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ru-RU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Oswald Medium" charset="0"/>
                          <a:sym typeface="Oswald Medium" charset="0"/>
                        </a:rPr>
                        <a:t> 202</a:t>
                      </a:r>
                      <a:r>
                        <a:rPr kumimoji="0" lang="ru-RU" altLang="ru-RU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Oswald Medium" charset="0"/>
                          <a:sym typeface="Oswald Medium" charset="0"/>
                        </a:rPr>
                        <a:t>0 году</a:t>
                      </a:r>
                    </a:p>
                  </a:txBody>
                  <a:tcPr marL="91425" marR="91425" marT="91414" marB="91414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charset="-52"/>
                        <a:cs typeface="Oswald Medium" charset="0"/>
                        <a:sym typeface="Oswald Medium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ru-RU" sz="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Oswald Medium" charset="0"/>
                          <a:sym typeface="Oswald Medium" charset="0"/>
                        </a:rPr>
                        <a:t>Первоначальный</a:t>
                      </a:r>
                      <a:r>
                        <a:rPr kumimoji="0" lang="en-GB" altLang="ru-RU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Oswald Medium" charset="0"/>
                          <a:sym typeface="Oswald Medium" charset="0"/>
                        </a:rPr>
                        <a:t> </a:t>
                      </a:r>
                      <a:endParaRPr kumimoji="0" lang="ru-RU" alt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charset="-52"/>
                        <a:cs typeface="Oswald Medium" charset="0"/>
                        <a:sym typeface="Oswald Medium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ru-RU" sz="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Oswald Medium" charset="0"/>
                          <a:sym typeface="Oswald Medium" charset="0"/>
                        </a:rPr>
                        <a:t>план</a:t>
                      </a:r>
                      <a:r>
                        <a:rPr kumimoji="0" lang="en-GB" altLang="ru-RU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Oswald Medium" charset="0"/>
                          <a:sym typeface="Oswald Medium" charset="0"/>
                        </a:rPr>
                        <a:t> </a:t>
                      </a:r>
                      <a:endParaRPr kumimoji="0" lang="ru-RU" alt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charset="-52"/>
                        <a:cs typeface="Oswald Medium" charset="0"/>
                        <a:sym typeface="Oswald Medium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ru-RU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Oswald Medium" charset="0"/>
                          <a:sym typeface="Oswald Medium" charset="0"/>
                        </a:rPr>
                        <a:t> 202</a:t>
                      </a:r>
                      <a:r>
                        <a:rPr kumimoji="0" lang="ru-RU" altLang="ru-RU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Oswald Medium" charset="0"/>
                          <a:sym typeface="Oswald Medium" charset="0"/>
                        </a:rPr>
                        <a:t>1</a:t>
                      </a:r>
                      <a:r>
                        <a:rPr kumimoji="0" lang="en-GB" altLang="ru-RU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Oswald Medium" charset="0"/>
                          <a:sym typeface="Oswald Medium" charset="0"/>
                        </a:rPr>
                        <a:t> г</a:t>
                      </a:r>
                      <a:r>
                        <a:rPr kumimoji="0" lang="ru-RU" altLang="ru-RU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Oswald Medium" charset="0"/>
                          <a:sym typeface="Oswald Medium" charset="0"/>
                        </a:rPr>
                        <a:t>од</a:t>
                      </a:r>
                    </a:p>
                  </a:txBody>
                  <a:tcPr marL="91425" marR="91425" marT="91414" marB="91414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charset="-52"/>
                        <a:cs typeface="Oswald Medium" charset="0"/>
                        <a:sym typeface="Oswald Medium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ru-RU" sz="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Oswald Medium" charset="0"/>
                          <a:sym typeface="Oswald Medium" charset="0"/>
                        </a:rPr>
                        <a:t>Уточненный</a:t>
                      </a:r>
                      <a:r>
                        <a:rPr kumimoji="0" lang="en-GB" altLang="ru-RU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Oswald Medium" charset="0"/>
                          <a:sym typeface="Oswald Medium" charset="0"/>
                        </a:rPr>
                        <a:t> </a:t>
                      </a:r>
                      <a:endParaRPr kumimoji="0" lang="ru-RU" alt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charset="-52"/>
                        <a:cs typeface="Oswald Medium" charset="0"/>
                        <a:sym typeface="Oswald Medium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ru-RU" sz="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Oswald Medium" charset="0"/>
                          <a:sym typeface="Oswald Medium" charset="0"/>
                        </a:rPr>
                        <a:t>план</a:t>
                      </a:r>
                      <a:r>
                        <a:rPr kumimoji="0" lang="en-GB" altLang="ru-RU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Oswald Medium" charset="0"/>
                          <a:sym typeface="Oswald Medium" charset="0"/>
                        </a:rPr>
                        <a:t> </a:t>
                      </a:r>
                      <a:endParaRPr kumimoji="0" lang="ru-RU" alt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charset="-52"/>
                        <a:cs typeface="Oswald Medium" charset="0"/>
                        <a:sym typeface="Oswald Medium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ru-RU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Oswald Medium" charset="0"/>
                          <a:sym typeface="Oswald Medium" charset="0"/>
                        </a:rPr>
                        <a:t>202</a:t>
                      </a:r>
                      <a:r>
                        <a:rPr kumimoji="0" lang="ru-RU" altLang="ru-RU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Oswald Medium" charset="0"/>
                          <a:sym typeface="Oswald Medium" charset="0"/>
                        </a:rPr>
                        <a:t>1</a:t>
                      </a:r>
                      <a:r>
                        <a:rPr kumimoji="0" lang="en-GB" altLang="ru-RU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Oswald Medium" charset="0"/>
                          <a:sym typeface="Oswald Medium" charset="0"/>
                        </a:rPr>
                        <a:t> г</a:t>
                      </a:r>
                      <a:r>
                        <a:rPr kumimoji="0" lang="ru-RU" altLang="ru-RU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Oswald Medium" charset="0"/>
                          <a:sym typeface="Oswald Medium" charset="0"/>
                        </a:rPr>
                        <a:t>од</a:t>
                      </a:r>
                    </a:p>
                  </a:txBody>
                  <a:tcPr marL="91425" marR="91425" marT="91414" marB="91414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charset="-52"/>
                        <a:cs typeface="Oswald Medium" charset="0"/>
                        <a:sym typeface="Oswald Medium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ru-RU" sz="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Oswald Medium" charset="0"/>
                          <a:sym typeface="Oswald Medium" charset="0"/>
                        </a:rPr>
                        <a:t>Исполнено</a:t>
                      </a:r>
                      <a:r>
                        <a:rPr kumimoji="0" lang="en-GB" altLang="ru-RU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Oswald Medium" charset="0"/>
                          <a:sym typeface="Oswald Medium" charset="0"/>
                        </a:rPr>
                        <a:t>           </a:t>
                      </a:r>
                      <a:endParaRPr kumimoji="0" lang="ru-RU" alt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charset="-52"/>
                        <a:cs typeface="Oswald Medium" charset="0"/>
                        <a:sym typeface="Oswald Medium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ru-RU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Oswald Medium" charset="0"/>
                          <a:sym typeface="Oswald Medium" charset="0"/>
                        </a:rPr>
                        <a:t>  </a:t>
                      </a:r>
                      <a:r>
                        <a:rPr kumimoji="0" lang="ru-RU" altLang="ru-RU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Oswald Medium" charset="0"/>
                          <a:sym typeface="Oswald Medium" charset="0"/>
                        </a:rPr>
                        <a:t>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ru-RU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Oswald Medium" charset="0"/>
                          <a:sym typeface="Oswald Medium" charset="0"/>
                        </a:rPr>
                        <a:t> 202</a:t>
                      </a:r>
                      <a:r>
                        <a:rPr kumimoji="0" lang="ru-RU" altLang="ru-RU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Oswald Medium" charset="0"/>
                          <a:sym typeface="Oswald Medium" charset="0"/>
                        </a:rPr>
                        <a:t>1 году</a:t>
                      </a:r>
                    </a:p>
                  </a:txBody>
                  <a:tcPr marL="91425" marR="91425" marT="91414" marB="91414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Oswald Medium" charset="0"/>
                          <a:sym typeface="Oswald Medium" charset="0"/>
                        </a:rPr>
                        <a:t>%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Oswald Medium" charset="0"/>
                          <a:sym typeface="Oswald Medium" charset="0"/>
                        </a:rPr>
                        <a:t>исполнения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Oswald Medium" charset="0"/>
                          <a:sym typeface="Oswald Medium" charset="0"/>
                        </a:rPr>
                        <a:t>к первоначальному плану</a:t>
                      </a:r>
                    </a:p>
                  </a:txBody>
                  <a:tcPr marL="91425" marR="91425" marT="91414" marB="91414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ru-RU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Oswald Medium" charset="0"/>
                          <a:sym typeface="Oswald Medium" charset="0"/>
                        </a:rPr>
                        <a:t>%</a:t>
                      </a:r>
                      <a:endParaRPr kumimoji="0" lang="ru-RU" alt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charset="-52"/>
                        <a:cs typeface="Oswald Medium" charset="0"/>
                        <a:sym typeface="Oswald Medium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ru-RU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Oswald Medium" charset="0"/>
                          <a:sym typeface="Oswald Medium" charset="0"/>
                        </a:rPr>
                        <a:t> </a:t>
                      </a:r>
                      <a:r>
                        <a:rPr kumimoji="0" lang="en-GB" altLang="ru-RU" sz="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Oswald Medium" charset="0"/>
                          <a:sym typeface="Oswald Medium" charset="0"/>
                        </a:rPr>
                        <a:t>исполнения</a:t>
                      </a:r>
                      <a:r>
                        <a:rPr kumimoji="0" lang="en-GB" altLang="ru-RU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Oswald Medium" charset="0"/>
                          <a:sym typeface="Oswald Medium" charset="0"/>
                        </a:rPr>
                        <a:t> </a:t>
                      </a:r>
                      <a:endParaRPr kumimoji="0" lang="ru-RU" alt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charset="-52"/>
                        <a:cs typeface="Oswald Medium" charset="0"/>
                        <a:sym typeface="Oswald Medium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Oswald Medium" charset="0"/>
                          <a:sym typeface="Oswald Medium" charset="0"/>
                        </a:rPr>
                        <a:t>к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ru-RU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Oswald Medium" charset="0"/>
                          <a:sym typeface="Oswald Medium" charset="0"/>
                        </a:rPr>
                        <a:t> </a:t>
                      </a:r>
                      <a:r>
                        <a:rPr kumimoji="0" lang="ru-RU" altLang="ru-RU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Oswald Medium" charset="0"/>
                          <a:sym typeface="Oswald Medium" charset="0"/>
                        </a:rPr>
                        <a:t>уточненному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ru-RU" sz="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Oswald Medium" charset="0"/>
                          <a:sym typeface="Oswald Medium" charset="0"/>
                        </a:rPr>
                        <a:t>плану</a:t>
                      </a:r>
                      <a:endParaRPr kumimoji="0" lang="ru-RU" alt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charset="-52"/>
                        <a:cs typeface="Oswald Medium" charset="0"/>
                        <a:sym typeface="Oswald Medium" charset="0"/>
                      </a:endParaRPr>
                    </a:p>
                  </a:txBody>
                  <a:tcPr marL="91425" marR="91425" marT="91414" marB="91414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ru-RU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Oswald Medium" charset="0"/>
                          <a:sym typeface="Oswald Medium" charset="0"/>
                        </a:rPr>
                        <a:t>%</a:t>
                      </a:r>
                      <a:endParaRPr kumimoji="0" lang="ru-RU" alt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charset="-52"/>
                        <a:cs typeface="Oswald Medium" charset="0"/>
                        <a:sym typeface="Oswald Medium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ru-RU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Oswald Medium" charset="0"/>
                          <a:sym typeface="Oswald Medium" charset="0"/>
                        </a:rPr>
                        <a:t> </a:t>
                      </a:r>
                      <a:r>
                        <a:rPr kumimoji="0" lang="en-GB" altLang="ru-RU" sz="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Oswald Medium" charset="0"/>
                          <a:sym typeface="Oswald Medium" charset="0"/>
                        </a:rPr>
                        <a:t>исполнения</a:t>
                      </a:r>
                      <a:r>
                        <a:rPr kumimoji="0" lang="en-GB" altLang="ru-RU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Oswald Medium" charset="0"/>
                          <a:sym typeface="Oswald Medium" charset="0"/>
                        </a:rPr>
                        <a:t> 20</a:t>
                      </a:r>
                      <a:r>
                        <a:rPr kumimoji="0" lang="ru-RU" altLang="ru-RU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Oswald Medium" charset="0"/>
                          <a:sym typeface="Oswald Medium" charset="0"/>
                        </a:rPr>
                        <a:t>21</a:t>
                      </a:r>
                      <a:r>
                        <a:rPr kumimoji="0" lang="en-GB" altLang="ru-RU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Oswald Medium" charset="0"/>
                          <a:sym typeface="Oswald Medium" charset="0"/>
                        </a:rPr>
                        <a:t>г.</a:t>
                      </a:r>
                      <a:r>
                        <a:rPr kumimoji="0" lang="ru-RU" altLang="ru-RU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Oswald Medium" charset="0"/>
                          <a:sym typeface="Oswald Medium" charset="0"/>
                        </a:rPr>
                        <a:t> </a:t>
                      </a:r>
                      <a:r>
                        <a:rPr kumimoji="0" lang="en-GB" altLang="ru-RU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Oswald Medium" charset="0"/>
                          <a:sym typeface="Oswald Medium" charset="0"/>
                        </a:rPr>
                        <a:t>к </a:t>
                      </a:r>
                      <a:r>
                        <a:rPr kumimoji="0" lang="en-GB" altLang="ru-RU" sz="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Oswald Medium" charset="0"/>
                          <a:sym typeface="Oswald Medium" charset="0"/>
                        </a:rPr>
                        <a:t>исполнению</a:t>
                      </a:r>
                      <a:r>
                        <a:rPr kumimoji="0" lang="en-GB" altLang="ru-RU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Oswald Medium" charset="0"/>
                          <a:sym typeface="Oswald Medium" charset="0"/>
                        </a:rPr>
                        <a:t> 20</a:t>
                      </a:r>
                      <a:r>
                        <a:rPr kumimoji="0" lang="ru-RU" altLang="ru-RU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Oswald Medium" charset="0"/>
                          <a:sym typeface="Oswald Medium" charset="0"/>
                        </a:rPr>
                        <a:t>20</a:t>
                      </a:r>
                      <a:r>
                        <a:rPr kumimoji="0" lang="en-GB" altLang="ru-RU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Oswald Medium" charset="0"/>
                          <a:sym typeface="Oswald Medium" charset="0"/>
                        </a:rPr>
                        <a:t>г.</a:t>
                      </a:r>
                      <a:endParaRPr kumimoji="0" lang="ru-RU" alt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charset="-52"/>
                        <a:cs typeface="Oswald Medium" charset="0"/>
                        <a:sym typeface="Oswald Medium" charset="0"/>
                      </a:endParaRPr>
                    </a:p>
                  </a:txBody>
                  <a:tcPr marL="91425" marR="91425" marT="91414" marB="91414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8579261"/>
                  </a:ext>
                </a:extLst>
              </a:tr>
              <a:tr h="240238"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Oswald Medium" charset="0"/>
                          <a:sym typeface="Oswald Medium" charset="0"/>
                        </a:rPr>
                        <a:t>Налоговые доходы</a:t>
                      </a:r>
                    </a:p>
                  </a:txBody>
                  <a:tcPr marL="91425" marR="91425" marT="91414" marB="91414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Oswald Medium" charset="0"/>
                          <a:sym typeface="Oswald Medium" charset="0"/>
                        </a:rPr>
                        <a:t>1 124,7</a:t>
                      </a:r>
                    </a:p>
                  </a:txBody>
                  <a:tcPr marL="91425" marR="91425" marT="91414" marB="91414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Oswald Medium" charset="0"/>
                          <a:sym typeface="Oswald Medium" charset="0"/>
                        </a:rPr>
                        <a:t>233,9</a:t>
                      </a:r>
                    </a:p>
                  </a:txBody>
                  <a:tcPr marL="91425" marR="91425" marT="91414" marB="91414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Oswald Medium" charset="0"/>
                          <a:sym typeface="Oswald Medium" charset="0"/>
                        </a:rPr>
                        <a:t>233,9</a:t>
                      </a:r>
                    </a:p>
                  </a:txBody>
                  <a:tcPr marL="91425" marR="91425" marT="91414" marB="91414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Oswald Medium" charset="0"/>
                          <a:sym typeface="Oswald Medium" charset="0"/>
                        </a:rPr>
                        <a:t>232,7</a:t>
                      </a:r>
                    </a:p>
                  </a:txBody>
                  <a:tcPr marL="91425" marR="91425" marT="91414" marB="91414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Oswald Medium" charset="0"/>
                          <a:sym typeface="Oswald Medium" charset="0"/>
                        </a:rPr>
                        <a:t>99,5</a:t>
                      </a:r>
                    </a:p>
                  </a:txBody>
                  <a:tcPr marL="91425" marR="91425" marT="91414" marB="91414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b="1" dirty="0">
                          <a:latin typeface="Oswald" charset="-52"/>
                          <a:ea typeface="Oswald Medium"/>
                          <a:cs typeface="Oswald Medium"/>
                          <a:sym typeface="Oswald Medium"/>
                        </a:rPr>
                        <a:t>99,5</a:t>
                      </a:r>
                      <a:endParaRPr sz="800" b="1" dirty="0">
                        <a:latin typeface="Oswald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b="1" dirty="0">
                          <a:latin typeface="Oswald" charset="-52"/>
                          <a:ea typeface="Oswald Medium"/>
                          <a:cs typeface="Oswald Medium"/>
                          <a:sym typeface="Oswald Medium"/>
                        </a:rPr>
                        <a:t>20,7</a:t>
                      </a:r>
                      <a:endParaRPr sz="800" b="1" dirty="0">
                        <a:latin typeface="Oswald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2485323"/>
                  </a:ext>
                </a:extLst>
              </a:tr>
              <a:tr h="221980"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Oswald Medium" charset="0"/>
                          <a:sym typeface="Oswald Medium" charset="0"/>
                        </a:rPr>
                        <a:t>Налог на доходы физических лиц</a:t>
                      </a:r>
                    </a:p>
                  </a:txBody>
                  <a:tcPr marL="91425" marR="91425" marT="91414" marB="91414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Oswald Medium" charset="0"/>
                          <a:sym typeface="Oswald Medium" charset="0"/>
                        </a:rPr>
                        <a:t>1 002,5</a:t>
                      </a:r>
                    </a:p>
                  </a:txBody>
                  <a:tcPr marL="91425" marR="91425" marT="91414" marB="91414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Oswald Medium" charset="0"/>
                          <a:sym typeface="Oswald Medium" charset="0"/>
                        </a:rPr>
                        <a:t>112,8</a:t>
                      </a:r>
                    </a:p>
                  </a:txBody>
                  <a:tcPr marL="91425" marR="91425" marT="91414" marB="91414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Oswald Medium" charset="0"/>
                          <a:sym typeface="Oswald Medium" charset="0"/>
                        </a:rPr>
                        <a:t>112,5</a:t>
                      </a:r>
                    </a:p>
                  </a:txBody>
                  <a:tcPr marL="91425" marR="91425" marT="91414" marB="91414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Oswald Medium" charset="0"/>
                          <a:sym typeface="Oswald Medium" charset="0"/>
                        </a:rPr>
                        <a:t>96,2</a:t>
                      </a:r>
                    </a:p>
                  </a:txBody>
                  <a:tcPr marL="91425" marR="91425" marT="91414" marB="91414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Oswald Medium" charset="0"/>
                          <a:sym typeface="Oswald Medium" charset="0"/>
                        </a:rPr>
                        <a:t>85,3</a:t>
                      </a:r>
                    </a:p>
                  </a:txBody>
                  <a:tcPr marL="91425" marR="91425" marT="91414" marB="91414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>
                          <a:latin typeface="Oswald" charset="-52"/>
                          <a:ea typeface="Oswald Medium"/>
                          <a:cs typeface="Oswald Medium"/>
                          <a:sym typeface="Oswald Medium"/>
                        </a:rPr>
                        <a:t>85,5</a:t>
                      </a:r>
                      <a:endParaRPr sz="800" dirty="0">
                        <a:latin typeface="Oswald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>
                          <a:latin typeface="Oswald" charset="-52"/>
                          <a:ea typeface="Oswald Medium"/>
                          <a:cs typeface="Oswald Medium"/>
                          <a:sym typeface="Oswald Medium"/>
                        </a:rPr>
                        <a:t>9,6</a:t>
                      </a:r>
                      <a:endParaRPr sz="800" dirty="0">
                        <a:latin typeface="Oswald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2652752"/>
                  </a:ext>
                </a:extLst>
              </a:tr>
              <a:tr h="222010"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Oswald Medium" charset="0"/>
                          <a:sym typeface="Oswald Medium" charset="0"/>
                        </a:rPr>
                        <a:t>Акцизы</a:t>
                      </a:r>
                    </a:p>
                  </a:txBody>
                  <a:tcPr marL="91425" marR="91425" marT="91414" marB="91414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Oswald Medium" charset="0"/>
                          <a:sym typeface="Oswald Medium" charset="0"/>
                        </a:rPr>
                        <a:t>29,0</a:t>
                      </a:r>
                    </a:p>
                  </a:txBody>
                  <a:tcPr marL="91425" marR="91425" marT="91414" marB="91414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Oswald Medium" charset="0"/>
                          <a:sym typeface="Oswald Medium" charset="0"/>
                        </a:rPr>
                        <a:t>31,7</a:t>
                      </a:r>
                    </a:p>
                  </a:txBody>
                  <a:tcPr marL="91425" marR="91425" marT="91414" marB="91414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Oswald Medium" charset="0"/>
                          <a:sym typeface="Oswald Medium" charset="0"/>
                        </a:rPr>
                        <a:t>34,1</a:t>
                      </a:r>
                    </a:p>
                  </a:txBody>
                  <a:tcPr marL="91425" marR="91425" marT="91414" marB="91414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Oswald Medium" charset="0"/>
                          <a:sym typeface="Oswald Medium" charset="0"/>
                        </a:rPr>
                        <a:t>34,1</a:t>
                      </a:r>
                    </a:p>
                  </a:txBody>
                  <a:tcPr marL="91425" marR="91425" marT="91414" marB="91414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Oswald Medium" charset="0"/>
                          <a:sym typeface="Oswald Medium" charset="0"/>
                        </a:rPr>
                        <a:t>107,6</a:t>
                      </a:r>
                    </a:p>
                  </a:txBody>
                  <a:tcPr marL="91425" marR="91425" marT="91414" marB="91414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>
                          <a:latin typeface="Oswald" charset="-52"/>
                          <a:ea typeface="Oswald Medium"/>
                          <a:cs typeface="Oswald Medium"/>
                          <a:sym typeface="Oswald Medium"/>
                        </a:rPr>
                        <a:t>100,0</a:t>
                      </a:r>
                      <a:endParaRPr sz="800" dirty="0">
                        <a:latin typeface="Oswald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>
                          <a:latin typeface="Oswald" charset="-52"/>
                          <a:ea typeface="Oswald Medium"/>
                          <a:cs typeface="Oswald Medium"/>
                          <a:sym typeface="Oswald Medium"/>
                        </a:rPr>
                        <a:t>117,6</a:t>
                      </a:r>
                      <a:endParaRPr sz="800" dirty="0">
                        <a:latin typeface="Oswald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414176"/>
                  </a:ext>
                </a:extLst>
              </a:tr>
              <a:tr h="365677"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Oswald Medium" charset="0"/>
                          <a:sym typeface="Oswald Medium" charset="0"/>
                        </a:rPr>
                        <a:t>Налог, взимаемый с применением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Oswald Medium" charset="0"/>
                          <a:sym typeface="Oswald Medium" charset="0"/>
                        </a:rPr>
                        <a:t>упрощенной системы налогообложения</a:t>
                      </a:r>
                    </a:p>
                  </a:txBody>
                  <a:tcPr marL="91425" marR="91425" marT="91414" marB="91414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charset="-52"/>
                        <a:cs typeface="Oswald Medium" charset="0"/>
                        <a:sym typeface="Oswald Medium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Oswald Medium" charset="0"/>
                          <a:sym typeface="Oswald Medium" charset="0"/>
                        </a:rPr>
                        <a:t>13,2</a:t>
                      </a:r>
                    </a:p>
                  </a:txBody>
                  <a:tcPr marL="91425" marR="91425" marT="91414" marB="91414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charset="-52"/>
                        <a:cs typeface="Oswald Medium" charset="0"/>
                        <a:sym typeface="Oswald Medium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Oswald Medium" charset="0"/>
                          <a:sym typeface="Oswald Medium" charset="0"/>
                        </a:rPr>
                        <a:t>17,8</a:t>
                      </a:r>
                    </a:p>
                  </a:txBody>
                  <a:tcPr marL="91425" marR="91425" marT="91414" marB="91414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charset="-52"/>
                        <a:cs typeface="Oswald Medium" charset="0"/>
                        <a:sym typeface="Oswald Medium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Oswald Medium" charset="0"/>
                          <a:sym typeface="Oswald Medium" charset="0"/>
                        </a:rPr>
                        <a:t>17,8</a:t>
                      </a:r>
                    </a:p>
                  </a:txBody>
                  <a:tcPr marL="91425" marR="91425" marT="91414" marB="91414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charset="-52"/>
                        <a:cs typeface="Oswald Medium" charset="0"/>
                        <a:sym typeface="Oswald Medium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Oswald Medium" charset="0"/>
                          <a:sym typeface="Oswald Medium" charset="0"/>
                        </a:rPr>
                        <a:t>31,2</a:t>
                      </a:r>
                    </a:p>
                  </a:txBody>
                  <a:tcPr marL="91425" marR="91425" marT="91414" marB="91414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charset="-52"/>
                        <a:cs typeface="Oswald Medium" charset="0"/>
                        <a:sym typeface="Oswald Medium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Oswald Medium" charset="0"/>
                          <a:sym typeface="Oswald Medium" charset="0"/>
                        </a:rPr>
                        <a:t>175,3</a:t>
                      </a:r>
                    </a:p>
                  </a:txBody>
                  <a:tcPr marL="91425" marR="91425" marT="91414" marB="91414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800" dirty="0">
                        <a:latin typeface="Oswald" charset="-52"/>
                        <a:ea typeface="Oswald Medium"/>
                        <a:cs typeface="Oswald Medium"/>
                        <a:sym typeface="Oswald Medium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>
                          <a:latin typeface="Oswald" charset="-52"/>
                          <a:ea typeface="Oswald Medium"/>
                          <a:cs typeface="Oswald Medium"/>
                          <a:sym typeface="Oswald Medium"/>
                        </a:rPr>
                        <a:t>175,3</a:t>
                      </a:r>
                      <a:endParaRPr sz="800" dirty="0">
                        <a:latin typeface="Oswald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800" dirty="0">
                        <a:latin typeface="Oswald" charset="-52"/>
                        <a:ea typeface="Oswald Medium"/>
                        <a:cs typeface="Oswald Medium"/>
                        <a:sym typeface="Oswald Medium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>
                          <a:latin typeface="Oswald" charset="-52"/>
                          <a:ea typeface="Oswald Medium"/>
                          <a:cs typeface="Oswald Medium"/>
                          <a:sym typeface="Oswald Medium"/>
                        </a:rPr>
                        <a:t>236,4</a:t>
                      </a:r>
                      <a:endParaRPr sz="800" dirty="0">
                        <a:latin typeface="Oswald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9087447"/>
                  </a:ext>
                </a:extLst>
              </a:tr>
              <a:tr h="219403"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Oswald Medium" charset="0"/>
                          <a:sym typeface="Oswald Medium" charset="0"/>
                        </a:rPr>
                        <a:t>Налог, взимаемый в виде стоимости патента</a:t>
                      </a:r>
                    </a:p>
                  </a:txBody>
                  <a:tcPr marL="91425" marR="91425" marT="91414" marB="91414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Oswald Medium" charset="0"/>
                          <a:sym typeface="Oswald Medium" charset="0"/>
                        </a:rPr>
                        <a:t>4,5</a:t>
                      </a:r>
                    </a:p>
                  </a:txBody>
                  <a:tcPr marL="91425" marR="91425" marT="91414" marB="91414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Oswald Medium" charset="0"/>
                          <a:sym typeface="Oswald Medium" charset="0"/>
                        </a:rPr>
                        <a:t>8,2</a:t>
                      </a:r>
                    </a:p>
                  </a:txBody>
                  <a:tcPr marL="91425" marR="91425" marT="91414" marB="91414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Oswald Medium" charset="0"/>
                          <a:sym typeface="Oswald Medium" charset="0"/>
                        </a:rPr>
                        <a:t>6,7</a:t>
                      </a:r>
                    </a:p>
                  </a:txBody>
                  <a:tcPr marL="91425" marR="91425" marT="91414" marB="91414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Oswald Medium" charset="0"/>
                          <a:sym typeface="Oswald Medium" charset="0"/>
                        </a:rPr>
                        <a:t>6,7</a:t>
                      </a:r>
                    </a:p>
                  </a:txBody>
                  <a:tcPr marL="91425" marR="91425" marT="91414" marB="91414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Oswald Medium" charset="0"/>
                          <a:sym typeface="Oswald Medium" charset="0"/>
                        </a:rPr>
                        <a:t>81,7</a:t>
                      </a:r>
                    </a:p>
                  </a:txBody>
                  <a:tcPr marL="91425" marR="91425" marT="91414" marB="91414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>
                          <a:latin typeface="Oswald" charset="-52"/>
                          <a:ea typeface="Oswald Medium"/>
                          <a:cs typeface="Oswald Medium"/>
                          <a:sym typeface="Oswald Medium"/>
                        </a:rPr>
                        <a:t>100,0</a:t>
                      </a:r>
                      <a:endParaRPr sz="800" dirty="0">
                        <a:latin typeface="Oswald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>
                          <a:latin typeface="Oswald" charset="-52"/>
                          <a:ea typeface="Oswald Medium"/>
                          <a:cs typeface="Oswald Medium"/>
                          <a:sym typeface="Oswald Medium"/>
                        </a:rPr>
                        <a:t>148,9</a:t>
                      </a:r>
                      <a:endParaRPr sz="800" dirty="0">
                        <a:latin typeface="Oswald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321466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Oswald Medium" charset="0"/>
                          <a:sym typeface="Oswald Medium" charset="0"/>
                        </a:rPr>
                        <a:t>Единый налог на вмененный доход</a:t>
                      </a:r>
                    </a:p>
                  </a:txBody>
                  <a:tcPr marL="91425" marR="91425" marT="91414" marB="91414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Oswald Medium" charset="0"/>
                          <a:sym typeface="Oswald Medium" charset="0"/>
                        </a:rPr>
                        <a:t>11,8</a:t>
                      </a:r>
                    </a:p>
                  </a:txBody>
                  <a:tcPr marL="91425" marR="91425" marT="91414" marB="91414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Oswald Medium" charset="0"/>
                          <a:sym typeface="Oswald Medium" charset="0"/>
                        </a:rPr>
                        <a:t>2,3</a:t>
                      </a:r>
                    </a:p>
                  </a:txBody>
                  <a:tcPr marL="91425" marR="91425" marT="91414" marB="91414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Oswald Medium" charset="0"/>
                          <a:sym typeface="Oswald Medium" charset="0"/>
                        </a:rPr>
                        <a:t>2,3</a:t>
                      </a:r>
                    </a:p>
                  </a:txBody>
                  <a:tcPr marL="91425" marR="91425" marT="91414" marB="91414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Oswald Medium" charset="0"/>
                          <a:sym typeface="Oswald Medium" charset="0"/>
                        </a:rPr>
                        <a:t>3,3</a:t>
                      </a:r>
                    </a:p>
                  </a:txBody>
                  <a:tcPr marL="91425" marR="91425" marT="91414" marB="91414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Oswald Medium" charset="0"/>
                          <a:sym typeface="Oswald Medium" charset="0"/>
                        </a:rPr>
                        <a:t>143,5</a:t>
                      </a:r>
                    </a:p>
                  </a:txBody>
                  <a:tcPr marL="91425" marR="91425" marT="91414" marB="91414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>
                          <a:latin typeface="Oswald" charset="-52"/>
                          <a:ea typeface="Oswald Medium"/>
                          <a:cs typeface="Oswald Medium"/>
                          <a:sym typeface="Oswald Medium"/>
                        </a:rPr>
                        <a:t>143,5</a:t>
                      </a:r>
                      <a:endParaRPr sz="800" dirty="0">
                        <a:latin typeface="Oswald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>
                          <a:latin typeface="Oswald" charset="-52"/>
                          <a:ea typeface="Oswald Medium"/>
                          <a:cs typeface="Oswald Medium"/>
                          <a:sym typeface="Oswald Medium"/>
                        </a:rPr>
                        <a:t>28,0</a:t>
                      </a:r>
                      <a:endParaRPr sz="800" dirty="0">
                        <a:latin typeface="Oswald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1135329"/>
                  </a:ext>
                </a:extLst>
              </a:tr>
              <a:tr h="216796"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Oswald Medium" charset="0"/>
                          <a:sym typeface="Oswald Medium" charset="0"/>
                        </a:rPr>
                        <a:t>Единый сельхоз налог</a:t>
                      </a:r>
                    </a:p>
                  </a:txBody>
                  <a:tcPr marL="91425" marR="91425" marT="91414" marB="91414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Oswald Medium" charset="0"/>
                          <a:sym typeface="Oswald Medium" charset="0"/>
                        </a:rPr>
                        <a:t>2,4</a:t>
                      </a:r>
                    </a:p>
                  </a:txBody>
                  <a:tcPr marL="91425" marR="91425" marT="91414" marB="91414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Oswald Medium" charset="0"/>
                          <a:sym typeface="Oswald Medium" charset="0"/>
                        </a:rPr>
                        <a:t>1,2</a:t>
                      </a:r>
                    </a:p>
                  </a:txBody>
                  <a:tcPr marL="91425" marR="91425" marT="91414" marB="91414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Oswald Medium" charset="0"/>
                          <a:sym typeface="Oswald Medium" charset="0"/>
                        </a:rPr>
                        <a:t>1,2</a:t>
                      </a:r>
                    </a:p>
                  </a:txBody>
                  <a:tcPr marL="91425" marR="91425" marT="91414" marB="91414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Oswald Medium" charset="0"/>
                          <a:sym typeface="Oswald Medium" charset="0"/>
                        </a:rPr>
                        <a:t>3,0</a:t>
                      </a:r>
                    </a:p>
                  </a:txBody>
                  <a:tcPr marL="91425" marR="91425" marT="91414" marB="91414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Oswald Medium" charset="0"/>
                          <a:sym typeface="Oswald Medium" charset="0"/>
                        </a:rPr>
                        <a:t>250,0</a:t>
                      </a:r>
                    </a:p>
                  </a:txBody>
                  <a:tcPr marL="91425" marR="91425" marT="91414" marB="91414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>
                          <a:latin typeface="Oswald" charset="-52"/>
                          <a:ea typeface="Oswald Medium"/>
                          <a:cs typeface="Oswald Medium"/>
                          <a:sym typeface="Oswald Medium"/>
                        </a:rPr>
                        <a:t>250,0</a:t>
                      </a:r>
                      <a:endParaRPr sz="800" dirty="0">
                        <a:latin typeface="Oswald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>
                          <a:latin typeface="Oswald" charset="-52"/>
                          <a:ea typeface="Oswald Medium"/>
                          <a:cs typeface="Oswald Medium"/>
                          <a:sym typeface="Oswald Medium"/>
                        </a:rPr>
                        <a:t>125,0</a:t>
                      </a:r>
                      <a:endParaRPr sz="800" dirty="0">
                        <a:latin typeface="Oswald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6531433"/>
                  </a:ext>
                </a:extLst>
              </a:tr>
              <a:tr h="234225"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Oswald Medium" charset="0"/>
                          <a:sym typeface="Oswald Medium" charset="0"/>
                        </a:rPr>
                        <a:t>Налог на имущество физических лиц</a:t>
                      </a:r>
                    </a:p>
                  </a:txBody>
                  <a:tcPr marL="91425" marR="91425" marT="91414" marB="91414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Oswald Medium" charset="0"/>
                          <a:sym typeface="Oswald Medium" charset="0"/>
                        </a:rPr>
                        <a:t>14,7</a:t>
                      </a:r>
                    </a:p>
                  </a:txBody>
                  <a:tcPr marL="91425" marR="91425" marT="91414" marB="91414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Oswald Medium" charset="0"/>
                          <a:sym typeface="Oswald Medium" charset="0"/>
                        </a:rPr>
                        <a:t>17,0</a:t>
                      </a:r>
                    </a:p>
                  </a:txBody>
                  <a:tcPr marL="91425" marR="91425" marT="91414" marB="91414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Oswald Medium" charset="0"/>
                          <a:sym typeface="Oswald Medium" charset="0"/>
                        </a:rPr>
                        <a:t>17,0</a:t>
                      </a:r>
                    </a:p>
                  </a:txBody>
                  <a:tcPr marL="91425" marR="91425" marT="91414" marB="91414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Oswald Medium" charset="0"/>
                          <a:sym typeface="Oswald Medium" charset="0"/>
                        </a:rPr>
                        <a:t>16,1</a:t>
                      </a:r>
                    </a:p>
                  </a:txBody>
                  <a:tcPr marL="91425" marR="91425" marT="91414" marB="91414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Oswald Medium" charset="0"/>
                          <a:sym typeface="Oswald Medium" charset="0"/>
                        </a:rPr>
                        <a:t>94,7</a:t>
                      </a:r>
                    </a:p>
                  </a:txBody>
                  <a:tcPr marL="91425" marR="91425" marT="91414" marB="91414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>
                          <a:latin typeface="Oswald" charset="-52"/>
                          <a:ea typeface="Oswald Medium"/>
                          <a:cs typeface="Oswald Medium"/>
                          <a:sym typeface="Oswald Medium"/>
                        </a:rPr>
                        <a:t>94,7</a:t>
                      </a:r>
                      <a:endParaRPr sz="800" dirty="0">
                        <a:latin typeface="Oswald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>
                          <a:latin typeface="Oswald" charset="-52"/>
                          <a:ea typeface="Oswald Medium"/>
                          <a:cs typeface="Oswald Medium"/>
                          <a:sym typeface="Oswald Medium"/>
                        </a:rPr>
                        <a:t>109,5</a:t>
                      </a:r>
                      <a:endParaRPr sz="800" dirty="0">
                        <a:latin typeface="Oswald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0118939"/>
                  </a:ext>
                </a:extLst>
              </a:tr>
              <a:tr h="227270"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Oswald Medium" charset="0"/>
                          <a:sym typeface="Oswald Medium" charset="0"/>
                        </a:rPr>
                        <a:t>Земельный налог</a:t>
                      </a:r>
                    </a:p>
                  </a:txBody>
                  <a:tcPr marL="91425" marR="91425" marT="91414" marB="91414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Oswald Medium" charset="0"/>
                          <a:sym typeface="Oswald Medium" charset="0"/>
                        </a:rPr>
                        <a:t>40,1</a:t>
                      </a:r>
                    </a:p>
                  </a:txBody>
                  <a:tcPr marL="91425" marR="91425" marT="91414" marB="91414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Oswald Medium" charset="0"/>
                          <a:sym typeface="Oswald Medium" charset="0"/>
                        </a:rPr>
                        <a:t>39,4</a:t>
                      </a:r>
                    </a:p>
                  </a:txBody>
                  <a:tcPr marL="91425" marR="91425" marT="91414" marB="91414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Oswald Medium" charset="0"/>
                          <a:sym typeface="Oswald Medium" charset="0"/>
                        </a:rPr>
                        <a:t>38,8</a:t>
                      </a:r>
                    </a:p>
                  </a:txBody>
                  <a:tcPr marL="91425" marR="91425" marT="91414" marB="91414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Oswald Medium" charset="0"/>
                          <a:sym typeface="Oswald Medium" charset="0"/>
                        </a:rPr>
                        <a:t>37,4</a:t>
                      </a:r>
                    </a:p>
                  </a:txBody>
                  <a:tcPr marL="91425" marR="91425" marT="91414" marB="91414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Oswald Medium" charset="0"/>
                          <a:sym typeface="Oswald Medium" charset="0"/>
                        </a:rPr>
                        <a:t>94,9</a:t>
                      </a:r>
                    </a:p>
                  </a:txBody>
                  <a:tcPr marL="91425" marR="91425" marT="91414" marB="91414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>
                          <a:latin typeface="Oswald" charset="-52"/>
                          <a:ea typeface="Oswald Medium"/>
                          <a:cs typeface="Oswald Medium"/>
                          <a:sym typeface="Oswald Medium"/>
                        </a:rPr>
                        <a:t>96,4</a:t>
                      </a:r>
                      <a:endParaRPr sz="800" dirty="0">
                        <a:latin typeface="Oswald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>
                          <a:latin typeface="Oswald" charset="-52"/>
                          <a:ea typeface="Oswald Medium"/>
                          <a:cs typeface="Oswald Medium"/>
                          <a:sym typeface="Oswald Medium"/>
                        </a:rPr>
                        <a:t>93,3</a:t>
                      </a:r>
                      <a:endParaRPr sz="800" dirty="0">
                        <a:latin typeface="Oswald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9428467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Oswald Medium" charset="0"/>
                          <a:sym typeface="Oswald Medium" charset="0"/>
                        </a:rPr>
                        <a:t>Государственная пошлина</a:t>
                      </a:r>
                    </a:p>
                  </a:txBody>
                  <a:tcPr marL="91425" marR="91425" marT="91414" marB="91414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Oswald Medium" charset="0"/>
                          <a:sym typeface="Oswald Medium" charset="0"/>
                        </a:rPr>
                        <a:t>6,5</a:t>
                      </a:r>
                    </a:p>
                  </a:txBody>
                  <a:tcPr marL="91425" marR="91425" marT="91414" marB="91414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Oswald Medium" charset="0"/>
                          <a:sym typeface="Oswald Medium" charset="0"/>
                        </a:rPr>
                        <a:t>3,5</a:t>
                      </a:r>
                    </a:p>
                  </a:txBody>
                  <a:tcPr marL="91425" marR="91425" marT="91414" marB="91414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Oswald Medium" charset="0"/>
                          <a:sym typeface="Oswald Medium" charset="0"/>
                        </a:rPr>
                        <a:t>3,5</a:t>
                      </a:r>
                    </a:p>
                  </a:txBody>
                  <a:tcPr marL="91425" marR="91425" marT="91414" marB="91414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Oswald Medium" charset="0"/>
                          <a:sym typeface="Oswald Medium" charset="0"/>
                        </a:rPr>
                        <a:t>4,7</a:t>
                      </a:r>
                    </a:p>
                  </a:txBody>
                  <a:tcPr marL="91425" marR="91425" marT="91414" marB="91414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Oswald Medium" charset="0"/>
                          <a:sym typeface="Oswald Medium" charset="0"/>
                        </a:rPr>
                        <a:t>134,3</a:t>
                      </a:r>
                    </a:p>
                  </a:txBody>
                  <a:tcPr marL="91425" marR="91425" marT="91414" marB="91414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>
                          <a:latin typeface="Oswald" charset="-52"/>
                          <a:ea typeface="Oswald Medium"/>
                          <a:cs typeface="Oswald Medium"/>
                          <a:sym typeface="Oswald Medium"/>
                        </a:rPr>
                        <a:t>134,3</a:t>
                      </a:r>
                      <a:endParaRPr sz="800" dirty="0">
                        <a:latin typeface="Oswald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>
                          <a:latin typeface="Oswald" charset="-52"/>
                          <a:ea typeface="Oswald Medium"/>
                          <a:cs typeface="Oswald Medium"/>
                          <a:sym typeface="Oswald Medium"/>
                        </a:rPr>
                        <a:t>72,3</a:t>
                      </a: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9826605"/>
                  </a:ext>
                </a:extLst>
              </a:tr>
            </a:tbl>
          </a:graphicData>
        </a:graphic>
      </p:graphicFrame>
      <p:pic>
        <p:nvPicPr>
          <p:cNvPr id="8" name="Google Shape;1014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908" y="62798"/>
            <a:ext cx="603037" cy="62166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565;p43">
            <a:extLst>
              <a:ext uri="{FF2B5EF4-FFF2-40B4-BE49-F238E27FC236}">
                <a16:creationId xmlns:a16="http://schemas.microsoft.com/office/drawing/2014/main" id="{1C38AC2B-966F-443E-8526-9B17FF5599DF}"/>
              </a:ext>
            </a:extLst>
          </p:cNvPr>
          <p:cNvSpPr txBox="1"/>
          <p:nvPr/>
        </p:nvSpPr>
        <p:spPr>
          <a:xfrm>
            <a:off x="8181317" y="503659"/>
            <a:ext cx="812821" cy="361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млн.рублей</a:t>
            </a:r>
            <a:endParaRPr sz="1000" dirty="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</p:spTree>
    <p:extLst>
      <p:ext uri="{BB962C8B-B14F-4D97-AF65-F5344CB8AC3E}">
        <p14:creationId xmlns:p14="http://schemas.microsoft.com/office/powerpoint/2010/main" val="19527251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p56"/>
          <p:cNvSpPr txBox="1">
            <a:spLocks noGrp="1"/>
          </p:cNvSpPr>
          <p:nvPr>
            <p:ph type="title"/>
          </p:nvPr>
        </p:nvSpPr>
        <p:spPr>
          <a:xfrm>
            <a:off x="2113655" y="-19074"/>
            <a:ext cx="810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Структура неналоговых</a:t>
            </a:r>
            <a:r>
              <a:rPr lang="en-GB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br>
              <a:rPr lang="en-GB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ru-RU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доходов</a:t>
            </a:r>
            <a:r>
              <a:rPr lang="en-GB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20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за</a:t>
            </a:r>
            <a:r>
              <a:rPr lang="en-GB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2021 </a:t>
            </a:r>
            <a:r>
              <a:rPr lang="en-GB" sz="20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год</a:t>
            </a:r>
            <a:br>
              <a:rPr lang="ru-RU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ru-RU" sz="18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(68,9 млн. рублей)</a:t>
            </a:r>
            <a:endParaRPr sz="1800" b="1" dirty="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028" name="Google Shape;1028;p56"/>
          <p:cNvSpPr txBox="1"/>
          <p:nvPr/>
        </p:nvSpPr>
        <p:spPr>
          <a:xfrm>
            <a:off x="4957715" y="1661935"/>
            <a:ext cx="3990416" cy="382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lvl="0" indent="0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Доходы от сдачи в аренду имущества 19,9 </a:t>
            </a:r>
            <a:r>
              <a:rPr lang="en-GB" sz="1200" dirty="0" err="1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млн</a:t>
            </a:r>
            <a:r>
              <a:rPr lang="en-GB" sz="1200" dirty="0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. </a:t>
            </a:r>
            <a:r>
              <a:rPr lang="en-GB" sz="1200" dirty="0" err="1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рублей</a:t>
            </a:r>
            <a:endParaRPr sz="1200" dirty="0">
              <a:solidFill>
                <a:schemeClr val="dk1"/>
              </a:solidFill>
              <a:latin typeface="Oswald SemiBold"/>
              <a:ea typeface="Oswald SemiBold"/>
              <a:cs typeface="Oswald SemiBold"/>
              <a:sym typeface="Oswald SemiBold"/>
            </a:endParaRPr>
          </a:p>
        </p:txBody>
      </p:sp>
      <p:sp>
        <p:nvSpPr>
          <p:cNvPr id="1029" name="Google Shape;1029;p56"/>
          <p:cNvSpPr txBox="1"/>
          <p:nvPr/>
        </p:nvSpPr>
        <p:spPr>
          <a:xfrm>
            <a:off x="4923693" y="1214390"/>
            <a:ext cx="4344651" cy="566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lvl="0" indent="0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Доходы, получаемые в виде арендной платы за земельные участки 14,0 </a:t>
            </a:r>
            <a:r>
              <a:rPr lang="en-GB" sz="1200" dirty="0" err="1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млн</a:t>
            </a:r>
            <a:r>
              <a:rPr lang="en-GB" sz="1200" dirty="0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. </a:t>
            </a:r>
            <a:r>
              <a:rPr lang="en-GB" sz="1200" dirty="0" err="1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рублей</a:t>
            </a:r>
            <a:endParaRPr sz="1200" dirty="0">
              <a:solidFill>
                <a:schemeClr val="dk1"/>
              </a:solidFill>
              <a:latin typeface="Oswald SemiBold"/>
              <a:ea typeface="Oswald SemiBold"/>
              <a:cs typeface="Oswald SemiBold"/>
              <a:sym typeface="Oswald SemiBold"/>
            </a:endParaRPr>
          </a:p>
        </p:txBody>
      </p:sp>
      <p:pic>
        <p:nvPicPr>
          <p:cNvPr id="1036" name="Google Shape;1036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82075" y="4436375"/>
            <a:ext cx="627300" cy="6273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4705684"/>
              </p:ext>
            </p:extLst>
          </p:nvPr>
        </p:nvGraphicFramePr>
        <p:xfrm>
          <a:off x="133454" y="963401"/>
          <a:ext cx="4610937" cy="3804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Google Shape;1028;p56"/>
          <p:cNvSpPr txBox="1"/>
          <p:nvPr/>
        </p:nvSpPr>
        <p:spPr>
          <a:xfrm>
            <a:off x="4951664" y="2399694"/>
            <a:ext cx="3939154" cy="382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lvl="0" indent="0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Доходы от оказания платных услуг 4,9 </a:t>
            </a:r>
            <a:r>
              <a:rPr lang="en-GB" sz="1200" dirty="0" err="1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млн</a:t>
            </a:r>
            <a:r>
              <a:rPr lang="en-GB" sz="1200" dirty="0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. </a:t>
            </a:r>
            <a:r>
              <a:rPr lang="en-GB" sz="1200" dirty="0" err="1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рублей</a:t>
            </a:r>
            <a:endParaRPr sz="1200" dirty="0">
              <a:solidFill>
                <a:schemeClr val="dk1"/>
              </a:solidFill>
              <a:latin typeface="Oswald SemiBold"/>
              <a:ea typeface="Oswald SemiBold"/>
              <a:cs typeface="Oswald SemiBold"/>
              <a:sym typeface="Oswald SemiBold"/>
            </a:endParaRPr>
          </a:p>
        </p:txBody>
      </p:sp>
      <p:sp>
        <p:nvSpPr>
          <p:cNvPr id="17" name="Google Shape;1028;p56"/>
          <p:cNvSpPr txBox="1"/>
          <p:nvPr/>
        </p:nvSpPr>
        <p:spPr>
          <a:xfrm>
            <a:off x="4957715" y="2713937"/>
            <a:ext cx="3990416" cy="382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lvl="0" indent="0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Доходы от продажи земельных участков 9,5 </a:t>
            </a:r>
            <a:r>
              <a:rPr lang="en-GB" sz="1200" dirty="0" err="1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млн</a:t>
            </a:r>
            <a:r>
              <a:rPr lang="en-GB" sz="1200" dirty="0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. </a:t>
            </a:r>
            <a:r>
              <a:rPr lang="en-GB" sz="1200" dirty="0" err="1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рублей</a:t>
            </a:r>
            <a:endParaRPr sz="1200" dirty="0">
              <a:solidFill>
                <a:schemeClr val="dk1"/>
              </a:solidFill>
              <a:latin typeface="Oswald SemiBold"/>
              <a:ea typeface="Oswald SemiBold"/>
              <a:cs typeface="Oswald SemiBold"/>
              <a:sym typeface="Oswald SemiBold"/>
            </a:endParaRPr>
          </a:p>
        </p:txBody>
      </p:sp>
      <p:sp>
        <p:nvSpPr>
          <p:cNvPr id="18" name="Google Shape;1028;p56"/>
          <p:cNvSpPr txBox="1"/>
          <p:nvPr/>
        </p:nvSpPr>
        <p:spPr>
          <a:xfrm>
            <a:off x="4975815" y="3307928"/>
            <a:ext cx="3954216" cy="57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lvl="0" indent="0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Плата за увеличение площади земельных участков </a:t>
            </a:r>
          </a:p>
          <a:p>
            <a:pPr marL="12700" lvl="0" indent="0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9,1 </a:t>
            </a:r>
            <a:r>
              <a:rPr lang="en-GB" sz="1200" dirty="0" err="1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млн</a:t>
            </a:r>
            <a:r>
              <a:rPr lang="en-GB" sz="1200" dirty="0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. </a:t>
            </a:r>
            <a:r>
              <a:rPr lang="en-GB" sz="1200" dirty="0" err="1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рублей</a:t>
            </a:r>
            <a:endParaRPr sz="1200" dirty="0">
              <a:solidFill>
                <a:schemeClr val="dk1"/>
              </a:solidFill>
              <a:latin typeface="Oswald SemiBold"/>
              <a:ea typeface="Oswald SemiBold"/>
              <a:cs typeface="Oswald SemiBold"/>
              <a:sym typeface="Oswald SemiBold"/>
            </a:endParaRPr>
          </a:p>
        </p:txBody>
      </p:sp>
      <p:sp>
        <p:nvSpPr>
          <p:cNvPr id="19" name="Google Shape;1028;p56"/>
          <p:cNvSpPr txBox="1"/>
          <p:nvPr/>
        </p:nvSpPr>
        <p:spPr>
          <a:xfrm>
            <a:off x="5005278" y="3774082"/>
            <a:ext cx="2748675" cy="382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Штрафы 3,3 </a:t>
            </a:r>
            <a:r>
              <a:rPr lang="en-GB" sz="1200" dirty="0" err="1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млн</a:t>
            </a:r>
            <a:r>
              <a:rPr lang="en-GB" sz="1200" dirty="0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. </a:t>
            </a:r>
            <a:r>
              <a:rPr lang="en-GB" sz="1200" dirty="0" err="1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рублей</a:t>
            </a:r>
            <a:endParaRPr sz="1200" dirty="0">
              <a:solidFill>
                <a:schemeClr val="dk1"/>
              </a:solidFill>
              <a:latin typeface="Oswald SemiBold"/>
              <a:ea typeface="Oswald SemiBold"/>
              <a:cs typeface="Oswald SemiBold"/>
              <a:sym typeface="Oswald SemiBold"/>
            </a:endParaRPr>
          </a:p>
        </p:txBody>
      </p:sp>
      <p:sp>
        <p:nvSpPr>
          <p:cNvPr id="20" name="Google Shape;1028;p56"/>
          <p:cNvSpPr txBox="1"/>
          <p:nvPr/>
        </p:nvSpPr>
        <p:spPr>
          <a:xfrm>
            <a:off x="4978840" y="4037297"/>
            <a:ext cx="3890852" cy="382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lvl="0" indent="0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Прочие неналоговые доходы 2,2 </a:t>
            </a:r>
            <a:r>
              <a:rPr lang="en-GB" sz="1200" dirty="0" err="1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млн</a:t>
            </a:r>
            <a:r>
              <a:rPr lang="en-GB" sz="1200" dirty="0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. </a:t>
            </a:r>
            <a:r>
              <a:rPr lang="en-GB" sz="1200" dirty="0" err="1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рублей</a:t>
            </a:r>
            <a:endParaRPr sz="1200" dirty="0">
              <a:solidFill>
                <a:schemeClr val="dk1"/>
              </a:solidFill>
              <a:latin typeface="Oswald SemiBold"/>
              <a:ea typeface="Oswald SemiBold"/>
              <a:cs typeface="Oswald SemiBold"/>
              <a:sym typeface="Oswald SemiBold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4834041" y="3126641"/>
            <a:ext cx="171237" cy="17832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4825976" y="3406865"/>
            <a:ext cx="179302" cy="20011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4797901" y="1769602"/>
            <a:ext cx="183639" cy="177412"/>
          </a:xfrm>
          <a:prstGeom prst="ellipse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4778390" y="1318919"/>
            <a:ext cx="179302" cy="20011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4834042" y="2804945"/>
            <a:ext cx="179302" cy="20011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4825977" y="2490702"/>
            <a:ext cx="179302" cy="200110"/>
          </a:xfrm>
          <a:prstGeom prst="ellipse">
            <a:avLst/>
          </a:prstGeom>
          <a:solidFill>
            <a:srgbClr val="F47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4834262" y="4128305"/>
            <a:ext cx="179302" cy="200110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4806032" y="2044061"/>
            <a:ext cx="179302" cy="20011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Google Shape;1028;p56"/>
          <p:cNvSpPr txBox="1"/>
          <p:nvPr/>
        </p:nvSpPr>
        <p:spPr>
          <a:xfrm>
            <a:off x="4957714" y="1947014"/>
            <a:ext cx="4103735" cy="57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lvl="0" indent="0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Прочие доходы от использования имущества </a:t>
            </a:r>
          </a:p>
          <a:p>
            <a:pPr marL="12700" lvl="0" indent="0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1,4 </a:t>
            </a:r>
            <a:r>
              <a:rPr lang="en-GB" sz="1200" dirty="0" err="1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млн</a:t>
            </a:r>
            <a:r>
              <a:rPr lang="en-GB" sz="1200" dirty="0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. </a:t>
            </a:r>
            <a:r>
              <a:rPr lang="en-GB" sz="1200" dirty="0" err="1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рублей</a:t>
            </a:r>
            <a:endParaRPr sz="1200" dirty="0">
              <a:solidFill>
                <a:schemeClr val="dk1"/>
              </a:solidFill>
              <a:latin typeface="Oswald SemiBold"/>
              <a:ea typeface="Oswald SemiBold"/>
              <a:cs typeface="Oswald SemiBold"/>
              <a:sym typeface="Oswald SemiBold"/>
            </a:endParaRPr>
          </a:p>
        </p:txBody>
      </p:sp>
      <p:sp>
        <p:nvSpPr>
          <p:cNvPr id="24" name="Google Shape;1028;p56"/>
          <p:cNvSpPr txBox="1"/>
          <p:nvPr/>
        </p:nvSpPr>
        <p:spPr>
          <a:xfrm>
            <a:off x="4957715" y="3024739"/>
            <a:ext cx="3933103" cy="382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Доходы от реализации имущества 4,6 </a:t>
            </a:r>
            <a:r>
              <a:rPr lang="en-GB" sz="1200" dirty="0" err="1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млн</a:t>
            </a:r>
            <a:r>
              <a:rPr lang="en-GB" sz="1200" dirty="0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. </a:t>
            </a:r>
            <a:r>
              <a:rPr lang="en-GB" sz="1200" dirty="0" err="1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рублей</a:t>
            </a:r>
            <a:endParaRPr sz="1200" dirty="0">
              <a:solidFill>
                <a:schemeClr val="dk1"/>
              </a:solidFill>
              <a:latin typeface="Oswald SemiBold"/>
              <a:ea typeface="Oswald SemiBold"/>
              <a:cs typeface="Oswald SemiBold"/>
              <a:sym typeface="Oswald SemiBold"/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4834262" y="3865090"/>
            <a:ext cx="179302" cy="20011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04441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" name="Google Shape;1105;p64"/>
          <p:cNvSpPr txBox="1"/>
          <p:nvPr/>
        </p:nvSpPr>
        <p:spPr>
          <a:xfrm>
            <a:off x="1001888" y="303804"/>
            <a:ext cx="6881700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Неналоговые доходы </a:t>
            </a:r>
            <a:r>
              <a:rPr lang="en-GB" sz="20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за</a:t>
            </a:r>
            <a:r>
              <a:rPr lang="en-GB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2021 </a:t>
            </a:r>
            <a:r>
              <a:rPr lang="en-GB" sz="20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год</a:t>
            </a:r>
            <a:endParaRPr sz="2000" b="1" dirty="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9542601"/>
              </p:ext>
            </p:extLst>
          </p:nvPr>
        </p:nvGraphicFramePr>
        <p:xfrm>
          <a:off x="216877" y="991552"/>
          <a:ext cx="8566511" cy="3454432"/>
        </p:xfrm>
        <a:graphic>
          <a:graphicData uri="http://schemas.openxmlformats.org/drawingml/2006/table">
            <a:tbl>
              <a:tblPr/>
              <a:tblGrid>
                <a:gridCol w="2254246">
                  <a:extLst>
                    <a:ext uri="{9D8B030D-6E8A-4147-A177-3AD203B41FA5}">
                      <a16:colId xmlns:a16="http://schemas.microsoft.com/office/drawing/2014/main" val="852434833"/>
                    </a:ext>
                  </a:extLst>
                </a:gridCol>
                <a:gridCol w="778513">
                  <a:extLst>
                    <a:ext uri="{9D8B030D-6E8A-4147-A177-3AD203B41FA5}">
                      <a16:colId xmlns:a16="http://schemas.microsoft.com/office/drawing/2014/main" val="1699238026"/>
                    </a:ext>
                  </a:extLst>
                </a:gridCol>
                <a:gridCol w="988922">
                  <a:extLst>
                    <a:ext uri="{9D8B030D-6E8A-4147-A177-3AD203B41FA5}">
                      <a16:colId xmlns:a16="http://schemas.microsoft.com/office/drawing/2014/main" val="4061253079"/>
                    </a:ext>
                  </a:extLst>
                </a:gridCol>
                <a:gridCol w="876703">
                  <a:extLst>
                    <a:ext uri="{9D8B030D-6E8A-4147-A177-3AD203B41FA5}">
                      <a16:colId xmlns:a16="http://schemas.microsoft.com/office/drawing/2014/main" val="857251864"/>
                    </a:ext>
                  </a:extLst>
                </a:gridCol>
                <a:gridCol w="827608">
                  <a:extLst>
                    <a:ext uri="{9D8B030D-6E8A-4147-A177-3AD203B41FA5}">
                      <a16:colId xmlns:a16="http://schemas.microsoft.com/office/drawing/2014/main" val="1025488455"/>
                    </a:ext>
                  </a:extLst>
                </a:gridCol>
                <a:gridCol w="981908">
                  <a:extLst>
                    <a:ext uri="{9D8B030D-6E8A-4147-A177-3AD203B41FA5}">
                      <a16:colId xmlns:a16="http://schemas.microsoft.com/office/drawing/2014/main" val="2654984380"/>
                    </a:ext>
                  </a:extLst>
                </a:gridCol>
                <a:gridCol w="897744">
                  <a:extLst>
                    <a:ext uri="{9D8B030D-6E8A-4147-A177-3AD203B41FA5}">
                      <a16:colId xmlns:a16="http://schemas.microsoft.com/office/drawing/2014/main" val="265468980"/>
                    </a:ext>
                  </a:extLst>
                </a:gridCol>
                <a:gridCol w="960867">
                  <a:extLst>
                    <a:ext uri="{9D8B030D-6E8A-4147-A177-3AD203B41FA5}">
                      <a16:colId xmlns:a16="http://schemas.microsoft.com/office/drawing/2014/main" val="1982146606"/>
                    </a:ext>
                  </a:extLst>
                </a:gridCol>
              </a:tblGrid>
              <a:tr h="9043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b="1" dirty="0">
                        <a:effectLst/>
                        <a:latin typeface="Oswald" charset="-52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b="1" dirty="0">
                        <a:effectLst/>
                        <a:latin typeface="Oswald" charset="-52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 err="1">
                          <a:effectLst/>
                          <a:latin typeface="Oswald" charset="-52"/>
                        </a:rPr>
                        <a:t>Наименование</a:t>
                      </a:r>
                      <a:r>
                        <a:rPr lang="en-GB" sz="800" b="1" dirty="0">
                          <a:effectLst/>
                          <a:latin typeface="Oswald" charset="-52"/>
                        </a:rPr>
                        <a:t> </a:t>
                      </a:r>
                      <a:endParaRPr lang="ru-RU" sz="800" b="1" dirty="0">
                        <a:effectLst/>
                        <a:latin typeface="Oswald" charset="-52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Oswald" charset="-52"/>
                        </a:rPr>
                        <a:t>доходов</a:t>
                      </a:r>
                      <a:endParaRPr lang="ru-RU" sz="800" b="1" dirty="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56" marR="45456" marT="45456" marB="45456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b="1" dirty="0">
                        <a:effectLst/>
                        <a:latin typeface="Oswald" charset="-52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 err="1">
                          <a:effectLst/>
                          <a:latin typeface="Oswald" charset="-52"/>
                        </a:rPr>
                        <a:t>Исполнено</a:t>
                      </a:r>
                      <a:endParaRPr lang="ru-RU" sz="800" b="1" dirty="0">
                        <a:effectLst/>
                        <a:latin typeface="Oswald" charset="-52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>
                          <a:effectLst/>
                          <a:latin typeface="Oswald" charset="-52"/>
                        </a:rPr>
                        <a:t> в</a:t>
                      </a:r>
                      <a:endParaRPr lang="ru-RU" sz="800" b="1" dirty="0">
                        <a:effectLst/>
                        <a:latin typeface="Oswald" charset="-52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>
                          <a:effectLst/>
                          <a:latin typeface="Oswald" charset="-52"/>
                        </a:rPr>
                        <a:t> 2020г.</a:t>
                      </a:r>
                      <a:endParaRPr lang="ru-RU" sz="800" b="1" dirty="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56" marR="45456" marT="45456" marB="45456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b="1" dirty="0">
                        <a:effectLst/>
                        <a:latin typeface="Oswald" charset="-52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 err="1">
                          <a:effectLst/>
                          <a:latin typeface="Oswald" charset="-52"/>
                        </a:rPr>
                        <a:t>Первоначальный</a:t>
                      </a:r>
                      <a:endParaRPr lang="ru-RU" sz="800" b="1" dirty="0">
                        <a:effectLst/>
                        <a:latin typeface="Oswald" charset="-52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 err="1">
                          <a:effectLst/>
                          <a:latin typeface="Oswald" charset="-52"/>
                        </a:rPr>
                        <a:t>план</a:t>
                      </a:r>
                      <a:r>
                        <a:rPr lang="en-GB" sz="800" b="1" dirty="0">
                          <a:effectLst/>
                          <a:latin typeface="Oswald" charset="-52"/>
                        </a:rPr>
                        <a:t> </a:t>
                      </a:r>
                      <a:endParaRPr lang="ru-RU" sz="800" b="1" dirty="0">
                        <a:effectLst/>
                        <a:latin typeface="Oswald" charset="-52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 err="1">
                          <a:effectLst/>
                          <a:latin typeface="Oswald" charset="-52"/>
                        </a:rPr>
                        <a:t>на</a:t>
                      </a:r>
                      <a:r>
                        <a:rPr lang="en-GB" sz="800" b="1" dirty="0">
                          <a:effectLst/>
                          <a:latin typeface="Oswald" charset="-52"/>
                        </a:rPr>
                        <a:t> </a:t>
                      </a:r>
                      <a:endParaRPr lang="ru-RU" sz="800" b="1" dirty="0">
                        <a:effectLst/>
                        <a:latin typeface="Oswald" charset="-52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>
                          <a:effectLst/>
                          <a:latin typeface="Oswald" charset="-52"/>
                        </a:rPr>
                        <a:t>2021 г.</a:t>
                      </a:r>
                      <a:endParaRPr lang="ru-RU" sz="800" b="1" dirty="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56" marR="45456" marT="45456" marB="45456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b="1" dirty="0">
                        <a:effectLst/>
                        <a:latin typeface="Oswald" charset="-52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 err="1">
                          <a:effectLst/>
                          <a:latin typeface="Oswald" charset="-52"/>
                        </a:rPr>
                        <a:t>Уточненный</a:t>
                      </a:r>
                      <a:r>
                        <a:rPr lang="en-GB" sz="800" b="1" dirty="0">
                          <a:effectLst/>
                          <a:latin typeface="Oswald" charset="-52"/>
                        </a:rPr>
                        <a:t> </a:t>
                      </a:r>
                      <a:endParaRPr lang="ru-RU" sz="800" b="1" dirty="0">
                        <a:effectLst/>
                        <a:latin typeface="Oswald" charset="-52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 err="1">
                          <a:effectLst/>
                          <a:latin typeface="Oswald" charset="-52"/>
                        </a:rPr>
                        <a:t>план</a:t>
                      </a:r>
                      <a:endParaRPr lang="ru-RU" sz="800" b="1" dirty="0">
                        <a:effectLst/>
                        <a:latin typeface="Oswald" charset="-52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>
                          <a:effectLst/>
                          <a:latin typeface="Oswald" charset="-52"/>
                        </a:rPr>
                        <a:t> </a:t>
                      </a:r>
                      <a:r>
                        <a:rPr lang="en-GB" sz="800" b="1" dirty="0" err="1">
                          <a:effectLst/>
                          <a:latin typeface="Oswald" charset="-52"/>
                        </a:rPr>
                        <a:t>на</a:t>
                      </a:r>
                      <a:r>
                        <a:rPr lang="en-GB" sz="800" b="1" dirty="0">
                          <a:effectLst/>
                          <a:latin typeface="Oswald" charset="-52"/>
                        </a:rPr>
                        <a:t> </a:t>
                      </a:r>
                      <a:endParaRPr lang="ru-RU" sz="800" b="1" dirty="0">
                        <a:effectLst/>
                        <a:latin typeface="Oswald" charset="-52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>
                          <a:effectLst/>
                          <a:latin typeface="Oswald" charset="-52"/>
                        </a:rPr>
                        <a:t>2021 г.</a:t>
                      </a:r>
                      <a:endParaRPr lang="ru-RU" sz="800" b="1" dirty="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56" marR="45456" marT="45456" marB="45456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b="1" dirty="0">
                        <a:effectLst/>
                        <a:latin typeface="Oswald" charset="-52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 err="1">
                          <a:effectLst/>
                          <a:latin typeface="Oswald" charset="-52"/>
                        </a:rPr>
                        <a:t>Исполнено</a:t>
                      </a:r>
                      <a:r>
                        <a:rPr lang="en-GB" sz="800" b="1" dirty="0">
                          <a:effectLst/>
                          <a:latin typeface="Oswald" charset="-52"/>
                        </a:rPr>
                        <a:t>              в </a:t>
                      </a:r>
                      <a:endParaRPr lang="ru-RU" sz="800" b="1" dirty="0">
                        <a:effectLst/>
                        <a:latin typeface="Oswald" charset="-52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>
                          <a:effectLst/>
                          <a:latin typeface="Oswald" charset="-52"/>
                        </a:rPr>
                        <a:t>2021г.</a:t>
                      </a:r>
                      <a:endParaRPr lang="ru-RU" sz="800" b="1" dirty="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56" marR="45456" marT="45456" marB="45456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b="1" dirty="0">
                        <a:effectLst/>
                        <a:latin typeface="Oswald" charset="-52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>
                          <a:effectLst/>
                          <a:latin typeface="Oswald" charset="-52"/>
                        </a:rPr>
                        <a:t>%</a:t>
                      </a:r>
                      <a:endParaRPr lang="ru-RU" sz="800" b="1" dirty="0">
                        <a:effectLst/>
                        <a:latin typeface="Oswald" charset="-52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>
                          <a:effectLst/>
                          <a:latin typeface="Oswald" charset="-52"/>
                        </a:rPr>
                        <a:t> </a:t>
                      </a:r>
                      <a:r>
                        <a:rPr lang="en-GB" sz="800" b="1" dirty="0" err="1">
                          <a:effectLst/>
                          <a:latin typeface="Oswald" charset="-52"/>
                        </a:rPr>
                        <a:t>исполнения</a:t>
                      </a:r>
                      <a:r>
                        <a:rPr lang="en-GB" sz="800" b="1" dirty="0">
                          <a:effectLst/>
                          <a:latin typeface="Oswald" charset="-52"/>
                        </a:rPr>
                        <a:t> </a:t>
                      </a:r>
                      <a:endParaRPr lang="ru-RU" sz="800" b="1" dirty="0">
                        <a:effectLst/>
                        <a:latin typeface="Oswald" charset="-52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>
                          <a:effectLst/>
                          <a:latin typeface="Oswald" charset="-52"/>
                        </a:rPr>
                        <a:t>к </a:t>
                      </a:r>
                      <a:endParaRPr lang="ru-RU" sz="800" b="1" dirty="0">
                        <a:effectLst/>
                        <a:latin typeface="Oswald" charset="-52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Oswald" charset="-52"/>
                        </a:rPr>
                        <a:t>первоначальному 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 err="1">
                          <a:effectLst/>
                          <a:latin typeface="Oswald" charset="-52"/>
                        </a:rPr>
                        <a:t>плану</a:t>
                      </a:r>
                      <a:endParaRPr lang="ru-RU" sz="800" b="1" dirty="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b="1" dirty="0">
                        <a:effectLst/>
                        <a:latin typeface="Oswald" charset="-52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>
                          <a:effectLst/>
                          <a:latin typeface="Oswald" charset="-52"/>
                        </a:rPr>
                        <a:t>%</a:t>
                      </a:r>
                      <a:endParaRPr lang="ru-RU" sz="800" b="1" dirty="0">
                        <a:effectLst/>
                        <a:latin typeface="Oswald" charset="-52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>
                          <a:effectLst/>
                          <a:latin typeface="Oswald" charset="-52"/>
                        </a:rPr>
                        <a:t> </a:t>
                      </a:r>
                      <a:r>
                        <a:rPr lang="en-GB" sz="800" b="1" dirty="0" err="1">
                          <a:effectLst/>
                          <a:latin typeface="Oswald" charset="-52"/>
                        </a:rPr>
                        <a:t>исполнения</a:t>
                      </a:r>
                      <a:r>
                        <a:rPr lang="en-GB" sz="800" b="1" dirty="0">
                          <a:effectLst/>
                          <a:latin typeface="Oswald" charset="-52"/>
                        </a:rPr>
                        <a:t> </a:t>
                      </a:r>
                      <a:endParaRPr lang="ru-RU" sz="800" b="1" dirty="0">
                        <a:effectLst/>
                        <a:latin typeface="Oswald" charset="-52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Oswald" charset="-52"/>
                        </a:rPr>
                        <a:t>к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Oswald" charset="-52"/>
                        </a:rPr>
                        <a:t>уточненному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 err="1">
                          <a:effectLst/>
                          <a:latin typeface="Oswald" charset="-52"/>
                        </a:rPr>
                        <a:t>плану</a:t>
                      </a:r>
                      <a:endParaRPr lang="ru-RU" sz="800" b="1" dirty="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56" marR="45456" marT="45456" marB="45456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Oswald" charset="-52"/>
                        </a:rPr>
                        <a:t>%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Oswald" charset="-52"/>
                        </a:rPr>
                        <a:t>исполнения 2021г.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Oswald" charset="-52"/>
                        </a:rPr>
                        <a:t>к исполнению 2020г.</a:t>
                      </a:r>
                      <a:endParaRPr lang="ru-RU" sz="800" b="1" dirty="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56" marR="45456" marT="45456" marB="45456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0498"/>
                  </a:ext>
                </a:extLst>
              </a:tr>
              <a:tr h="2913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Oswald" charset="-52"/>
                        </a:rPr>
                        <a:t>Неналоговые доходы</a:t>
                      </a:r>
                      <a:endParaRPr lang="ru-RU" sz="800" b="1" dirty="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56" marR="45456" marT="45456" marB="45456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Oswald" charset="-52"/>
                        </a:rPr>
                        <a:t>42,5</a:t>
                      </a:r>
                      <a:endParaRPr lang="ru-RU" sz="800" b="1" dirty="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56" marR="45456" marT="45456" marB="4545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Oswald" charset="-52"/>
                        </a:rPr>
                        <a:t>41,7</a:t>
                      </a:r>
                      <a:endParaRPr lang="ru-RU" sz="800" b="1" dirty="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56" marR="45456" marT="45456" marB="4545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Oswald" charset="-52"/>
                        </a:rPr>
                        <a:t>43,0</a:t>
                      </a:r>
                      <a:endParaRPr lang="ru-RU" sz="800" b="1" dirty="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56" marR="45456" marT="45456" marB="4545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Oswald" charset="-52"/>
                        </a:rPr>
                        <a:t>68,9</a:t>
                      </a:r>
                      <a:endParaRPr lang="ru-RU" sz="800" b="1" dirty="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56" marR="45456" marT="45456" marB="4545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Oswald" charset="-52"/>
                        </a:rPr>
                        <a:t>165,2</a:t>
                      </a:r>
                      <a:endParaRPr lang="ru-RU" sz="800" b="1" dirty="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56" marR="45456" marT="45456" marB="4545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Oswald" charset="-52"/>
                        </a:rPr>
                        <a:t>160,2</a:t>
                      </a:r>
                      <a:endParaRPr lang="ru-RU" sz="800" b="1" dirty="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56" marR="45456" marT="45456" marB="4545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Oswald" charset="-52"/>
                        </a:rPr>
                        <a:t>162,1</a:t>
                      </a:r>
                      <a:endParaRPr lang="ru-RU" sz="800" b="1" dirty="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56" marR="45456" marT="45456" marB="45456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2505090"/>
                  </a:ext>
                </a:extLst>
              </a:tr>
              <a:tr h="2808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Oswald" charset="-52"/>
                        </a:rPr>
                        <a:t>Доходы, получаемые в виде арендной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Oswald" charset="-52"/>
                        </a:rPr>
                        <a:t>платы за земельные участки</a:t>
                      </a:r>
                      <a:endParaRPr lang="ru-RU" sz="800" dirty="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56" marR="45456" marT="45456" marB="45456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Oswald" charset="-52"/>
                        </a:rPr>
                        <a:t>12,6</a:t>
                      </a:r>
                      <a:endParaRPr lang="ru-RU" sz="800" dirty="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56" marR="45456" marT="45456" marB="4545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Oswald" charset="-52"/>
                        </a:rPr>
                        <a:t>11,5</a:t>
                      </a:r>
                      <a:endParaRPr lang="ru-RU" sz="800" dirty="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56" marR="45456" marT="45456" marB="4545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Oswald" charset="-52"/>
                        </a:rPr>
                        <a:t>11,5</a:t>
                      </a:r>
                      <a:endParaRPr lang="ru-RU" sz="800" dirty="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56" marR="45456" marT="45456" marB="4545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Oswald" charset="-52"/>
                        </a:rPr>
                        <a:t>14,0</a:t>
                      </a:r>
                      <a:endParaRPr lang="ru-RU" sz="800" dirty="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56" marR="45456" marT="45456" marB="4545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Oswald" charset="-52"/>
                        </a:rPr>
                        <a:t>121,7</a:t>
                      </a:r>
                      <a:endParaRPr lang="ru-RU" sz="800" dirty="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56" marR="45456" marT="45456" marB="4545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Oswald" charset="-52"/>
                        </a:rPr>
                        <a:t>121,7</a:t>
                      </a:r>
                      <a:endParaRPr lang="ru-RU" sz="800" dirty="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56" marR="45456" marT="45456" marB="4545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Oswald" charset="-52"/>
                        </a:rPr>
                        <a:t>111,1</a:t>
                      </a:r>
                      <a:endParaRPr lang="ru-RU" sz="80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56" marR="45456" marT="45456" marB="45456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2377911"/>
                  </a:ext>
                </a:extLst>
              </a:tr>
              <a:tr h="1890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Oswald" charset="-52"/>
                        </a:rPr>
                        <a:t>Доходы от сдачи в аренду имущества</a:t>
                      </a:r>
                      <a:endParaRPr lang="ru-RU" sz="800" dirty="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56" marR="45456" marT="45456" marB="45456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Oswald" charset="-52"/>
                        </a:rPr>
                        <a:t>11,8</a:t>
                      </a:r>
                      <a:endParaRPr lang="ru-RU" sz="80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56" marR="45456" marT="45456" marB="4545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Oswald" charset="-52"/>
                        </a:rPr>
                        <a:t>14,7</a:t>
                      </a:r>
                      <a:endParaRPr lang="ru-RU" sz="800" dirty="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56" marR="45456" marT="45456" marB="4545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Oswald" charset="-52"/>
                        </a:rPr>
                        <a:t>14,7</a:t>
                      </a:r>
                      <a:endParaRPr lang="ru-RU" sz="800" dirty="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56" marR="45456" marT="45456" marB="4545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Oswald" charset="-52"/>
                        </a:rPr>
                        <a:t>19,9</a:t>
                      </a:r>
                      <a:endParaRPr lang="ru-RU" sz="800" dirty="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56" marR="45456" marT="45456" marB="4545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Oswald" charset="-52"/>
                        </a:rPr>
                        <a:t>135,4</a:t>
                      </a:r>
                      <a:endParaRPr lang="ru-RU" sz="800" dirty="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56" marR="45456" marT="45456" marB="4545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Oswald" charset="-52"/>
                        </a:rPr>
                        <a:t>135,4</a:t>
                      </a:r>
                      <a:endParaRPr lang="ru-RU" sz="800" dirty="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56" marR="45456" marT="45456" marB="4545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Oswald" charset="-52"/>
                        </a:rPr>
                        <a:t>168,6</a:t>
                      </a:r>
                      <a:endParaRPr lang="ru-RU" sz="80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56" marR="45456" marT="45456" marB="45456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9393839"/>
                  </a:ext>
                </a:extLst>
              </a:tr>
              <a:tr h="1947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Oswald" charset="-52"/>
                        </a:rPr>
                        <a:t>Прочие доходы от реализации имущества</a:t>
                      </a:r>
                      <a:endParaRPr lang="ru-RU" sz="800" dirty="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56" marR="45456" marT="45456" marB="45456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Oswald" charset="-52"/>
                        </a:rPr>
                        <a:t>1,3</a:t>
                      </a:r>
                      <a:endParaRPr lang="ru-RU" sz="80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56" marR="45456" marT="45456" marB="4545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Oswald" charset="-52"/>
                        </a:rPr>
                        <a:t>1,3</a:t>
                      </a:r>
                      <a:endParaRPr lang="ru-RU" sz="800" dirty="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56" marR="45456" marT="45456" marB="4545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Oswald" charset="-52"/>
                        </a:rPr>
                        <a:t>1,3</a:t>
                      </a:r>
                      <a:endParaRPr lang="ru-RU" sz="800" dirty="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56" marR="45456" marT="45456" marB="4545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Oswald" charset="-52"/>
                        </a:rPr>
                        <a:t>1,4</a:t>
                      </a:r>
                      <a:endParaRPr lang="ru-RU" sz="800" dirty="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56" marR="45456" marT="45456" marB="4545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Oswald" charset="-52"/>
                        </a:rPr>
                        <a:t>107,7</a:t>
                      </a:r>
                      <a:endParaRPr lang="ru-RU" sz="800" dirty="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56" marR="45456" marT="45456" marB="4545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Oswald" charset="-52"/>
                        </a:rPr>
                        <a:t>107,7</a:t>
                      </a:r>
                      <a:endParaRPr lang="ru-RU" sz="800" dirty="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56" marR="45456" marT="45456" marB="4545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Oswald" charset="-52"/>
                        </a:rPr>
                        <a:t>107,7</a:t>
                      </a:r>
                      <a:endParaRPr lang="ru-RU" sz="80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56" marR="45456" marT="45456" marB="45456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4936267"/>
                  </a:ext>
                </a:extLst>
              </a:tr>
              <a:tr h="1761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Oswald" charset="-52"/>
                        </a:rPr>
                        <a:t>Доходы от оказания платных услуг</a:t>
                      </a:r>
                      <a:endParaRPr lang="ru-RU" sz="800" dirty="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56" marR="45456" marT="45456" marB="45456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Oswald" charset="-52"/>
                        </a:rPr>
                        <a:t>1,1</a:t>
                      </a:r>
                      <a:endParaRPr lang="ru-RU" sz="80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56" marR="45456" marT="45456" marB="4545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Oswald" charset="-52"/>
                        </a:rPr>
                        <a:t>2,2</a:t>
                      </a:r>
                      <a:endParaRPr lang="ru-RU" sz="80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56" marR="45456" marT="45456" marB="4545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Oswald" charset="-52"/>
                        </a:rPr>
                        <a:t>2,2</a:t>
                      </a:r>
                      <a:endParaRPr lang="ru-RU" sz="800" dirty="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56" marR="45456" marT="45456" marB="4545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Oswald" charset="-52"/>
                        </a:rPr>
                        <a:t>4,9</a:t>
                      </a:r>
                      <a:endParaRPr lang="ru-RU" sz="800" dirty="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56" marR="45456" marT="45456" marB="4545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Oswald" charset="-52"/>
                        </a:rPr>
                        <a:t>222,7</a:t>
                      </a:r>
                      <a:endParaRPr lang="ru-RU" sz="800" dirty="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56" marR="45456" marT="45456" marB="4545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Oswald" charset="-52"/>
                        </a:rPr>
                        <a:t>222,7</a:t>
                      </a:r>
                      <a:endParaRPr lang="ru-RU" sz="800" dirty="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56" marR="45456" marT="45456" marB="4545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Oswald" charset="-52"/>
                        </a:rPr>
                        <a:t>445,5</a:t>
                      </a:r>
                      <a:endParaRPr lang="ru-RU" sz="80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56" marR="45456" marT="45456" marB="45456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969048"/>
                  </a:ext>
                </a:extLst>
              </a:tr>
              <a:tr h="1818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Oswald" charset="-52"/>
                        </a:rPr>
                        <a:t>Доходы от реализации имущества</a:t>
                      </a:r>
                      <a:endParaRPr lang="ru-RU" sz="800" dirty="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56" marR="45456" marT="45456" marB="45456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Oswald" charset="-52"/>
                        </a:rPr>
                        <a:t>0,9</a:t>
                      </a:r>
                      <a:endParaRPr lang="ru-RU" sz="80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56" marR="45456" marT="45456" marB="4545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Oswald" charset="-52"/>
                        </a:rPr>
                        <a:t>0,0</a:t>
                      </a:r>
                      <a:endParaRPr lang="ru-RU" sz="800" dirty="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56" marR="45456" marT="45456" marB="4545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Oswald" charset="-52"/>
                        </a:rPr>
                        <a:t>3,0</a:t>
                      </a:r>
                      <a:endParaRPr lang="ru-RU" sz="80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56" marR="45456" marT="45456" marB="4545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Oswald" charset="-52"/>
                        </a:rPr>
                        <a:t>4,6</a:t>
                      </a:r>
                      <a:endParaRPr lang="ru-RU" sz="800" dirty="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56" marR="45456" marT="45456" marB="4545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Oswald" charset="-52"/>
                        </a:rPr>
                        <a:t>-</a:t>
                      </a:r>
                      <a:endParaRPr lang="ru-RU" sz="800" dirty="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56" marR="45456" marT="45456" marB="4545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Oswald" charset="-52"/>
                        </a:rPr>
                        <a:t>153,3</a:t>
                      </a:r>
                      <a:endParaRPr lang="ru-RU" sz="800" dirty="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56" marR="45456" marT="45456" marB="4545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Oswald" charset="-52"/>
                        </a:rPr>
                        <a:t>511,1</a:t>
                      </a:r>
                      <a:endParaRPr lang="ru-RU" sz="800" dirty="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56" marR="45456" marT="45456" marB="45456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4606933"/>
                  </a:ext>
                </a:extLst>
              </a:tr>
              <a:tr h="2058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Oswald" charset="-52"/>
                        </a:rPr>
                        <a:t>Доходы от продажи земельных участков</a:t>
                      </a:r>
                      <a:endParaRPr lang="ru-RU" sz="800" dirty="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56" marR="45456" marT="45456" marB="45456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Oswald" charset="-52"/>
                        </a:rPr>
                        <a:t>9,7</a:t>
                      </a:r>
                      <a:endParaRPr lang="ru-RU" sz="80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56" marR="45456" marT="45456" marB="4545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Oswald" charset="-52"/>
                        </a:rPr>
                        <a:t>5,0</a:t>
                      </a:r>
                      <a:endParaRPr lang="ru-RU" sz="80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56" marR="45456" marT="45456" marB="4545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Oswald" charset="-52"/>
                        </a:rPr>
                        <a:t>5,0</a:t>
                      </a:r>
                      <a:endParaRPr lang="ru-RU" sz="80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56" marR="45456" marT="45456" marB="4545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Oswald" charset="-52"/>
                        </a:rPr>
                        <a:t>9,5</a:t>
                      </a:r>
                      <a:endParaRPr lang="ru-RU" sz="800" dirty="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56" marR="45456" marT="45456" marB="4545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Oswald" charset="-52"/>
                        </a:rPr>
                        <a:t>190,0</a:t>
                      </a:r>
                      <a:endParaRPr lang="ru-RU" sz="800" dirty="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56" marR="45456" marT="45456" marB="4545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Oswald" charset="-52"/>
                        </a:rPr>
                        <a:t>190,0</a:t>
                      </a:r>
                      <a:endParaRPr lang="ru-RU" sz="800" dirty="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56" marR="45456" marT="45456" marB="4545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Oswald" charset="-52"/>
                        </a:rPr>
                        <a:t>97,9</a:t>
                      </a:r>
                      <a:endParaRPr lang="ru-RU" sz="800" dirty="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56" marR="45456" marT="45456" marB="45456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5258396"/>
                  </a:ext>
                </a:extLst>
              </a:tr>
              <a:tr h="2771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Oswald" charset="-52"/>
                        </a:rPr>
                        <a:t>Плата за увеличение площади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Oswald" charset="-52"/>
                        </a:rPr>
                        <a:t>земельных участков</a:t>
                      </a:r>
                      <a:endParaRPr lang="ru-RU" sz="800" dirty="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56" marR="45456" marT="45456" marB="45456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Oswald" charset="-52"/>
                        </a:rPr>
                        <a:t>1,9</a:t>
                      </a:r>
                      <a:endParaRPr lang="ru-RU" sz="80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56" marR="45456" marT="45456" marB="4545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Oswald" charset="-52"/>
                        </a:rPr>
                        <a:t>2,3</a:t>
                      </a:r>
                      <a:endParaRPr lang="ru-RU" sz="80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56" marR="45456" marT="45456" marB="4545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Oswald" charset="-52"/>
                        </a:rPr>
                        <a:t>2,3</a:t>
                      </a:r>
                      <a:endParaRPr lang="ru-RU" sz="80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56" marR="45456" marT="45456" marB="4545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Oswald" charset="-52"/>
                        </a:rPr>
                        <a:t>9,1</a:t>
                      </a:r>
                      <a:endParaRPr lang="ru-RU" sz="800" dirty="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56" marR="45456" marT="45456" marB="4545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Oswald" charset="-52"/>
                        </a:rPr>
                        <a:t>395,7</a:t>
                      </a:r>
                      <a:endParaRPr lang="ru-RU" sz="800" dirty="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56" marR="45456" marT="45456" marB="4545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Oswald" charset="-52"/>
                        </a:rPr>
                        <a:t>395,7</a:t>
                      </a:r>
                      <a:endParaRPr lang="ru-RU" sz="800" dirty="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56" marR="45456" marT="45456" marB="4545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Oswald" charset="-52"/>
                        </a:rPr>
                        <a:t>478,9</a:t>
                      </a:r>
                      <a:endParaRPr lang="ru-RU" sz="800" dirty="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56" marR="45456" marT="45456" marB="45456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2459804"/>
                  </a:ext>
                </a:extLst>
              </a:tr>
              <a:tr h="1807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Oswald" charset="-52"/>
                        </a:rPr>
                        <a:t>Штрафы</a:t>
                      </a:r>
                      <a:endParaRPr lang="ru-RU" sz="800" dirty="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56" marR="45456" marT="45456" marB="45456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Oswald" charset="-52"/>
                        </a:rPr>
                        <a:t>2,5</a:t>
                      </a:r>
                      <a:endParaRPr lang="ru-RU" sz="80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56" marR="45456" marT="45456" marB="4545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Oswald" charset="-52"/>
                        </a:rPr>
                        <a:t>0,9</a:t>
                      </a:r>
                      <a:endParaRPr lang="ru-RU" sz="80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56" marR="45456" marT="45456" marB="4545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Oswald" charset="-52"/>
                        </a:rPr>
                        <a:t>0,9</a:t>
                      </a:r>
                      <a:endParaRPr lang="ru-RU" sz="80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56" marR="45456" marT="45456" marB="4545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Oswald" charset="-52"/>
                        </a:rPr>
                        <a:t>3,3</a:t>
                      </a:r>
                      <a:endParaRPr lang="ru-RU" sz="800" dirty="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56" marR="45456" marT="45456" marB="4545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Oswald" charset="-52"/>
                        </a:rPr>
                        <a:t>366,7</a:t>
                      </a:r>
                      <a:endParaRPr lang="ru-RU" sz="800" dirty="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56" marR="45456" marT="45456" marB="4545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Oswald" charset="-52"/>
                        </a:rPr>
                        <a:t>366,7</a:t>
                      </a:r>
                      <a:endParaRPr lang="ru-RU" sz="800" dirty="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56" marR="45456" marT="45456" marB="4545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Oswald" charset="-52"/>
                        </a:rPr>
                        <a:t>132,0</a:t>
                      </a:r>
                      <a:endParaRPr lang="ru-RU" sz="800" dirty="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56" marR="45456" marT="45456" marB="45456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8226168"/>
                  </a:ext>
                </a:extLst>
              </a:tr>
              <a:tr h="1621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Oswald" charset="-52"/>
                        </a:rPr>
                        <a:t>Прочие неналоговые доходы</a:t>
                      </a:r>
                      <a:endParaRPr lang="ru-RU" sz="800" dirty="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56" marR="45456" marT="45456" marB="45456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Oswald" charset="-52"/>
                        </a:rPr>
                        <a:t>0,7</a:t>
                      </a:r>
                      <a:endParaRPr lang="ru-RU" sz="800" dirty="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56" marR="45456" marT="45456" marB="4545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Oswald" charset="-52"/>
                        </a:rPr>
                        <a:t>3,8</a:t>
                      </a:r>
                      <a:endParaRPr lang="ru-RU" sz="800" dirty="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56" marR="45456" marT="45456" marB="4545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Oswald" charset="-52"/>
                        </a:rPr>
                        <a:t>2,1</a:t>
                      </a:r>
                      <a:endParaRPr lang="ru-RU" sz="800" dirty="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56" marR="45456" marT="45456" marB="4545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Oswald" charset="-52"/>
                        </a:rPr>
                        <a:t>2,2</a:t>
                      </a:r>
                      <a:endParaRPr lang="ru-RU" sz="800" dirty="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56" marR="45456" marT="45456" marB="4545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Oswald" charset="-52"/>
                          <a:ea typeface="+mn-ea"/>
                          <a:cs typeface="+mn-cs"/>
                        </a:rPr>
                        <a:t>57,9</a:t>
                      </a:r>
                      <a:endParaRPr lang="ru-RU" sz="800" dirty="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56" marR="45456" marT="45456" marB="4545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Oswald" charset="-52"/>
                        </a:rPr>
                        <a:t>104,8</a:t>
                      </a:r>
                      <a:endParaRPr lang="ru-RU" sz="800" dirty="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56" marR="45456" marT="45456" marB="4545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Oswald" charset="-52"/>
                        </a:rPr>
                        <a:t>314,3</a:t>
                      </a:r>
                      <a:endParaRPr lang="ru-RU" sz="800" dirty="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56" marR="45456" marT="45456" marB="45456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1664669"/>
                  </a:ext>
                </a:extLst>
              </a:tr>
            </a:tbl>
          </a:graphicData>
        </a:graphic>
      </p:graphicFrame>
      <p:sp>
        <p:nvSpPr>
          <p:cNvPr id="4" name="Google Shape;565;p43">
            <a:extLst>
              <a:ext uri="{FF2B5EF4-FFF2-40B4-BE49-F238E27FC236}">
                <a16:creationId xmlns:a16="http://schemas.microsoft.com/office/drawing/2014/main" id="{1C38AC2B-966F-443E-8526-9B17FF5599DF}"/>
              </a:ext>
            </a:extLst>
          </p:cNvPr>
          <p:cNvSpPr txBox="1"/>
          <p:nvPr/>
        </p:nvSpPr>
        <p:spPr>
          <a:xfrm>
            <a:off x="8067554" y="695058"/>
            <a:ext cx="1129200" cy="361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млн.рублей</a:t>
            </a:r>
            <a:endParaRPr sz="1000" dirty="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</p:spTree>
    <p:extLst>
      <p:ext uri="{BB962C8B-B14F-4D97-AF65-F5344CB8AC3E}">
        <p14:creationId xmlns:p14="http://schemas.microsoft.com/office/powerpoint/2010/main" val="23717294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p56"/>
          <p:cNvSpPr txBox="1">
            <a:spLocks noGrp="1"/>
          </p:cNvSpPr>
          <p:nvPr>
            <p:ph type="title"/>
          </p:nvPr>
        </p:nvSpPr>
        <p:spPr>
          <a:xfrm>
            <a:off x="3611195" y="-39807"/>
            <a:ext cx="5589834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Структура безвозмездных</a:t>
            </a:r>
            <a:br>
              <a:rPr lang="ru-RU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ru-RU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поступлений</a:t>
            </a:r>
            <a:r>
              <a:rPr lang="en-GB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20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за</a:t>
            </a:r>
            <a:r>
              <a:rPr lang="en-GB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2021 </a:t>
            </a:r>
            <a:r>
              <a:rPr lang="en-GB" sz="20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год</a:t>
            </a:r>
            <a:br>
              <a:rPr lang="ru-RU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ru-RU" sz="18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(1 789,5 млн. рублей)</a:t>
            </a:r>
            <a:endParaRPr sz="1800" b="1" dirty="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028" name="Google Shape;1028;p56"/>
          <p:cNvSpPr txBox="1"/>
          <p:nvPr/>
        </p:nvSpPr>
        <p:spPr>
          <a:xfrm>
            <a:off x="5281431" y="1514459"/>
            <a:ext cx="3000000" cy="382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Субсидии 522,6 </a:t>
            </a:r>
            <a:r>
              <a:rPr lang="en-GB" sz="1200" dirty="0" err="1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млн</a:t>
            </a:r>
            <a:r>
              <a:rPr lang="en-GB" sz="1200" dirty="0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. </a:t>
            </a:r>
            <a:r>
              <a:rPr lang="en-GB" sz="1200" dirty="0" err="1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рублей</a:t>
            </a:r>
            <a:endParaRPr sz="1200" dirty="0">
              <a:solidFill>
                <a:schemeClr val="dk1"/>
              </a:solidFill>
              <a:latin typeface="Oswald SemiBold"/>
              <a:ea typeface="Oswald SemiBold"/>
              <a:cs typeface="Oswald SemiBold"/>
              <a:sym typeface="Oswald SemiBold"/>
            </a:endParaRPr>
          </a:p>
        </p:txBody>
      </p:sp>
      <p:sp>
        <p:nvSpPr>
          <p:cNvPr id="1029" name="Google Shape;1029;p56"/>
          <p:cNvSpPr txBox="1"/>
          <p:nvPr/>
        </p:nvSpPr>
        <p:spPr>
          <a:xfrm>
            <a:off x="5102129" y="1204053"/>
            <a:ext cx="2240959" cy="382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lvl="0" indent="0" algn="ctr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Дотации</a:t>
            </a:r>
            <a:r>
              <a:rPr lang="en-GB" sz="1200" dirty="0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 </a:t>
            </a:r>
            <a:r>
              <a:rPr lang="ru-RU" sz="1200" dirty="0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496,6 </a:t>
            </a:r>
            <a:r>
              <a:rPr lang="en-GB" sz="1200" dirty="0" err="1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млн</a:t>
            </a:r>
            <a:r>
              <a:rPr lang="en-GB" sz="1200" dirty="0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. </a:t>
            </a:r>
            <a:r>
              <a:rPr lang="en-GB" sz="1200" dirty="0" err="1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рублей</a:t>
            </a:r>
            <a:endParaRPr sz="1200" dirty="0">
              <a:solidFill>
                <a:schemeClr val="dk1"/>
              </a:solidFill>
              <a:latin typeface="Oswald SemiBold"/>
              <a:ea typeface="Oswald SemiBold"/>
              <a:cs typeface="Oswald SemiBold"/>
              <a:sym typeface="Oswald SemiBold"/>
            </a:endParaRPr>
          </a:p>
        </p:txBody>
      </p:sp>
      <p:pic>
        <p:nvPicPr>
          <p:cNvPr id="1036" name="Google Shape;1036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82075" y="4436375"/>
            <a:ext cx="627300" cy="6273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Диаграмма 3"/>
          <p:cNvGraphicFramePr/>
          <p:nvPr/>
        </p:nvGraphicFramePr>
        <p:xfrm>
          <a:off x="154844" y="717670"/>
          <a:ext cx="4970248" cy="3804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Google Shape;1028;p56"/>
          <p:cNvSpPr txBox="1"/>
          <p:nvPr/>
        </p:nvSpPr>
        <p:spPr>
          <a:xfrm>
            <a:off x="5281430" y="1816406"/>
            <a:ext cx="2859401" cy="382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lvl="0" indent="0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Субвенции 573,3 </a:t>
            </a:r>
            <a:r>
              <a:rPr lang="en-GB" sz="1200" dirty="0" err="1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млн</a:t>
            </a:r>
            <a:r>
              <a:rPr lang="en-GB" sz="1200" dirty="0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. </a:t>
            </a:r>
            <a:r>
              <a:rPr lang="en-GB" sz="1200" dirty="0" err="1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рублей</a:t>
            </a:r>
            <a:endParaRPr sz="1200" dirty="0">
              <a:solidFill>
                <a:schemeClr val="dk1"/>
              </a:solidFill>
              <a:latin typeface="Oswald SemiBold"/>
              <a:ea typeface="Oswald SemiBold"/>
              <a:cs typeface="Oswald SemiBold"/>
              <a:sym typeface="Oswald SemiBold"/>
            </a:endParaRPr>
          </a:p>
        </p:txBody>
      </p:sp>
      <p:sp>
        <p:nvSpPr>
          <p:cNvPr id="19" name="Google Shape;1028;p56"/>
          <p:cNvSpPr txBox="1"/>
          <p:nvPr/>
        </p:nvSpPr>
        <p:spPr>
          <a:xfrm>
            <a:off x="5300781" y="2719303"/>
            <a:ext cx="3081294" cy="57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Возврат остатков субсидий, субвенций, </a:t>
            </a:r>
          </a:p>
          <a:p>
            <a:pPr marL="1270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-3,5 </a:t>
            </a:r>
            <a:r>
              <a:rPr lang="en-GB" sz="1200" dirty="0" err="1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млн</a:t>
            </a:r>
            <a:r>
              <a:rPr lang="en-GB" sz="1200" dirty="0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. </a:t>
            </a:r>
            <a:r>
              <a:rPr lang="en-GB" sz="1200" dirty="0" err="1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рублей</a:t>
            </a:r>
            <a:endParaRPr sz="1200" dirty="0">
              <a:solidFill>
                <a:schemeClr val="dk1"/>
              </a:solidFill>
              <a:latin typeface="Oswald SemiBold"/>
              <a:ea typeface="Oswald SemiBold"/>
              <a:cs typeface="Oswald SemiBold"/>
              <a:sym typeface="Oswald SemiBold"/>
            </a:endParaRPr>
          </a:p>
        </p:txBody>
      </p:sp>
      <p:sp>
        <p:nvSpPr>
          <p:cNvPr id="20" name="Google Shape;1028;p56"/>
          <p:cNvSpPr txBox="1"/>
          <p:nvPr/>
        </p:nvSpPr>
        <p:spPr>
          <a:xfrm>
            <a:off x="5300452" y="2428759"/>
            <a:ext cx="3843548" cy="382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lvl="0" indent="0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Прочие безвозмездные поступления 31,6 </a:t>
            </a:r>
            <a:r>
              <a:rPr lang="en-GB" sz="1200" dirty="0" err="1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млн</a:t>
            </a:r>
            <a:r>
              <a:rPr lang="en-GB" sz="1200" dirty="0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. </a:t>
            </a:r>
            <a:r>
              <a:rPr lang="en-GB" sz="1200" dirty="0" err="1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рублей</a:t>
            </a:r>
            <a:endParaRPr sz="1200" dirty="0">
              <a:solidFill>
                <a:schemeClr val="dk1"/>
              </a:solidFill>
              <a:latin typeface="Oswald SemiBold"/>
              <a:ea typeface="Oswald SemiBold"/>
              <a:cs typeface="Oswald SemiBold"/>
              <a:sym typeface="Oswald SemiBold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5125092" y="2862365"/>
            <a:ext cx="133375" cy="14674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5099118" y="2501911"/>
            <a:ext cx="179302" cy="20011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5099928" y="1603931"/>
            <a:ext cx="179302" cy="188993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5102129" y="1295061"/>
            <a:ext cx="179302" cy="200110"/>
          </a:xfrm>
          <a:prstGeom prst="ellipse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612834" y="3402963"/>
            <a:ext cx="179302" cy="20011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5099927" y="1913746"/>
            <a:ext cx="179302" cy="200110"/>
          </a:xfrm>
          <a:prstGeom prst="ellipse">
            <a:avLst/>
          </a:prstGeom>
          <a:solidFill>
            <a:srgbClr val="EE9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5102129" y="2189485"/>
            <a:ext cx="179302" cy="20011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Google Shape;1028;p56"/>
          <p:cNvSpPr txBox="1"/>
          <p:nvPr/>
        </p:nvSpPr>
        <p:spPr>
          <a:xfrm>
            <a:off x="5279229" y="2104103"/>
            <a:ext cx="3730145" cy="382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lvl="0" indent="0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Иные межбюджетные трансферты 168,9 </a:t>
            </a:r>
            <a:r>
              <a:rPr lang="en-GB" sz="1200" dirty="0" err="1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млн</a:t>
            </a:r>
            <a:r>
              <a:rPr lang="en-GB" sz="1200" dirty="0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. </a:t>
            </a:r>
            <a:r>
              <a:rPr lang="en-GB" sz="1200" dirty="0" err="1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рублей</a:t>
            </a:r>
            <a:endParaRPr sz="1200" dirty="0">
              <a:solidFill>
                <a:schemeClr val="dk1"/>
              </a:solidFill>
              <a:latin typeface="Oswald SemiBold"/>
              <a:ea typeface="Oswald SemiBold"/>
              <a:cs typeface="Oswald SemiBold"/>
              <a:sym typeface="Oswald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13001569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" name="Google Shape;1019;p55"/>
          <p:cNvSpPr txBox="1">
            <a:spLocks noGrp="1"/>
          </p:cNvSpPr>
          <p:nvPr>
            <p:ph type="title"/>
          </p:nvPr>
        </p:nvSpPr>
        <p:spPr>
          <a:xfrm>
            <a:off x="294707" y="391141"/>
            <a:ext cx="810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Безвозмездные</a:t>
            </a:r>
            <a:r>
              <a:rPr lang="en-GB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20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поступления</a:t>
            </a:r>
            <a:r>
              <a:rPr lang="en-GB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20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за</a:t>
            </a:r>
            <a:r>
              <a:rPr lang="en-GB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2021 </a:t>
            </a:r>
            <a:r>
              <a:rPr lang="en-GB" sz="20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год</a:t>
            </a:r>
            <a:endParaRPr sz="2000" b="1" dirty="0">
              <a:latin typeface="Oswald"/>
              <a:ea typeface="Oswald"/>
              <a:cs typeface="Oswald"/>
              <a:sym typeface="Oswald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6900166"/>
              </p:ext>
            </p:extLst>
          </p:nvPr>
        </p:nvGraphicFramePr>
        <p:xfrm>
          <a:off x="234464" y="1355797"/>
          <a:ext cx="7971689" cy="3632774"/>
        </p:xfrm>
        <a:graphic>
          <a:graphicData uri="http://schemas.openxmlformats.org/drawingml/2006/table">
            <a:tbl>
              <a:tblPr/>
              <a:tblGrid>
                <a:gridCol w="1861171">
                  <a:extLst>
                    <a:ext uri="{9D8B030D-6E8A-4147-A177-3AD203B41FA5}">
                      <a16:colId xmlns:a16="http://schemas.microsoft.com/office/drawing/2014/main" val="1319070639"/>
                    </a:ext>
                  </a:extLst>
                </a:gridCol>
                <a:gridCol w="794098">
                  <a:extLst>
                    <a:ext uri="{9D8B030D-6E8A-4147-A177-3AD203B41FA5}">
                      <a16:colId xmlns:a16="http://schemas.microsoft.com/office/drawing/2014/main" val="800980143"/>
                    </a:ext>
                  </a:extLst>
                </a:gridCol>
                <a:gridCol w="1043096">
                  <a:extLst>
                    <a:ext uri="{9D8B030D-6E8A-4147-A177-3AD203B41FA5}">
                      <a16:colId xmlns:a16="http://schemas.microsoft.com/office/drawing/2014/main" val="2160319822"/>
                    </a:ext>
                  </a:extLst>
                </a:gridCol>
                <a:gridCol w="773909">
                  <a:extLst>
                    <a:ext uri="{9D8B030D-6E8A-4147-A177-3AD203B41FA5}">
                      <a16:colId xmlns:a16="http://schemas.microsoft.com/office/drawing/2014/main" val="3317990354"/>
                    </a:ext>
                  </a:extLst>
                </a:gridCol>
                <a:gridCol w="780639">
                  <a:extLst>
                    <a:ext uri="{9D8B030D-6E8A-4147-A177-3AD203B41FA5}">
                      <a16:colId xmlns:a16="http://schemas.microsoft.com/office/drawing/2014/main" val="1888755710"/>
                    </a:ext>
                  </a:extLst>
                </a:gridCol>
                <a:gridCol w="1029635">
                  <a:extLst>
                    <a:ext uri="{9D8B030D-6E8A-4147-A177-3AD203B41FA5}">
                      <a16:colId xmlns:a16="http://schemas.microsoft.com/office/drawing/2014/main" val="549173943"/>
                    </a:ext>
                  </a:extLst>
                </a:gridCol>
                <a:gridCol w="901773">
                  <a:extLst>
                    <a:ext uri="{9D8B030D-6E8A-4147-A177-3AD203B41FA5}">
                      <a16:colId xmlns:a16="http://schemas.microsoft.com/office/drawing/2014/main" val="586071736"/>
                    </a:ext>
                  </a:extLst>
                </a:gridCol>
                <a:gridCol w="787368">
                  <a:extLst>
                    <a:ext uri="{9D8B030D-6E8A-4147-A177-3AD203B41FA5}">
                      <a16:colId xmlns:a16="http://schemas.microsoft.com/office/drawing/2014/main" val="1586695204"/>
                    </a:ext>
                  </a:extLst>
                </a:gridCol>
              </a:tblGrid>
              <a:tr h="994538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>
                          <a:effectLst/>
                          <a:latin typeface="Oswald" charset="-52"/>
                        </a:rPr>
                        <a:t> </a:t>
                      </a:r>
                      <a:endParaRPr lang="ru-RU" sz="800" b="1" dirty="0">
                        <a:effectLst/>
                        <a:latin typeface="Oswald" charset="-52"/>
                      </a:endParaRP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b="1" dirty="0">
                        <a:effectLst/>
                        <a:latin typeface="Oswald" charset="-52"/>
                      </a:endParaRP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 err="1">
                          <a:effectLst/>
                          <a:latin typeface="Oswald" charset="-52"/>
                        </a:rPr>
                        <a:t>Наименование</a:t>
                      </a:r>
                      <a:r>
                        <a:rPr lang="en-GB" sz="800" b="1" dirty="0">
                          <a:effectLst/>
                          <a:latin typeface="Oswald" charset="-52"/>
                        </a:rPr>
                        <a:t> </a:t>
                      </a:r>
                      <a:endParaRPr lang="ru-RU" sz="800" b="1" dirty="0">
                        <a:effectLst/>
                        <a:latin typeface="Oswald" charset="-52"/>
                      </a:endParaRP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Oswald" charset="-52"/>
                        </a:rPr>
                        <a:t>доходов</a:t>
                      </a:r>
                      <a:endParaRPr lang="ru-RU" sz="800" b="1" dirty="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87" marR="63887" marT="63887" marB="63887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>
                          <a:effectLst/>
                          <a:latin typeface="Oswald" charset="-52"/>
                        </a:rPr>
                        <a:t> </a:t>
                      </a:r>
                      <a:endParaRPr lang="ru-RU" sz="800" b="1" dirty="0">
                        <a:effectLst/>
                        <a:latin typeface="Oswald" charset="-52"/>
                      </a:endParaRP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 err="1">
                          <a:effectLst/>
                          <a:latin typeface="Oswald" charset="-52"/>
                        </a:rPr>
                        <a:t>Исполнено</a:t>
                      </a:r>
                      <a:r>
                        <a:rPr lang="en-GB" sz="800" b="1" dirty="0">
                          <a:effectLst/>
                          <a:latin typeface="Oswald" charset="-52"/>
                        </a:rPr>
                        <a:t>            </a:t>
                      </a:r>
                      <a:endParaRPr lang="ru-RU" sz="800" b="1" dirty="0">
                        <a:effectLst/>
                        <a:latin typeface="Oswald" charset="-52"/>
                      </a:endParaRP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>
                          <a:effectLst/>
                          <a:latin typeface="Oswald" charset="-52"/>
                        </a:rPr>
                        <a:t>  </a:t>
                      </a:r>
                      <a:r>
                        <a:rPr lang="ru-RU" sz="800" b="1" dirty="0">
                          <a:effectLst/>
                          <a:latin typeface="Oswald" charset="-52"/>
                        </a:rPr>
                        <a:t>в</a:t>
                      </a: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>
                          <a:effectLst/>
                          <a:latin typeface="Oswald" charset="-52"/>
                        </a:rPr>
                        <a:t> 202</a:t>
                      </a:r>
                      <a:r>
                        <a:rPr lang="ru-RU" sz="800" b="1" dirty="0">
                          <a:effectLst/>
                          <a:latin typeface="Oswald" charset="-52"/>
                        </a:rPr>
                        <a:t>0 году</a:t>
                      </a:r>
                      <a:endParaRPr lang="ru-RU" sz="800" b="1" dirty="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87" marR="63887" marT="63887" marB="63887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>
                          <a:effectLst/>
                          <a:latin typeface="Oswald" charset="-52"/>
                        </a:rPr>
                        <a:t> </a:t>
                      </a:r>
                      <a:endParaRPr lang="ru-RU" sz="800" b="1" dirty="0">
                        <a:effectLst/>
                        <a:latin typeface="Oswald" charset="-52"/>
                      </a:endParaRP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 err="1">
                          <a:effectLst/>
                          <a:latin typeface="Oswald" charset="-52"/>
                        </a:rPr>
                        <a:t>Первоначальный</a:t>
                      </a:r>
                      <a:r>
                        <a:rPr lang="en-GB" sz="800" b="1" dirty="0">
                          <a:effectLst/>
                          <a:latin typeface="Oswald" charset="-52"/>
                        </a:rPr>
                        <a:t> </a:t>
                      </a:r>
                      <a:endParaRPr lang="ru-RU" sz="800" b="1" dirty="0">
                        <a:effectLst/>
                        <a:latin typeface="Oswald" charset="-52"/>
                      </a:endParaRP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 err="1">
                          <a:effectLst/>
                          <a:latin typeface="Oswald" charset="-52"/>
                        </a:rPr>
                        <a:t>план</a:t>
                      </a:r>
                      <a:r>
                        <a:rPr lang="en-GB" sz="800" b="1" dirty="0">
                          <a:effectLst/>
                          <a:latin typeface="Oswald" charset="-52"/>
                        </a:rPr>
                        <a:t> </a:t>
                      </a:r>
                      <a:endParaRPr lang="ru-RU" sz="800" b="1" dirty="0">
                        <a:effectLst/>
                        <a:latin typeface="Oswald" charset="-52"/>
                      </a:endParaRP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>
                          <a:effectLst/>
                          <a:latin typeface="Oswald" charset="-52"/>
                        </a:rPr>
                        <a:t> 202</a:t>
                      </a:r>
                      <a:r>
                        <a:rPr lang="ru-RU" sz="800" b="1" dirty="0">
                          <a:effectLst/>
                          <a:latin typeface="Oswald" charset="-52"/>
                        </a:rPr>
                        <a:t>1</a:t>
                      </a:r>
                      <a:r>
                        <a:rPr lang="en-GB" sz="800" b="1" dirty="0">
                          <a:effectLst/>
                          <a:latin typeface="Oswald" charset="-52"/>
                        </a:rPr>
                        <a:t> г</a:t>
                      </a:r>
                      <a:r>
                        <a:rPr lang="ru-RU" sz="800" b="1" dirty="0">
                          <a:effectLst/>
                          <a:latin typeface="Oswald" charset="-52"/>
                        </a:rPr>
                        <a:t>од</a:t>
                      </a:r>
                      <a:endParaRPr lang="ru-RU" sz="800" b="1" dirty="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87" marR="63887" marT="63887" marB="63887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>
                          <a:effectLst/>
                          <a:latin typeface="Oswald" charset="-52"/>
                        </a:rPr>
                        <a:t> </a:t>
                      </a:r>
                      <a:endParaRPr lang="ru-RU" sz="800" b="1" dirty="0">
                        <a:effectLst/>
                        <a:latin typeface="Oswald" charset="-52"/>
                      </a:endParaRP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 err="1">
                          <a:effectLst/>
                          <a:latin typeface="Oswald" charset="-52"/>
                        </a:rPr>
                        <a:t>Уточненный</a:t>
                      </a:r>
                      <a:r>
                        <a:rPr lang="en-GB" sz="800" b="1" dirty="0">
                          <a:effectLst/>
                          <a:latin typeface="Oswald" charset="-52"/>
                        </a:rPr>
                        <a:t> </a:t>
                      </a:r>
                      <a:endParaRPr lang="ru-RU" sz="800" b="1" dirty="0">
                        <a:effectLst/>
                        <a:latin typeface="Oswald" charset="-52"/>
                      </a:endParaRP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 err="1">
                          <a:effectLst/>
                          <a:latin typeface="Oswald" charset="-52"/>
                        </a:rPr>
                        <a:t>план</a:t>
                      </a:r>
                      <a:r>
                        <a:rPr lang="en-GB" sz="800" b="1" dirty="0">
                          <a:effectLst/>
                          <a:latin typeface="Oswald" charset="-52"/>
                        </a:rPr>
                        <a:t> </a:t>
                      </a:r>
                      <a:endParaRPr lang="ru-RU" sz="800" b="1" dirty="0">
                        <a:effectLst/>
                        <a:latin typeface="Oswald" charset="-52"/>
                      </a:endParaRP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>
                          <a:effectLst/>
                          <a:latin typeface="Oswald" charset="-52"/>
                        </a:rPr>
                        <a:t>202</a:t>
                      </a:r>
                      <a:r>
                        <a:rPr lang="ru-RU" sz="800" b="1" dirty="0">
                          <a:effectLst/>
                          <a:latin typeface="Oswald" charset="-52"/>
                        </a:rPr>
                        <a:t>1</a:t>
                      </a:r>
                      <a:r>
                        <a:rPr lang="en-GB" sz="800" b="1" dirty="0">
                          <a:effectLst/>
                          <a:latin typeface="Oswald" charset="-52"/>
                        </a:rPr>
                        <a:t> г</a:t>
                      </a:r>
                      <a:r>
                        <a:rPr lang="ru-RU" sz="800" b="1" dirty="0">
                          <a:effectLst/>
                          <a:latin typeface="Oswald" charset="-52"/>
                        </a:rPr>
                        <a:t>од</a:t>
                      </a:r>
                      <a:endParaRPr lang="ru-RU" sz="800" b="1" dirty="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87" marR="63887" marT="63887" marB="63887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>
                          <a:effectLst/>
                          <a:latin typeface="Oswald" charset="-52"/>
                        </a:rPr>
                        <a:t> </a:t>
                      </a:r>
                      <a:endParaRPr lang="ru-RU" sz="800" b="1" dirty="0">
                        <a:effectLst/>
                        <a:latin typeface="Oswald" charset="-52"/>
                      </a:endParaRP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 err="1">
                          <a:effectLst/>
                          <a:latin typeface="Oswald" charset="-52"/>
                        </a:rPr>
                        <a:t>Исполнено</a:t>
                      </a:r>
                      <a:r>
                        <a:rPr lang="en-GB" sz="800" b="1" dirty="0">
                          <a:effectLst/>
                          <a:latin typeface="Oswald" charset="-52"/>
                        </a:rPr>
                        <a:t>           </a:t>
                      </a:r>
                      <a:endParaRPr lang="ru-RU" sz="800" b="1" dirty="0">
                        <a:effectLst/>
                        <a:latin typeface="Oswald" charset="-52"/>
                      </a:endParaRP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>
                          <a:effectLst/>
                          <a:latin typeface="Oswald" charset="-52"/>
                        </a:rPr>
                        <a:t>  </a:t>
                      </a:r>
                      <a:r>
                        <a:rPr lang="ru-RU" sz="800" b="1" dirty="0">
                          <a:effectLst/>
                          <a:latin typeface="Oswald" charset="-52"/>
                        </a:rPr>
                        <a:t>в</a:t>
                      </a: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>
                          <a:effectLst/>
                          <a:latin typeface="Oswald" charset="-52"/>
                        </a:rPr>
                        <a:t> 202</a:t>
                      </a:r>
                      <a:r>
                        <a:rPr lang="ru-RU" sz="800" b="1" dirty="0">
                          <a:effectLst/>
                          <a:latin typeface="Oswald" charset="-52"/>
                        </a:rPr>
                        <a:t>1 году</a:t>
                      </a:r>
                      <a:endParaRPr lang="ru-RU" sz="800" b="1" dirty="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87" marR="63887" marT="63887" marB="63887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Oswald" charset="-52"/>
                        </a:rPr>
                        <a:t>% </a:t>
                      </a: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Oswald" charset="-52"/>
                        </a:rPr>
                        <a:t>исполнения </a:t>
                      </a: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Oswald" charset="-52"/>
                        </a:rPr>
                        <a:t>к </a:t>
                      </a: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Oswald" charset="-52"/>
                        </a:rPr>
                        <a:t>первоначальному плану</a:t>
                      </a:r>
                      <a:endParaRPr lang="ru-RU" sz="800" b="1" dirty="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87" marR="63887" marT="63887" marB="63887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>
                          <a:effectLst/>
                          <a:latin typeface="Oswald" charset="-52"/>
                        </a:rPr>
                        <a:t>%</a:t>
                      </a:r>
                      <a:endParaRPr lang="ru-RU" sz="800" b="1" dirty="0">
                        <a:effectLst/>
                        <a:latin typeface="Oswald" charset="-52"/>
                      </a:endParaRP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>
                          <a:effectLst/>
                          <a:latin typeface="Oswald" charset="-52"/>
                        </a:rPr>
                        <a:t> </a:t>
                      </a:r>
                      <a:r>
                        <a:rPr lang="en-GB" sz="800" b="1" dirty="0" err="1">
                          <a:effectLst/>
                          <a:latin typeface="Oswald" charset="-52"/>
                        </a:rPr>
                        <a:t>исполнения</a:t>
                      </a:r>
                      <a:r>
                        <a:rPr lang="en-GB" sz="800" b="1" dirty="0">
                          <a:effectLst/>
                          <a:latin typeface="Oswald" charset="-52"/>
                        </a:rPr>
                        <a:t> </a:t>
                      </a:r>
                      <a:endParaRPr lang="ru-RU" sz="800" b="1" dirty="0">
                        <a:effectLst/>
                        <a:latin typeface="Oswald" charset="-52"/>
                      </a:endParaRP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>
                          <a:effectLst/>
                          <a:latin typeface="Oswald" charset="-52"/>
                        </a:rPr>
                        <a:t>к </a:t>
                      </a:r>
                      <a:endParaRPr lang="ru-RU" sz="800" b="1" dirty="0">
                        <a:effectLst/>
                        <a:latin typeface="Oswald" charset="-52"/>
                      </a:endParaRP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Oswald" charset="-52"/>
                        </a:rPr>
                        <a:t>уточненному </a:t>
                      </a: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 err="1">
                          <a:effectLst/>
                          <a:latin typeface="Oswald" charset="-52"/>
                        </a:rPr>
                        <a:t>плану</a:t>
                      </a:r>
                      <a:endParaRPr lang="ru-RU" sz="800" b="1" dirty="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87" marR="63887" marT="63887" marB="63887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Oswald" charset="-52"/>
                        </a:rPr>
                        <a:t>%</a:t>
                      </a: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Oswald" charset="-52"/>
                        </a:rPr>
                        <a:t>исполнения 2021г. к исполнению 2020г.</a:t>
                      </a:r>
                      <a:endParaRPr lang="ru-RU" sz="800" b="1" dirty="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87" marR="63887" marT="63887" marB="63887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1860011"/>
                  </a:ext>
                </a:extLst>
              </a:tr>
              <a:tr h="400324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Oswald" charset="-52"/>
                        </a:rPr>
                        <a:t>Безвозмездные поступления</a:t>
                      </a:r>
                      <a:endParaRPr lang="ru-RU" sz="800" b="1" dirty="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87" marR="63887" marT="63887" marB="63887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Oswald" charset="-52"/>
                        </a:rPr>
                        <a:t>1 231,2</a:t>
                      </a:r>
                      <a:endParaRPr lang="ru-RU" sz="800" b="1" dirty="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87" marR="63887" marT="63887" marB="63887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Oswald" charset="-52"/>
                        </a:rPr>
                        <a:t>1 759,7</a:t>
                      </a:r>
                      <a:endParaRPr lang="ru-RU" sz="800" b="1" dirty="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87" marR="63887" marT="63887" marB="63887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Oswald" charset="-52"/>
                        </a:rPr>
                        <a:t>1 795,3</a:t>
                      </a:r>
                      <a:endParaRPr lang="ru-RU" sz="800" b="1" dirty="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87" marR="63887" marT="63887" marB="63887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Oswald" charset="-52"/>
                        </a:rPr>
                        <a:t>1 789,5</a:t>
                      </a:r>
                      <a:endParaRPr lang="ru-RU" sz="800" b="1" dirty="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87" marR="63887" marT="63887" marB="63887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Oswald" charset="-52"/>
                        </a:rPr>
                        <a:t>101,7</a:t>
                      </a:r>
                      <a:endParaRPr lang="ru-RU" sz="800" b="1" dirty="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87" marR="63887" marT="63887" marB="63887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Oswald" charset="-52"/>
                        </a:rPr>
                        <a:t>99,7</a:t>
                      </a:r>
                      <a:endParaRPr lang="ru-RU" sz="800" b="1" dirty="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87" marR="63887" marT="63887" marB="63887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Oswald" charset="-52"/>
                        </a:rPr>
                        <a:t>145,3</a:t>
                      </a:r>
                      <a:endParaRPr lang="ru-RU" sz="800" b="1" dirty="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87" marR="63887" marT="63887" marB="63887"/>
                </a:tc>
                <a:extLst>
                  <a:ext uri="{0D108BD9-81ED-4DB2-BD59-A6C34878D82A}">
                    <a16:rowId xmlns:a16="http://schemas.microsoft.com/office/drawing/2014/main" val="3486170364"/>
                  </a:ext>
                </a:extLst>
              </a:tr>
              <a:tr h="385627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Oswald" charset="-52"/>
                        </a:rPr>
                        <a:t>Дотации</a:t>
                      </a:r>
                      <a:endParaRPr lang="ru-RU" sz="800" dirty="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87" marR="63887" marT="63887" marB="63887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Oswald" charset="-52"/>
                        </a:rPr>
                        <a:t>195,3</a:t>
                      </a:r>
                      <a:endParaRPr lang="ru-RU" sz="80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87" marR="63887" marT="63887" marB="63887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Oswald" charset="-52"/>
                        </a:rPr>
                        <a:t>496,6</a:t>
                      </a:r>
                      <a:endParaRPr lang="ru-RU" sz="80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87" marR="63887" marT="63887" marB="63887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Oswald" charset="-52"/>
                        </a:rPr>
                        <a:t>496,6</a:t>
                      </a:r>
                      <a:endParaRPr lang="ru-RU" sz="80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87" marR="63887" marT="63887" marB="63887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Oswald" charset="-52"/>
                        </a:rPr>
                        <a:t>496,6</a:t>
                      </a:r>
                      <a:endParaRPr lang="ru-RU" sz="80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87" marR="63887" marT="63887" marB="63887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Oswald" charset="-52"/>
                        </a:rPr>
                        <a:t>100,0</a:t>
                      </a:r>
                      <a:endParaRPr lang="ru-RU" sz="80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87" marR="63887" marT="63887" marB="6388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Oswald" charset="-52"/>
                        </a:rPr>
                        <a:t>100,0</a:t>
                      </a:r>
                      <a:endParaRPr lang="ru-RU" sz="80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87" marR="63887" marT="63887" marB="6388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Oswald" charset="-52"/>
                        </a:rPr>
                        <a:t>254,3</a:t>
                      </a:r>
                      <a:endParaRPr lang="ru-RU" sz="80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87" marR="63887" marT="63887" marB="63887"/>
                </a:tc>
                <a:extLst>
                  <a:ext uri="{0D108BD9-81ED-4DB2-BD59-A6C34878D82A}">
                    <a16:rowId xmlns:a16="http://schemas.microsoft.com/office/drawing/2014/main" val="2373732475"/>
                  </a:ext>
                </a:extLst>
              </a:tr>
              <a:tr h="385627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Oswald" charset="-52"/>
                        </a:rPr>
                        <a:t>Субсидии</a:t>
                      </a:r>
                      <a:endParaRPr lang="ru-RU" sz="800" dirty="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87" marR="63887" marT="63887" marB="63887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Oswald" charset="-52"/>
                        </a:rPr>
                        <a:t>438,2</a:t>
                      </a:r>
                      <a:endParaRPr lang="ru-RU" sz="80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87" marR="63887" marT="63887" marB="63887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Oswald" charset="-52"/>
                        </a:rPr>
                        <a:t>658,7</a:t>
                      </a:r>
                      <a:endParaRPr lang="ru-RU" sz="80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87" marR="63887" marT="63887" marB="63887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Oswald" charset="-52"/>
                        </a:rPr>
                        <a:t>527,9</a:t>
                      </a:r>
                      <a:endParaRPr lang="ru-RU" sz="800" dirty="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87" marR="63887" marT="63887" marB="63887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Oswald" charset="-52"/>
                        </a:rPr>
                        <a:t>522,6</a:t>
                      </a:r>
                      <a:endParaRPr lang="ru-RU" sz="800" dirty="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87" marR="63887" marT="63887" marB="63887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Oswald" charset="-52"/>
                        </a:rPr>
                        <a:t>79,3</a:t>
                      </a:r>
                      <a:endParaRPr lang="ru-RU" sz="80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87" marR="63887" marT="63887" marB="6388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Oswald" charset="-52"/>
                        </a:rPr>
                        <a:t>99,0</a:t>
                      </a:r>
                      <a:endParaRPr lang="ru-RU" sz="80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87" marR="63887" marT="63887" marB="6388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Oswald" charset="-52"/>
                        </a:rPr>
                        <a:t>119,3</a:t>
                      </a:r>
                      <a:endParaRPr lang="ru-RU" sz="800" dirty="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87" marR="63887" marT="63887" marB="63887"/>
                </a:tc>
                <a:extLst>
                  <a:ext uri="{0D108BD9-81ED-4DB2-BD59-A6C34878D82A}">
                    <a16:rowId xmlns:a16="http://schemas.microsoft.com/office/drawing/2014/main" val="1858200474"/>
                  </a:ext>
                </a:extLst>
              </a:tr>
              <a:tr h="385627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Oswald" charset="-52"/>
                        </a:rPr>
                        <a:t>Субвенции</a:t>
                      </a:r>
                      <a:endParaRPr lang="ru-RU" sz="800" dirty="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87" marR="63887" marT="63887" marB="63887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Oswald" charset="-52"/>
                        </a:rPr>
                        <a:t>513,7</a:t>
                      </a:r>
                      <a:endParaRPr lang="ru-RU" sz="80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87" marR="63887" marT="63887" marB="63887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Oswald" charset="-52"/>
                        </a:rPr>
                        <a:t>534,4</a:t>
                      </a:r>
                      <a:endParaRPr lang="ru-RU" sz="800" dirty="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87" marR="63887" marT="63887" marB="63887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Oswald" charset="-52"/>
                        </a:rPr>
                        <a:t>576,1</a:t>
                      </a:r>
                      <a:endParaRPr lang="ru-RU" sz="800" dirty="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87" marR="63887" marT="63887" marB="63887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Oswald" charset="-52"/>
                        </a:rPr>
                        <a:t>573,3</a:t>
                      </a:r>
                      <a:endParaRPr lang="ru-RU" sz="80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87" marR="63887" marT="63887" marB="63887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Oswald" charset="-52"/>
                        </a:rPr>
                        <a:t>107,3</a:t>
                      </a:r>
                      <a:endParaRPr lang="ru-RU" sz="80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87" marR="63887" marT="63887" marB="6388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Oswald" charset="-52"/>
                        </a:rPr>
                        <a:t>99,5</a:t>
                      </a:r>
                      <a:endParaRPr lang="ru-RU" sz="80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87" marR="63887" marT="63887" marB="6388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Oswald" charset="-52"/>
                        </a:rPr>
                        <a:t>111,6</a:t>
                      </a:r>
                      <a:endParaRPr lang="ru-RU" sz="80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87" marR="63887" marT="63887" marB="63887"/>
                </a:tc>
                <a:extLst>
                  <a:ext uri="{0D108BD9-81ED-4DB2-BD59-A6C34878D82A}">
                    <a16:rowId xmlns:a16="http://schemas.microsoft.com/office/drawing/2014/main" val="2705243000"/>
                  </a:ext>
                </a:extLst>
              </a:tr>
              <a:tr h="385627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Oswald" charset="-52"/>
                        </a:rPr>
                        <a:t>Иные межбюджетные трансферты</a:t>
                      </a:r>
                      <a:endParaRPr lang="ru-RU" sz="800" dirty="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87" marR="63887" marT="63887" marB="63887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Oswald" charset="-52"/>
                        </a:rPr>
                        <a:t>76,4</a:t>
                      </a:r>
                      <a:endParaRPr lang="ru-RU" sz="800" dirty="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87" marR="63887" marT="63887" marB="63887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Oswald" charset="-52"/>
                        </a:rPr>
                        <a:t>70,0</a:t>
                      </a:r>
                      <a:endParaRPr lang="ru-RU" sz="800" dirty="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87" marR="63887" marT="63887" marB="63887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Oswald" charset="-52"/>
                        </a:rPr>
                        <a:t>168,9</a:t>
                      </a:r>
                      <a:endParaRPr lang="ru-RU" sz="80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87" marR="63887" marT="63887" marB="63887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Oswald" charset="-52"/>
                        </a:rPr>
                        <a:t>168,9</a:t>
                      </a:r>
                      <a:endParaRPr lang="ru-RU" sz="800" dirty="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87" marR="63887" marT="63887" marB="63887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Oswald" charset="-52"/>
                        </a:rPr>
                        <a:t>241,3</a:t>
                      </a:r>
                      <a:endParaRPr lang="ru-RU" sz="80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87" marR="63887" marT="63887" marB="6388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Oswald" charset="-52"/>
                        </a:rPr>
                        <a:t>100,0</a:t>
                      </a:r>
                      <a:endParaRPr lang="ru-RU" sz="800" dirty="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87" marR="63887" marT="63887" marB="6388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Oswald" charset="-52"/>
                        </a:rPr>
                        <a:t>221,1</a:t>
                      </a:r>
                      <a:endParaRPr lang="ru-RU" sz="80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87" marR="63887" marT="63887" marB="63887"/>
                </a:tc>
                <a:extLst>
                  <a:ext uri="{0D108BD9-81ED-4DB2-BD59-A6C34878D82A}">
                    <a16:rowId xmlns:a16="http://schemas.microsoft.com/office/drawing/2014/main" val="205489906"/>
                  </a:ext>
                </a:extLst>
              </a:tr>
              <a:tr h="309777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Oswald" charset="-52"/>
                        </a:rPr>
                        <a:t>Прочие безвозмездные поступления</a:t>
                      </a:r>
                      <a:endParaRPr lang="ru-RU" sz="800" dirty="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87" marR="63887" marT="63887" marB="63887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Oswald" charset="-52"/>
                        </a:rPr>
                        <a:t>8,9</a:t>
                      </a:r>
                      <a:endParaRPr lang="ru-RU" sz="800" dirty="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87" marR="63887" marT="63887" marB="63887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Oswald" charset="-52"/>
                        </a:rPr>
                        <a:t>0,0</a:t>
                      </a:r>
                      <a:endParaRPr lang="ru-RU" sz="80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87" marR="63887" marT="63887" marB="63887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Oswald" charset="-52"/>
                        </a:rPr>
                        <a:t>29,3</a:t>
                      </a:r>
                      <a:endParaRPr lang="ru-RU" sz="80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87" marR="63887" marT="63887" marB="63887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Oswald" charset="-52"/>
                        </a:rPr>
                        <a:t>31,6</a:t>
                      </a:r>
                      <a:endParaRPr lang="ru-RU" sz="800" dirty="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87" marR="63887" marT="63887" marB="63887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Oswald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3887" marR="63887" marT="63887" marB="6388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Oswald" charset="-52"/>
                        </a:rPr>
                        <a:t>107,8</a:t>
                      </a:r>
                      <a:endParaRPr lang="ru-RU" sz="800" dirty="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87" marR="63887" marT="63887" marB="6388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Oswald" charset="-52"/>
                        </a:rPr>
                        <a:t>355,1</a:t>
                      </a:r>
                      <a:endParaRPr lang="ru-RU" sz="800" dirty="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87" marR="63887" marT="63887" marB="63887"/>
                </a:tc>
                <a:extLst>
                  <a:ext uri="{0D108BD9-81ED-4DB2-BD59-A6C34878D82A}">
                    <a16:rowId xmlns:a16="http://schemas.microsoft.com/office/drawing/2014/main" val="3159097807"/>
                  </a:ext>
                </a:extLst>
              </a:tr>
              <a:tr h="385627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Oswald" charset="-52"/>
                        </a:rPr>
                        <a:t>Возврат остатков субсидий, субвенций</a:t>
                      </a:r>
                      <a:endParaRPr lang="ru-RU" sz="800" dirty="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87" marR="63887" marT="63887" marB="63887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Oswald" charset="-52"/>
                        </a:rPr>
                        <a:t>-1,3</a:t>
                      </a:r>
                      <a:endParaRPr lang="ru-RU" sz="800" dirty="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87" marR="63887" marT="63887" marB="63887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Oswald" charset="-52"/>
                        </a:rPr>
                        <a:t>0,0</a:t>
                      </a:r>
                      <a:endParaRPr lang="ru-RU" sz="80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87" marR="63887" marT="63887" marB="63887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Oswald" charset="-52"/>
                        </a:rPr>
                        <a:t>-3,5</a:t>
                      </a:r>
                      <a:endParaRPr lang="ru-RU" sz="80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87" marR="63887" marT="63887" marB="63887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Oswald" charset="-52"/>
                        </a:rPr>
                        <a:t>-3,5</a:t>
                      </a:r>
                      <a:endParaRPr lang="ru-RU" sz="80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87" marR="63887" marT="63887" marB="63887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Oswald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3887" marR="63887" marT="63887" marB="6388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Oswald" charset="-52"/>
                        </a:rPr>
                        <a:t>100,0</a:t>
                      </a:r>
                      <a:endParaRPr lang="ru-RU" sz="800" dirty="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87" marR="63887" marT="63887" marB="6388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Oswald" charset="-52"/>
                        </a:rPr>
                        <a:t>269,2</a:t>
                      </a:r>
                      <a:endParaRPr lang="ru-RU" sz="800" dirty="0">
                        <a:effectLst/>
                        <a:latin typeface="Oswald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87" marR="63887" marT="63887" marB="63887"/>
                </a:tc>
                <a:extLst>
                  <a:ext uri="{0D108BD9-81ED-4DB2-BD59-A6C34878D82A}">
                    <a16:rowId xmlns:a16="http://schemas.microsoft.com/office/drawing/2014/main" val="1862272498"/>
                  </a:ext>
                </a:extLst>
              </a:tr>
            </a:tbl>
          </a:graphicData>
        </a:graphic>
      </p:graphicFrame>
      <p:sp>
        <p:nvSpPr>
          <p:cNvPr id="4" name="Google Shape;565;p43">
            <a:extLst>
              <a:ext uri="{FF2B5EF4-FFF2-40B4-BE49-F238E27FC236}">
                <a16:creationId xmlns:a16="http://schemas.microsoft.com/office/drawing/2014/main" id="{1C38AC2B-966F-443E-8526-9B17FF5599DF}"/>
              </a:ext>
            </a:extLst>
          </p:cNvPr>
          <p:cNvSpPr txBox="1"/>
          <p:nvPr/>
        </p:nvSpPr>
        <p:spPr>
          <a:xfrm>
            <a:off x="7505887" y="1066523"/>
            <a:ext cx="1129200" cy="361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млн.рублей</a:t>
            </a:r>
            <a:endParaRPr sz="1000" dirty="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pic>
        <p:nvPicPr>
          <p:cNvPr id="5" name="Google Shape;1021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94700" y="4307796"/>
            <a:ext cx="680774" cy="6807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23659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Google Shape;1065;p59"/>
          <p:cNvSpPr txBox="1">
            <a:spLocks noGrp="1"/>
          </p:cNvSpPr>
          <p:nvPr>
            <p:ph type="title"/>
          </p:nvPr>
        </p:nvSpPr>
        <p:spPr>
          <a:xfrm>
            <a:off x="522000" y="229075"/>
            <a:ext cx="810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Динамика </a:t>
            </a:r>
            <a:r>
              <a:rPr lang="en-GB" sz="20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поступления</a:t>
            </a:r>
            <a:r>
              <a:rPr lang="en-GB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20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доходов</a:t>
            </a:r>
            <a:r>
              <a:rPr lang="en-GB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в </a:t>
            </a:r>
            <a:br>
              <a:rPr lang="en-GB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en-GB" sz="20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бюджет</a:t>
            </a:r>
            <a:r>
              <a:rPr lang="en-GB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20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городского</a:t>
            </a:r>
            <a:r>
              <a:rPr lang="en-GB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20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округа</a:t>
            </a:r>
            <a:r>
              <a:rPr lang="en-GB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20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Семеновский</a:t>
            </a:r>
            <a:endParaRPr sz="2000" b="1" dirty="0">
              <a:latin typeface="Oswald"/>
              <a:ea typeface="Oswald"/>
              <a:cs typeface="Oswald"/>
              <a:sym typeface="Oswald"/>
            </a:endParaRPr>
          </a:p>
        </p:txBody>
      </p:sp>
      <p:graphicFrame>
        <p:nvGraphicFramePr>
          <p:cNvPr id="1066" name="Google Shape;1066;p59"/>
          <p:cNvGraphicFramePr/>
          <p:nvPr/>
        </p:nvGraphicFramePr>
        <p:xfrm>
          <a:off x="789950" y="1428951"/>
          <a:ext cx="7564100" cy="2673149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891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1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91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91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00011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Год</a:t>
                      </a:r>
                      <a:endParaRPr sz="12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Всего доходов</a:t>
                      </a:r>
                      <a:endParaRPr sz="120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5240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Безвозмездные поступления</a:t>
                      </a:r>
                      <a:endParaRPr sz="120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1590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Собственные доходы</a:t>
                      </a:r>
                      <a:endParaRPr sz="120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046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2019</a:t>
                      </a:r>
                      <a:endParaRPr sz="120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1 943</a:t>
                      </a:r>
                      <a:endParaRPr sz="120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1 082</a:t>
                      </a:r>
                      <a:endParaRPr sz="120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861</a:t>
                      </a:r>
                      <a:endParaRPr sz="12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1046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2020</a:t>
                      </a:r>
                      <a:endParaRPr sz="120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2 398,4</a:t>
                      </a:r>
                      <a:endParaRPr sz="120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1 231,2</a:t>
                      </a:r>
                      <a:endParaRPr sz="120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1 167,2</a:t>
                      </a:r>
                      <a:endParaRPr sz="120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91046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2021</a:t>
                      </a:r>
                      <a:endParaRPr sz="12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2 091,1</a:t>
                      </a:r>
                      <a:endParaRPr sz="120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1 789,5</a:t>
                      </a:r>
                      <a:endParaRPr sz="120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301,6</a:t>
                      </a:r>
                      <a:endParaRPr sz="12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1067" name="Google Shape;1067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7250" y="145099"/>
            <a:ext cx="572700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565;p43">
            <a:extLst>
              <a:ext uri="{FF2B5EF4-FFF2-40B4-BE49-F238E27FC236}">
                <a16:creationId xmlns:a16="http://schemas.microsoft.com/office/drawing/2014/main" id="{02C9F86E-3F01-4DA2-9B75-A45BD2CBA8DA}"/>
              </a:ext>
            </a:extLst>
          </p:cNvPr>
          <p:cNvSpPr txBox="1"/>
          <p:nvPr/>
        </p:nvSpPr>
        <p:spPr>
          <a:xfrm>
            <a:off x="7597325" y="1146449"/>
            <a:ext cx="1129200" cy="361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млн.рублей</a:t>
            </a:r>
            <a:endParaRPr sz="1000" dirty="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</p:spTree>
    <p:extLst>
      <p:ext uri="{BB962C8B-B14F-4D97-AF65-F5344CB8AC3E}">
        <p14:creationId xmlns:p14="http://schemas.microsoft.com/office/powerpoint/2010/main" val="36244253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" name="Google Shape;1072;p60"/>
          <p:cNvSpPr txBox="1">
            <a:spLocks noGrp="1"/>
          </p:cNvSpPr>
          <p:nvPr>
            <p:ph type="title"/>
          </p:nvPr>
        </p:nvSpPr>
        <p:spPr>
          <a:xfrm>
            <a:off x="522000" y="263300"/>
            <a:ext cx="810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Динамика</a:t>
            </a:r>
            <a:r>
              <a:rPr lang="en-GB" sz="21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21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изменения</a:t>
            </a:r>
            <a:r>
              <a:rPr lang="en-GB" sz="21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br>
              <a:rPr lang="en-GB" sz="21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en-GB" sz="21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расходной</a:t>
            </a:r>
            <a:r>
              <a:rPr lang="en-GB" sz="21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21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части</a:t>
            </a:r>
            <a:r>
              <a:rPr lang="en-GB" sz="21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21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бюджета</a:t>
            </a:r>
            <a:r>
              <a:rPr lang="en-GB" sz="21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21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городского</a:t>
            </a:r>
            <a:r>
              <a:rPr lang="en-GB" sz="21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21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округа</a:t>
            </a:r>
            <a:r>
              <a:rPr lang="ru-RU" sz="21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, </a:t>
            </a:r>
            <a:r>
              <a:rPr lang="ru-RU" sz="21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млн.рублей</a:t>
            </a:r>
            <a:endParaRPr sz="4400" b="1" dirty="0"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073" name="Google Shape;1073;p60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025" y="1403150"/>
            <a:ext cx="5344476" cy="3304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4" name="Google Shape;1074;p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36100" y="1893575"/>
            <a:ext cx="3378825" cy="3378825"/>
          </a:xfrm>
          <a:prstGeom prst="rect">
            <a:avLst/>
          </a:prstGeom>
          <a:noFill/>
          <a:ln>
            <a:noFill/>
          </a:ln>
        </p:spPr>
      </p:pic>
      <p:sp>
        <p:nvSpPr>
          <p:cNvPr id="1075" name="Google Shape;1075;p60"/>
          <p:cNvSpPr txBox="1"/>
          <p:nvPr/>
        </p:nvSpPr>
        <p:spPr>
          <a:xfrm>
            <a:off x="1015025" y="1550400"/>
            <a:ext cx="764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lvl="0" indent="0" algn="l" rtl="0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2 206,2</a:t>
            </a:r>
            <a:endParaRPr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1076" name="Google Shape;1076;p60"/>
          <p:cNvSpPr txBox="1"/>
          <p:nvPr/>
        </p:nvSpPr>
        <p:spPr>
          <a:xfrm>
            <a:off x="2109875" y="1710700"/>
            <a:ext cx="832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lvl="0" indent="0" algn="l" rtl="0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2 049,2</a:t>
            </a:r>
            <a:endParaRPr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1077" name="Google Shape;1077;p60"/>
          <p:cNvSpPr txBox="1"/>
          <p:nvPr/>
        </p:nvSpPr>
        <p:spPr>
          <a:xfrm>
            <a:off x="3181900" y="1403150"/>
            <a:ext cx="878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lvl="0" indent="0" algn="l" rtl="0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2 353,5</a:t>
            </a:r>
            <a:endParaRPr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1078" name="Google Shape;1078;p60"/>
          <p:cNvSpPr txBox="1"/>
          <p:nvPr/>
        </p:nvSpPr>
        <p:spPr>
          <a:xfrm>
            <a:off x="4299525" y="1493375"/>
            <a:ext cx="832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lvl="0" indent="0" algn="l" rtl="0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2 304,8</a:t>
            </a:r>
            <a:endParaRPr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pic>
        <p:nvPicPr>
          <p:cNvPr id="1079" name="Google Shape;1079;p6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1025" y="71900"/>
            <a:ext cx="764100" cy="76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" name="Google Shape;1119;p66"/>
          <p:cNvSpPr txBox="1">
            <a:spLocks noGrp="1"/>
          </p:cNvSpPr>
          <p:nvPr>
            <p:ph type="title"/>
          </p:nvPr>
        </p:nvSpPr>
        <p:spPr>
          <a:xfrm>
            <a:off x="1357150" y="149275"/>
            <a:ext cx="8548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Структура</a:t>
            </a:r>
            <a:r>
              <a:rPr lang="en-GB" sz="22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22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расходов</a:t>
            </a:r>
            <a:r>
              <a:rPr lang="en-GB" sz="22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22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бюджета</a:t>
            </a:r>
            <a:r>
              <a:rPr lang="en-GB" sz="22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22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городского</a:t>
            </a:r>
            <a:r>
              <a:rPr lang="en-GB" sz="22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22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округа</a:t>
            </a:r>
            <a:r>
              <a:rPr lang="en-GB" sz="22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br>
              <a:rPr lang="en-GB" sz="22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en-GB" sz="22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по</a:t>
            </a:r>
            <a:r>
              <a:rPr lang="en-GB" sz="22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22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муниципальным</a:t>
            </a:r>
            <a:r>
              <a:rPr lang="en-GB" sz="18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22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программам</a:t>
            </a:r>
            <a:br>
              <a:rPr lang="en-GB" sz="22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en-GB" sz="22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и </a:t>
            </a:r>
            <a:r>
              <a:rPr lang="en-GB" sz="22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непрограммным</a:t>
            </a:r>
            <a:r>
              <a:rPr lang="en-GB" sz="22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22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направлениям</a:t>
            </a:r>
            <a:r>
              <a:rPr lang="en-GB" sz="22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22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деятельности</a:t>
            </a:r>
            <a:endParaRPr b="1" dirty="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120" name="Google Shape;1120;p66"/>
          <p:cNvSpPr txBox="1"/>
          <p:nvPr/>
        </p:nvSpPr>
        <p:spPr>
          <a:xfrm>
            <a:off x="621525" y="2436925"/>
            <a:ext cx="3546900" cy="13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 dirty="0" err="1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П</a:t>
            </a:r>
            <a:r>
              <a:rPr lang="en-GB" sz="1300" b="1" dirty="0" err="1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рограммные</a:t>
            </a:r>
            <a:r>
              <a:rPr lang="en-GB" sz="1300" b="1" dirty="0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300" b="1" dirty="0" err="1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расходы</a:t>
            </a:r>
            <a:br>
              <a:rPr lang="en-GB" sz="1300" b="1" dirty="0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en-GB" sz="13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3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распределены</a:t>
            </a:r>
            <a:r>
              <a:rPr lang="en-GB" sz="13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3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исходя</a:t>
            </a:r>
            <a:r>
              <a:rPr lang="en-GB" sz="13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3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из</a:t>
            </a:r>
            <a:r>
              <a:rPr lang="en-GB" sz="13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3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необходимости</a:t>
            </a:r>
            <a:r>
              <a:rPr lang="en-GB" sz="13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3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достижения</a:t>
            </a:r>
            <a:r>
              <a:rPr lang="en-GB" sz="13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3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запланированных</a:t>
            </a:r>
            <a:r>
              <a:rPr lang="en-GB" sz="13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3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индикаторов</a:t>
            </a:r>
            <a:r>
              <a:rPr lang="en-GB" sz="13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и </a:t>
            </a:r>
            <a:r>
              <a:rPr lang="en-GB" sz="13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конечных</a:t>
            </a:r>
            <a:r>
              <a:rPr lang="en-GB" sz="13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3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результатов</a:t>
            </a:r>
            <a:r>
              <a:rPr lang="en-GB" sz="13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3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по</a:t>
            </a:r>
            <a:r>
              <a:rPr lang="en-GB" sz="13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3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муниципальным</a:t>
            </a:r>
            <a:r>
              <a:rPr lang="en-GB" sz="13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3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программам</a:t>
            </a:r>
            <a:r>
              <a:rPr lang="en-GB" sz="13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3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городского</a:t>
            </a:r>
            <a:r>
              <a:rPr lang="en-GB" sz="13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3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округа</a:t>
            </a:r>
            <a:r>
              <a:rPr lang="en-GB" sz="13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3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Семеновский</a:t>
            </a:r>
            <a:endParaRPr sz="1300" dirty="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1121" name="Google Shape;1121;p66"/>
          <p:cNvSpPr txBox="1"/>
          <p:nvPr/>
        </p:nvSpPr>
        <p:spPr>
          <a:xfrm>
            <a:off x="188400" y="1482650"/>
            <a:ext cx="4755600" cy="8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b="1" dirty="0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Непрограммные </a:t>
            </a:r>
            <a:r>
              <a:rPr lang="en-GB" sz="1300" b="1" dirty="0" err="1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расходы</a:t>
            </a:r>
            <a:r>
              <a:rPr lang="en-GB" sz="13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– </a:t>
            </a:r>
            <a:r>
              <a:rPr lang="en-GB" sz="13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расходы</a:t>
            </a:r>
            <a:r>
              <a:rPr lang="en-GB" sz="13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, </a:t>
            </a:r>
            <a:r>
              <a:rPr lang="en-GB" sz="13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не</a:t>
            </a:r>
            <a:r>
              <a:rPr lang="en-GB" sz="13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3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вошедшие</a:t>
            </a:r>
            <a:r>
              <a:rPr lang="en-GB" sz="13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в </a:t>
            </a:r>
            <a:r>
              <a:rPr lang="en-GB" sz="13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мероприятия</a:t>
            </a:r>
            <a:r>
              <a:rPr lang="en-GB" sz="13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3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муниципальных</a:t>
            </a:r>
            <a:r>
              <a:rPr lang="en-GB" sz="13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3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программ</a:t>
            </a:r>
            <a:r>
              <a:rPr lang="en-GB" sz="13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, в </a:t>
            </a:r>
            <a:r>
              <a:rPr lang="en-GB" sz="13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том</a:t>
            </a:r>
            <a:r>
              <a:rPr lang="en-GB" sz="13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3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числе</a:t>
            </a:r>
            <a:r>
              <a:rPr lang="en-GB" sz="13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на </a:t>
            </a:r>
            <a:r>
              <a:rPr lang="en-GB" sz="13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содержание</a:t>
            </a:r>
            <a:r>
              <a:rPr lang="en-GB" sz="13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3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отдельных</a:t>
            </a:r>
            <a:r>
              <a:rPr lang="en-GB" sz="13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3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органов</a:t>
            </a:r>
            <a:r>
              <a:rPr lang="en-GB" sz="13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3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исполнительной</a:t>
            </a:r>
            <a:r>
              <a:rPr lang="en-GB" sz="13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3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власти</a:t>
            </a:r>
            <a:r>
              <a:rPr lang="en-GB" sz="13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, </a:t>
            </a:r>
            <a:r>
              <a:rPr lang="en-GB" sz="13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муниципальных</a:t>
            </a:r>
            <a:r>
              <a:rPr lang="en-GB" sz="13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учреждений, и </a:t>
            </a:r>
            <a:r>
              <a:rPr lang="en-GB" sz="13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др</a:t>
            </a:r>
            <a:r>
              <a:rPr lang="en-GB" sz="13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.</a:t>
            </a:r>
            <a:endParaRPr sz="1300" dirty="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1122" name="Google Shape;1122;p66"/>
          <p:cNvSpPr txBox="1"/>
          <p:nvPr/>
        </p:nvSpPr>
        <p:spPr>
          <a:xfrm>
            <a:off x="5747650" y="1346925"/>
            <a:ext cx="29772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Всего расходов бюджет городского округа -                       </a:t>
            </a:r>
            <a:br>
              <a:rPr lang="en-GB" sz="1200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</a:br>
            <a:r>
              <a:rPr lang="en-GB" b="1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2 304,8 млн. рублей</a:t>
            </a:r>
            <a:endParaRPr b="1">
              <a:solidFill>
                <a:srgbClr val="FF99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123" name="Google Shape;1123;p66"/>
          <p:cNvSpPr txBox="1"/>
          <p:nvPr/>
        </p:nvSpPr>
        <p:spPr>
          <a:xfrm>
            <a:off x="2394975" y="4042700"/>
            <a:ext cx="2862600" cy="7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Расходы </a:t>
            </a:r>
            <a:r>
              <a:rPr lang="en-GB" sz="12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по</a:t>
            </a:r>
            <a:r>
              <a:rPr lang="en-GB" sz="12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200" b="1" dirty="0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18 </a:t>
            </a:r>
            <a:r>
              <a:rPr lang="en-GB" sz="1200" b="1" dirty="0" err="1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муниципальным</a:t>
            </a:r>
            <a:r>
              <a:rPr lang="en-GB" sz="1200" b="1" dirty="0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200" b="1" dirty="0" err="1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программам</a:t>
            </a:r>
            <a:r>
              <a:rPr lang="en-GB" sz="12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на </a:t>
            </a:r>
            <a:r>
              <a:rPr lang="en-GB" sz="12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сумму</a:t>
            </a:r>
            <a:r>
              <a:rPr lang="en-GB" sz="12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200" b="1" dirty="0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2 083,1 </a:t>
            </a:r>
            <a:r>
              <a:rPr lang="en-GB" sz="1200" b="1" dirty="0" err="1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млн</a:t>
            </a:r>
            <a:r>
              <a:rPr lang="en-GB" sz="1200" b="1" dirty="0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. </a:t>
            </a:r>
            <a:r>
              <a:rPr lang="en-GB" sz="1200" b="1" dirty="0" err="1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рублей</a:t>
            </a:r>
            <a:r>
              <a:rPr lang="en-GB" sz="1200" b="1" dirty="0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br>
              <a:rPr lang="en-GB" sz="1200" b="1" dirty="0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en-GB" sz="1200" b="1" dirty="0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(90,4% </a:t>
            </a:r>
            <a:r>
              <a:rPr lang="en-GB" sz="1200" b="1" dirty="0" err="1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всех</a:t>
            </a:r>
            <a:r>
              <a:rPr lang="en-GB" sz="1200" b="1" dirty="0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200" b="1" dirty="0" err="1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расходов</a:t>
            </a:r>
            <a:r>
              <a:rPr lang="en-GB" sz="1200" b="1" dirty="0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)</a:t>
            </a:r>
            <a:endParaRPr sz="1200" b="1" dirty="0">
              <a:solidFill>
                <a:srgbClr val="FF99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124" name="Google Shape;1124;p66"/>
          <p:cNvSpPr txBox="1"/>
          <p:nvPr/>
        </p:nvSpPr>
        <p:spPr>
          <a:xfrm>
            <a:off x="5736250" y="2024025"/>
            <a:ext cx="3000000" cy="5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Непрограммные </a:t>
            </a:r>
            <a:r>
              <a:rPr lang="en-GB" sz="12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расходы</a:t>
            </a:r>
            <a:r>
              <a:rPr lang="en-GB" sz="12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200" b="1" dirty="0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221,7 </a:t>
            </a:r>
            <a:r>
              <a:rPr lang="en-GB" sz="1200" b="1" dirty="0" err="1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млн</a:t>
            </a:r>
            <a:r>
              <a:rPr lang="en-GB" sz="1200" b="1" dirty="0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. </a:t>
            </a:r>
            <a:r>
              <a:rPr lang="en-GB" sz="1200" b="1" dirty="0" err="1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рублей</a:t>
            </a:r>
            <a:r>
              <a:rPr lang="en-GB" sz="1200" b="1" dirty="0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 (9,6% </a:t>
            </a:r>
            <a:r>
              <a:rPr lang="en-GB" sz="1200" b="1" dirty="0" err="1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всех</a:t>
            </a:r>
            <a:r>
              <a:rPr lang="en-GB" sz="1200" b="1" dirty="0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200" b="1" dirty="0" err="1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расходов</a:t>
            </a:r>
            <a:r>
              <a:rPr lang="en-GB" sz="1200" b="1" dirty="0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)</a:t>
            </a:r>
            <a:endParaRPr sz="1200" b="1" dirty="0">
              <a:solidFill>
                <a:srgbClr val="FF99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125" name="Google Shape;1125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400" y="174413"/>
            <a:ext cx="522426" cy="522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6" name="Google Shape;1126;p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44050" y="2024025"/>
            <a:ext cx="3546900" cy="354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" name="Google Shape;1131;p67"/>
          <p:cNvSpPr txBox="1">
            <a:spLocks noGrp="1"/>
          </p:cNvSpPr>
          <p:nvPr>
            <p:ph type="title"/>
          </p:nvPr>
        </p:nvSpPr>
        <p:spPr>
          <a:xfrm>
            <a:off x="217249" y="180753"/>
            <a:ext cx="8081812" cy="42870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700" lvl="0" indent="0" algn="ctr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Распределение</a:t>
            </a:r>
            <a:r>
              <a:rPr lang="en-GB" sz="16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6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расходов</a:t>
            </a:r>
            <a:r>
              <a:rPr lang="en-GB" sz="16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6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бюджета</a:t>
            </a:r>
            <a:r>
              <a:rPr lang="en-GB" sz="16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6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округа</a:t>
            </a:r>
            <a:r>
              <a:rPr lang="en-GB" sz="16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br>
              <a:rPr lang="en-GB" sz="16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en-GB" sz="16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по</a:t>
            </a:r>
            <a:r>
              <a:rPr lang="en-GB" sz="16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6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муниципальным</a:t>
            </a:r>
            <a:r>
              <a:rPr lang="en-GB" sz="16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6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программам</a:t>
            </a:r>
            <a:r>
              <a:rPr lang="ru-RU" sz="16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6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6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за</a:t>
            </a:r>
            <a:r>
              <a:rPr lang="en-GB" sz="16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2021 </a:t>
            </a:r>
            <a:r>
              <a:rPr lang="en-GB" sz="16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год</a:t>
            </a:r>
            <a:endParaRPr sz="1600" b="1" dirty="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aphicFrame>
        <p:nvGraphicFramePr>
          <p:cNvPr id="1132" name="Google Shape;1132;p67"/>
          <p:cNvGraphicFramePr/>
          <p:nvPr>
            <p:extLst>
              <p:ext uri="{D42A27DB-BD31-4B8C-83A1-F6EECF244321}">
                <p14:modId xmlns:p14="http://schemas.microsoft.com/office/powerpoint/2010/main" val="245081811"/>
              </p:ext>
            </p:extLst>
          </p:nvPr>
        </p:nvGraphicFramePr>
        <p:xfrm>
          <a:off x="433862" y="978742"/>
          <a:ext cx="8276276" cy="3769650"/>
        </p:xfrm>
        <a:graphic>
          <a:graphicData uri="http://schemas.openxmlformats.org/drawingml/2006/table">
            <a:tbl>
              <a:tblPr>
                <a:noFill/>
                <a:tableStyleId>{0169B1BD-FBA2-4C58-9D93-58201E4B8F61}</a:tableStyleId>
              </a:tblPr>
              <a:tblGrid>
                <a:gridCol w="30260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20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02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46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61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72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1994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22674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Наименование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муниципальных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программ</a:t>
                      </a:r>
                      <a:endParaRPr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Исполнено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за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2020 г.</a:t>
                      </a:r>
                      <a:endParaRPr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Первоначальный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план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2021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год</a:t>
                      </a:r>
                      <a:endParaRPr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Уточненный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план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2021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год</a:t>
                      </a:r>
                      <a:endParaRPr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Исполнено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за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2021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год</a:t>
                      </a:r>
                      <a:endParaRPr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%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исполнения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к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уточненному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плану</a:t>
                      </a:r>
                      <a:endParaRPr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%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исполнения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2021г.</a:t>
                      </a:r>
                      <a:b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</a:b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к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исполнению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2020г.</a:t>
                      </a:r>
                      <a:endParaRPr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«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Развитие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образования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городского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округа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Семёновский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на 2018-2023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годы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»</a:t>
                      </a:r>
                      <a:endParaRPr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802 575,1</a:t>
                      </a:r>
                      <a:endParaRPr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770 328,5</a:t>
                      </a:r>
                      <a:endParaRPr sz="70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835 614,2</a:t>
                      </a:r>
                      <a:endParaRPr sz="70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828 485,2</a:t>
                      </a:r>
                      <a:endParaRPr sz="70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99,1</a:t>
                      </a:r>
                      <a:endParaRPr sz="70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103,2</a:t>
                      </a:r>
                      <a:endParaRPr sz="70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«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Развитие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культуры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городского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округа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Семёновский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на  2018-2023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годы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»</a:t>
                      </a:r>
                      <a:endParaRPr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181 670,8</a:t>
                      </a:r>
                      <a:endParaRPr sz="70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180 263,7</a:t>
                      </a:r>
                      <a:endParaRPr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199 033,2</a:t>
                      </a:r>
                      <a:endParaRPr sz="70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199 008,7</a:t>
                      </a:r>
                      <a:endParaRPr sz="70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100</a:t>
                      </a:r>
                      <a:endParaRPr sz="70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109,5</a:t>
                      </a:r>
                      <a:endParaRPr sz="70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2688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«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Развитие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физической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культуры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,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спорта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и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молодёжной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политики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в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городском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округе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Семёновский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на  2018-2023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годы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»</a:t>
                      </a:r>
                      <a:endParaRPr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92 054,0</a:t>
                      </a:r>
                      <a:endParaRPr sz="70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69 654,2</a:t>
                      </a:r>
                      <a:endParaRPr sz="70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77 493,5</a:t>
                      </a:r>
                      <a:endParaRPr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77 493,</a:t>
                      </a:r>
                      <a:r>
                        <a:rPr lang="ru-RU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5</a:t>
                      </a:r>
                      <a:endParaRPr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100</a:t>
                      </a:r>
                      <a:endParaRPr sz="70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84,2</a:t>
                      </a:r>
                      <a:endParaRPr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2688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«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Развитие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агропромышленного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комплекса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городского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округа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Семёновский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Нижегородской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области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» на 2015-2023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годы</a:t>
                      </a:r>
                      <a:endParaRPr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43 331,4</a:t>
                      </a:r>
                      <a:endParaRPr sz="70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40 567,1</a:t>
                      </a:r>
                      <a:endParaRPr sz="70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59 088,8</a:t>
                      </a:r>
                      <a:endParaRPr sz="70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59 086,</a:t>
                      </a:r>
                      <a:r>
                        <a:rPr lang="ru-RU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9</a:t>
                      </a:r>
                      <a:endParaRPr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100</a:t>
                      </a:r>
                      <a:endParaRPr sz="70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136,4</a:t>
                      </a:r>
                      <a:endParaRPr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«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Социальная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поддержка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граждан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городского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округа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Семёновский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» на 2018-2023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годы</a:t>
                      </a:r>
                      <a:endParaRPr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2 103,7</a:t>
                      </a:r>
                      <a:endParaRPr sz="70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2 573,1</a:t>
                      </a:r>
                      <a:endParaRPr sz="70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3 136,5</a:t>
                      </a:r>
                      <a:endParaRPr sz="70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3 004,8</a:t>
                      </a:r>
                      <a:endParaRPr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93,8</a:t>
                      </a:r>
                      <a:endParaRPr sz="70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142,8</a:t>
                      </a:r>
                      <a:endParaRPr sz="70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Муниципальная программа "Развитие и повышение качества деятельности многофункционального центра предоставления государств- венных и муниципальных услуг в городском округе Семеновский с 2018 года - 2022 год"</a:t>
                      </a:r>
                      <a:endParaRPr sz="70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3 104,8</a:t>
                      </a:r>
                      <a:endParaRPr sz="70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0,0</a:t>
                      </a:r>
                      <a:endParaRPr sz="70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0,0</a:t>
                      </a:r>
                      <a:endParaRPr sz="70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0,0</a:t>
                      </a:r>
                      <a:endParaRPr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-</a:t>
                      </a:r>
                      <a:endParaRPr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-</a:t>
                      </a:r>
                      <a:endParaRPr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2688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«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Развитие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предпринимательства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и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туризма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на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территории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городского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округа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Семёновский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Нижегородской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области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на 2019-2023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годы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»</a:t>
                      </a:r>
                      <a:endParaRPr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13 367,9</a:t>
                      </a:r>
                      <a:endParaRPr sz="70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2 000,0</a:t>
                      </a:r>
                      <a:endParaRPr sz="70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7 235,0</a:t>
                      </a:r>
                      <a:endParaRPr sz="70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6 931,9</a:t>
                      </a:r>
                      <a:endParaRPr sz="70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95,9</a:t>
                      </a:r>
                      <a:endParaRPr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51,9</a:t>
                      </a:r>
                      <a:endParaRPr sz="70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«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Защита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населения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и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территорий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от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чрезвычайных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ситуаций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,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обеспечение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пожарной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безопасности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городского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округа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Семеновский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» на 2018-2022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годы</a:t>
                      </a:r>
                      <a:endParaRPr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24 855,4</a:t>
                      </a:r>
                      <a:endParaRPr sz="70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23 148,9</a:t>
                      </a:r>
                      <a:endParaRPr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24 511,0</a:t>
                      </a:r>
                      <a:endParaRPr sz="70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24 191,</a:t>
                      </a:r>
                      <a:r>
                        <a:rPr lang="ru-RU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5</a:t>
                      </a:r>
                      <a:endParaRPr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98,8</a:t>
                      </a:r>
                      <a:endParaRPr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97,3</a:t>
                      </a:r>
                      <a:endParaRPr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1133" name="Google Shape;1133;p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7249" y="145099"/>
            <a:ext cx="451985" cy="41149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object 138">
            <a:extLst>
              <a:ext uri="{FF2B5EF4-FFF2-40B4-BE49-F238E27FC236}">
                <a16:creationId xmlns:a16="http://schemas.microsoft.com/office/drawing/2014/main" id="{40FDB1B1-A5E8-4012-9D04-CED0F96B83FE}"/>
              </a:ext>
            </a:extLst>
          </p:cNvPr>
          <p:cNvSpPr txBox="1"/>
          <p:nvPr/>
        </p:nvSpPr>
        <p:spPr>
          <a:xfrm>
            <a:off x="8225316" y="833562"/>
            <a:ext cx="969644" cy="12118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00" b="1" dirty="0">
                <a:latin typeface="Oswald" panose="020B0604020202020204" charset="-52"/>
                <a:cs typeface="Times New Roman"/>
              </a:rPr>
              <a:t>тыс.</a:t>
            </a:r>
            <a:r>
              <a:rPr sz="700" b="1" spc="-20" dirty="0">
                <a:latin typeface="Oswald" panose="020B0604020202020204" charset="-52"/>
                <a:cs typeface="Times New Roman"/>
              </a:rPr>
              <a:t> </a:t>
            </a:r>
            <a:r>
              <a:rPr sz="700" b="1" spc="-10" dirty="0">
                <a:latin typeface="Oswald" panose="020B0604020202020204" charset="-52"/>
                <a:cs typeface="Times New Roman"/>
              </a:rPr>
              <a:t>рублей</a:t>
            </a:r>
            <a:endParaRPr sz="700" dirty="0">
              <a:latin typeface="Oswald" panose="020B0604020202020204" charset="-52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40"/>
          <p:cNvSpPr txBox="1">
            <a:spLocks noGrp="1"/>
          </p:cNvSpPr>
          <p:nvPr>
            <p:ph type="title"/>
          </p:nvPr>
        </p:nvSpPr>
        <p:spPr>
          <a:xfrm>
            <a:off x="471575" y="502800"/>
            <a:ext cx="810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04800" lvl="0" indent="0" algn="ctr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6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Что такое отчет об исполнении бюджета округа</a:t>
            </a:r>
            <a:endParaRPr sz="2600" b="1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525;p40"/>
          <p:cNvSpPr txBox="1"/>
          <p:nvPr/>
        </p:nvSpPr>
        <p:spPr>
          <a:xfrm>
            <a:off x="1710000" y="1389850"/>
            <a:ext cx="5724000" cy="6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Исполнение бюджета</a:t>
            </a:r>
            <a:r>
              <a:rPr lang="en-GB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– процесс сбора и учета доходов и осуществление</a:t>
            </a:r>
            <a:endParaRPr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расходов на основе сводной бюджетной росписи и кассового плана</a:t>
            </a:r>
            <a:endParaRPr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526" name="Google Shape;526;p40"/>
          <p:cNvSpPr txBox="1"/>
          <p:nvPr/>
        </p:nvSpPr>
        <p:spPr>
          <a:xfrm>
            <a:off x="326675" y="2210250"/>
            <a:ext cx="8389800" cy="2733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swald"/>
              <a:buChar char="●"/>
            </a:pPr>
            <a:r>
              <a:rPr lang="en-GB" sz="12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Отчет</a:t>
            </a:r>
            <a:r>
              <a:rPr lang="en-GB" sz="12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2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об</a:t>
            </a:r>
            <a:r>
              <a:rPr lang="en-GB" sz="12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2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исполнении</a:t>
            </a:r>
            <a:r>
              <a:rPr lang="en-GB" sz="12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2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бюджета</a:t>
            </a:r>
            <a:r>
              <a:rPr lang="en-GB" sz="12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2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содержит</a:t>
            </a:r>
            <a:r>
              <a:rPr lang="en-GB" sz="12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2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данные</a:t>
            </a:r>
            <a:r>
              <a:rPr lang="en-GB" sz="12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2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об</a:t>
            </a:r>
            <a:r>
              <a:rPr lang="en-GB" sz="12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2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исполнении</a:t>
            </a:r>
            <a:r>
              <a:rPr lang="en-GB" sz="12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2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бюджета</a:t>
            </a:r>
            <a:r>
              <a:rPr lang="en-GB" sz="12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2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по</a:t>
            </a:r>
            <a:r>
              <a:rPr lang="en-GB" sz="12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2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доходам</a:t>
            </a:r>
            <a:r>
              <a:rPr lang="en-GB" sz="12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, </a:t>
            </a:r>
            <a:r>
              <a:rPr lang="en-GB" sz="12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расходам</a:t>
            </a:r>
            <a:r>
              <a:rPr lang="en-GB" sz="12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и </a:t>
            </a:r>
            <a:r>
              <a:rPr lang="en-GB" sz="12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источникам</a:t>
            </a:r>
            <a:r>
              <a:rPr lang="en-GB" sz="12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2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финансирования</a:t>
            </a:r>
            <a:r>
              <a:rPr lang="en-GB" sz="12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2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дефицита</a:t>
            </a:r>
            <a:r>
              <a:rPr lang="en-GB" sz="12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2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бюджета</a:t>
            </a:r>
            <a:r>
              <a:rPr lang="en-GB" sz="12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в </a:t>
            </a:r>
            <a:r>
              <a:rPr lang="en-GB" sz="12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соответствии</a:t>
            </a:r>
            <a:r>
              <a:rPr lang="en-GB" sz="12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с </a:t>
            </a:r>
            <a:r>
              <a:rPr lang="en-GB" sz="12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бюджетной</a:t>
            </a:r>
            <a:r>
              <a:rPr lang="en-GB" sz="12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2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классификацией</a:t>
            </a:r>
            <a:r>
              <a:rPr lang="en-GB" sz="12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2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Российской</a:t>
            </a:r>
            <a:r>
              <a:rPr lang="en-GB" sz="12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2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Федерации</a:t>
            </a:r>
            <a:r>
              <a:rPr lang="en-GB" sz="12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.</a:t>
            </a:r>
            <a:br>
              <a:rPr lang="en-GB" sz="12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endParaRPr sz="1200" b="1" dirty="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swald"/>
              <a:buChar char="●"/>
            </a:pPr>
            <a:r>
              <a:rPr lang="en-GB" sz="12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Годовой</a:t>
            </a:r>
            <a:r>
              <a:rPr lang="en-GB" sz="12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2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отчет</a:t>
            </a:r>
            <a:r>
              <a:rPr lang="en-GB" sz="12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2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об</a:t>
            </a:r>
            <a:r>
              <a:rPr lang="en-GB" sz="12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2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исполнении</a:t>
            </a:r>
            <a:r>
              <a:rPr lang="en-GB" sz="12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2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бюджета</a:t>
            </a:r>
            <a:r>
              <a:rPr lang="en-GB" sz="12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2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городского</a:t>
            </a:r>
            <a:r>
              <a:rPr lang="en-GB" sz="12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2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округа</a:t>
            </a:r>
            <a:r>
              <a:rPr lang="en-GB" sz="12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2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подлежит</a:t>
            </a:r>
            <a:r>
              <a:rPr lang="en-GB" sz="12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2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рассмотрению</a:t>
            </a:r>
            <a:r>
              <a:rPr lang="en-GB" sz="12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2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депутатами</a:t>
            </a:r>
            <a:r>
              <a:rPr lang="en-GB" sz="12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2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Совета</a:t>
            </a:r>
            <a:r>
              <a:rPr lang="en-GB" sz="12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2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депутатов</a:t>
            </a:r>
            <a:r>
              <a:rPr lang="en-GB" sz="12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2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городского</a:t>
            </a:r>
            <a:r>
              <a:rPr lang="en-GB" sz="12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2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округа</a:t>
            </a:r>
            <a:r>
              <a:rPr lang="en-GB" sz="12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и </a:t>
            </a:r>
            <a:r>
              <a:rPr lang="en-GB" sz="12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утверждается</a:t>
            </a:r>
            <a:r>
              <a:rPr lang="en-GB" sz="12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2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решением</a:t>
            </a:r>
            <a:r>
              <a:rPr lang="en-GB" sz="12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2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Совета</a:t>
            </a:r>
            <a:r>
              <a:rPr lang="en-GB" sz="12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2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депутатов</a:t>
            </a:r>
            <a:r>
              <a:rPr lang="en-GB" sz="12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2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городского</a:t>
            </a:r>
            <a:r>
              <a:rPr lang="en-GB" sz="12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2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округа</a:t>
            </a:r>
            <a:r>
              <a:rPr lang="en-GB" sz="12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2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Семеновский</a:t>
            </a:r>
            <a:r>
              <a:rPr lang="en-GB" sz="12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.</a:t>
            </a:r>
            <a:br>
              <a:rPr lang="en-GB" sz="12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endParaRPr sz="1200" b="1" dirty="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swald"/>
              <a:buChar char="●"/>
            </a:pPr>
            <a:r>
              <a:rPr lang="en-GB" sz="12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Решением</a:t>
            </a:r>
            <a:r>
              <a:rPr lang="en-GB" sz="12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2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Совета</a:t>
            </a:r>
            <a:r>
              <a:rPr lang="en-GB" sz="12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2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депутатов</a:t>
            </a:r>
            <a:r>
              <a:rPr lang="en-GB" sz="12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2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городского</a:t>
            </a:r>
            <a:r>
              <a:rPr lang="en-GB" sz="12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2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округа</a:t>
            </a:r>
            <a:r>
              <a:rPr lang="en-GB" sz="12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2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утверждается</a:t>
            </a:r>
            <a:r>
              <a:rPr lang="en-GB" sz="12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2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отчет</a:t>
            </a:r>
            <a:r>
              <a:rPr lang="en-GB" sz="12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2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об</a:t>
            </a:r>
            <a:r>
              <a:rPr lang="en-GB" sz="12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2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исполнении</a:t>
            </a:r>
            <a:r>
              <a:rPr lang="en-GB" sz="12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2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бюджета</a:t>
            </a:r>
            <a:r>
              <a:rPr lang="en-GB" sz="12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2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за</a:t>
            </a:r>
            <a:r>
              <a:rPr lang="en-GB" sz="12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2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отчетный</a:t>
            </a:r>
            <a:r>
              <a:rPr lang="en-GB" sz="12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2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финансовый</a:t>
            </a:r>
            <a:r>
              <a:rPr lang="en-GB" sz="12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2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год</a:t>
            </a:r>
            <a:r>
              <a:rPr lang="en-GB" sz="12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с </a:t>
            </a:r>
            <a:r>
              <a:rPr lang="en-GB" sz="12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указанием</a:t>
            </a:r>
            <a:r>
              <a:rPr lang="en-GB" sz="12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2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общего</a:t>
            </a:r>
            <a:r>
              <a:rPr lang="en-GB" sz="12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2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объема</a:t>
            </a:r>
            <a:r>
              <a:rPr lang="en-GB" sz="12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2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доходов</a:t>
            </a:r>
            <a:r>
              <a:rPr lang="en-GB" sz="12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, </a:t>
            </a:r>
            <a:r>
              <a:rPr lang="en-GB" sz="12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расходов</a:t>
            </a:r>
            <a:r>
              <a:rPr lang="en-GB" sz="12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и </a:t>
            </a:r>
            <a:r>
              <a:rPr lang="en-GB" sz="12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дефицита</a:t>
            </a:r>
            <a:r>
              <a:rPr lang="en-GB" sz="12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(</a:t>
            </a:r>
            <a:r>
              <a:rPr lang="en-GB" sz="12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профицита</a:t>
            </a:r>
            <a:r>
              <a:rPr lang="en-GB" sz="12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) </a:t>
            </a:r>
            <a:r>
              <a:rPr lang="en-GB" sz="12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бюджета</a:t>
            </a:r>
            <a:r>
              <a:rPr lang="en-GB" sz="12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2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городского</a:t>
            </a:r>
            <a:r>
              <a:rPr lang="en-GB" sz="12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2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округа</a:t>
            </a:r>
            <a:br>
              <a:rPr lang="en-GB" sz="12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endParaRPr sz="1200" b="1" dirty="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swald"/>
              <a:buChar char="●"/>
            </a:pPr>
            <a:r>
              <a:rPr lang="en-GB" sz="12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В </a:t>
            </a:r>
            <a:r>
              <a:rPr lang="en-GB" sz="12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отчете</a:t>
            </a:r>
            <a:r>
              <a:rPr lang="en-GB" sz="12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2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об</a:t>
            </a:r>
            <a:r>
              <a:rPr lang="en-GB" sz="12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2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исполнении</a:t>
            </a:r>
            <a:r>
              <a:rPr lang="en-GB" sz="12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2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бюджета</a:t>
            </a:r>
            <a:r>
              <a:rPr lang="en-GB" sz="12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2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округа</a:t>
            </a:r>
            <a:r>
              <a:rPr lang="en-GB" sz="12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2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указывается</a:t>
            </a:r>
            <a:r>
              <a:rPr lang="ru-RU" sz="12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,</a:t>
            </a:r>
            <a:r>
              <a:rPr lang="en-GB" sz="12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2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сколько</a:t>
            </a:r>
            <a:r>
              <a:rPr lang="en-GB" sz="12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и </a:t>
            </a:r>
            <a:r>
              <a:rPr lang="en-GB" sz="12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каких</a:t>
            </a:r>
            <a:r>
              <a:rPr lang="en-GB" sz="12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2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доходов</a:t>
            </a:r>
            <a:r>
              <a:rPr lang="en-GB" sz="12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2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поступило</a:t>
            </a:r>
            <a:r>
              <a:rPr lang="en-GB" sz="12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в </a:t>
            </a:r>
            <a:r>
              <a:rPr lang="en-GB" sz="12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бюджет</a:t>
            </a:r>
            <a:r>
              <a:rPr lang="en-GB" sz="12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2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за</a:t>
            </a:r>
            <a:r>
              <a:rPr lang="en-GB" sz="12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2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год</a:t>
            </a:r>
            <a:r>
              <a:rPr lang="en-GB" sz="12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и </a:t>
            </a:r>
            <a:r>
              <a:rPr lang="en-GB" sz="12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на</a:t>
            </a:r>
            <a:r>
              <a:rPr lang="en-GB" sz="12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2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какие</a:t>
            </a:r>
            <a:r>
              <a:rPr lang="en-GB" sz="12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2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цели</a:t>
            </a:r>
            <a:r>
              <a:rPr lang="en-GB" sz="12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2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эти</a:t>
            </a:r>
            <a:r>
              <a:rPr lang="en-GB" sz="12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2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денежные</a:t>
            </a:r>
            <a:r>
              <a:rPr lang="en-GB" sz="12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2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средства</a:t>
            </a:r>
            <a:r>
              <a:rPr lang="en-GB" sz="12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2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были</a:t>
            </a:r>
            <a:r>
              <a:rPr lang="en-GB" sz="12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2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израсходованы</a:t>
            </a:r>
            <a:r>
              <a:rPr lang="en-GB" sz="12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.</a:t>
            </a:r>
            <a:endParaRPr sz="1200" b="1" dirty="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527" name="Google Shape;527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7475" y="120075"/>
            <a:ext cx="572700" cy="57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8" name="Google Shape;1138;p68"/>
          <p:cNvSpPr txBox="1">
            <a:spLocks noGrp="1"/>
          </p:cNvSpPr>
          <p:nvPr>
            <p:ph type="title"/>
          </p:nvPr>
        </p:nvSpPr>
        <p:spPr>
          <a:xfrm>
            <a:off x="523462" y="-53916"/>
            <a:ext cx="7604190" cy="35720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700" lvl="0" indent="0" algn="ctr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Распределение</a:t>
            </a:r>
            <a:r>
              <a:rPr lang="en-GB" sz="16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6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расходов</a:t>
            </a:r>
            <a:r>
              <a:rPr lang="en-GB" sz="16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6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бюджета</a:t>
            </a:r>
            <a:r>
              <a:rPr lang="en-GB" sz="16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6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округа</a:t>
            </a:r>
            <a:r>
              <a:rPr lang="en-GB" sz="16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br>
              <a:rPr lang="en-GB" sz="16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en-GB" sz="16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по</a:t>
            </a:r>
            <a:r>
              <a:rPr lang="en-GB" sz="16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6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муниципальным</a:t>
            </a:r>
            <a:r>
              <a:rPr lang="en-GB" sz="16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6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программам</a:t>
            </a:r>
            <a:r>
              <a:rPr lang="en-GB" sz="16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6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за</a:t>
            </a:r>
            <a:r>
              <a:rPr lang="en-GB" sz="16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2021 </a:t>
            </a:r>
            <a:r>
              <a:rPr lang="en-GB" sz="16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год</a:t>
            </a:r>
            <a:r>
              <a:rPr lang="en-GB" sz="16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(</a:t>
            </a:r>
            <a:r>
              <a:rPr lang="en-GB" sz="16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продолжение</a:t>
            </a:r>
            <a:r>
              <a:rPr lang="en-GB" sz="16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)</a:t>
            </a:r>
            <a:endParaRPr sz="1600" b="1" dirty="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aphicFrame>
        <p:nvGraphicFramePr>
          <p:cNvPr id="1139" name="Google Shape;1139;p68"/>
          <p:cNvGraphicFramePr/>
          <p:nvPr>
            <p:extLst>
              <p:ext uri="{D42A27DB-BD31-4B8C-83A1-F6EECF244321}">
                <p14:modId xmlns:p14="http://schemas.microsoft.com/office/powerpoint/2010/main" val="1845358856"/>
              </p:ext>
            </p:extLst>
          </p:nvPr>
        </p:nvGraphicFramePr>
        <p:xfrm>
          <a:off x="400050" y="606874"/>
          <a:ext cx="8223251" cy="4212776"/>
        </p:xfrm>
        <a:graphic>
          <a:graphicData uri="http://schemas.openxmlformats.org/drawingml/2006/table">
            <a:tbl>
              <a:tblPr>
                <a:noFill/>
                <a:tableStyleId>{0169B1BD-FBA2-4C58-9D93-58201E4B8F61}</a:tableStyleId>
              </a:tblPr>
              <a:tblGrid>
                <a:gridCol w="29282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92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34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29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574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8265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3920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45548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Наименование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муниципальных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программ</a:t>
                      </a:r>
                      <a:endParaRPr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Исполнено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за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2020 г.</a:t>
                      </a:r>
                      <a:endParaRPr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Первоначальный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план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2021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год</a:t>
                      </a:r>
                      <a:endParaRPr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Уточненный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план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2021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год</a:t>
                      </a:r>
                      <a:endParaRPr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Исполнено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за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2021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год</a:t>
                      </a:r>
                      <a:endParaRPr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%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исполнения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к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уточненному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плану</a:t>
                      </a:r>
                      <a:endParaRPr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%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исполнения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2021г.</a:t>
                      </a:r>
                      <a:b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</a:b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к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исполнению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2020г.</a:t>
                      </a:r>
                      <a:endParaRPr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0077">
                <a:tc>
                  <a:txBody>
                    <a:bodyPr/>
                    <a:lstStyle/>
                    <a:p>
                      <a:pPr marL="88900" marR="25400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«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Управление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муниципальным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имуществом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ru-RU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и земельными ресурсами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городского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округа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Семёновский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на 2021-2023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годы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»</a:t>
                      </a:r>
                      <a:endParaRPr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25400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96 280,6</a:t>
                      </a:r>
                      <a:endParaRPr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11 865,6</a:t>
                      </a:r>
                      <a:endParaRPr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71 591,4</a:t>
                      </a:r>
                      <a:endParaRPr sz="70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69 425,</a:t>
                      </a:r>
                      <a:r>
                        <a:rPr lang="ru-RU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4</a:t>
                      </a:r>
                      <a:endParaRPr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96,9</a:t>
                      </a:r>
                      <a:endParaRPr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74,4</a:t>
                      </a:r>
                      <a:endParaRPr sz="70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0077">
                <a:tc>
                  <a:txBody>
                    <a:bodyPr/>
                    <a:lstStyle/>
                    <a:p>
                      <a:pPr marL="88900" marR="27940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«Управление муниципальными финансами городского округа Семёновский»</a:t>
                      </a:r>
                      <a:endParaRPr sz="70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27940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21 167,5</a:t>
                      </a:r>
                      <a:endParaRPr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23 702,9</a:t>
                      </a:r>
                      <a:endParaRPr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22 541,8</a:t>
                      </a:r>
                      <a:endParaRPr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22 540,0</a:t>
                      </a:r>
                      <a:endParaRPr sz="70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99,6</a:t>
                      </a:r>
                      <a:endParaRPr sz="70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106</a:t>
                      </a:r>
                      <a:endParaRPr sz="70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6192">
                <a:tc>
                  <a:txBody>
                    <a:bodyPr/>
                    <a:lstStyle/>
                    <a:p>
                      <a:pPr marL="88900" marR="25400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«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Формирование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современной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городской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среды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на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территории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городского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округа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Семёновский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Нижегородской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области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на 2018-2024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годы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»</a:t>
                      </a:r>
                      <a:endParaRPr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5400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 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16 428,1</a:t>
                      </a:r>
                      <a:endParaRPr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86 246,7</a:t>
                      </a:r>
                      <a:endParaRPr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102 738,5</a:t>
                      </a:r>
                      <a:endParaRPr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102 738,5</a:t>
                      </a:r>
                      <a:endParaRPr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100</a:t>
                      </a:r>
                      <a:endParaRPr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625,4</a:t>
                      </a:r>
                      <a:endParaRPr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6192">
                <a:tc>
                  <a:txBody>
                    <a:bodyPr/>
                    <a:lstStyle/>
                    <a:p>
                      <a:pPr marL="88900" marR="40640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«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Обеспечение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жильём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молодых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семей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на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территории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городского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округа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Семёновский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Нижегородской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области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на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период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2015-2025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годов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»</a:t>
                      </a:r>
                      <a:endParaRPr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40640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ru-RU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  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11 596,5</a:t>
                      </a:r>
                      <a:endParaRPr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8 282,2</a:t>
                      </a:r>
                      <a:endParaRPr sz="70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3 905,5</a:t>
                      </a:r>
                      <a:endParaRPr sz="70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3 888,0</a:t>
                      </a:r>
                      <a:endParaRPr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100</a:t>
                      </a:r>
                      <a:endParaRPr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33,5</a:t>
                      </a:r>
                      <a:endParaRPr sz="70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0077">
                <a:tc>
                  <a:txBody>
                    <a:bodyPr/>
                    <a:lstStyle/>
                    <a:p>
                      <a:pPr marL="88900" marR="21590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«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Профилактика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терроризма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и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экстремизма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в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городском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округе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Семёновский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Нижегородской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области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на  2021-2025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годы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»</a:t>
                      </a:r>
                      <a:endParaRPr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21590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111,4</a:t>
                      </a:r>
                      <a:endParaRPr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145,0</a:t>
                      </a:r>
                      <a:endParaRPr sz="70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154,8</a:t>
                      </a:r>
                      <a:endParaRPr sz="70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154,8</a:t>
                      </a:r>
                      <a:endParaRPr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100</a:t>
                      </a:r>
                      <a:endParaRPr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139</a:t>
                      </a:r>
                      <a:endParaRPr sz="70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08421">
                <a:tc>
                  <a:txBody>
                    <a:bodyPr/>
                    <a:lstStyle/>
                    <a:p>
                      <a:pPr marL="88900" marR="17780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«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Краткосрочный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план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реализации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государственной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региональной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адресной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программы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по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проведению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капитального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ремонта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общего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имущества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в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многоквартирных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домах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,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расположенных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на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территории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Нижегородской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области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, в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отношении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многоквартирных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домов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городского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округа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Семёновский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на 2020-2022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годы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»</a:t>
                      </a:r>
                      <a:endParaRPr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17780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133,1</a:t>
                      </a:r>
                      <a:endParaRPr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483,7</a:t>
                      </a:r>
                      <a:endParaRPr sz="70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0,0</a:t>
                      </a:r>
                      <a:endParaRPr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0,0</a:t>
                      </a:r>
                      <a:endParaRPr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-</a:t>
                      </a:r>
                      <a:endParaRPr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-</a:t>
                      </a:r>
                      <a:endParaRPr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6192">
                <a:tc>
                  <a:txBody>
                    <a:bodyPr/>
                    <a:lstStyle/>
                    <a:p>
                      <a:pPr marL="88900" marR="15240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«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Обеспечение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общественного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порядка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и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противодействия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преступности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в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городском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округе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Семёновский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Нижегородской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области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 на  2021-2025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годы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»</a:t>
                      </a:r>
                      <a:endParaRPr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15240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278,4</a:t>
                      </a:r>
                      <a:endParaRPr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670,0</a:t>
                      </a:r>
                      <a:endParaRPr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643,4</a:t>
                      </a:r>
                      <a:endParaRPr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595,3</a:t>
                      </a:r>
                      <a:endParaRPr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-</a:t>
                      </a:r>
                      <a:endParaRPr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-</a:t>
                      </a:r>
                      <a:endParaRPr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1140" name="Google Shape;1140;p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7251" y="177695"/>
            <a:ext cx="385724" cy="34686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object 138">
            <a:extLst>
              <a:ext uri="{FF2B5EF4-FFF2-40B4-BE49-F238E27FC236}">
                <a16:creationId xmlns:a16="http://schemas.microsoft.com/office/drawing/2014/main" id="{A1C5C553-31D1-4C5D-81D5-4DBA2AABBEE4}"/>
              </a:ext>
            </a:extLst>
          </p:cNvPr>
          <p:cNvSpPr txBox="1"/>
          <p:nvPr/>
        </p:nvSpPr>
        <p:spPr>
          <a:xfrm>
            <a:off x="8138479" y="463964"/>
            <a:ext cx="969644" cy="12118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00" b="1" dirty="0">
                <a:latin typeface="Oswald" panose="020B0604020202020204" charset="-52"/>
                <a:cs typeface="Times New Roman"/>
              </a:rPr>
              <a:t>тыс.</a:t>
            </a:r>
            <a:r>
              <a:rPr sz="700" b="1" spc="-20" dirty="0">
                <a:latin typeface="Oswald" panose="020B0604020202020204" charset="-52"/>
                <a:cs typeface="Times New Roman"/>
              </a:rPr>
              <a:t> </a:t>
            </a:r>
            <a:r>
              <a:rPr sz="700" b="1" spc="-10" dirty="0">
                <a:latin typeface="Oswald" panose="020B0604020202020204" charset="-52"/>
                <a:cs typeface="Times New Roman"/>
              </a:rPr>
              <a:t>рублей</a:t>
            </a:r>
            <a:endParaRPr sz="700" dirty="0">
              <a:latin typeface="Oswald" panose="020B0604020202020204" charset="-52"/>
              <a:cs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45" name="Google Shape;1145;p69"/>
          <p:cNvGraphicFramePr/>
          <p:nvPr>
            <p:extLst>
              <p:ext uri="{D42A27DB-BD31-4B8C-83A1-F6EECF244321}">
                <p14:modId xmlns:p14="http://schemas.microsoft.com/office/powerpoint/2010/main" val="3752051060"/>
              </p:ext>
            </p:extLst>
          </p:nvPr>
        </p:nvGraphicFramePr>
        <p:xfrm>
          <a:off x="259614" y="978992"/>
          <a:ext cx="8376387" cy="3193745"/>
        </p:xfrm>
        <a:graphic>
          <a:graphicData uri="http://schemas.openxmlformats.org/drawingml/2006/table">
            <a:tbl>
              <a:tblPr>
                <a:noFill/>
                <a:tableStyleId>{0169B1BD-FBA2-4C58-9D93-58201E4B8F61}</a:tableStyleId>
              </a:tblPr>
              <a:tblGrid>
                <a:gridCol w="28485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76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60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48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81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5382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5731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06343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Наименование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муниципальных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программ</a:t>
                      </a:r>
                      <a:endParaRPr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Исполнено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за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2020 г.</a:t>
                      </a:r>
                      <a:endParaRPr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Первоначальный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план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2021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год</a:t>
                      </a:r>
                      <a:endParaRPr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Уточненный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план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2021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год</a:t>
                      </a:r>
                      <a:endParaRPr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Исполнено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за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2021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год</a:t>
                      </a:r>
                      <a:endParaRPr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%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исполнения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к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уточненному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плану</a:t>
                      </a:r>
                      <a:endParaRPr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%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исполнения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2021г.</a:t>
                      </a:r>
                      <a:b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</a:b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к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исполнению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2020г.</a:t>
                      </a:r>
                      <a:endParaRPr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4297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«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Комплексное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благоустройство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и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развитие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дорожн</a:t>
                      </a:r>
                      <a:r>
                        <a:rPr lang="ru-RU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ой инфраструктуры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городского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округа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Семёновский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Нижегородской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области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на 2018-2023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годы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»</a:t>
                      </a:r>
                      <a:endParaRPr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375 432,1</a:t>
                      </a:r>
                      <a:endParaRPr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103 150,0</a:t>
                      </a:r>
                      <a:endParaRPr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238 391,8</a:t>
                      </a:r>
                      <a:endParaRPr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233 739,4</a:t>
                      </a:r>
                      <a:endParaRPr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98,0</a:t>
                      </a:r>
                      <a:endParaRPr sz="70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62,3</a:t>
                      </a:r>
                      <a:endParaRPr sz="70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4297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«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Развитие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и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строительство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инженерной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инфраструктуры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на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территории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городского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округа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Семёновский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на 2021-2023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годы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»</a:t>
                      </a:r>
                      <a:endParaRPr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323 944,4</a:t>
                      </a:r>
                      <a:endParaRPr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601 835,2</a:t>
                      </a:r>
                      <a:endParaRPr sz="70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412 297,1</a:t>
                      </a:r>
                      <a:endParaRPr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406 955,4</a:t>
                      </a:r>
                      <a:endParaRPr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98,7</a:t>
                      </a:r>
                      <a:endParaRPr sz="70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125,6</a:t>
                      </a:r>
                      <a:endParaRPr sz="70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4297">
                <a:tc>
                  <a:txBody>
                    <a:bodyPr/>
                    <a:lstStyle/>
                    <a:p>
                      <a:pPr marL="0" marR="40640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«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Экология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и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охрана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окружающей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среды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в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городском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округе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Семеновский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на 2021-2023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годы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»</a:t>
                      </a:r>
                      <a:endParaRPr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406400" lvl="0" indent="0" algn="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   913,6</a:t>
                      </a:r>
                      <a:endParaRPr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802,1</a:t>
                      </a:r>
                      <a:endParaRPr sz="70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1 032,3</a:t>
                      </a:r>
                      <a:endParaRPr sz="70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1 032,3</a:t>
                      </a:r>
                      <a:endParaRPr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100</a:t>
                      </a:r>
                      <a:endParaRPr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113</a:t>
                      </a:r>
                      <a:endParaRPr sz="70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4297">
                <a:tc>
                  <a:txBody>
                    <a:bodyPr/>
                    <a:lstStyle/>
                    <a:p>
                      <a:pPr marL="0" marR="36830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«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Переселение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граждан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из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аварийного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жилищного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фонда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на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территории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городского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округа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Семеновский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Нижегородской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области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на 2020-2025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годы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»</a:t>
                      </a:r>
                      <a:endParaRPr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68300" lvl="0" indent="0" algn="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         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0,0</a:t>
                      </a:r>
                      <a:endParaRPr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308,4</a:t>
                      </a:r>
                      <a:endParaRPr sz="70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43 924,5</a:t>
                      </a:r>
                      <a:endParaRPr sz="70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43 843,</a:t>
                      </a:r>
                      <a:r>
                        <a:rPr lang="ru-RU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2</a:t>
                      </a:r>
                      <a:endParaRPr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99,8</a:t>
                      </a:r>
                      <a:endParaRPr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-</a:t>
                      </a:r>
                      <a:endParaRPr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3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Всего</a:t>
                      </a:r>
                      <a:r>
                        <a:rPr lang="ru-RU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по муниципальным программам </a:t>
                      </a:r>
                      <a:endParaRPr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2 009 348,8</a:t>
                      </a:r>
                      <a:endParaRPr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1 926 027,3</a:t>
                      </a:r>
                      <a:endParaRPr sz="70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2 103 333,3</a:t>
                      </a:r>
                      <a:endParaRPr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2 083 114,</a:t>
                      </a:r>
                      <a:r>
                        <a:rPr lang="ru-RU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8</a:t>
                      </a:r>
                      <a:endParaRPr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99,0</a:t>
                      </a:r>
                      <a:endParaRPr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103,7</a:t>
                      </a:r>
                      <a:endParaRPr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83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Всего</a:t>
                      </a:r>
                      <a:r>
                        <a:rPr lang="ru-RU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по непрограммным направлениям деятельности</a:t>
                      </a:r>
                      <a:endParaRPr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  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196 830,3</a:t>
                      </a:r>
                      <a:endParaRPr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123 132,0</a:t>
                      </a:r>
                      <a:endParaRPr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250 209,6</a:t>
                      </a:r>
                      <a:endParaRPr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221 669,4</a:t>
                      </a:r>
                      <a:endParaRPr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89</a:t>
                      </a:r>
                      <a:endParaRPr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113</a:t>
                      </a:r>
                      <a:endParaRPr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8096323"/>
                  </a:ext>
                </a:extLst>
              </a:tr>
            </a:tbl>
          </a:graphicData>
        </a:graphic>
      </p:graphicFrame>
      <p:sp>
        <p:nvSpPr>
          <p:cNvPr id="6" name="Google Shape;1138;p68"/>
          <p:cNvSpPr txBox="1">
            <a:spLocks noGrp="1"/>
          </p:cNvSpPr>
          <p:nvPr>
            <p:ph type="title"/>
          </p:nvPr>
        </p:nvSpPr>
        <p:spPr>
          <a:xfrm>
            <a:off x="568546" y="160995"/>
            <a:ext cx="7604190" cy="35720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700" lvl="0" indent="0" algn="ctr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Распределение</a:t>
            </a:r>
            <a:r>
              <a:rPr lang="en-GB" sz="16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6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расходов</a:t>
            </a:r>
            <a:r>
              <a:rPr lang="en-GB" sz="16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6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бюджета</a:t>
            </a:r>
            <a:r>
              <a:rPr lang="en-GB" sz="16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6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округа</a:t>
            </a:r>
            <a:r>
              <a:rPr lang="en-GB" sz="16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br>
              <a:rPr lang="en-GB" sz="16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en-GB" sz="16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по</a:t>
            </a:r>
            <a:r>
              <a:rPr lang="en-GB" sz="16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6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муниципальным</a:t>
            </a:r>
            <a:r>
              <a:rPr lang="en-GB" sz="16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6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программам</a:t>
            </a:r>
            <a:r>
              <a:rPr lang="en-GB" sz="16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6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за</a:t>
            </a:r>
            <a:r>
              <a:rPr lang="en-GB" sz="16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2021 </a:t>
            </a:r>
            <a:r>
              <a:rPr lang="en-GB" sz="16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год</a:t>
            </a:r>
            <a:r>
              <a:rPr lang="en-GB" sz="16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(</a:t>
            </a:r>
            <a:r>
              <a:rPr lang="en-GB" sz="16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продолжение</a:t>
            </a:r>
            <a:r>
              <a:rPr lang="en-GB" sz="16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)</a:t>
            </a:r>
            <a:endParaRPr sz="1600" b="1" dirty="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" name="object 138">
            <a:extLst>
              <a:ext uri="{FF2B5EF4-FFF2-40B4-BE49-F238E27FC236}">
                <a16:creationId xmlns:a16="http://schemas.microsoft.com/office/drawing/2014/main" id="{0C4E8825-9DB4-4FA6-B956-23A9977ABA79}"/>
              </a:ext>
            </a:extLst>
          </p:cNvPr>
          <p:cNvSpPr txBox="1"/>
          <p:nvPr/>
        </p:nvSpPr>
        <p:spPr>
          <a:xfrm>
            <a:off x="8088414" y="818711"/>
            <a:ext cx="969644" cy="1365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dirty="0">
                <a:latin typeface="Oswald" panose="020B0604020202020204" charset="-52"/>
                <a:cs typeface="Times New Roman"/>
              </a:rPr>
              <a:t>тыс.</a:t>
            </a:r>
            <a:r>
              <a:rPr sz="800" b="1" spc="-20" dirty="0">
                <a:latin typeface="Oswald" panose="020B0604020202020204" charset="-52"/>
                <a:cs typeface="Times New Roman"/>
              </a:rPr>
              <a:t> </a:t>
            </a:r>
            <a:r>
              <a:rPr sz="800" b="1" spc="-10" dirty="0">
                <a:latin typeface="Oswald" panose="020B0604020202020204" charset="-52"/>
                <a:cs typeface="Times New Roman"/>
              </a:rPr>
              <a:t>рублей</a:t>
            </a:r>
            <a:endParaRPr sz="800" dirty="0">
              <a:latin typeface="Oswald" panose="020B0604020202020204" charset="-52"/>
              <a:cs typeface="Times New Roman"/>
            </a:endParaRPr>
          </a:p>
        </p:txBody>
      </p:sp>
      <p:pic>
        <p:nvPicPr>
          <p:cNvPr id="8" name="Google Shape;1140;p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9614" y="182886"/>
            <a:ext cx="432107" cy="3590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1" name="Google Shape;1401;p88"/>
          <p:cNvSpPr txBox="1">
            <a:spLocks noGrp="1"/>
          </p:cNvSpPr>
          <p:nvPr>
            <p:ph type="title"/>
          </p:nvPr>
        </p:nvSpPr>
        <p:spPr>
          <a:xfrm>
            <a:off x="1294901" y="194982"/>
            <a:ext cx="7499476" cy="67521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Муниципальная </a:t>
            </a:r>
            <a:r>
              <a:rPr lang="en-GB" sz="17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программа</a:t>
            </a:r>
            <a:r>
              <a:rPr lang="en-GB" sz="17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br>
              <a:rPr lang="en-GB" sz="17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en-GB" sz="17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«</a:t>
            </a:r>
            <a:r>
              <a:rPr lang="en-GB" sz="17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Развитие</a:t>
            </a:r>
            <a:r>
              <a:rPr lang="en-GB" sz="17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образования </a:t>
            </a:r>
            <a:r>
              <a:rPr lang="en-GB" sz="17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городского</a:t>
            </a:r>
            <a:r>
              <a:rPr lang="en-GB" sz="17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7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округа</a:t>
            </a:r>
            <a:r>
              <a:rPr lang="en-GB" sz="17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7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Семеновский</a:t>
            </a:r>
            <a:r>
              <a:rPr lang="en-GB" sz="17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на 2018 – 2023 </a:t>
            </a:r>
            <a:r>
              <a:rPr lang="en-GB" sz="17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годы</a:t>
            </a:r>
            <a:r>
              <a:rPr lang="en-GB" sz="17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» </a:t>
            </a:r>
            <a:endParaRPr sz="3800" b="1" dirty="0">
              <a:latin typeface="Oswald"/>
              <a:ea typeface="Oswald"/>
              <a:cs typeface="Oswald"/>
              <a:sym typeface="Oswald"/>
            </a:endParaRPr>
          </a:p>
        </p:txBody>
      </p:sp>
      <p:graphicFrame>
        <p:nvGraphicFramePr>
          <p:cNvPr id="1402" name="Google Shape;1402;p88"/>
          <p:cNvGraphicFramePr/>
          <p:nvPr>
            <p:extLst>
              <p:ext uri="{D42A27DB-BD31-4B8C-83A1-F6EECF244321}">
                <p14:modId xmlns:p14="http://schemas.microsoft.com/office/powerpoint/2010/main" val="2723607622"/>
              </p:ext>
            </p:extLst>
          </p:nvPr>
        </p:nvGraphicFramePr>
        <p:xfrm>
          <a:off x="217250" y="1044932"/>
          <a:ext cx="8684704" cy="3554018"/>
        </p:xfrm>
        <a:graphic>
          <a:graphicData uri="http://schemas.openxmlformats.org/drawingml/2006/table">
            <a:tbl>
              <a:tblPr>
                <a:noFill/>
                <a:tableStyleId>{0169B1BD-FBA2-4C58-9D93-58201E4B8F61}</a:tableStyleId>
              </a:tblPr>
              <a:tblGrid>
                <a:gridCol w="39715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73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5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22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Наименование</a:t>
                      </a:r>
                      <a:r>
                        <a:rPr lang="en-GB" sz="12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12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подпрограммы</a:t>
                      </a:r>
                      <a:endParaRPr sz="12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План</a:t>
                      </a:r>
                      <a:endParaRPr sz="90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2021 год</a:t>
                      </a:r>
                      <a:endParaRPr sz="90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Факт</a:t>
                      </a:r>
                      <a:endParaRPr sz="9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2021 </a:t>
                      </a:r>
                      <a:r>
                        <a:rPr lang="en-GB" sz="9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год</a:t>
                      </a:r>
                      <a:endParaRPr sz="9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"</a:t>
                      </a:r>
                      <a:r>
                        <a:rPr lang="en-GB" sz="9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Развитие</a:t>
                      </a: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9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общего</a:t>
                      </a: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образования"</a:t>
                      </a:r>
                      <a:endParaRPr sz="9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712 175,3</a:t>
                      </a:r>
                      <a:endParaRPr sz="9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705 557,7</a:t>
                      </a:r>
                      <a:endParaRPr sz="90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22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"</a:t>
                      </a:r>
                      <a:r>
                        <a:rPr lang="en-GB" sz="9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Развитие</a:t>
                      </a: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9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дополнительного</a:t>
                      </a: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образования и </a:t>
                      </a:r>
                      <a:r>
                        <a:rPr lang="en-GB" sz="9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воспитания</a:t>
                      </a: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9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детей</a:t>
                      </a: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и </a:t>
                      </a:r>
                      <a:r>
                        <a:rPr lang="en-GB" sz="9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молодежи</a:t>
                      </a: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"</a:t>
                      </a:r>
                      <a:endParaRPr sz="9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26 617,9</a:t>
                      </a:r>
                      <a:endParaRPr sz="9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26 472,2</a:t>
                      </a:r>
                      <a:endParaRPr sz="9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49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"</a:t>
                      </a:r>
                      <a:r>
                        <a:rPr lang="en-GB" sz="9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Развитие</a:t>
                      </a: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9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системы</a:t>
                      </a: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9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оценки</a:t>
                      </a: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9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качества</a:t>
                      </a: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образования и </a:t>
                      </a:r>
                      <a:r>
                        <a:rPr lang="en-GB" sz="9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информационной</a:t>
                      </a: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9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прозрачности</a:t>
                      </a: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9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системы</a:t>
                      </a: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образования"</a:t>
                      </a:r>
                      <a:endParaRPr sz="9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909,0</a:t>
                      </a:r>
                      <a:endParaRPr sz="9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909,0</a:t>
                      </a:r>
                      <a:endParaRPr sz="9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49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"</a:t>
                      </a:r>
                      <a:r>
                        <a:rPr lang="en-GB" sz="9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Патриотическое</a:t>
                      </a: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9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воспитание</a:t>
                      </a: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и </a:t>
                      </a:r>
                      <a:r>
                        <a:rPr lang="en-GB" sz="9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подготовка</a:t>
                      </a: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9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граждан</a:t>
                      </a: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в </a:t>
                      </a:r>
                      <a:r>
                        <a:rPr lang="en-GB" sz="9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городском</a:t>
                      </a: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9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округе</a:t>
                      </a: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9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Семеновский</a:t>
                      </a: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9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Нижегородской</a:t>
                      </a: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9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области</a:t>
                      </a: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к </a:t>
                      </a:r>
                      <a:r>
                        <a:rPr lang="en-GB" sz="9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военной</a:t>
                      </a: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9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службе</a:t>
                      </a: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"</a:t>
                      </a:r>
                      <a:endParaRPr sz="9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22,2</a:t>
                      </a:r>
                      <a:endParaRPr sz="90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22,2</a:t>
                      </a:r>
                      <a:endParaRPr sz="9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22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"</a:t>
                      </a:r>
                      <a:r>
                        <a:rPr lang="en-GB" sz="9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Ресурсное</a:t>
                      </a: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9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обеспечение</a:t>
                      </a: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9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сферы</a:t>
                      </a: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образования в </a:t>
                      </a:r>
                      <a:r>
                        <a:rPr lang="en-GB" sz="9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городском</a:t>
                      </a: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9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округе</a:t>
                      </a: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9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Семеновский</a:t>
                      </a: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"</a:t>
                      </a:r>
                      <a:endParaRPr sz="9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44 715,6</a:t>
                      </a:r>
                      <a:endParaRPr sz="90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44 715,5</a:t>
                      </a:r>
                      <a:endParaRPr sz="9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22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"</a:t>
                      </a:r>
                      <a:r>
                        <a:rPr lang="en-GB" sz="9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Обеспечение</a:t>
                      </a: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9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реализации</a:t>
                      </a: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9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муниципальной</a:t>
                      </a: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9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программы</a:t>
                      </a: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"</a:t>
                      </a:r>
                      <a:endParaRPr sz="9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51 174,2</a:t>
                      </a:r>
                      <a:endParaRPr sz="90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50 808,6</a:t>
                      </a:r>
                      <a:endParaRPr sz="9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Всего по </a:t>
                      </a:r>
                      <a:r>
                        <a:rPr lang="ru-RU" sz="90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муниципальной программе:</a:t>
                      </a:r>
                      <a:endParaRPr sz="9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835 614,2</a:t>
                      </a:r>
                      <a:endParaRPr sz="90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828 485,2</a:t>
                      </a:r>
                      <a:endParaRPr sz="9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1403" name="Google Shape;1403;p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7250" y="145099"/>
            <a:ext cx="572700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object 138">
            <a:extLst>
              <a:ext uri="{FF2B5EF4-FFF2-40B4-BE49-F238E27FC236}">
                <a16:creationId xmlns:a16="http://schemas.microsoft.com/office/drawing/2014/main" id="{AFBAC871-30E0-4DA2-8738-CFC7EE9A66AF}"/>
              </a:ext>
            </a:extLst>
          </p:cNvPr>
          <p:cNvSpPr txBox="1"/>
          <p:nvPr/>
        </p:nvSpPr>
        <p:spPr>
          <a:xfrm>
            <a:off x="8329684" y="870200"/>
            <a:ext cx="969644" cy="1519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00" b="1" dirty="0">
                <a:latin typeface="Oswald" panose="020B0604020202020204" charset="-52"/>
                <a:cs typeface="Times New Roman"/>
              </a:rPr>
              <a:t>тыс.</a:t>
            </a:r>
            <a:r>
              <a:rPr sz="900" b="1" spc="-20" dirty="0">
                <a:latin typeface="Oswald" panose="020B0604020202020204" charset="-52"/>
                <a:cs typeface="Times New Roman"/>
              </a:rPr>
              <a:t> </a:t>
            </a:r>
            <a:r>
              <a:rPr sz="900" b="1" spc="-10" dirty="0">
                <a:latin typeface="Oswald" panose="020B0604020202020204" charset="-52"/>
                <a:cs typeface="Times New Roman"/>
              </a:rPr>
              <a:t>рублей</a:t>
            </a:r>
            <a:endParaRPr sz="900" dirty="0">
              <a:latin typeface="Oswald" panose="020B0604020202020204" charset="-52"/>
              <a:cs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1" name="Google Shape;1621;p105"/>
          <p:cNvSpPr txBox="1">
            <a:spLocks noGrp="1"/>
          </p:cNvSpPr>
          <p:nvPr>
            <p:ph type="title"/>
          </p:nvPr>
        </p:nvSpPr>
        <p:spPr>
          <a:xfrm>
            <a:off x="390400" y="491400"/>
            <a:ext cx="810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0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Расходы</a:t>
            </a:r>
            <a:r>
              <a:rPr lang="en-GB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20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бюджета</a:t>
            </a:r>
            <a:r>
              <a:rPr lang="en-GB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20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городского</a:t>
            </a:r>
            <a:r>
              <a:rPr lang="en-GB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20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округа</a:t>
            </a:r>
            <a:r>
              <a:rPr lang="en-GB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в </a:t>
            </a:r>
            <a:r>
              <a:rPr lang="en-GB" sz="20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рамках</a:t>
            </a:r>
            <a:r>
              <a:rPr lang="en-GB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20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федеральных</a:t>
            </a:r>
            <a:r>
              <a:rPr lang="en-GB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20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проектов</a:t>
            </a:r>
            <a:r>
              <a:rPr lang="en-GB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, </a:t>
            </a:r>
            <a:r>
              <a:rPr lang="en-GB" sz="20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входящих</a:t>
            </a:r>
            <a:r>
              <a:rPr lang="en-GB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в </a:t>
            </a:r>
            <a:r>
              <a:rPr lang="en-GB" sz="20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национальный</a:t>
            </a:r>
            <a:r>
              <a:rPr lang="en-GB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проект </a:t>
            </a:r>
            <a:r>
              <a:rPr lang="en-GB" sz="20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за</a:t>
            </a:r>
            <a:r>
              <a:rPr lang="en-GB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2021 </a:t>
            </a:r>
            <a:r>
              <a:rPr lang="en-GB" sz="20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год</a:t>
            </a:r>
            <a:r>
              <a:rPr lang="en-GB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endParaRPr sz="2000" b="1" dirty="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27" name="Google Shape;1627;p105"/>
          <p:cNvSpPr txBox="1"/>
          <p:nvPr/>
        </p:nvSpPr>
        <p:spPr>
          <a:xfrm>
            <a:off x="5387929" y="1180925"/>
            <a:ext cx="3000000" cy="1635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Medium"/>
                <a:ea typeface="Oswald Medium"/>
                <a:cs typeface="Oswald Medium"/>
                <a:sym typeface="Oswald Medium"/>
              </a:rPr>
              <a:t>Федеральный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Medium"/>
                <a:ea typeface="Oswald Medium"/>
                <a:cs typeface="Oswald Medium"/>
                <a:sym typeface="Oswald Medium"/>
              </a:rPr>
              <a:t> проект </a:t>
            </a:r>
            <a:b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Medium"/>
                <a:ea typeface="Oswald Medium"/>
                <a:cs typeface="Oswald Medium"/>
                <a:sym typeface="Oswald Medium"/>
              </a:rPr>
            </a:b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Oswald"/>
                <a:ea typeface="Oswald"/>
                <a:cs typeface="Oswald"/>
                <a:sym typeface="Oswald"/>
              </a:rPr>
              <a:t>«</a:t>
            </a:r>
            <a:r>
              <a:rPr kumimoji="0" lang="en-GB" sz="1200" b="1" i="0" u="none" strike="noStrike" kern="0" cap="none" spc="0" normalizeH="0" baseline="0" noProof="0" dirty="0" err="1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Oswald"/>
                <a:ea typeface="Oswald"/>
                <a:cs typeface="Oswald"/>
                <a:sym typeface="Oswald"/>
              </a:rPr>
              <a:t>Цифровая</a:t>
            </a: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kumimoji="0" lang="en-GB" sz="1200" b="1" i="0" u="none" strike="noStrike" kern="0" cap="none" spc="0" normalizeH="0" baseline="0" noProof="0" dirty="0" err="1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Oswald"/>
                <a:ea typeface="Oswald"/>
                <a:cs typeface="Oswald"/>
                <a:sym typeface="Oswald"/>
              </a:rPr>
              <a:t>образовательная</a:t>
            </a: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kumimoji="0" lang="en-GB" sz="1200" b="1" i="0" u="none" strike="noStrike" kern="0" cap="none" spc="0" normalizeH="0" baseline="0" noProof="0" dirty="0" err="1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Oswald"/>
                <a:ea typeface="Oswald"/>
                <a:cs typeface="Oswald"/>
                <a:sym typeface="Oswald"/>
              </a:rPr>
              <a:t>среда</a:t>
            </a: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Oswald"/>
                <a:ea typeface="Oswald"/>
                <a:cs typeface="Oswald"/>
                <a:sym typeface="Oswald"/>
              </a:rPr>
              <a:t>» </a:t>
            </a:r>
            <a:b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Medium"/>
                <a:ea typeface="Oswald Medium"/>
                <a:cs typeface="Oswald Medium"/>
                <a:sym typeface="Oswald Medium"/>
              </a:rPr>
            </a:b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Medium"/>
                <a:ea typeface="Oswald Medium"/>
                <a:cs typeface="Oswald Medium"/>
                <a:sym typeface="Oswald Medium"/>
              </a:rPr>
              <a:t>(</a:t>
            </a:r>
            <a:r>
              <a:rPr kumimoji="0" lang="en-GB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Medium"/>
                <a:ea typeface="Oswald Medium"/>
                <a:cs typeface="Oswald Medium"/>
                <a:sym typeface="Oswald Medium"/>
              </a:rPr>
              <a:t>создание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kumimoji="0" lang="en-GB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Medium"/>
                <a:ea typeface="Oswald Medium"/>
                <a:cs typeface="Oswald Medium"/>
                <a:sym typeface="Oswald Medium"/>
              </a:rPr>
              <a:t>центров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kumimoji="0" lang="en-GB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Medium"/>
                <a:ea typeface="Oswald Medium"/>
                <a:cs typeface="Oswald Medium"/>
                <a:sym typeface="Oswald Medium"/>
              </a:rPr>
              <a:t>цифрового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Medium"/>
                <a:ea typeface="Oswald Medium"/>
                <a:cs typeface="Oswald Medium"/>
                <a:sym typeface="Oswald Medium"/>
              </a:rPr>
              <a:t> образования </a:t>
            </a:r>
            <a:r>
              <a:rPr kumimoji="0" lang="en-GB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Medium"/>
                <a:ea typeface="Oswald Medium"/>
                <a:cs typeface="Oswald Medium"/>
                <a:sym typeface="Oswald Medium"/>
              </a:rPr>
              <a:t>детей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Medium"/>
                <a:ea typeface="Oswald Medium"/>
                <a:cs typeface="Oswald Medium"/>
                <a:sym typeface="Oswald Medium"/>
              </a:rPr>
              <a:t>) </a:t>
            </a:r>
            <a:b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Medium"/>
                <a:ea typeface="Oswald Medium"/>
                <a:cs typeface="Oswald Medium"/>
                <a:sym typeface="Oswald Medium"/>
              </a:rPr>
            </a:br>
            <a:b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Medium"/>
                <a:ea typeface="Oswald Medium"/>
                <a:cs typeface="Oswald Medium"/>
                <a:sym typeface="Oswald Medium"/>
              </a:rPr>
            </a:br>
            <a:r>
              <a:rPr kumimoji="0" lang="en-GB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Medium"/>
                <a:ea typeface="Oswald Medium"/>
                <a:cs typeface="Oswald Medium"/>
                <a:sym typeface="Oswald Medium"/>
              </a:rPr>
              <a:t>Ремонт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kumimoji="0" lang="en-GB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Medium"/>
                <a:ea typeface="Oswald Medium"/>
                <a:cs typeface="Oswald Medium"/>
                <a:sym typeface="Oswald Medium"/>
              </a:rPr>
              <a:t>учебных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kumimoji="0" lang="en-GB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Medium"/>
                <a:ea typeface="Oswald Medium"/>
                <a:cs typeface="Oswald Medium"/>
                <a:sym typeface="Oswald Medium"/>
              </a:rPr>
              <a:t>классов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Medium"/>
                <a:ea typeface="Oswald Medium"/>
                <a:cs typeface="Oswald Medium"/>
                <a:sym typeface="Oswald Medium"/>
              </a:rPr>
              <a:t> в МБОУ «</a:t>
            </a:r>
            <a:r>
              <a:rPr kumimoji="0" lang="en-GB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Medium"/>
                <a:ea typeface="Oswald Medium"/>
                <a:cs typeface="Oswald Medium"/>
                <a:sym typeface="Oswald Medium"/>
              </a:rPr>
              <a:t>Школа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Medium"/>
                <a:ea typeface="Oswald Medium"/>
                <a:cs typeface="Oswald Medium"/>
                <a:sym typeface="Oswald Medium"/>
              </a:rPr>
              <a:t> №2», «</a:t>
            </a: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Medium"/>
                <a:ea typeface="Oswald Medium"/>
                <a:cs typeface="Oswald Medium"/>
                <a:sym typeface="Oswald Medium"/>
              </a:rPr>
              <a:t>Ш</a:t>
            </a:r>
            <a:r>
              <a:rPr kumimoji="0" lang="en-GB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Medium"/>
                <a:ea typeface="Oswald Medium"/>
                <a:cs typeface="Oswald Medium"/>
                <a:sym typeface="Oswald Medium"/>
              </a:rPr>
              <a:t>кола</a:t>
            </a: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Medium"/>
                <a:ea typeface="Oswald Medium"/>
                <a:cs typeface="Oswald Medium"/>
                <a:sym typeface="Oswald Medium"/>
              </a:rPr>
              <a:t>№3», «</a:t>
            </a:r>
            <a:r>
              <a:rPr kumimoji="0" lang="en-GB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Medium"/>
                <a:ea typeface="Oswald Medium"/>
                <a:cs typeface="Oswald Medium"/>
                <a:sym typeface="Oswald Medium"/>
              </a:rPr>
              <a:t>Сухобезводненская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kumimoji="0" lang="en-GB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Medium"/>
                <a:ea typeface="Oswald Medium"/>
                <a:cs typeface="Oswald Medium"/>
                <a:sym typeface="Oswald Medium"/>
              </a:rPr>
              <a:t>средняя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kumimoji="0" lang="en-GB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Medium"/>
                <a:ea typeface="Oswald Medium"/>
                <a:cs typeface="Oswald Medium"/>
                <a:sym typeface="Oswald Medium"/>
              </a:rPr>
              <a:t>школа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Medium"/>
                <a:ea typeface="Oswald Medium"/>
                <a:cs typeface="Oswald Medium"/>
                <a:sym typeface="Oswald Medium"/>
              </a:rPr>
              <a:t>», «</a:t>
            </a:r>
            <a:r>
              <a:rPr kumimoji="0" lang="en-GB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Medium"/>
                <a:ea typeface="Oswald Medium"/>
                <a:cs typeface="Oswald Medium"/>
                <a:sym typeface="Oswald Medium"/>
              </a:rPr>
              <a:t>Беласовская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kumimoji="0" lang="en-GB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Medium"/>
                <a:ea typeface="Oswald Medium"/>
                <a:cs typeface="Oswald Medium"/>
                <a:sym typeface="Oswald Medium"/>
              </a:rPr>
              <a:t>средняя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kumimoji="0" lang="en-GB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Medium"/>
                <a:ea typeface="Oswald Medium"/>
                <a:cs typeface="Oswald Medium"/>
                <a:sym typeface="Oswald Medium"/>
              </a:rPr>
              <a:t>школа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Medium"/>
                <a:ea typeface="Oswald Medium"/>
                <a:cs typeface="Oswald Medium"/>
                <a:sym typeface="Oswald Medium"/>
              </a:rPr>
              <a:t>»</a:t>
            </a: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Medium"/>
                <a:ea typeface="Oswald Medium"/>
                <a:cs typeface="Oswald Medium"/>
                <a:sym typeface="Oswald Medium"/>
              </a:rPr>
              <a:t>в сумме 2 000,0 </a:t>
            </a:r>
            <a:r>
              <a:rPr kumimoji="0" lang="ru-RU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Medium"/>
                <a:ea typeface="Oswald Medium"/>
                <a:cs typeface="Oswald Medium"/>
                <a:sym typeface="Oswald Medium"/>
              </a:rPr>
              <a:t>тыс.рублей</a:t>
            </a:r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pic>
        <p:nvPicPr>
          <p:cNvPr id="1628" name="Google Shape;1628;p105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45825" y="3238098"/>
            <a:ext cx="3000000" cy="1854989"/>
          </a:xfrm>
          <a:prstGeom prst="rect">
            <a:avLst/>
          </a:prstGeom>
          <a:noFill/>
          <a:ln>
            <a:noFill/>
          </a:ln>
        </p:spPr>
      </p:pic>
      <p:sp>
        <p:nvSpPr>
          <p:cNvPr id="1629" name="Google Shape;1629;p105"/>
          <p:cNvSpPr txBox="1"/>
          <p:nvPr/>
        </p:nvSpPr>
        <p:spPr>
          <a:xfrm>
            <a:off x="6683625" y="3701585"/>
            <a:ext cx="638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Medium"/>
                <a:ea typeface="Oswald Medium"/>
                <a:cs typeface="Oswald Medium"/>
                <a:sym typeface="Oswald Medium"/>
              </a:rPr>
              <a:t>2000,0</a:t>
            </a:r>
            <a:b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Medium"/>
                <a:ea typeface="Oswald Medium"/>
                <a:cs typeface="Oswald Medium"/>
                <a:sym typeface="Oswald Medium"/>
              </a:rPr>
            </a:br>
            <a:r>
              <a:rPr kumimoji="0" lang="en-GB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Medium"/>
                <a:ea typeface="Oswald Medium"/>
                <a:cs typeface="Oswald Medium"/>
                <a:sym typeface="Oswald Medium"/>
              </a:rPr>
              <a:t>тыс</a:t>
            </a: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Medium"/>
                <a:ea typeface="Oswald Medium"/>
                <a:cs typeface="Oswald Medium"/>
                <a:sym typeface="Oswald Medium"/>
              </a:rPr>
              <a:t>.</a:t>
            </a:r>
            <a:endParaRPr kumimoji="0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pic>
        <p:nvPicPr>
          <p:cNvPr id="1630" name="Google Shape;1630;p10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5075" y="136825"/>
            <a:ext cx="627300" cy="6273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639;p106">
            <a:extLst>
              <a:ext uri="{FF2B5EF4-FFF2-40B4-BE49-F238E27FC236}">
                <a16:creationId xmlns:a16="http://schemas.microsoft.com/office/drawing/2014/main" id="{56F7F79E-5E60-46FF-A036-C79648BB6E07}"/>
              </a:ext>
            </a:extLst>
          </p:cNvPr>
          <p:cNvSpPr txBox="1"/>
          <p:nvPr/>
        </p:nvSpPr>
        <p:spPr>
          <a:xfrm>
            <a:off x="139700" y="1180925"/>
            <a:ext cx="4487582" cy="2520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Medium"/>
                <a:ea typeface="Oswald Medium"/>
                <a:cs typeface="Oswald Medium"/>
                <a:sym typeface="Oswald Medium"/>
              </a:rPr>
              <a:t>Федеральный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Medium"/>
                <a:ea typeface="Oswald Medium"/>
                <a:cs typeface="Oswald Medium"/>
                <a:sym typeface="Oswald Medium"/>
              </a:rPr>
              <a:t> проект </a:t>
            </a:r>
            <a:b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Medium"/>
                <a:ea typeface="Oswald Medium"/>
                <a:cs typeface="Oswald Medium"/>
                <a:sym typeface="Oswald Medium"/>
              </a:rPr>
            </a:b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Oswald"/>
                <a:ea typeface="Oswald"/>
                <a:cs typeface="Oswald"/>
                <a:sym typeface="Oswald"/>
              </a:rPr>
              <a:t>«</a:t>
            </a:r>
            <a:r>
              <a:rPr kumimoji="0" lang="en-GB" sz="1200" b="1" i="0" u="none" strike="noStrike" kern="0" cap="none" spc="0" normalizeH="0" baseline="0" noProof="0" dirty="0" err="1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Oswald"/>
                <a:ea typeface="Oswald"/>
                <a:cs typeface="Oswald"/>
                <a:sym typeface="Oswald"/>
              </a:rPr>
              <a:t>Современная</a:t>
            </a: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kumimoji="0" lang="en-GB" sz="1200" b="1" i="0" u="none" strike="noStrike" kern="0" cap="none" spc="0" normalizeH="0" baseline="0" noProof="0" dirty="0" err="1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Oswald"/>
                <a:ea typeface="Oswald"/>
                <a:cs typeface="Oswald"/>
                <a:sym typeface="Oswald"/>
              </a:rPr>
              <a:t>школа</a:t>
            </a: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Oswald"/>
                <a:ea typeface="Oswald"/>
                <a:cs typeface="Oswald"/>
                <a:sym typeface="Oswald"/>
              </a:rPr>
              <a:t>»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Oswald"/>
              <a:ea typeface="Oswald"/>
              <a:cs typeface="Oswald"/>
              <a:sym typeface="Oswald"/>
            </a:endParaRP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Medium"/>
                <a:ea typeface="Oswald Medium"/>
                <a:cs typeface="Oswald Medium"/>
                <a:sym typeface="Oswald Medium"/>
              </a:rPr>
              <a:t>Ф</a:t>
            </a:r>
            <a:r>
              <a:rPr kumimoji="0" lang="en-GB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Medium"/>
                <a:ea typeface="Oswald Medium"/>
                <a:cs typeface="Oswald Medium"/>
                <a:sym typeface="Oswald Medium"/>
              </a:rPr>
              <a:t>инансовое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kumimoji="0" lang="en-GB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Medium"/>
                <a:ea typeface="Oswald Medium"/>
                <a:cs typeface="Oswald Medium"/>
                <a:sym typeface="Oswald Medium"/>
              </a:rPr>
              <a:t>обеспечение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kumimoji="0" lang="en-GB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Medium"/>
                <a:ea typeface="Oswald Medium"/>
                <a:cs typeface="Oswald Medium"/>
                <a:sym typeface="Oswald Medium"/>
              </a:rPr>
              <a:t>деятельности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kumimoji="0" lang="en-GB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Medium"/>
                <a:ea typeface="Oswald Medium"/>
                <a:cs typeface="Oswald Medium"/>
                <a:sym typeface="Oswald Medium"/>
              </a:rPr>
              <a:t>центров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Medium"/>
                <a:ea typeface="Oswald Medium"/>
                <a:cs typeface="Oswald Medium"/>
                <a:sym typeface="Oswald Medium"/>
              </a:rPr>
              <a:t> образования </a:t>
            </a:r>
            <a:r>
              <a:rPr kumimoji="0" lang="en-GB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Medium"/>
                <a:ea typeface="Oswald Medium"/>
                <a:cs typeface="Oswald Medium"/>
                <a:sym typeface="Oswald Medium"/>
              </a:rPr>
              <a:t>цифрового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Medium"/>
                <a:ea typeface="Oswald Medium"/>
                <a:cs typeface="Oswald Medium"/>
                <a:sym typeface="Oswald Medium"/>
              </a:rPr>
              <a:t> и </a:t>
            </a:r>
            <a:r>
              <a:rPr kumimoji="0" lang="en-GB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Medium"/>
                <a:ea typeface="Oswald Medium"/>
                <a:cs typeface="Oswald Medium"/>
                <a:sym typeface="Oswald Medium"/>
              </a:rPr>
              <a:t>гуманитарного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kumimoji="0" lang="en-GB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Medium"/>
                <a:ea typeface="Oswald Medium"/>
                <a:cs typeface="Oswald Medium"/>
                <a:sym typeface="Oswald Medium"/>
              </a:rPr>
              <a:t>профилей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Medium"/>
                <a:ea typeface="Oswald Medium"/>
                <a:cs typeface="Oswald Medium"/>
                <a:sym typeface="Oswald Medium"/>
              </a:rPr>
              <a:t> «</a:t>
            </a: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Medium"/>
                <a:ea typeface="Oswald Medium"/>
                <a:cs typeface="Oswald Medium"/>
                <a:sym typeface="Oswald Medium"/>
              </a:rPr>
              <a:t>Т</a:t>
            </a:r>
            <a:r>
              <a:rPr kumimoji="0" lang="en-GB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Medium"/>
                <a:ea typeface="Oswald Medium"/>
                <a:cs typeface="Oswald Medium"/>
                <a:sym typeface="Oswald Medium"/>
              </a:rPr>
              <a:t>очка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kumimoji="0" lang="en-GB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Medium"/>
                <a:ea typeface="Oswald Medium"/>
                <a:cs typeface="Oswald Medium"/>
                <a:sym typeface="Oswald Medium"/>
              </a:rPr>
              <a:t>роста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Medium"/>
                <a:ea typeface="Oswald Medium"/>
                <a:cs typeface="Oswald Medium"/>
                <a:sym typeface="Oswald Medium"/>
              </a:rPr>
              <a:t>»</a:t>
            </a: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Medium"/>
                <a:ea typeface="Oswald Medium"/>
                <a:cs typeface="Oswald Medium"/>
                <a:sym typeface="Oswald Medium"/>
              </a:rPr>
              <a:t>в МБОУ «</a:t>
            </a:r>
            <a:r>
              <a:rPr kumimoji="0" lang="ru-RU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Medium"/>
                <a:ea typeface="Oswald Medium"/>
                <a:cs typeface="Oswald Medium"/>
                <a:sym typeface="Oswald Medium"/>
              </a:rPr>
              <a:t>Беласовская</a:t>
            </a: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Medium"/>
                <a:ea typeface="Oswald Medium"/>
                <a:cs typeface="Oswald Medium"/>
                <a:sym typeface="Oswald Medium"/>
              </a:rPr>
              <a:t> средняя школа», Лицей имени </a:t>
            </a:r>
            <a:r>
              <a:rPr kumimoji="0" lang="ru-RU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Medium"/>
                <a:ea typeface="Oswald Medium"/>
                <a:cs typeface="Oswald Medium"/>
                <a:sym typeface="Oswald Medium"/>
              </a:rPr>
              <a:t>А.С.Пушкина</a:t>
            </a:r>
            <a:endParaRPr kumimoji="0" lang="ru-RU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swald Medium"/>
              <a:ea typeface="Oswald Medium"/>
              <a:cs typeface="Oswald Medium"/>
              <a:sym typeface="Oswald Medium"/>
            </a:endParaRP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Medium"/>
                <a:ea typeface="Oswald Medium"/>
                <a:cs typeface="Oswald Medium"/>
                <a:sym typeface="Oswald Medium"/>
              </a:rPr>
              <a:t>в сумме 1 438,3 </a:t>
            </a:r>
            <a:r>
              <a:rPr kumimoji="0" lang="ru-RU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Medium"/>
                <a:ea typeface="Oswald Medium"/>
                <a:cs typeface="Oswald Medium"/>
                <a:sym typeface="Oswald Medium"/>
              </a:rPr>
              <a:t>тыс.рублей</a:t>
            </a: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Medium"/>
                <a:ea typeface="Oswald Medium"/>
                <a:cs typeface="Oswald Medium"/>
                <a:sym typeface="Oswald Medium"/>
              </a:rPr>
              <a:t>;</a:t>
            </a:r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swald Medium"/>
              <a:ea typeface="Oswald Medium"/>
              <a:cs typeface="Oswald Medium"/>
              <a:sym typeface="Oswald Medium"/>
            </a:endParaRP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Medium"/>
                <a:ea typeface="Oswald Medium"/>
                <a:cs typeface="Oswald Medium"/>
                <a:sym typeface="Oswald Medium"/>
              </a:rPr>
              <a:t>Созданы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kumimoji="0" lang="en-GB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Medium"/>
                <a:ea typeface="Oswald Medium"/>
                <a:cs typeface="Oswald Medium"/>
                <a:sym typeface="Oswald Medium"/>
              </a:rPr>
              <a:t>центры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Medium"/>
                <a:ea typeface="Oswald Medium"/>
                <a:cs typeface="Oswald Medium"/>
                <a:sym typeface="Oswald Medium"/>
              </a:rPr>
              <a:t> образования </a:t>
            </a:r>
            <a:r>
              <a:rPr kumimoji="0" lang="en-GB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Medium"/>
                <a:ea typeface="Oswald Medium"/>
                <a:cs typeface="Oswald Medium"/>
                <a:sym typeface="Oswald Medium"/>
              </a:rPr>
              <a:t>цифрового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Medium"/>
                <a:ea typeface="Oswald Medium"/>
                <a:cs typeface="Oswald Medium"/>
                <a:sym typeface="Oswald Medium"/>
              </a:rPr>
              <a:t> и </a:t>
            </a:r>
            <a:r>
              <a:rPr kumimoji="0" lang="en-GB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Medium"/>
                <a:ea typeface="Oswald Medium"/>
                <a:cs typeface="Oswald Medium"/>
                <a:sym typeface="Oswald Medium"/>
              </a:rPr>
              <a:t>гуманитарного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kumimoji="0" lang="en-GB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Medium"/>
                <a:ea typeface="Oswald Medium"/>
                <a:cs typeface="Oswald Medium"/>
                <a:sym typeface="Oswald Medium"/>
              </a:rPr>
              <a:t>профилей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Medium"/>
                <a:ea typeface="Oswald Medium"/>
                <a:cs typeface="Oswald Medium"/>
                <a:sym typeface="Oswald Medium"/>
              </a:rPr>
              <a:t>  «</a:t>
            </a: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Medium"/>
                <a:ea typeface="Oswald Medium"/>
                <a:cs typeface="Oswald Medium"/>
                <a:sym typeface="Oswald Medium"/>
              </a:rPr>
              <a:t>Т</a:t>
            </a:r>
            <a:r>
              <a:rPr kumimoji="0" lang="en-GB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Medium"/>
                <a:ea typeface="Oswald Medium"/>
                <a:cs typeface="Oswald Medium"/>
                <a:sym typeface="Oswald Medium"/>
              </a:rPr>
              <a:t>очка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kumimoji="0" lang="en-GB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Medium"/>
                <a:ea typeface="Oswald Medium"/>
                <a:cs typeface="Oswald Medium"/>
                <a:sym typeface="Oswald Medium"/>
              </a:rPr>
              <a:t>роста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Medium"/>
                <a:ea typeface="Oswald Medium"/>
                <a:cs typeface="Oswald Medium"/>
                <a:sym typeface="Oswald Medium"/>
              </a:rPr>
              <a:t>»</a:t>
            </a:r>
            <a:endParaRPr kumimoji="0" lang="ru-RU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swald Medium"/>
              <a:ea typeface="Oswald Medium"/>
              <a:cs typeface="Oswald Medium"/>
              <a:sym typeface="Oswald Medium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Char char="-"/>
              <a:tabLst/>
              <a:defRPr/>
            </a:pP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Medium"/>
                <a:ea typeface="Oswald Medium"/>
                <a:cs typeface="Oswald Medium"/>
                <a:sym typeface="Oswald Medium"/>
              </a:rPr>
              <a:t>МБОУ</a:t>
            </a:r>
            <a:r>
              <a: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Medium"/>
                <a:ea typeface="Oswald Medium"/>
                <a:cs typeface="Oswald Medium"/>
                <a:sym typeface="Oswald Medium"/>
              </a:rPr>
              <a:t> «</a:t>
            </a: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Medium"/>
                <a:ea typeface="Oswald Medium"/>
                <a:cs typeface="Oswald Medium"/>
                <a:sym typeface="Oswald Medium"/>
              </a:rPr>
              <a:t>Ш</a:t>
            </a:r>
            <a:r>
              <a:rPr kumimoji="0" lang="en-GB" sz="9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Medium"/>
                <a:ea typeface="Oswald Medium"/>
                <a:cs typeface="Oswald Medium"/>
                <a:sym typeface="Oswald Medium"/>
              </a:rPr>
              <a:t>кола</a:t>
            </a:r>
            <a:r>
              <a: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Medium"/>
                <a:ea typeface="Oswald Medium"/>
                <a:cs typeface="Oswald Medium"/>
                <a:sym typeface="Oswald Medium"/>
              </a:rPr>
              <a:t> №1»</a:t>
            </a:r>
            <a:endParaRPr kumimoji="0" lang="ru-RU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swald Medium"/>
              <a:ea typeface="Oswald Medium"/>
              <a:cs typeface="Oswald Medium"/>
              <a:sym typeface="Oswald Medium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Char char="-"/>
              <a:tabLst/>
              <a:defRPr/>
            </a:pPr>
            <a:r>
              <a: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Medium"/>
                <a:ea typeface="Oswald Medium"/>
                <a:cs typeface="Oswald Medium"/>
                <a:sym typeface="Oswald Medium"/>
              </a:rPr>
              <a:t> «</a:t>
            </a:r>
            <a:r>
              <a:rPr kumimoji="0" lang="en-GB" sz="9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Medium"/>
                <a:ea typeface="Oswald Medium"/>
                <a:cs typeface="Oswald Medium"/>
                <a:sym typeface="Oswald Medium"/>
              </a:rPr>
              <a:t>Школа</a:t>
            </a:r>
            <a:r>
              <a: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Medium"/>
                <a:ea typeface="Oswald Medium"/>
                <a:cs typeface="Oswald Medium"/>
                <a:sym typeface="Oswald Medium"/>
              </a:rPr>
              <a:t> №2»</a:t>
            </a:r>
            <a:endParaRPr kumimoji="0" lang="ru-RU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swald Medium"/>
              <a:ea typeface="Oswald Medium"/>
              <a:cs typeface="Oswald Medium"/>
              <a:sym typeface="Oswald Medium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Char char="-"/>
              <a:tabLst/>
              <a:defRPr/>
            </a:pPr>
            <a:r>
              <a: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Medium"/>
                <a:ea typeface="Oswald Medium"/>
                <a:cs typeface="Oswald Medium"/>
                <a:sym typeface="Oswald Medium"/>
              </a:rPr>
              <a:t> «</a:t>
            </a:r>
            <a:r>
              <a:rPr kumimoji="0" lang="en-GB" sz="9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Medium"/>
                <a:ea typeface="Oswald Medium"/>
                <a:cs typeface="Oswald Medium"/>
                <a:sym typeface="Oswald Medium"/>
              </a:rPr>
              <a:t>Сухобезводненская</a:t>
            </a:r>
            <a:r>
              <a: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kumimoji="0" lang="en-GB" sz="9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Medium"/>
                <a:ea typeface="Oswald Medium"/>
                <a:cs typeface="Oswald Medium"/>
                <a:sym typeface="Oswald Medium"/>
              </a:rPr>
              <a:t>средняя</a:t>
            </a:r>
            <a:r>
              <a: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kumimoji="0" lang="en-GB" sz="9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Medium"/>
                <a:ea typeface="Oswald Medium"/>
                <a:cs typeface="Oswald Medium"/>
                <a:sym typeface="Oswald Medium"/>
              </a:rPr>
              <a:t>школа</a:t>
            </a:r>
            <a:r>
              <a: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Medium"/>
                <a:ea typeface="Oswald Medium"/>
                <a:cs typeface="Oswald Medium"/>
                <a:sym typeface="Oswald Medium"/>
              </a:rPr>
              <a:t>»,</a:t>
            </a:r>
            <a:endParaRPr kumimoji="0" lang="ru-RU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swald Medium"/>
              <a:ea typeface="Oswald Medium"/>
              <a:cs typeface="Oswald Medium"/>
              <a:sym typeface="Oswald Medium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Char char="-"/>
              <a:tabLst/>
              <a:defRPr/>
            </a:pPr>
            <a:r>
              <a: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Medium"/>
                <a:ea typeface="Oswald Medium"/>
                <a:cs typeface="Oswald Medium"/>
                <a:sym typeface="Oswald Medium"/>
              </a:rPr>
              <a:t> «</a:t>
            </a:r>
            <a:r>
              <a:rPr kumimoji="0" lang="en-GB" sz="9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Medium"/>
                <a:ea typeface="Oswald Medium"/>
                <a:cs typeface="Oswald Medium"/>
                <a:sym typeface="Oswald Medium"/>
              </a:rPr>
              <a:t>Ильино</a:t>
            </a:r>
            <a:r>
              <a: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Medium"/>
                <a:ea typeface="Oswald Medium"/>
                <a:cs typeface="Oswald Medium"/>
                <a:sym typeface="Oswald Medium"/>
              </a:rPr>
              <a:t>-</a:t>
            </a: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Medium"/>
                <a:ea typeface="Oswald Medium"/>
                <a:cs typeface="Oswald Medium"/>
                <a:sym typeface="Oswald Medium"/>
              </a:rPr>
              <a:t>З</a:t>
            </a:r>
            <a:r>
              <a:rPr kumimoji="0" lang="en-GB" sz="9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Medium"/>
                <a:ea typeface="Oswald Medium"/>
                <a:cs typeface="Oswald Medium"/>
                <a:sym typeface="Oswald Medium"/>
              </a:rPr>
              <a:t>аборская</a:t>
            </a:r>
            <a:r>
              <a: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kumimoji="0" lang="en-GB" sz="9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Medium"/>
                <a:ea typeface="Oswald Medium"/>
                <a:cs typeface="Oswald Medium"/>
                <a:sym typeface="Oswald Medium"/>
              </a:rPr>
              <a:t>основная</a:t>
            </a:r>
            <a:r>
              <a: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kumimoji="0" lang="en-GB" sz="9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Medium"/>
                <a:ea typeface="Oswald Medium"/>
                <a:cs typeface="Oswald Medium"/>
                <a:sym typeface="Oswald Medium"/>
              </a:rPr>
              <a:t>школа</a:t>
            </a:r>
            <a:r>
              <a: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Medium"/>
                <a:ea typeface="Oswald Medium"/>
                <a:cs typeface="Oswald Medium"/>
                <a:sym typeface="Oswald Medium"/>
              </a:rPr>
              <a:t>»</a:t>
            </a: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Medium"/>
                <a:ea typeface="Oswald Medium"/>
                <a:cs typeface="Oswald Medium"/>
                <a:sym typeface="Oswald Medium"/>
              </a:rPr>
              <a:t> в сумме 6 550,5 </a:t>
            </a:r>
            <a:r>
              <a:rPr kumimoji="0" lang="ru-RU" sz="9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Medium"/>
                <a:ea typeface="Oswald Medium"/>
                <a:cs typeface="Oswald Medium"/>
                <a:sym typeface="Oswald Medium"/>
              </a:rPr>
              <a:t>тыс.рублей</a:t>
            </a:r>
            <a:endParaRPr kumimoji="0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swald Medium"/>
              <a:ea typeface="Oswald Medium"/>
              <a:cs typeface="Oswald Medium"/>
              <a:sym typeface="Oswald Medium"/>
            </a:endParaRP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swald Medium"/>
              <a:ea typeface="Oswald Medium"/>
              <a:cs typeface="Oswald Medium"/>
              <a:sym typeface="Oswald Medium"/>
            </a:endParaRP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pic>
        <p:nvPicPr>
          <p:cNvPr id="13" name="Google Shape;1640;p106" title="Points scored">
            <a:extLst>
              <a:ext uri="{FF2B5EF4-FFF2-40B4-BE49-F238E27FC236}">
                <a16:creationId xmlns:a16="http://schemas.microsoft.com/office/drawing/2014/main" id="{8A572664-E760-4BF1-AACB-AE68ED18583A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9700" y="3238099"/>
            <a:ext cx="3000000" cy="1854989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641;p106">
            <a:extLst>
              <a:ext uri="{FF2B5EF4-FFF2-40B4-BE49-F238E27FC236}">
                <a16:creationId xmlns:a16="http://schemas.microsoft.com/office/drawing/2014/main" id="{BCED9C5F-AC72-40FE-AB46-3E6BFEE0C43E}"/>
              </a:ext>
            </a:extLst>
          </p:cNvPr>
          <p:cNvSpPr txBox="1"/>
          <p:nvPr/>
        </p:nvSpPr>
        <p:spPr>
          <a:xfrm>
            <a:off x="325704" y="3528094"/>
            <a:ext cx="638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Medium"/>
                <a:ea typeface="Oswald Medium"/>
                <a:cs typeface="Oswald Medium"/>
                <a:sym typeface="Oswald Medium"/>
              </a:rPr>
              <a:t>6 550,5</a:t>
            </a:r>
            <a:b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Medium"/>
                <a:ea typeface="Oswald Medium"/>
                <a:cs typeface="Oswald Medium"/>
                <a:sym typeface="Oswald Medium"/>
              </a:rPr>
            </a:br>
            <a:r>
              <a:rPr kumimoji="0" lang="en-GB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Medium"/>
                <a:ea typeface="Oswald Medium"/>
                <a:cs typeface="Oswald Medium"/>
                <a:sym typeface="Oswald Medium"/>
              </a:rPr>
              <a:t>тыс</a:t>
            </a: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Medium"/>
                <a:ea typeface="Oswald Medium"/>
                <a:cs typeface="Oswald Medium"/>
                <a:sym typeface="Oswald Medium"/>
              </a:rPr>
              <a:t>.</a:t>
            </a:r>
            <a:endParaRPr kumimoji="0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15" name="Google Shape;1642;p106">
            <a:extLst>
              <a:ext uri="{FF2B5EF4-FFF2-40B4-BE49-F238E27FC236}">
                <a16:creationId xmlns:a16="http://schemas.microsoft.com/office/drawing/2014/main" id="{7F38CADF-E198-44EA-BB8E-EB0DE2C21A58}"/>
              </a:ext>
            </a:extLst>
          </p:cNvPr>
          <p:cNvSpPr txBox="1"/>
          <p:nvPr/>
        </p:nvSpPr>
        <p:spPr>
          <a:xfrm>
            <a:off x="2316291" y="3282109"/>
            <a:ext cx="638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Medium"/>
                <a:ea typeface="Oswald Medium"/>
                <a:cs typeface="Oswald Medium"/>
                <a:sym typeface="Oswald Medium"/>
              </a:rPr>
              <a:t>1 438,3 </a:t>
            </a:r>
            <a:r>
              <a:rPr kumimoji="0" lang="en-GB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Medium"/>
                <a:ea typeface="Oswald Medium"/>
                <a:cs typeface="Oswald Medium"/>
                <a:sym typeface="Oswald Medium"/>
              </a:rPr>
              <a:t>тыс</a:t>
            </a: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Medium"/>
                <a:ea typeface="Oswald Medium"/>
                <a:cs typeface="Oswald Medium"/>
                <a:sym typeface="Oswald Medium"/>
              </a:rPr>
              <a:t>.</a:t>
            </a:r>
            <a:endParaRPr kumimoji="0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swald Medium"/>
              <a:ea typeface="Oswald Medium"/>
              <a:cs typeface="Oswald Medium"/>
              <a:sym typeface="Oswald Medium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5" name="Google Shape;1635;p106"/>
          <p:cNvSpPr txBox="1">
            <a:spLocks noGrp="1"/>
          </p:cNvSpPr>
          <p:nvPr>
            <p:ph type="title"/>
          </p:nvPr>
        </p:nvSpPr>
        <p:spPr>
          <a:xfrm>
            <a:off x="851400" y="162083"/>
            <a:ext cx="779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9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Расходы</a:t>
            </a:r>
            <a:r>
              <a:rPr lang="en-GB" sz="19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9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бюджета</a:t>
            </a:r>
            <a:r>
              <a:rPr lang="en-GB" sz="19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9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городского</a:t>
            </a:r>
            <a:r>
              <a:rPr lang="en-GB" sz="19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9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округа</a:t>
            </a:r>
            <a:r>
              <a:rPr lang="en-GB" sz="19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в </a:t>
            </a:r>
            <a:r>
              <a:rPr lang="en-GB" sz="19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рамках</a:t>
            </a:r>
            <a:r>
              <a:rPr lang="en-GB" sz="19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9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федеральных</a:t>
            </a:r>
            <a:r>
              <a:rPr lang="en-GB" sz="19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9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проектов</a:t>
            </a:r>
            <a:r>
              <a:rPr lang="en-GB" sz="19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, </a:t>
            </a:r>
            <a:r>
              <a:rPr lang="en-GB" sz="19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входящих</a:t>
            </a:r>
            <a:r>
              <a:rPr lang="en-GB" sz="19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в </a:t>
            </a:r>
            <a:r>
              <a:rPr lang="en-GB" sz="19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национальный</a:t>
            </a:r>
            <a:r>
              <a:rPr lang="en-GB" sz="19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проект </a:t>
            </a:r>
            <a:r>
              <a:rPr lang="en-GB" sz="19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за</a:t>
            </a:r>
            <a:r>
              <a:rPr lang="en-GB" sz="19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2021 </a:t>
            </a:r>
            <a:r>
              <a:rPr lang="en-GB" sz="19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год</a:t>
            </a:r>
            <a:r>
              <a:rPr lang="en-GB" sz="19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endParaRPr sz="1900" b="1" dirty="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36" name="Google Shape;1636;p106"/>
          <p:cNvSpPr txBox="1"/>
          <p:nvPr/>
        </p:nvSpPr>
        <p:spPr>
          <a:xfrm>
            <a:off x="850699" y="1008075"/>
            <a:ext cx="3000000" cy="1989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Medium"/>
                <a:ea typeface="Oswald Medium"/>
                <a:cs typeface="Oswald Medium"/>
                <a:sym typeface="Oswald Medium"/>
              </a:rPr>
              <a:t>Федеральный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Medium"/>
                <a:ea typeface="Oswald Medium"/>
                <a:cs typeface="Oswald Medium"/>
                <a:sym typeface="Oswald Medium"/>
              </a:rPr>
              <a:t> проект</a:t>
            </a:r>
            <a:b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Medium"/>
                <a:ea typeface="Oswald Medium"/>
                <a:cs typeface="Oswald Medium"/>
                <a:sym typeface="Oswald Medium"/>
              </a:rPr>
            </a:b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Oswald"/>
                <a:ea typeface="Oswald"/>
                <a:cs typeface="Oswald"/>
                <a:sym typeface="Oswald"/>
              </a:rPr>
              <a:t>«</a:t>
            </a:r>
            <a:r>
              <a:rPr kumimoji="0" lang="en-GB" sz="1200" b="1" i="0" u="none" strike="noStrike" kern="0" cap="none" spc="0" normalizeH="0" baseline="0" noProof="0" dirty="0" err="1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Oswald"/>
                <a:ea typeface="Oswald"/>
                <a:cs typeface="Oswald"/>
                <a:sym typeface="Oswald"/>
              </a:rPr>
              <a:t>Успех</a:t>
            </a: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kumimoji="0" lang="en-GB" sz="1200" b="1" i="0" u="none" strike="noStrike" kern="0" cap="none" spc="0" normalizeH="0" baseline="0" noProof="0" dirty="0" err="1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Oswald"/>
                <a:ea typeface="Oswald"/>
                <a:cs typeface="Oswald"/>
                <a:sym typeface="Oswald"/>
              </a:rPr>
              <a:t>каждого</a:t>
            </a: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kumimoji="0" lang="en-GB" sz="1200" b="1" i="0" u="none" strike="noStrike" kern="0" cap="none" spc="0" normalizeH="0" baseline="0" noProof="0" dirty="0" err="1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Oswald"/>
                <a:ea typeface="Oswald"/>
                <a:cs typeface="Oswald"/>
                <a:sym typeface="Oswald"/>
              </a:rPr>
              <a:t>ребенка</a:t>
            </a: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Oswald"/>
                <a:ea typeface="Oswald"/>
                <a:cs typeface="Oswald"/>
                <a:sym typeface="Oswald"/>
              </a:rPr>
              <a:t>»</a:t>
            </a:r>
            <a:b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Oswald"/>
                <a:ea typeface="Oswald"/>
                <a:cs typeface="Oswald"/>
                <a:sym typeface="Oswald"/>
              </a:rPr>
            </a:b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Medium"/>
                <a:ea typeface="Oswald Medium"/>
                <a:cs typeface="Oswald Medium"/>
                <a:sym typeface="Oswald Medium"/>
              </a:rPr>
              <a:t> (</a:t>
            </a:r>
            <a:r>
              <a:rPr kumimoji="0" lang="en-GB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Medium"/>
                <a:ea typeface="Oswald Medium"/>
                <a:cs typeface="Oswald Medium"/>
                <a:sym typeface="Oswald Medium"/>
              </a:rPr>
              <a:t>создание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kumimoji="0" lang="en-GB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Medium"/>
                <a:ea typeface="Oswald Medium"/>
                <a:cs typeface="Oswald Medium"/>
                <a:sym typeface="Oswald Medium"/>
              </a:rPr>
              <a:t>новых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kumimoji="0" lang="en-GB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Medium"/>
                <a:ea typeface="Oswald Medium"/>
                <a:cs typeface="Oswald Medium"/>
                <a:sym typeface="Oswald Medium"/>
              </a:rPr>
              <a:t>мест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Medium"/>
                <a:ea typeface="Oswald Medium"/>
                <a:cs typeface="Oswald Medium"/>
                <a:sym typeface="Oswald Medium"/>
              </a:rPr>
              <a:t> в </a:t>
            </a:r>
            <a:r>
              <a:rPr kumimoji="0" lang="en-GB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Medium"/>
                <a:ea typeface="Oswald Medium"/>
                <a:cs typeface="Oswald Medium"/>
                <a:sym typeface="Oswald Medium"/>
              </a:rPr>
              <a:t>образовательных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kumimoji="0" lang="en-GB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Medium"/>
                <a:ea typeface="Oswald Medium"/>
                <a:cs typeface="Oswald Medium"/>
                <a:sym typeface="Oswald Medium"/>
              </a:rPr>
              <a:t>организациях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kumimoji="0" lang="en-GB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Medium"/>
                <a:ea typeface="Oswald Medium"/>
                <a:cs typeface="Oswald Medium"/>
                <a:sym typeface="Oswald Medium"/>
              </a:rPr>
              <a:t>различных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kumimoji="0" lang="en-GB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Medium"/>
                <a:ea typeface="Oswald Medium"/>
                <a:cs typeface="Oswald Medium"/>
                <a:sym typeface="Oswald Medium"/>
              </a:rPr>
              <a:t>типов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kumimoji="0" lang="en-GB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Medium"/>
                <a:ea typeface="Oswald Medium"/>
                <a:cs typeface="Oswald Medium"/>
                <a:sym typeface="Oswald Medium"/>
              </a:rPr>
              <a:t>для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kumimoji="0" lang="en-GB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Medium"/>
                <a:ea typeface="Oswald Medium"/>
                <a:cs typeface="Oswald Medium"/>
                <a:sym typeface="Oswald Medium"/>
              </a:rPr>
              <a:t>реализации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kumimoji="0" lang="en-GB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Medium"/>
                <a:ea typeface="Oswald Medium"/>
                <a:cs typeface="Oswald Medium"/>
                <a:sym typeface="Oswald Medium"/>
              </a:rPr>
              <a:t>дополнительных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kumimoji="0" lang="en-GB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Medium"/>
                <a:ea typeface="Oswald Medium"/>
                <a:cs typeface="Oswald Medium"/>
                <a:sym typeface="Oswald Medium"/>
              </a:rPr>
              <a:t>общеразвивающих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kumimoji="0" lang="en-GB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Medium"/>
                <a:ea typeface="Oswald Medium"/>
                <a:cs typeface="Oswald Medium"/>
                <a:sym typeface="Oswald Medium"/>
              </a:rPr>
              <a:t>программ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kumimoji="0" lang="en-GB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Medium"/>
                <a:ea typeface="Oswald Medium"/>
                <a:cs typeface="Oswald Medium"/>
                <a:sym typeface="Oswald Medium"/>
              </a:rPr>
              <a:t>всех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kumimoji="0" lang="en-GB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Medium"/>
                <a:ea typeface="Oswald Medium"/>
                <a:cs typeface="Oswald Medium"/>
                <a:sym typeface="Oswald Medium"/>
              </a:rPr>
              <a:t>направленностей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Medium"/>
                <a:ea typeface="Oswald Medium"/>
                <a:cs typeface="Oswald Medium"/>
                <a:sym typeface="Oswald Medium"/>
              </a:rPr>
              <a:t>) </a:t>
            </a:r>
            <a:b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Medium"/>
                <a:ea typeface="Oswald Medium"/>
                <a:cs typeface="Oswald Medium"/>
                <a:sym typeface="Oswald Medium"/>
              </a:rPr>
            </a:br>
            <a:b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Medium"/>
                <a:ea typeface="Oswald Medium"/>
                <a:cs typeface="Oswald Medium"/>
                <a:sym typeface="Oswald Medium"/>
              </a:rPr>
            </a:br>
            <a:r>
              <a:rPr kumimoji="0" lang="en-GB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Medium"/>
                <a:ea typeface="Oswald Medium"/>
                <a:cs typeface="Oswald Medium"/>
                <a:sym typeface="Oswald Medium"/>
              </a:rPr>
              <a:t>Ремонт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kumimoji="0" lang="en-GB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Medium"/>
                <a:ea typeface="Oswald Medium"/>
                <a:cs typeface="Oswald Medium"/>
                <a:sym typeface="Oswald Medium"/>
              </a:rPr>
              <a:t>учебных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kumimoji="0" lang="en-GB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Medium"/>
                <a:ea typeface="Oswald Medium"/>
                <a:cs typeface="Oswald Medium"/>
                <a:sym typeface="Oswald Medium"/>
              </a:rPr>
              <a:t>классов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Medium"/>
                <a:ea typeface="Oswald Medium"/>
                <a:cs typeface="Oswald Medium"/>
                <a:sym typeface="Oswald Medium"/>
              </a:rPr>
              <a:t> в </a:t>
            </a: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Medium"/>
                <a:ea typeface="Oswald Medium"/>
                <a:cs typeface="Oswald Medium"/>
                <a:sym typeface="Oswald Medium"/>
              </a:rPr>
              <a:t>МБОУ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Medium"/>
                <a:ea typeface="Oswald Medium"/>
                <a:cs typeface="Oswald Medium"/>
                <a:sym typeface="Oswald Medium"/>
              </a:rPr>
              <a:t> «</a:t>
            </a: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Medium"/>
                <a:ea typeface="Oswald Medium"/>
                <a:cs typeface="Oswald Medium"/>
                <a:sym typeface="Oswald Medium"/>
              </a:rPr>
              <a:t>Ш</a:t>
            </a:r>
            <a:r>
              <a:rPr kumimoji="0" lang="en-GB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Medium"/>
                <a:ea typeface="Oswald Medium"/>
                <a:cs typeface="Oswald Medium"/>
                <a:sym typeface="Oswald Medium"/>
              </a:rPr>
              <a:t>кола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Medium"/>
                <a:ea typeface="Oswald Medium"/>
                <a:cs typeface="Oswald Medium"/>
                <a:sym typeface="Oswald Medium"/>
              </a:rPr>
              <a:t> №1»</a:t>
            </a: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Medium"/>
                <a:ea typeface="Oswald Medium"/>
                <a:cs typeface="Oswald Medium"/>
                <a:sym typeface="Oswald Medium"/>
              </a:rPr>
              <a:t>в сумме 500,0 </a:t>
            </a:r>
            <a:r>
              <a:rPr kumimoji="0" lang="ru-RU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Medium"/>
                <a:ea typeface="Oswald Medium"/>
                <a:cs typeface="Oswald Medium"/>
                <a:sym typeface="Oswald Medium"/>
              </a:rPr>
              <a:t>тыс.рублей</a:t>
            </a:r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swald Medium"/>
              <a:ea typeface="Oswald Medium"/>
              <a:cs typeface="Oswald Medium"/>
              <a:sym typeface="Oswald Medium"/>
            </a:endParaRP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pic>
        <p:nvPicPr>
          <p:cNvPr id="1637" name="Google Shape;1637;p106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1150" y="3060300"/>
            <a:ext cx="3000000" cy="1854989"/>
          </a:xfrm>
          <a:prstGeom prst="rect">
            <a:avLst/>
          </a:prstGeom>
          <a:noFill/>
          <a:ln>
            <a:noFill/>
          </a:ln>
        </p:spPr>
      </p:pic>
      <p:sp>
        <p:nvSpPr>
          <p:cNvPr id="1638" name="Google Shape;1638;p106"/>
          <p:cNvSpPr txBox="1"/>
          <p:nvPr/>
        </p:nvSpPr>
        <p:spPr>
          <a:xfrm>
            <a:off x="1879000" y="3726200"/>
            <a:ext cx="684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Medium"/>
                <a:ea typeface="Oswald Medium"/>
                <a:cs typeface="Oswald Medium"/>
                <a:sym typeface="Oswald Medium"/>
              </a:rPr>
              <a:t>500,0</a:t>
            </a:r>
            <a:br>
              <a:rPr kumimoji="0" lang="en-GB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Medium"/>
                <a:ea typeface="Oswald Medium"/>
                <a:cs typeface="Oswald Medium"/>
                <a:sym typeface="Oswald Medium"/>
              </a:rPr>
            </a:br>
            <a:r>
              <a:rPr kumimoji="0" lang="en-GB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Medium"/>
                <a:ea typeface="Oswald Medium"/>
                <a:cs typeface="Oswald Medium"/>
                <a:sym typeface="Oswald Medium"/>
              </a:rPr>
              <a:t>тыс.</a:t>
            </a:r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pic>
        <p:nvPicPr>
          <p:cNvPr id="1643" name="Google Shape;1643;p10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5075" y="136825"/>
            <a:ext cx="627300" cy="6273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622;p105">
            <a:extLst>
              <a:ext uri="{FF2B5EF4-FFF2-40B4-BE49-F238E27FC236}">
                <a16:creationId xmlns:a16="http://schemas.microsoft.com/office/drawing/2014/main" id="{58CE81D9-41EA-4EB0-BBCD-8BC545612FA0}"/>
              </a:ext>
            </a:extLst>
          </p:cNvPr>
          <p:cNvSpPr txBox="1"/>
          <p:nvPr/>
        </p:nvSpPr>
        <p:spPr>
          <a:xfrm>
            <a:off x="5369350" y="988555"/>
            <a:ext cx="3000000" cy="1635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Medium"/>
                <a:ea typeface="Oswald Medium"/>
                <a:cs typeface="Oswald Medium"/>
                <a:sym typeface="Oswald Medium"/>
              </a:rPr>
              <a:t>Федеральный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Medium"/>
                <a:ea typeface="Oswald Medium"/>
                <a:cs typeface="Oswald Medium"/>
                <a:sym typeface="Oswald Medium"/>
              </a:rPr>
              <a:t> проект </a:t>
            </a:r>
            <a:b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Medium"/>
                <a:ea typeface="Oswald Medium"/>
                <a:cs typeface="Oswald Medium"/>
                <a:sym typeface="Oswald Medium"/>
              </a:rPr>
            </a:b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Oswald"/>
                <a:ea typeface="Oswald"/>
                <a:cs typeface="Oswald"/>
                <a:sym typeface="Oswald"/>
              </a:rPr>
              <a:t>«</a:t>
            </a:r>
            <a:r>
              <a:rPr kumimoji="0" lang="en-GB" sz="1200" b="1" i="0" u="none" strike="noStrike" kern="0" cap="none" spc="0" normalizeH="0" baseline="0" noProof="0" dirty="0" err="1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Oswald"/>
                <a:ea typeface="Oswald"/>
                <a:cs typeface="Oswald"/>
                <a:sym typeface="Oswald"/>
              </a:rPr>
              <a:t>Успех</a:t>
            </a: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kumimoji="0" lang="en-GB" sz="1200" b="1" i="0" u="none" strike="noStrike" kern="0" cap="none" spc="0" normalizeH="0" baseline="0" noProof="0" dirty="0" err="1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Oswald"/>
                <a:ea typeface="Oswald"/>
                <a:cs typeface="Oswald"/>
                <a:sym typeface="Oswald"/>
              </a:rPr>
              <a:t>каждого</a:t>
            </a: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kumimoji="0" lang="en-GB" sz="1200" b="1" i="0" u="none" strike="noStrike" kern="0" cap="none" spc="0" normalizeH="0" baseline="0" noProof="0" dirty="0" err="1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Oswald"/>
                <a:ea typeface="Oswald"/>
                <a:cs typeface="Oswald"/>
                <a:sym typeface="Oswald"/>
              </a:rPr>
              <a:t>ребенка</a:t>
            </a: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Oswald"/>
                <a:ea typeface="Oswald"/>
                <a:cs typeface="Oswald"/>
                <a:sym typeface="Oswald"/>
              </a:rPr>
              <a:t>»</a:t>
            </a: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Oswald"/>
                <a:ea typeface="Oswald"/>
                <a:cs typeface="Oswald"/>
                <a:sym typeface="Oswald"/>
              </a:rPr>
              <a:t> </a:t>
            </a:r>
            <a:b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Medium"/>
                <a:ea typeface="Oswald Medium"/>
                <a:cs typeface="Oswald Medium"/>
                <a:sym typeface="Oswald Medium"/>
              </a:rPr>
            </a:b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Medium"/>
                <a:ea typeface="Oswald Medium"/>
                <a:cs typeface="Oswald Medium"/>
                <a:sym typeface="Oswald Medium"/>
              </a:rPr>
              <a:t>(</a:t>
            </a:r>
            <a:r>
              <a:rPr kumimoji="0" lang="en-GB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Medium"/>
                <a:ea typeface="Oswald Medium"/>
                <a:cs typeface="Oswald Medium"/>
                <a:sym typeface="Oswald Medium"/>
              </a:rPr>
              <a:t>создание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Medium"/>
                <a:ea typeface="Oswald Medium"/>
                <a:cs typeface="Oswald Medium"/>
                <a:sym typeface="Oswald Medium"/>
              </a:rPr>
              <a:t> в </a:t>
            </a:r>
            <a:r>
              <a:rPr kumimoji="0" lang="en-GB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Medium"/>
                <a:ea typeface="Oswald Medium"/>
                <a:cs typeface="Oswald Medium"/>
                <a:sym typeface="Oswald Medium"/>
              </a:rPr>
              <a:t>общеобразовательных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kumimoji="0" lang="en-GB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Medium"/>
                <a:ea typeface="Oswald Medium"/>
                <a:cs typeface="Oswald Medium"/>
                <a:sym typeface="Oswald Medium"/>
              </a:rPr>
              <a:t>организациях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Medium"/>
                <a:ea typeface="Oswald Medium"/>
                <a:cs typeface="Oswald Medium"/>
                <a:sym typeface="Oswald Medium"/>
              </a:rPr>
              <a:t>, </a:t>
            </a:r>
            <a:r>
              <a:rPr kumimoji="0" lang="en-GB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Medium"/>
                <a:ea typeface="Oswald Medium"/>
                <a:cs typeface="Oswald Medium"/>
                <a:sym typeface="Oswald Medium"/>
              </a:rPr>
              <a:t>расположенных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Medium"/>
                <a:ea typeface="Oswald Medium"/>
                <a:cs typeface="Oswald Medium"/>
                <a:sym typeface="Oswald Medium"/>
              </a:rPr>
              <a:t> в </a:t>
            </a:r>
            <a:r>
              <a:rPr kumimoji="0" lang="en-GB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Medium"/>
                <a:ea typeface="Oswald Medium"/>
                <a:cs typeface="Oswald Medium"/>
                <a:sym typeface="Oswald Medium"/>
              </a:rPr>
              <a:t>сельской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kumimoji="0" lang="en-GB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Medium"/>
                <a:ea typeface="Oswald Medium"/>
                <a:cs typeface="Oswald Medium"/>
                <a:sym typeface="Oswald Medium"/>
              </a:rPr>
              <a:t>местности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Medium"/>
                <a:ea typeface="Oswald Medium"/>
                <a:cs typeface="Oswald Medium"/>
                <a:sym typeface="Oswald Medium"/>
              </a:rPr>
              <a:t>, </a:t>
            </a:r>
            <a:r>
              <a:rPr kumimoji="0" lang="en-GB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Medium"/>
                <a:ea typeface="Oswald Medium"/>
                <a:cs typeface="Oswald Medium"/>
                <a:sym typeface="Oswald Medium"/>
              </a:rPr>
              <a:t>условий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kumimoji="0" lang="en-GB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Medium"/>
                <a:ea typeface="Oswald Medium"/>
                <a:cs typeface="Oswald Medium"/>
                <a:sym typeface="Oswald Medium"/>
              </a:rPr>
              <a:t>для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kumimoji="0" lang="en-GB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Medium"/>
                <a:ea typeface="Oswald Medium"/>
                <a:cs typeface="Oswald Medium"/>
                <a:sym typeface="Oswald Medium"/>
              </a:rPr>
              <a:t>занятий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kumimoji="0" lang="en-GB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Medium"/>
                <a:ea typeface="Oswald Medium"/>
                <a:cs typeface="Oswald Medium"/>
                <a:sym typeface="Oswald Medium"/>
              </a:rPr>
              <a:t>физической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kumimoji="0" lang="en-GB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Medium"/>
                <a:ea typeface="Oswald Medium"/>
                <a:cs typeface="Oswald Medium"/>
                <a:sym typeface="Oswald Medium"/>
              </a:rPr>
              <a:t>культурой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Medium"/>
                <a:ea typeface="Oswald Medium"/>
                <a:cs typeface="Oswald Medium"/>
                <a:sym typeface="Oswald Medium"/>
              </a:rPr>
              <a:t> и </a:t>
            </a:r>
            <a:r>
              <a:rPr kumimoji="0" lang="en-GB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Medium"/>
                <a:ea typeface="Oswald Medium"/>
                <a:cs typeface="Oswald Medium"/>
                <a:sym typeface="Oswald Medium"/>
              </a:rPr>
              <a:t>спортом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Medium"/>
                <a:ea typeface="Oswald Medium"/>
                <a:cs typeface="Oswald Medium"/>
                <a:sym typeface="Oswald Medium"/>
              </a:rPr>
              <a:t>) </a:t>
            </a:r>
            <a:b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Medium"/>
                <a:ea typeface="Oswald Medium"/>
                <a:cs typeface="Oswald Medium"/>
                <a:sym typeface="Oswald Medium"/>
              </a:rPr>
            </a:br>
            <a:b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Medium"/>
                <a:ea typeface="Oswald Medium"/>
                <a:cs typeface="Oswald Medium"/>
                <a:sym typeface="Oswald Medium"/>
              </a:rPr>
            </a:b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kumimoji="0" lang="en-GB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Medium"/>
                <a:ea typeface="Oswald Medium"/>
                <a:cs typeface="Oswald Medium"/>
                <a:sym typeface="Oswald Medium"/>
              </a:rPr>
              <a:t>Ремонт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kumimoji="0" lang="en-GB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Medium"/>
                <a:ea typeface="Oswald Medium"/>
                <a:cs typeface="Oswald Medium"/>
                <a:sym typeface="Oswald Medium"/>
              </a:rPr>
              <a:t>спортивного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kumimoji="0" lang="en-GB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Medium"/>
                <a:ea typeface="Oswald Medium"/>
                <a:cs typeface="Oswald Medium"/>
                <a:sym typeface="Oswald Medium"/>
              </a:rPr>
              <a:t>зала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Medium"/>
                <a:ea typeface="Oswald Medium"/>
                <a:cs typeface="Oswald Medium"/>
                <a:sym typeface="Oswald Medium"/>
              </a:rPr>
              <a:t> в </a:t>
            </a: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Medium"/>
                <a:ea typeface="Oswald Medium"/>
                <a:cs typeface="Oswald Medium"/>
                <a:sym typeface="Oswald Medium"/>
              </a:rPr>
              <a:t>МБОУ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Medium"/>
                <a:ea typeface="Oswald Medium"/>
                <a:cs typeface="Oswald Medium"/>
                <a:sym typeface="Oswald Medium"/>
              </a:rPr>
              <a:t> «</a:t>
            </a:r>
            <a:r>
              <a:rPr kumimoji="0" lang="en-GB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Medium"/>
                <a:ea typeface="Oswald Medium"/>
                <a:cs typeface="Oswald Medium"/>
                <a:sym typeface="Oswald Medium"/>
              </a:rPr>
              <a:t>Тарасихинская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kumimoji="0" lang="en-GB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Medium"/>
                <a:ea typeface="Oswald Medium"/>
                <a:cs typeface="Oswald Medium"/>
                <a:sym typeface="Oswald Medium"/>
              </a:rPr>
              <a:t>основная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kumimoji="0" lang="en-GB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Medium"/>
                <a:ea typeface="Oswald Medium"/>
                <a:cs typeface="Oswald Medium"/>
                <a:sym typeface="Oswald Medium"/>
              </a:rPr>
              <a:t>школа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Medium"/>
                <a:ea typeface="Oswald Medium"/>
                <a:cs typeface="Oswald Medium"/>
                <a:sym typeface="Oswald Medium"/>
              </a:rPr>
              <a:t>»</a:t>
            </a: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Medium"/>
                <a:ea typeface="Oswald Medium"/>
                <a:cs typeface="Oswald Medium"/>
                <a:sym typeface="Oswald Medium"/>
              </a:rPr>
              <a:t> в сумме 2 029,8 </a:t>
            </a:r>
            <a:r>
              <a:rPr kumimoji="0" lang="ru-RU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Medium"/>
                <a:ea typeface="Oswald Medium"/>
                <a:cs typeface="Oswald Medium"/>
                <a:sym typeface="Oswald Medium"/>
              </a:rPr>
              <a:t>тыс.рублей</a:t>
            </a:r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pic>
        <p:nvPicPr>
          <p:cNvPr id="12" name="Google Shape;1623;p105" title="Points scored">
            <a:extLst>
              <a:ext uri="{FF2B5EF4-FFF2-40B4-BE49-F238E27FC236}">
                <a16:creationId xmlns:a16="http://schemas.microsoft.com/office/drawing/2014/main" id="{904BF88F-41DF-4DEE-9543-2233C2177EFC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69350" y="3087928"/>
            <a:ext cx="3000000" cy="185498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624;p105">
            <a:extLst>
              <a:ext uri="{FF2B5EF4-FFF2-40B4-BE49-F238E27FC236}">
                <a16:creationId xmlns:a16="http://schemas.microsoft.com/office/drawing/2014/main" id="{D0406CCD-9CE6-42B5-8427-B619E37D92BC}"/>
              </a:ext>
            </a:extLst>
          </p:cNvPr>
          <p:cNvSpPr txBox="1"/>
          <p:nvPr/>
        </p:nvSpPr>
        <p:spPr>
          <a:xfrm>
            <a:off x="5511375" y="3203000"/>
            <a:ext cx="5904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Medium"/>
                <a:ea typeface="Oswald Medium"/>
                <a:cs typeface="Oswald Medium"/>
                <a:sym typeface="Oswald Medium"/>
              </a:rPr>
              <a:t>1014,9</a:t>
            </a:r>
            <a:b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Medium"/>
                <a:ea typeface="Oswald Medium"/>
                <a:cs typeface="Oswald Medium"/>
                <a:sym typeface="Oswald Medium"/>
              </a:rPr>
            </a:br>
            <a:r>
              <a:rPr kumimoji="0" lang="en-GB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Medium"/>
                <a:ea typeface="Oswald Medium"/>
                <a:cs typeface="Oswald Medium"/>
                <a:sym typeface="Oswald Medium"/>
              </a:rPr>
              <a:t>тыс</a:t>
            </a: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Medium"/>
                <a:ea typeface="Oswald Medium"/>
                <a:cs typeface="Oswald Medium"/>
                <a:sym typeface="Oswald Medium"/>
              </a:rPr>
              <a:t>.</a:t>
            </a:r>
            <a:endParaRPr kumimoji="0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14" name="Google Shape;1626;p105">
            <a:extLst>
              <a:ext uri="{FF2B5EF4-FFF2-40B4-BE49-F238E27FC236}">
                <a16:creationId xmlns:a16="http://schemas.microsoft.com/office/drawing/2014/main" id="{0D158D7F-F091-4611-A94C-72EE9F771EE9}"/>
              </a:ext>
            </a:extLst>
          </p:cNvPr>
          <p:cNvSpPr txBox="1"/>
          <p:nvPr/>
        </p:nvSpPr>
        <p:spPr>
          <a:xfrm>
            <a:off x="6527200" y="3555075"/>
            <a:ext cx="684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Medium"/>
                <a:ea typeface="Oswald Medium"/>
                <a:cs typeface="Oswald Medium"/>
                <a:sym typeface="Oswald Medium"/>
              </a:rPr>
              <a:t>40,6</a:t>
            </a:r>
            <a:b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Medium"/>
                <a:ea typeface="Oswald Medium"/>
                <a:cs typeface="Oswald Medium"/>
                <a:sym typeface="Oswald Medium"/>
              </a:rPr>
            </a:br>
            <a:r>
              <a:rPr kumimoji="0" lang="en-GB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Medium"/>
                <a:ea typeface="Oswald Medium"/>
                <a:cs typeface="Oswald Medium"/>
                <a:sym typeface="Oswald Medium"/>
              </a:rPr>
              <a:t>тыс</a:t>
            </a: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Medium"/>
                <a:ea typeface="Oswald Medium"/>
                <a:cs typeface="Oswald Medium"/>
                <a:sym typeface="Oswald Medium"/>
              </a:rPr>
              <a:t>.</a:t>
            </a:r>
            <a:endParaRPr kumimoji="0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15" name="Google Shape;1625;p105">
            <a:extLst>
              <a:ext uri="{FF2B5EF4-FFF2-40B4-BE49-F238E27FC236}">
                <a16:creationId xmlns:a16="http://schemas.microsoft.com/office/drawing/2014/main" id="{64E5A64C-49EA-4FB6-9331-CEC7338F4AF1}"/>
              </a:ext>
            </a:extLst>
          </p:cNvPr>
          <p:cNvSpPr txBox="1"/>
          <p:nvPr/>
        </p:nvSpPr>
        <p:spPr>
          <a:xfrm>
            <a:off x="7487213" y="3341700"/>
            <a:ext cx="729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Medium"/>
                <a:ea typeface="Oswald Medium"/>
                <a:cs typeface="Oswald Medium"/>
                <a:sym typeface="Oswald Medium"/>
              </a:rPr>
              <a:t>974,3 </a:t>
            </a:r>
            <a:b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Medium"/>
                <a:ea typeface="Oswald Medium"/>
                <a:cs typeface="Oswald Medium"/>
                <a:sym typeface="Oswald Medium"/>
              </a:rPr>
            </a:br>
            <a:r>
              <a:rPr kumimoji="0" lang="en-GB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Medium"/>
                <a:ea typeface="Oswald Medium"/>
                <a:cs typeface="Oswald Medium"/>
                <a:sym typeface="Oswald Medium"/>
              </a:rPr>
              <a:t>тыс</a:t>
            </a: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Medium"/>
                <a:ea typeface="Oswald Medium"/>
                <a:cs typeface="Oswald Medium"/>
                <a:sym typeface="Oswald Medium"/>
              </a:rPr>
              <a:t>.</a:t>
            </a:r>
            <a:endParaRPr kumimoji="0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swald Medium"/>
              <a:ea typeface="Oswald Medium"/>
              <a:cs typeface="Oswald Medium"/>
              <a:sym typeface="Oswald Medium"/>
            </a:endParaRPr>
          </a:p>
        </p:txBody>
      </p:sp>
    </p:spTree>
    <p:extLst>
      <p:ext uri="{BB962C8B-B14F-4D97-AF65-F5344CB8AC3E}">
        <p14:creationId xmlns:p14="http://schemas.microsoft.com/office/powerpoint/2010/main" val="18387472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>
            <a:extLst>
              <a:ext uri="{FF2B5EF4-FFF2-40B4-BE49-F238E27FC236}">
                <a16:creationId xmlns:a16="http://schemas.microsoft.com/office/drawing/2014/main" id="{078FDFEF-A089-48CA-B153-EAA5F4326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840" y="125640"/>
            <a:ext cx="8100000" cy="572700"/>
          </a:xfrm>
        </p:spPr>
        <p:txBody>
          <a:bodyPr/>
          <a:lstStyle/>
          <a:p>
            <a:pPr algn="ctr"/>
            <a:r>
              <a:rPr lang="ru-RU" sz="1600" b="1" dirty="0">
                <a:latin typeface="Oswald" panose="00000500000000000000" pitchFamily="2" charset="-52"/>
              </a:rPr>
              <a:t>В результате реализации мероприятий государственной программы </a:t>
            </a:r>
            <a:br>
              <a:rPr lang="ru-RU" sz="1600" b="1" dirty="0">
                <a:latin typeface="Oswald" panose="00000500000000000000" pitchFamily="2" charset="-52"/>
              </a:rPr>
            </a:br>
            <a:r>
              <a:rPr lang="ru-RU" sz="1600" b="1" dirty="0">
                <a:latin typeface="Oswald" panose="00000500000000000000" pitchFamily="2" charset="-52"/>
              </a:rPr>
              <a:t>«Капитальный ремонт образовательных организаций»:</a:t>
            </a:r>
          </a:p>
        </p:txBody>
      </p:sp>
      <p:sp>
        <p:nvSpPr>
          <p:cNvPr id="14" name="Подзаголовок 13">
            <a:extLst>
              <a:ext uri="{FF2B5EF4-FFF2-40B4-BE49-F238E27FC236}">
                <a16:creationId xmlns:a16="http://schemas.microsoft.com/office/drawing/2014/main" id="{1F2CD8CD-22F6-4E12-9496-DA9569C495DB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487680" y="790394"/>
            <a:ext cx="3436938" cy="1508125"/>
          </a:xfrm>
        </p:spPr>
        <p:txBody>
          <a:bodyPr/>
          <a:lstStyle/>
          <a:p>
            <a:pPr marL="0" indent="0">
              <a:lnSpc>
                <a:spcPct val="110000"/>
              </a:lnSpc>
              <a:buNone/>
            </a:pPr>
            <a:r>
              <a:rPr lang="ru-RU" sz="1600" dirty="0">
                <a:latin typeface="Oswald" panose="00000500000000000000" pitchFamily="2" charset="-52"/>
              </a:rPr>
              <a:t>Проведен капитальный ремонт фасада здания и благоустройство территории (устройство асфальтобетонного покрытия) МБДОУ детского сада №2 «Теремок»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1600" dirty="0">
                <a:latin typeface="Oswald" panose="00000500000000000000" pitchFamily="2" charset="-52"/>
              </a:rPr>
              <a:t>в сумме 2 295,3 тыс. рублей</a:t>
            </a:r>
          </a:p>
        </p:txBody>
      </p:sp>
      <p:sp>
        <p:nvSpPr>
          <p:cNvPr id="20" name="Подзаголовок 13">
            <a:extLst>
              <a:ext uri="{FF2B5EF4-FFF2-40B4-BE49-F238E27FC236}">
                <a16:creationId xmlns:a16="http://schemas.microsoft.com/office/drawing/2014/main" id="{6643EDBD-93AE-4923-9284-40998A2616C9}"/>
              </a:ext>
            </a:extLst>
          </p:cNvPr>
          <p:cNvSpPr txBox="1">
            <a:spLocks/>
          </p:cNvSpPr>
          <p:nvPr/>
        </p:nvSpPr>
        <p:spPr>
          <a:xfrm>
            <a:off x="4728233" y="790394"/>
            <a:ext cx="3504503" cy="947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Libre Franklin"/>
              <a:buNone/>
              <a:defRPr sz="16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Libre Franklin"/>
              <a:buNone/>
              <a:defRPr sz="16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Libre Franklin"/>
              <a:buNone/>
              <a:defRPr sz="16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Libre Franklin"/>
              <a:buNone/>
              <a:defRPr sz="16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Libre Franklin"/>
              <a:buNone/>
              <a:defRPr sz="16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Libre Franklin"/>
              <a:buNone/>
              <a:defRPr sz="16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Libre Franklin"/>
              <a:buNone/>
              <a:defRPr sz="16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Libre Franklin"/>
              <a:buNone/>
              <a:defRPr sz="16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600"/>
              <a:buFont typeface="Libre Franklin"/>
              <a:buNone/>
              <a:defRPr sz="16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indent="0">
              <a:lnSpc>
                <a:spcPct val="110000"/>
              </a:lnSpc>
            </a:pPr>
            <a:r>
              <a:rPr lang="ru-RU" dirty="0">
                <a:latin typeface="Oswald" panose="00000500000000000000" pitchFamily="2" charset="-52"/>
              </a:rPr>
              <a:t>Проведен капитальный ремонт кровли  МБОУ «</a:t>
            </a:r>
            <a:r>
              <a:rPr lang="ru-RU" dirty="0" err="1">
                <a:latin typeface="Oswald" panose="00000500000000000000" pitchFamily="2" charset="-52"/>
              </a:rPr>
              <a:t>Хахальской</a:t>
            </a:r>
            <a:r>
              <a:rPr lang="ru-RU" dirty="0">
                <a:latin typeface="Oswald" panose="00000500000000000000" pitchFamily="2" charset="-52"/>
              </a:rPr>
              <a:t> основной школы» </a:t>
            </a:r>
          </a:p>
          <a:p>
            <a:pPr marL="0" indent="0">
              <a:lnSpc>
                <a:spcPct val="110000"/>
              </a:lnSpc>
            </a:pPr>
            <a:r>
              <a:rPr lang="ru-RU" dirty="0">
                <a:latin typeface="Oswald" panose="00000500000000000000" pitchFamily="2" charset="-52"/>
              </a:rPr>
              <a:t>в сумме 2 805,2 тыс. рублей</a:t>
            </a:r>
          </a:p>
        </p:txBody>
      </p:sp>
      <p:graphicFrame>
        <p:nvGraphicFramePr>
          <p:cNvPr id="30" name="Диаграмма 29">
            <a:extLst>
              <a:ext uri="{FF2B5EF4-FFF2-40B4-BE49-F238E27FC236}">
                <a16:creationId xmlns:a16="http://schemas.microsoft.com/office/drawing/2014/main" id="{1C672604-726F-4CE7-A6D5-20D95FA0D80A}"/>
              </a:ext>
            </a:extLst>
          </p:cNvPr>
          <p:cNvGraphicFramePr/>
          <p:nvPr/>
        </p:nvGraphicFramePr>
        <p:xfrm>
          <a:off x="402840" y="2217420"/>
          <a:ext cx="3362212" cy="2611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3" name="Диаграмма 32">
            <a:extLst>
              <a:ext uri="{FF2B5EF4-FFF2-40B4-BE49-F238E27FC236}">
                <a16:creationId xmlns:a16="http://schemas.microsoft.com/office/drawing/2014/main" id="{E96B5143-D136-46FC-9040-02D04B1A831B}"/>
              </a:ext>
            </a:extLst>
          </p:cNvPr>
          <p:cNvGraphicFramePr/>
          <p:nvPr/>
        </p:nvGraphicFramePr>
        <p:xfrm>
          <a:off x="4644911" y="2217420"/>
          <a:ext cx="3671145" cy="2611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436875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9" name="Google Shape;1169;p72"/>
          <p:cNvSpPr txBox="1">
            <a:spLocks noGrp="1"/>
          </p:cNvSpPr>
          <p:nvPr>
            <p:ph type="title"/>
          </p:nvPr>
        </p:nvSpPr>
        <p:spPr>
          <a:xfrm>
            <a:off x="138266" y="96119"/>
            <a:ext cx="8100000" cy="86733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>
                <a:latin typeface="Oswald"/>
                <a:ea typeface="Oswald"/>
                <a:cs typeface="Oswald"/>
                <a:sym typeface="Oswald"/>
              </a:rPr>
              <a:t>В результате исполнения муниципальной программы </a:t>
            </a:r>
            <a:br>
              <a:rPr lang="ru-RU" sz="1600" b="1" dirty="0">
                <a:latin typeface="Oswald"/>
                <a:ea typeface="Oswald"/>
                <a:cs typeface="Oswald"/>
                <a:sym typeface="Oswald"/>
              </a:rPr>
            </a:br>
            <a:r>
              <a:rPr lang="ru-RU" sz="1600" b="1" dirty="0">
                <a:latin typeface="Oswald"/>
                <a:ea typeface="Oswald"/>
                <a:cs typeface="Oswald"/>
                <a:sym typeface="Oswald"/>
              </a:rPr>
              <a:t>«Развитие образования городского округа Семеновский на 2018 – 2023 годы» </a:t>
            </a:r>
            <a:br>
              <a:rPr lang="ru-RU" sz="1600" b="1" dirty="0">
                <a:latin typeface="Oswald"/>
                <a:ea typeface="Oswald"/>
                <a:cs typeface="Oswald"/>
                <a:sym typeface="Oswald"/>
              </a:rPr>
            </a:br>
            <a:r>
              <a:rPr lang="ru-RU" sz="1800" b="1" dirty="0">
                <a:latin typeface="Oswald"/>
                <a:ea typeface="Oswald"/>
                <a:cs typeface="Oswald"/>
                <a:sym typeface="Oswald"/>
              </a:rPr>
              <a:t>за счет средств бюджета городского округа выполнены мероприятия</a:t>
            </a:r>
            <a:r>
              <a:rPr lang="ru-RU" sz="1600" b="1" dirty="0">
                <a:latin typeface="Oswald"/>
                <a:ea typeface="Oswald"/>
                <a:cs typeface="Oswald"/>
                <a:sym typeface="Oswald"/>
              </a:rPr>
              <a:t>:</a:t>
            </a:r>
            <a:br>
              <a:rPr lang="ru-RU" sz="1600" b="1" dirty="0">
                <a:latin typeface="Oswald"/>
                <a:ea typeface="Oswald"/>
                <a:cs typeface="Oswald"/>
                <a:sym typeface="Oswald"/>
              </a:rPr>
            </a:br>
            <a:endParaRPr sz="4400" b="1" dirty="0">
              <a:latin typeface="Oswald"/>
              <a:ea typeface="Oswald"/>
              <a:cs typeface="Oswald"/>
              <a:sym typeface="Oswald"/>
            </a:endParaRPr>
          </a:p>
        </p:txBody>
      </p:sp>
      <p:graphicFrame>
        <p:nvGraphicFramePr>
          <p:cNvPr id="1170" name="Google Shape;1170;p72"/>
          <p:cNvGraphicFramePr/>
          <p:nvPr/>
        </p:nvGraphicFramePr>
        <p:xfrm>
          <a:off x="216131" y="1044876"/>
          <a:ext cx="8711737" cy="3908326"/>
        </p:xfrm>
        <a:graphic>
          <a:graphicData uri="http://schemas.openxmlformats.org/drawingml/2006/table">
            <a:tbl>
              <a:tblPr>
                <a:noFill/>
                <a:tableStyleId>{0169B1BD-FBA2-4C58-9D93-58201E4B8F61}</a:tableStyleId>
              </a:tblPr>
              <a:tblGrid>
                <a:gridCol w="41823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81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53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18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84018">
                  <a:extLst>
                    <a:ext uri="{9D8B030D-6E8A-4147-A177-3AD203B41FA5}">
                      <a16:colId xmlns:a16="http://schemas.microsoft.com/office/drawing/2014/main" val="269496518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Наименование мероприятий</a:t>
                      </a:r>
                      <a:endParaRPr sz="9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1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Дошкольные организации</a:t>
                      </a:r>
                      <a:endParaRPr sz="9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1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5240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Общеобразовательные организации</a:t>
                      </a:r>
                      <a:endParaRPr sz="9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1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Организации дополнительного образования детей</a:t>
                      </a:r>
                      <a:endParaRPr sz="9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1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ВСЕГО</a:t>
                      </a:r>
                      <a:endParaRPr sz="9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Текущие ремонты детских групп и учебных классов, систем отопления и канализации, замена оконных и дверных блоков в образовательных организациях</a:t>
                      </a:r>
                      <a:endParaRPr sz="8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2 608,8</a:t>
                      </a:r>
                      <a:endParaRPr sz="8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6 451,1</a:t>
                      </a:r>
                      <a:endParaRPr sz="8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350,0</a:t>
                      </a:r>
                      <a:endParaRPr sz="8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9 409,9</a:t>
                      </a:r>
                      <a:endParaRPr sz="8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Ремонт кровли общеобразовательных организаций (МБОУ </a:t>
                      </a:r>
                      <a:r>
                        <a:rPr lang="ru-RU" sz="8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Сухобезводненская</a:t>
                      </a:r>
                      <a:r>
                        <a:rPr lang="ru-RU" sz="8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средняя школа, МБОУ школа №1)</a:t>
                      </a:r>
                      <a:endParaRPr sz="8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0,0</a:t>
                      </a:r>
                      <a:endParaRPr sz="8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7 418,9</a:t>
                      </a:r>
                      <a:endParaRPr sz="8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0,0</a:t>
                      </a:r>
                      <a:endParaRPr sz="8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7 418,9</a:t>
                      </a:r>
                      <a:endParaRPr sz="8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Работы по устройству ограждений и пандусов на территории образовательных организаций</a:t>
                      </a:r>
                      <a:endParaRPr sz="8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2 040,0</a:t>
                      </a:r>
                      <a:endParaRPr sz="8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1 176,4</a:t>
                      </a:r>
                      <a:endParaRPr sz="8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0,0</a:t>
                      </a:r>
                      <a:endParaRPr sz="8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3 216,4</a:t>
                      </a:r>
                      <a:endParaRPr sz="8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61326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Работы по благоустройству территории образовательных организаций (устройство асфальтобетонного покрытия, ремонт контейнерных площадок)</a:t>
                      </a:r>
                      <a:endParaRPr sz="8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1 701,2</a:t>
                      </a:r>
                      <a:endParaRPr sz="8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1 173,8</a:t>
                      </a:r>
                      <a:endParaRPr sz="8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0,0</a:t>
                      </a:r>
                      <a:endParaRPr sz="8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2 875,0</a:t>
                      </a:r>
                      <a:endParaRPr sz="8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6702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Приобретение кухонного оборудования и мебели для пищеблоков детских садов и школьных столовых, снегоуборщиков, спортивного оборудования, бактерицидных </a:t>
                      </a:r>
                      <a:r>
                        <a:rPr lang="ru-RU" sz="8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рециркуляторов</a:t>
                      </a:r>
                      <a:endParaRPr sz="8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532,0</a:t>
                      </a:r>
                      <a:endParaRPr sz="8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1 322,6</a:t>
                      </a:r>
                      <a:endParaRPr sz="8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734,0</a:t>
                      </a:r>
                      <a:endParaRPr sz="8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2 588,6</a:t>
                      </a:r>
                      <a:endParaRPr sz="8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6702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Работы по обеспечению пожарной безопасности образовательных организаций (испытание системы АПС, монтаж дымоходов и вытяжных систем, ремонт пожарных лестниц)</a:t>
                      </a:r>
                      <a:endParaRPr sz="8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823,8</a:t>
                      </a:r>
                      <a:endParaRPr sz="8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314,4</a:t>
                      </a:r>
                      <a:endParaRPr sz="8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274,9</a:t>
                      </a:r>
                      <a:endParaRPr sz="8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1 413,1</a:t>
                      </a:r>
                      <a:endParaRPr sz="8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6702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Устройство новых веранд на детских площадках МБДОУ детского сада №8 «Сказка»</a:t>
                      </a:r>
                      <a:endParaRPr sz="8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1 153,1</a:t>
                      </a:r>
                      <a:endParaRPr sz="8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0,0</a:t>
                      </a:r>
                      <a:endParaRPr sz="8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0,0</a:t>
                      </a:r>
                      <a:endParaRPr sz="8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1 153,1</a:t>
                      </a:r>
                      <a:endParaRPr sz="8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0104025"/>
                  </a:ext>
                </a:extLst>
              </a:tr>
              <a:tr h="346702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ВСЕГО ЗА СЧЕТ СРЕДСТВ БЮДЖЕТА ГОРОДСКОГО ОКРУГА</a:t>
                      </a:r>
                      <a:endParaRPr sz="8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8 858,9</a:t>
                      </a:r>
                      <a:endParaRPr sz="8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17 857,2</a:t>
                      </a:r>
                      <a:endParaRPr sz="8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1 358,9</a:t>
                      </a:r>
                      <a:endParaRPr sz="8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28 075,0</a:t>
                      </a:r>
                      <a:endParaRPr sz="8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5575839"/>
                  </a:ext>
                </a:extLst>
              </a:tr>
            </a:tbl>
          </a:graphicData>
        </a:graphic>
      </p:graphicFrame>
      <p:sp>
        <p:nvSpPr>
          <p:cNvPr id="5" name="object 5">
            <a:extLst>
              <a:ext uri="{FF2B5EF4-FFF2-40B4-BE49-F238E27FC236}">
                <a16:creationId xmlns:a16="http://schemas.microsoft.com/office/drawing/2014/main" id="{6E51FE29-E8DE-46CA-8245-449B827A29DD}"/>
              </a:ext>
            </a:extLst>
          </p:cNvPr>
          <p:cNvSpPr txBox="1"/>
          <p:nvPr/>
        </p:nvSpPr>
        <p:spPr>
          <a:xfrm>
            <a:off x="8322078" y="887471"/>
            <a:ext cx="999490" cy="1365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800" b="1" spc="-10" dirty="0">
                <a:latin typeface="Oswald" panose="020B0604020202020204" charset="-52"/>
                <a:cs typeface="Times New Roman"/>
              </a:rPr>
              <a:t>тыс.</a:t>
            </a:r>
            <a:r>
              <a:rPr sz="800" b="1" spc="-10" dirty="0">
                <a:latin typeface="Oswald" panose="020B0604020202020204" charset="-52"/>
                <a:cs typeface="Times New Roman"/>
              </a:rPr>
              <a:t> рублей</a:t>
            </a:r>
            <a:endParaRPr sz="800" dirty="0">
              <a:latin typeface="Oswald" panose="020B0604020202020204" charset="-52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854459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" name="Google Shape;1546;p95"/>
          <p:cNvSpPr txBox="1">
            <a:spLocks noGrp="1"/>
          </p:cNvSpPr>
          <p:nvPr>
            <p:ph type="title"/>
          </p:nvPr>
        </p:nvSpPr>
        <p:spPr>
          <a:xfrm>
            <a:off x="893525" y="297500"/>
            <a:ext cx="6645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7800" lvl="0" indent="0" algn="ctr" rtl="0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GB" sz="20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Распределение</a:t>
            </a:r>
            <a:r>
              <a:rPr lang="en-GB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20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расходов</a:t>
            </a:r>
            <a:r>
              <a:rPr lang="en-GB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на </a:t>
            </a:r>
            <a:r>
              <a:rPr lang="en-GB" sz="20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мероприятия</a:t>
            </a:r>
            <a:r>
              <a:rPr lang="en-GB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20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по</a:t>
            </a:r>
            <a:r>
              <a:rPr lang="en-GB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20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отдыху</a:t>
            </a:r>
            <a:r>
              <a:rPr lang="en-GB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и </a:t>
            </a:r>
            <a:r>
              <a:rPr lang="en-GB" sz="20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оздоровлению</a:t>
            </a:r>
            <a:r>
              <a:rPr lang="en-GB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20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детей</a:t>
            </a:r>
            <a:r>
              <a:rPr lang="en-GB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в </a:t>
            </a:r>
            <a:r>
              <a:rPr lang="en-GB" sz="20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каникулярный</a:t>
            </a:r>
            <a:r>
              <a:rPr lang="en-GB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20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период</a:t>
            </a:r>
            <a:endParaRPr b="1" dirty="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547" name="Google Shape;1547;p95"/>
          <p:cNvSpPr txBox="1"/>
          <p:nvPr/>
        </p:nvSpPr>
        <p:spPr>
          <a:xfrm>
            <a:off x="893525" y="1256269"/>
            <a:ext cx="6222900" cy="3193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swald Medium"/>
              <a:buChar char="●"/>
            </a:pPr>
            <a:r>
              <a:rPr lang="en-GB" sz="13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Содержание</a:t>
            </a:r>
            <a:r>
              <a:rPr lang="en-GB" sz="13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3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детского</a:t>
            </a:r>
            <a:r>
              <a:rPr lang="en-GB" sz="13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3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загородного</a:t>
            </a:r>
            <a:r>
              <a:rPr lang="en-GB" sz="13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3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оздоровительно-образовательного</a:t>
            </a:r>
            <a:endParaRPr sz="1300" dirty="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центра</a:t>
            </a:r>
            <a:r>
              <a:rPr lang="en-GB" sz="13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"</a:t>
            </a:r>
            <a:r>
              <a:rPr lang="en-GB" sz="13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Колос</a:t>
            </a:r>
            <a:r>
              <a:rPr lang="en-GB" sz="13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” – </a:t>
            </a:r>
            <a:r>
              <a:rPr lang="en-GB" sz="1300" b="1" dirty="0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4 165,2 </a:t>
            </a:r>
            <a:r>
              <a:rPr lang="en-GB" sz="1300" b="1" dirty="0" err="1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тыс</a:t>
            </a:r>
            <a:r>
              <a:rPr lang="en-GB" sz="1300" b="1" dirty="0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. </a:t>
            </a:r>
            <a:r>
              <a:rPr lang="ru-RU" sz="1300" b="1" dirty="0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р</a:t>
            </a:r>
            <a:r>
              <a:rPr lang="en-GB" sz="1300" b="1" dirty="0" err="1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ублей</a:t>
            </a:r>
            <a:br>
              <a:rPr lang="en-GB" sz="13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</a:br>
            <a:endParaRPr sz="1300" dirty="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swald Medium"/>
              <a:buChar char="●"/>
            </a:pPr>
            <a:r>
              <a:rPr lang="en-GB" sz="13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Возмещение</a:t>
            </a:r>
            <a:r>
              <a:rPr lang="en-GB" sz="13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3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части</a:t>
            </a:r>
            <a:r>
              <a:rPr lang="en-GB" sz="13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3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затрат</a:t>
            </a:r>
            <a:r>
              <a:rPr lang="en-GB" sz="13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3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по</a:t>
            </a:r>
            <a:r>
              <a:rPr lang="en-GB" sz="13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3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приобретению</a:t>
            </a:r>
            <a:r>
              <a:rPr lang="en-GB" sz="13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3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путевок</a:t>
            </a:r>
            <a:r>
              <a:rPr lang="en-GB" sz="13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br>
              <a:rPr lang="en-GB" sz="13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</a:br>
            <a:r>
              <a:rPr lang="en-GB" sz="13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в </a:t>
            </a:r>
            <a:r>
              <a:rPr lang="en-GB" sz="13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детские</a:t>
            </a:r>
            <a:r>
              <a:rPr lang="en-GB" sz="13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3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загородные</a:t>
            </a:r>
            <a:r>
              <a:rPr lang="en-GB" sz="13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3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лагеря</a:t>
            </a:r>
            <a:r>
              <a:rPr lang="en-GB" sz="13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– </a:t>
            </a:r>
            <a:r>
              <a:rPr lang="en-GB" sz="1300" b="1" dirty="0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3 847,5 </a:t>
            </a:r>
            <a:r>
              <a:rPr lang="en-GB" sz="1300" b="1" dirty="0" err="1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тыс</a:t>
            </a:r>
            <a:r>
              <a:rPr lang="en-GB" sz="1300" b="1" dirty="0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. </a:t>
            </a:r>
            <a:r>
              <a:rPr lang="en-GB" sz="1300" b="1" dirty="0" err="1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рублей</a:t>
            </a:r>
            <a:br>
              <a:rPr lang="en-GB" sz="13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</a:br>
            <a:endParaRPr sz="1300" dirty="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swald Medium"/>
              <a:buChar char="●"/>
            </a:pPr>
            <a:r>
              <a:rPr lang="en-GB" sz="13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Пришкольные</a:t>
            </a:r>
            <a:r>
              <a:rPr lang="en-GB" sz="13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3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лагеря</a:t>
            </a:r>
            <a:r>
              <a:rPr lang="en-GB" sz="13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с </a:t>
            </a:r>
            <a:r>
              <a:rPr lang="en-GB" sz="13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дневным</a:t>
            </a:r>
            <a:r>
              <a:rPr lang="en-GB" sz="13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3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пребыванием</a:t>
            </a:r>
            <a:r>
              <a:rPr lang="en-GB" sz="13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3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детей</a:t>
            </a:r>
            <a:r>
              <a:rPr lang="en-GB" sz="13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– </a:t>
            </a:r>
            <a:r>
              <a:rPr lang="en-GB" sz="1300" b="1" dirty="0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2 402,4 </a:t>
            </a:r>
            <a:r>
              <a:rPr lang="en-GB" sz="1300" b="1" dirty="0" err="1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тыс</a:t>
            </a:r>
            <a:r>
              <a:rPr lang="en-GB" sz="1300" b="1" dirty="0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. </a:t>
            </a:r>
            <a:r>
              <a:rPr lang="en-GB" sz="1300" b="1" dirty="0" err="1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рублей</a:t>
            </a:r>
            <a:br>
              <a:rPr lang="en-GB" sz="13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</a:br>
            <a:br>
              <a:rPr lang="en-GB" sz="13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endParaRPr sz="1300" b="1" dirty="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swald Medium"/>
              <a:buChar char="●"/>
            </a:pPr>
            <a:r>
              <a:rPr lang="en-GB" sz="13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Проведение</a:t>
            </a:r>
            <a:r>
              <a:rPr lang="en-GB" sz="13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3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спортивно</a:t>
            </a:r>
            <a:r>
              <a:rPr lang="en-GB" sz="13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- </a:t>
            </a:r>
            <a:r>
              <a:rPr lang="en-GB" sz="13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массовых</a:t>
            </a:r>
            <a:r>
              <a:rPr lang="en-GB" sz="13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3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мероприятий</a:t>
            </a:r>
            <a:r>
              <a:rPr lang="en-GB" sz="13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в т</a:t>
            </a:r>
            <a:r>
              <a:rPr lang="ru-RU" sz="13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ом </a:t>
            </a:r>
            <a:r>
              <a:rPr lang="en-GB" sz="13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ч</a:t>
            </a:r>
            <a:r>
              <a:rPr lang="ru-RU" sz="13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исле</a:t>
            </a:r>
            <a:r>
              <a:rPr lang="en-GB" sz="13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на </a:t>
            </a:r>
            <a:r>
              <a:rPr lang="en-GB" sz="13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детских</a:t>
            </a:r>
            <a:r>
              <a:rPr lang="en-GB" sz="13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3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дворовых</a:t>
            </a:r>
            <a:r>
              <a:rPr lang="en-GB" sz="13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3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площадках</a:t>
            </a:r>
            <a:r>
              <a:rPr lang="en-GB" sz="13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– </a:t>
            </a:r>
            <a:r>
              <a:rPr lang="en-GB" sz="1300" b="1" dirty="0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212,4 </a:t>
            </a:r>
            <a:r>
              <a:rPr lang="en-GB" sz="1300" b="1" dirty="0" err="1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тыс</a:t>
            </a:r>
            <a:r>
              <a:rPr lang="en-GB" sz="1300" b="1" dirty="0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. </a:t>
            </a:r>
            <a:r>
              <a:rPr lang="en-GB" sz="1300" b="1" dirty="0" err="1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рублей</a:t>
            </a:r>
            <a:endParaRPr sz="1300" b="1" dirty="0">
              <a:solidFill>
                <a:srgbClr val="FF9900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48" name="Google Shape;1548;p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175" y="150675"/>
            <a:ext cx="572700" cy="57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Google Shape;1450;p92"/>
          <p:cNvSpPr txBox="1"/>
          <p:nvPr/>
        </p:nvSpPr>
        <p:spPr>
          <a:xfrm>
            <a:off x="2988025" y="113709"/>
            <a:ext cx="5940075" cy="680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Расходы на </a:t>
            </a:r>
            <a:r>
              <a:rPr lang="en-GB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содержание</a:t>
            </a:r>
            <a:r>
              <a:rPr lang="en-GB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одного</a:t>
            </a:r>
            <a:r>
              <a:rPr lang="en-GB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обучающегося</a:t>
            </a:r>
            <a:r>
              <a:rPr lang="en-GB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в </a:t>
            </a:r>
            <a:r>
              <a:rPr lang="en-GB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год</a:t>
            </a:r>
            <a:r>
              <a:rPr lang="en-GB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в </a:t>
            </a:r>
            <a:r>
              <a:rPr lang="en-GB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общеобразовательных</a:t>
            </a:r>
            <a:r>
              <a:rPr lang="en-GB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организациях</a:t>
            </a:r>
            <a:r>
              <a:rPr lang="en-GB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городского</a:t>
            </a:r>
            <a:r>
              <a:rPr lang="en-GB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округа</a:t>
            </a:r>
            <a:r>
              <a:rPr lang="en-GB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Семеновский</a:t>
            </a:r>
            <a:r>
              <a:rPr lang="ru-RU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, рублей</a:t>
            </a:r>
            <a:endParaRPr dirty="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pic>
        <p:nvPicPr>
          <p:cNvPr id="1451" name="Google Shape;1451;p92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60875" y="830475"/>
            <a:ext cx="3972450" cy="2456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2" name="Google Shape;1452;p92" title="Points scored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8425" y="2533900"/>
            <a:ext cx="3972450" cy="2456274"/>
          </a:xfrm>
          <a:prstGeom prst="rect">
            <a:avLst/>
          </a:prstGeom>
          <a:noFill/>
          <a:ln>
            <a:noFill/>
          </a:ln>
        </p:spPr>
      </p:pic>
      <p:sp>
        <p:nvSpPr>
          <p:cNvPr id="1453" name="Google Shape;1453;p92"/>
          <p:cNvSpPr txBox="1"/>
          <p:nvPr/>
        </p:nvSpPr>
        <p:spPr>
          <a:xfrm>
            <a:off x="441100" y="1610713"/>
            <a:ext cx="3467100" cy="927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Динамика</a:t>
            </a:r>
            <a:r>
              <a:rPr lang="en-GB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расходов</a:t>
            </a:r>
            <a:r>
              <a:rPr lang="en-GB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на </a:t>
            </a:r>
            <a:r>
              <a:rPr lang="en-GB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содержание</a:t>
            </a:r>
            <a:r>
              <a:rPr lang="en-GB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ru-RU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м</a:t>
            </a:r>
            <a:r>
              <a:rPr lang="en-GB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униципальных</a:t>
            </a:r>
            <a:r>
              <a:rPr lang="en-GB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общеобразовательных</a:t>
            </a:r>
            <a:r>
              <a:rPr lang="en-GB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организаций</a:t>
            </a:r>
            <a:r>
              <a:rPr lang="ru-RU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,</a:t>
            </a:r>
            <a:r>
              <a:rPr lang="ru-RU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млн.рублей</a:t>
            </a:r>
            <a:endParaRPr dirty="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pic>
        <p:nvPicPr>
          <p:cNvPr id="1454" name="Google Shape;1454;p9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34075" y="4379400"/>
            <a:ext cx="764100" cy="7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455" name="Google Shape;1455;p92"/>
          <p:cNvSpPr txBox="1"/>
          <p:nvPr/>
        </p:nvSpPr>
        <p:spPr>
          <a:xfrm>
            <a:off x="627250" y="3444200"/>
            <a:ext cx="764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Oswald Medium"/>
                <a:ea typeface="Oswald Medium"/>
                <a:cs typeface="Oswald Medium"/>
                <a:sym typeface="Oswald Medium"/>
              </a:rPr>
              <a:t>263,5</a:t>
            </a:r>
            <a:endParaRPr sz="1200"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1456" name="Google Shape;1456;p92"/>
          <p:cNvSpPr txBox="1"/>
          <p:nvPr/>
        </p:nvSpPr>
        <p:spPr>
          <a:xfrm>
            <a:off x="1197475" y="3332375"/>
            <a:ext cx="581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Oswald Medium"/>
                <a:ea typeface="Oswald Medium"/>
                <a:cs typeface="Oswald Medium"/>
                <a:sym typeface="Oswald Medium"/>
              </a:rPr>
              <a:t>294,7</a:t>
            </a:r>
            <a:endParaRPr sz="1200"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1457" name="Google Shape;1457;p92"/>
          <p:cNvSpPr txBox="1"/>
          <p:nvPr/>
        </p:nvSpPr>
        <p:spPr>
          <a:xfrm>
            <a:off x="1733550" y="3332375"/>
            <a:ext cx="684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Oswald Medium"/>
                <a:ea typeface="Oswald Medium"/>
                <a:cs typeface="Oswald Medium"/>
                <a:sym typeface="Oswald Medium"/>
              </a:rPr>
              <a:t>303,2</a:t>
            </a:r>
            <a:endParaRPr sz="1200"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1458" name="Google Shape;1458;p92"/>
          <p:cNvSpPr txBox="1"/>
          <p:nvPr/>
        </p:nvSpPr>
        <p:spPr>
          <a:xfrm>
            <a:off x="2303725" y="3227500"/>
            <a:ext cx="684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Oswald Medium"/>
                <a:ea typeface="Oswald Medium"/>
                <a:cs typeface="Oswald Medium"/>
                <a:sym typeface="Oswald Medium"/>
              </a:rPr>
              <a:t>333,3</a:t>
            </a:r>
            <a:endParaRPr sz="1200"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1459" name="Google Shape;1459;p92"/>
          <p:cNvSpPr txBox="1"/>
          <p:nvPr/>
        </p:nvSpPr>
        <p:spPr>
          <a:xfrm>
            <a:off x="2862550" y="3029275"/>
            <a:ext cx="581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Oswald Medium"/>
                <a:ea typeface="Oswald Medium"/>
                <a:cs typeface="Oswald Medium"/>
                <a:sym typeface="Oswald Medium"/>
              </a:rPr>
              <a:t>384,1</a:t>
            </a:r>
            <a:endParaRPr sz="1200"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1460" name="Google Shape;1460;p92"/>
          <p:cNvSpPr txBox="1"/>
          <p:nvPr/>
        </p:nvSpPr>
        <p:spPr>
          <a:xfrm>
            <a:off x="3444250" y="2917450"/>
            <a:ext cx="581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Oswald Medium"/>
                <a:ea typeface="Oswald Medium"/>
                <a:cs typeface="Oswald Medium"/>
                <a:sym typeface="Oswald Medium"/>
              </a:rPr>
              <a:t>412,7</a:t>
            </a:r>
            <a:endParaRPr sz="1200"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1461" name="Google Shape;1461;p92"/>
          <p:cNvSpPr txBox="1"/>
          <p:nvPr/>
        </p:nvSpPr>
        <p:spPr>
          <a:xfrm>
            <a:off x="4698725" y="1553700"/>
            <a:ext cx="684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latin typeface="Oswald Medium"/>
                <a:ea typeface="Oswald Medium"/>
                <a:cs typeface="Oswald Medium"/>
                <a:sym typeface="Oswald Medium"/>
              </a:rPr>
              <a:t>63 709</a:t>
            </a:r>
            <a:endParaRPr sz="1200" dirty="0"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1462" name="Google Shape;1462;p92"/>
          <p:cNvSpPr txBox="1"/>
          <p:nvPr/>
        </p:nvSpPr>
        <p:spPr>
          <a:xfrm>
            <a:off x="5211925" y="1471175"/>
            <a:ext cx="627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latin typeface="Oswald Medium"/>
                <a:ea typeface="Oswald Medium"/>
                <a:cs typeface="Oswald Medium"/>
                <a:sym typeface="Oswald Medium"/>
              </a:rPr>
              <a:t>67 966</a:t>
            </a:r>
            <a:endParaRPr sz="1200" dirty="0"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1463" name="Google Shape;1463;p92"/>
          <p:cNvSpPr txBox="1"/>
          <p:nvPr/>
        </p:nvSpPr>
        <p:spPr>
          <a:xfrm>
            <a:off x="5747950" y="1471175"/>
            <a:ext cx="684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latin typeface="Oswald Medium"/>
                <a:ea typeface="Oswald Medium"/>
                <a:cs typeface="Oswald Medium"/>
                <a:sym typeface="Oswald Medium"/>
              </a:rPr>
              <a:t>67 952</a:t>
            </a:r>
            <a:endParaRPr sz="1200" dirty="0"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1464" name="Google Shape;1464;p92"/>
          <p:cNvSpPr txBox="1"/>
          <p:nvPr/>
        </p:nvSpPr>
        <p:spPr>
          <a:xfrm>
            <a:off x="6306775" y="1379975"/>
            <a:ext cx="627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latin typeface="Oswald Medium"/>
                <a:ea typeface="Oswald Medium"/>
                <a:cs typeface="Oswald Medium"/>
                <a:sym typeface="Oswald Medium"/>
              </a:rPr>
              <a:t>73 </a:t>
            </a:r>
            <a:r>
              <a:rPr lang="ru-RU" sz="1200" dirty="0">
                <a:latin typeface="Oswald Medium"/>
                <a:ea typeface="Oswald Medium"/>
                <a:cs typeface="Oswald Medium"/>
                <a:sym typeface="Oswald Medium"/>
              </a:rPr>
              <a:t>821</a:t>
            </a:r>
            <a:endParaRPr sz="1200" dirty="0"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1465" name="Google Shape;1465;p92"/>
          <p:cNvSpPr txBox="1"/>
          <p:nvPr/>
        </p:nvSpPr>
        <p:spPr>
          <a:xfrm>
            <a:off x="6842800" y="1288750"/>
            <a:ext cx="684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latin typeface="Oswald Medium"/>
                <a:ea typeface="Oswald Medium"/>
                <a:cs typeface="Oswald Medium"/>
                <a:sym typeface="Oswald Medium"/>
              </a:rPr>
              <a:t>83 993</a:t>
            </a:r>
            <a:endParaRPr sz="1200" dirty="0"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1466" name="Google Shape;1466;p92"/>
          <p:cNvSpPr txBox="1"/>
          <p:nvPr/>
        </p:nvSpPr>
        <p:spPr>
          <a:xfrm>
            <a:off x="7356000" y="1101875"/>
            <a:ext cx="627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latin typeface="Oswald Medium"/>
                <a:ea typeface="Oswald Medium"/>
                <a:cs typeface="Oswald Medium"/>
                <a:sym typeface="Oswald Medium"/>
              </a:rPr>
              <a:t>8</a:t>
            </a:r>
            <a:r>
              <a:rPr lang="ru-RU" sz="1200" dirty="0">
                <a:latin typeface="Oswald Medium"/>
                <a:ea typeface="Oswald Medium"/>
                <a:cs typeface="Oswald Medium"/>
                <a:sym typeface="Oswald Medium"/>
              </a:rPr>
              <a:t>8 505</a:t>
            </a:r>
            <a:endParaRPr sz="1200" dirty="0"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1467" name="Google Shape;1467;p92"/>
          <p:cNvSpPr txBox="1"/>
          <p:nvPr/>
        </p:nvSpPr>
        <p:spPr>
          <a:xfrm>
            <a:off x="4231125" y="3286750"/>
            <a:ext cx="1516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4 136</a:t>
            </a:r>
            <a:endParaRPr sz="120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1468" name="Google Shape;1468;p92"/>
          <p:cNvSpPr txBox="1"/>
          <p:nvPr/>
        </p:nvSpPr>
        <p:spPr>
          <a:xfrm>
            <a:off x="5143525" y="3286750"/>
            <a:ext cx="764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4 336</a:t>
            </a:r>
            <a:endParaRPr sz="120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1469" name="Google Shape;1469;p92"/>
          <p:cNvSpPr txBox="1"/>
          <p:nvPr/>
        </p:nvSpPr>
        <p:spPr>
          <a:xfrm>
            <a:off x="5656700" y="3286750"/>
            <a:ext cx="815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4 462</a:t>
            </a:r>
            <a:endParaRPr sz="120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1470" name="Google Shape;1470;p92"/>
          <p:cNvSpPr txBox="1"/>
          <p:nvPr/>
        </p:nvSpPr>
        <p:spPr>
          <a:xfrm>
            <a:off x="6129913" y="3286750"/>
            <a:ext cx="935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4 515</a:t>
            </a:r>
            <a:endParaRPr sz="120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1471" name="Google Shape;1471;p92"/>
          <p:cNvSpPr txBox="1"/>
          <p:nvPr/>
        </p:nvSpPr>
        <p:spPr>
          <a:xfrm>
            <a:off x="6711700" y="3286750"/>
            <a:ext cx="815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4 573</a:t>
            </a:r>
            <a:endParaRPr sz="120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1472" name="Google Shape;1472;p92"/>
          <p:cNvSpPr txBox="1"/>
          <p:nvPr/>
        </p:nvSpPr>
        <p:spPr>
          <a:xfrm>
            <a:off x="7287600" y="3286750"/>
            <a:ext cx="764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4 663</a:t>
            </a:r>
            <a:endParaRPr sz="120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1473" name="Google Shape;1473;p92"/>
          <p:cNvSpPr txBox="1"/>
          <p:nvPr/>
        </p:nvSpPr>
        <p:spPr>
          <a:xfrm>
            <a:off x="4857850" y="370167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Кол-во учащихся</a:t>
            </a:r>
            <a:endParaRPr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2" name="Google Shape;1422;p91"/>
          <p:cNvSpPr txBox="1">
            <a:spLocks noGrp="1"/>
          </p:cNvSpPr>
          <p:nvPr>
            <p:ph type="title"/>
          </p:nvPr>
        </p:nvSpPr>
        <p:spPr>
          <a:xfrm>
            <a:off x="255886" y="1392350"/>
            <a:ext cx="435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Динамика</a:t>
            </a:r>
            <a:r>
              <a:rPr lang="en-GB" sz="14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4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расходов</a:t>
            </a:r>
            <a:r>
              <a:rPr lang="en-GB" sz="14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на </a:t>
            </a:r>
            <a:r>
              <a:rPr lang="en-GB" sz="14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содержание</a:t>
            </a:r>
            <a:r>
              <a:rPr lang="en-GB" sz="14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4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муниципальных</a:t>
            </a:r>
            <a:r>
              <a:rPr lang="en-GB" sz="14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4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дошкольных</a:t>
            </a:r>
            <a:r>
              <a:rPr lang="en-GB" sz="14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4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образовательных</a:t>
            </a:r>
            <a:r>
              <a:rPr lang="en-GB" sz="14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4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организаций</a:t>
            </a:r>
            <a:r>
              <a:rPr lang="ru-RU" sz="14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,</a:t>
            </a:r>
            <a:r>
              <a:rPr lang="ru-RU" sz="14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млн.рублей</a:t>
            </a:r>
            <a:endParaRPr dirty="0"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1423" name="Google Shape;1423;p91"/>
          <p:cNvSpPr txBox="1"/>
          <p:nvPr/>
        </p:nvSpPr>
        <p:spPr>
          <a:xfrm>
            <a:off x="4999988" y="547450"/>
            <a:ext cx="3911700" cy="927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Расходы на </a:t>
            </a:r>
            <a:r>
              <a:rPr lang="en-GB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содержание</a:t>
            </a:r>
            <a:r>
              <a:rPr lang="en-GB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одного</a:t>
            </a:r>
            <a:r>
              <a:rPr lang="en-GB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ребенка</a:t>
            </a:r>
            <a:r>
              <a:rPr lang="en-GB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в </a:t>
            </a:r>
            <a:r>
              <a:rPr lang="en-GB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год</a:t>
            </a:r>
            <a:r>
              <a:rPr lang="en-GB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в </a:t>
            </a:r>
            <a:r>
              <a:rPr lang="en-GB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дошкольных</a:t>
            </a:r>
            <a:r>
              <a:rPr lang="en-GB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образовательных</a:t>
            </a:r>
            <a:r>
              <a:rPr lang="en-GB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организациях</a:t>
            </a:r>
            <a:r>
              <a:rPr lang="en-GB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городского</a:t>
            </a:r>
            <a:r>
              <a:rPr lang="en-GB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округа</a:t>
            </a:r>
            <a:r>
              <a:rPr lang="en-GB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Семеновский</a:t>
            </a:r>
            <a:r>
              <a:rPr lang="ru-RU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, рублей</a:t>
            </a:r>
            <a:endParaRPr dirty="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pic>
        <p:nvPicPr>
          <p:cNvPr id="1424" name="Google Shape;1424;p91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524" y="2018625"/>
            <a:ext cx="4408125" cy="272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5" name="Google Shape;1425;p91" title="Points scored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51787" y="1646400"/>
            <a:ext cx="4408125" cy="27257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6" name="Google Shape;1426;p91"/>
          <p:cNvSpPr txBox="1"/>
          <p:nvPr/>
        </p:nvSpPr>
        <p:spPr>
          <a:xfrm>
            <a:off x="5067250" y="4356800"/>
            <a:ext cx="1334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2 657 </a:t>
            </a:r>
            <a:endParaRPr sz="120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1427" name="Google Shape;1427;p91"/>
          <p:cNvSpPr txBox="1"/>
          <p:nvPr/>
        </p:nvSpPr>
        <p:spPr>
          <a:xfrm>
            <a:off x="6036625" y="4356800"/>
            <a:ext cx="558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2 704</a:t>
            </a:r>
            <a:endParaRPr sz="120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pic>
        <p:nvPicPr>
          <p:cNvPr id="1428" name="Google Shape;1428;p9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72000" y="94700"/>
            <a:ext cx="764100" cy="7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9" name="Google Shape;1429;p91"/>
          <p:cNvSpPr txBox="1"/>
          <p:nvPr/>
        </p:nvSpPr>
        <p:spPr>
          <a:xfrm>
            <a:off x="721500" y="2756175"/>
            <a:ext cx="558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Oswald Medium"/>
                <a:ea typeface="Oswald Medium"/>
                <a:cs typeface="Oswald Medium"/>
                <a:sym typeface="Oswald Medium"/>
              </a:rPr>
              <a:t>239,8</a:t>
            </a:r>
            <a:endParaRPr sz="1200"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1430" name="Google Shape;1430;p91"/>
          <p:cNvSpPr txBox="1"/>
          <p:nvPr/>
        </p:nvSpPr>
        <p:spPr>
          <a:xfrm>
            <a:off x="1379950" y="2680100"/>
            <a:ext cx="680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Oswald Medium"/>
                <a:ea typeface="Oswald Medium"/>
                <a:cs typeface="Oswald Medium"/>
                <a:sym typeface="Oswald Medium"/>
              </a:rPr>
              <a:t>258</a:t>
            </a:r>
            <a:endParaRPr sz="1200"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1431" name="Google Shape;1431;p91"/>
          <p:cNvSpPr txBox="1"/>
          <p:nvPr/>
        </p:nvSpPr>
        <p:spPr>
          <a:xfrm>
            <a:off x="1991613" y="2573125"/>
            <a:ext cx="615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Oswald Medium"/>
                <a:ea typeface="Oswald Medium"/>
                <a:cs typeface="Oswald Medium"/>
                <a:sym typeface="Oswald Medium"/>
              </a:rPr>
              <a:t>276,7</a:t>
            </a:r>
            <a:endParaRPr sz="1200"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1432" name="Google Shape;1432;p91"/>
          <p:cNvSpPr txBox="1"/>
          <p:nvPr/>
        </p:nvSpPr>
        <p:spPr>
          <a:xfrm>
            <a:off x="2607525" y="2463400"/>
            <a:ext cx="558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Oswald Medium"/>
                <a:ea typeface="Oswald Medium"/>
                <a:cs typeface="Oswald Medium"/>
                <a:sym typeface="Oswald Medium"/>
              </a:rPr>
              <a:t>292,5</a:t>
            </a:r>
            <a:endParaRPr sz="1200"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1433" name="Google Shape;1433;p91"/>
          <p:cNvSpPr txBox="1"/>
          <p:nvPr/>
        </p:nvSpPr>
        <p:spPr>
          <a:xfrm>
            <a:off x="3250325" y="2310800"/>
            <a:ext cx="558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Oswald Medium"/>
                <a:ea typeface="Oswald Medium"/>
                <a:cs typeface="Oswald Medium"/>
                <a:sym typeface="Oswald Medium"/>
              </a:rPr>
              <a:t>317,1</a:t>
            </a:r>
            <a:endParaRPr sz="1200"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1434" name="Google Shape;1434;p91"/>
          <p:cNvSpPr txBox="1"/>
          <p:nvPr/>
        </p:nvSpPr>
        <p:spPr>
          <a:xfrm>
            <a:off x="3893125" y="2310800"/>
            <a:ext cx="558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Oswald Medium"/>
                <a:ea typeface="Oswald Medium"/>
                <a:cs typeface="Oswald Medium"/>
                <a:sym typeface="Oswald Medium"/>
              </a:rPr>
              <a:t>315,1</a:t>
            </a:r>
            <a:endParaRPr sz="1200"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1435" name="Google Shape;1435;p91"/>
          <p:cNvSpPr txBox="1"/>
          <p:nvPr/>
        </p:nvSpPr>
        <p:spPr>
          <a:xfrm>
            <a:off x="5394400" y="2387100"/>
            <a:ext cx="680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latin typeface="Oswald Medium"/>
                <a:ea typeface="Oswald Medium"/>
                <a:cs typeface="Oswald Medium"/>
                <a:sym typeface="Oswald Medium"/>
              </a:rPr>
              <a:t>90 </a:t>
            </a:r>
            <a:r>
              <a:rPr lang="ru-RU" sz="1200" dirty="0">
                <a:latin typeface="Oswald Medium"/>
                <a:ea typeface="Oswald Medium"/>
                <a:cs typeface="Oswald Medium"/>
                <a:sym typeface="Oswald Medium"/>
              </a:rPr>
              <a:t>252</a:t>
            </a:r>
            <a:endParaRPr sz="1200" dirty="0"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1436" name="Google Shape;1436;p91"/>
          <p:cNvSpPr txBox="1"/>
          <p:nvPr/>
        </p:nvSpPr>
        <p:spPr>
          <a:xfrm>
            <a:off x="5976025" y="2310800"/>
            <a:ext cx="680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latin typeface="Oswald Medium"/>
                <a:ea typeface="Oswald Medium"/>
                <a:cs typeface="Oswald Medium"/>
                <a:sym typeface="Oswald Medium"/>
              </a:rPr>
              <a:t>9</a:t>
            </a:r>
            <a:r>
              <a:rPr lang="ru-RU" sz="1200" dirty="0">
                <a:latin typeface="Oswald Medium"/>
                <a:ea typeface="Oswald Medium"/>
                <a:cs typeface="Oswald Medium"/>
                <a:sym typeface="Oswald Medium"/>
              </a:rPr>
              <a:t>5 414</a:t>
            </a:r>
            <a:endParaRPr sz="1200" dirty="0"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1437" name="Google Shape;1437;p91"/>
          <p:cNvSpPr txBox="1"/>
          <p:nvPr/>
        </p:nvSpPr>
        <p:spPr>
          <a:xfrm>
            <a:off x="6533888" y="2249450"/>
            <a:ext cx="843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latin typeface="Oswald Medium"/>
                <a:ea typeface="Oswald Medium"/>
                <a:cs typeface="Oswald Medium"/>
                <a:sym typeface="Oswald Medium"/>
              </a:rPr>
              <a:t>10</a:t>
            </a:r>
            <a:r>
              <a:rPr lang="ru-RU" sz="1200" dirty="0">
                <a:latin typeface="Oswald Medium"/>
                <a:ea typeface="Oswald Medium"/>
                <a:cs typeface="Oswald Medium"/>
                <a:sym typeface="Oswald Medium"/>
              </a:rPr>
              <a:t>1 059</a:t>
            </a:r>
            <a:endParaRPr sz="1200" dirty="0"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1438" name="Google Shape;1438;p91"/>
          <p:cNvSpPr txBox="1"/>
          <p:nvPr/>
        </p:nvSpPr>
        <p:spPr>
          <a:xfrm>
            <a:off x="7116500" y="2158200"/>
            <a:ext cx="843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latin typeface="Oswald Medium"/>
                <a:ea typeface="Oswald Medium"/>
                <a:cs typeface="Oswald Medium"/>
                <a:sym typeface="Oswald Medium"/>
              </a:rPr>
              <a:t>10</a:t>
            </a:r>
            <a:r>
              <a:rPr lang="ru-RU" sz="1200" dirty="0">
                <a:latin typeface="Oswald Medium"/>
                <a:ea typeface="Oswald Medium"/>
                <a:cs typeface="Oswald Medium"/>
                <a:sym typeface="Oswald Medium"/>
              </a:rPr>
              <a:t>7 379</a:t>
            </a:r>
            <a:endParaRPr sz="1200" dirty="0"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1439" name="Google Shape;1439;p91"/>
          <p:cNvSpPr txBox="1"/>
          <p:nvPr/>
        </p:nvSpPr>
        <p:spPr>
          <a:xfrm>
            <a:off x="7698150" y="1965050"/>
            <a:ext cx="680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latin typeface="Oswald Medium"/>
                <a:ea typeface="Oswald Medium"/>
                <a:cs typeface="Oswald Medium"/>
                <a:sym typeface="Oswald Medium"/>
              </a:rPr>
              <a:t>1</a:t>
            </a:r>
            <a:r>
              <a:rPr lang="ru-RU" sz="1200" dirty="0">
                <a:latin typeface="Oswald Medium"/>
                <a:ea typeface="Oswald Medium"/>
                <a:cs typeface="Oswald Medium"/>
                <a:sym typeface="Oswald Medium"/>
              </a:rPr>
              <a:t>23 529</a:t>
            </a:r>
            <a:endParaRPr sz="1200" dirty="0"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1440" name="Google Shape;1440;p91"/>
          <p:cNvSpPr txBox="1"/>
          <p:nvPr/>
        </p:nvSpPr>
        <p:spPr>
          <a:xfrm>
            <a:off x="8291175" y="1788900"/>
            <a:ext cx="764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latin typeface="Oswald Medium"/>
                <a:ea typeface="Oswald Medium"/>
                <a:cs typeface="Oswald Medium"/>
                <a:sym typeface="Oswald Medium"/>
              </a:rPr>
              <a:t>130 </a:t>
            </a:r>
            <a:r>
              <a:rPr lang="ru-RU" sz="1200" dirty="0">
                <a:latin typeface="Oswald Medium"/>
                <a:ea typeface="Oswald Medium"/>
                <a:cs typeface="Oswald Medium"/>
                <a:sym typeface="Oswald Medium"/>
              </a:rPr>
              <a:t>801</a:t>
            </a:r>
            <a:endParaRPr sz="1200" dirty="0"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1441" name="Google Shape;1441;p91"/>
          <p:cNvSpPr txBox="1"/>
          <p:nvPr/>
        </p:nvSpPr>
        <p:spPr>
          <a:xfrm>
            <a:off x="6586700" y="4356800"/>
            <a:ext cx="558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2 738</a:t>
            </a:r>
            <a:endParaRPr sz="120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1442" name="Google Shape;1442;p91"/>
          <p:cNvSpPr txBox="1"/>
          <p:nvPr/>
        </p:nvSpPr>
        <p:spPr>
          <a:xfrm>
            <a:off x="7198400" y="4356800"/>
            <a:ext cx="680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2 724</a:t>
            </a:r>
            <a:endParaRPr sz="120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1443" name="Google Shape;1443;p91"/>
          <p:cNvSpPr txBox="1"/>
          <p:nvPr/>
        </p:nvSpPr>
        <p:spPr>
          <a:xfrm>
            <a:off x="7755025" y="4356800"/>
            <a:ext cx="680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2 567</a:t>
            </a:r>
            <a:endParaRPr sz="120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1444" name="Google Shape;1444;p91"/>
          <p:cNvSpPr txBox="1"/>
          <p:nvPr/>
        </p:nvSpPr>
        <p:spPr>
          <a:xfrm>
            <a:off x="8333175" y="4356800"/>
            <a:ext cx="680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2 409</a:t>
            </a:r>
            <a:endParaRPr sz="120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1445" name="Google Shape;1445;p91"/>
          <p:cNvSpPr txBox="1"/>
          <p:nvPr/>
        </p:nvSpPr>
        <p:spPr>
          <a:xfrm>
            <a:off x="3533900" y="4250600"/>
            <a:ext cx="3000000" cy="5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Кол-во</a:t>
            </a:r>
            <a:endParaRPr sz="120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детей</a:t>
            </a:r>
            <a:endParaRPr sz="120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41"/>
          <p:cNvSpPr txBox="1">
            <a:spLocks noGrp="1"/>
          </p:cNvSpPr>
          <p:nvPr>
            <p:ph type="title"/>
          </p:nvPr>
        </p:nvSpPr>
        <p:spPr>
          <a:xfrm>
            <a:off x="-554825" y="308925"/>
            <a:ext cx="810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"/>
                <a:ea typeface="Oswald"/>
                <a:cs typeface="Oswald"/>
                <a:sym typeface="Oswald"/>
              </a:rPr>
              <a:t>Основные параметры</a:t>
            </a:r>
            <a:b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"/>
                <a:ea typeface="Oswald"/>
                <a:cs typeface="Oswald"/>
                <a:sym typeface="Oswald"/>
              </a:rPr>
            </a:br>
            <a:r>
              <a:rPr kumimoji="0" lang="en-GB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"/>
                <a:ea typeface="Oswald"/>
                <a:cs typeface="Oswald"/>
                <a:sym typeface="Oswald"/>
              </a:rPr>
              <a:t>исполнения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kumimoji="0" lang="en-GB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"/>
                <a:ea typeface="Oswald"/>
                <a:cs typeface="Oswald"/>
                <a:sym typeface="Oswald"/>
              </a:rPr>
              <a:t>бюджета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"/>
                <a:ea typeface="Oswald"/>
                <a:cs typeface="Oswald"/>
                <a:sym typeface="Oswald"/>
              </a:rPr>
              <a:t> за 2021 год</a:t>
            </a:r>
            <a:endParaRPr sz="4900" b="1" dirty="0">
              <a:latin typeface="Oswald"/>
              <a:ea typeface="Oswald"/>
              <a:cs typeface="Oswald"/>
              <a:sym typeface="Oswald"/>
            </a:endParaRPr>
          </a:p>
        </p:txBody>
      </p:sp>
      <p:graphicFrame>
        <p:nvGraphicFramePr>
          <p:cNvPr id="533" name="Google Shape;533;p41"/>
          <p:cNvGraphicFramePr/>
          <p:nvPr/>
        </p:nvGraphicFramePr>
        <p:xfrm>
          <a:off x="232501" y="1674211"/>
          <a:ext cx="6587399" cy="3160363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7430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0582">
                  <a:extLst>
                    <a:ext uri="{9D8B030D-6E8A-4147-A177-3AD203B41FA5}">
                      <a16:colId xmlns:a16="http://schemas.microsoft.com/office/drawing/2014/main" val="184771329"/>
                    </a:ext>
                  </a:extLst>
                </a:gridCol>
                <a:gridCol w="1858805">
                  <a:extLst>
                    <a:ext uri="{9D8B030D-6E8A-4147-A177-3AD203B41FA5}">
                      <a16:colId xmlns:a16="http://schemas.microsoft.com/office/drawing/2014/main" val="2485222773"/>
                    </a:ext>
                  </a:extLst>
                </a:gridCol>
                <a:gridCol w="1334993">
                  <a:extLst>
                    <a:ext uri="{9D8B030D-6E8A-4147-A177-3AD203B41FA5}">
                      <a16:colId xmlns:a16="http://schemas.microsoft.com/office/drawing/2014/main" val="2432281132"/>
                    </a:ext>
                  </a:extLst>
                </a:gridCol>
              </a:tblGrid>
              <a:tr h="1057489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Показатели</a:t>
                      </a:r>
                      <a:endParaRPr sz="16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1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2021 год</a:t>
                      </a: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1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2021 год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(первоначальный план)</a:t>
                      </a: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1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% исполнения к первоначальному плану</a:t>
                      </a:r>
                      <a:endParaRPr sz="9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6078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Доходы</a:t>
                      </a:r>
                      <a:endParaRPr sz="16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2 091,1</a:t>
                      </a:r>
                      <a:endParaRPr sz="1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2 035,4</a:t>
                      </a:r>
                      <a:endParaRPr sz="1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102,7</a:t>
                      </a:r>
                      <a:endParaRPr sz="1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6078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Расходы</a:t>
                      </a:r>
                      <a:endParaRPr sz="16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2 304,8</a:t>
                      </a:r>
                      <a:endParaRPr sz="1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2 049,2</a:t>
                      </a:r>
                      <a:endParaRPr sz="1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112,5</a:t>
                      </a:r>
                      <a:endParaRPr sz="1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0718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Профицит</a:t>
                      </a:r>
                      <a:r>
                        <a:rPr lang="en-GB" sz="16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(+)</a:t>
                      </a:r>
                      <a:br>
                        <a:rPr lang="en-GB" sz="16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</a:br>
                      <a:r>
                        <a:rPr lang="en-GB" sz="16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Дефицит</a:t>
                      </a:r>
                      <a:r>
                        <a:rPr lang="en-GB" sz="16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(-)</a:t>
                      </a:r>
                      <a:endParaRPr sz="16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n-GB" sz="1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</a:br>
                      <a:r>
                        <a:rPr lang="en-GB" sz="1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-213,7</a:t>
                      </a:r>
                      <a:endParaRPr sz="1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1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-</a:t>
                      </a:r>
                      <a:r>
                        <a:rPr lang="ru-RU" sz="1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13,8</a:t>
                      </a:r>
                      <a:endParaRPr sz="1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1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-</a:t>
                      </a:r>
                      <a:endParaRPr sz="1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34" name="Google Shape;534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60925" y="2760425"/>
            <a:ext cx="2383075" cy="238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5" name="Google Shape;535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41375" y="583850"/>
            <a:ext cx="830350" cy="8303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565;p43">
            <a:extLst>
              <a:ext uri="{FF2B5EF4-FFF2-40B4-BE49-F238E27FC236}">
                <a16:creationId xmlns:a16="http://schemas.microsoft.com/office/drawing/2014/main" id="{B76FC806-FFB8-4436-98DC-FFE613F85AC4}"/>
              </a:ext>
            </a:extLst>
          </p:cNvPr>
          <p:cNvSpPr txBox="1"/>
          <p:nvPr/>
        </p:nvSpPr>
        <p:spPr>
          <a:xfrm>
            <a:off x="5961925" y="1373886"/>
            <a:ext cx="1129200" cy="397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Medium"/>
                <a:ea typeface="Oswald Medium"/>
                <a:cs typeface="Oswald Medium"/>
                <a:sym typeface="Oswald Medium"/>
              </a:rPr>
              <a:t>млн.рублей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swald Medium"/>
              <a:ea typeface="Oswald Medium"/>
              <a:cs typeface="Oswald Medium"/>
              <a:sym typeface="Oswald Medium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7" name="Google Shape;1567;p98"/>
          <p:cNvSpPr txBox="1">
            <a:spLocks noGrp="1"/>
          </p:cNvSpPr>
          <p:nvPr>
            <p:ph type="title"/>
          </p:nvPr>
        </p:nvSpPr>
        <p:spPr>
          <a:xfrm>
            <a:off x="1018974" y="229100"/>
            <a:ext cx="7694719" cy="71891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Муниципальная программа</a:t>
            </a:r>
            <a:r>
              <a:rPr lang="en-GB" sz="18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br>
              <a:rPr lang="en-GB" sz="18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en-GB" sz="18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«</a:t>
            </a:r>
            <a:r>
              <a:rPr lang="en-GB" sz="18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Развитие</a:t>
            </a:r>
            <a:r>
              <a:rPr lang="en-GB" sz="18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8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культуры</a:t>
            </a:r>
            <a:r>
              <a:rPr lang="en-GB" sz="18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8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городского</a:t>
            </a:r>
            <a:r>
              <a:rPr lang="en-GB" sz="18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8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округа</a:t>
            </a:r>
            <a:r>
              <a:rPr lang="en-GB" sz="18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8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Семеновский</a:t>
            </a:r>
            <a:r>
              <a:rPr lang="en-GB" sz="18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на 2018-2023 </a:t>
            </a:r>
            <a:r>
              <a:rPr lang="en-GB" sz="18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годы</a:t>
            </a:r>
            <a:r>
              <a:rPr lang="en-GB" sz="18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»</a:t>
            </a:r>
            <a:endParaRPr b="1" dirty="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graphicFrame>
        <p:nvGraphicFramePr>
          <p:cNvPr id="1568" name="Google Shape;1568;p98"/>
          <p:cNvGraphicFramePr/>
          <p:nvPr>
            <p:extLst>
              <p:ext uri="{D42A27DB-BD31-4B8C-83A1-F6EECF244321}">
                <p14:modId xmlns:p14="http://schemas.microsoft.com/office/powerpoint/2010/main" val="568455646"/>
              </p:ext>
            </p:extLst>
          </p:nvPr>
        </p:nvGraphicFramePr>
        <p:xfrm>
          <a:off x="287100" y="1239327"/>
          <a:ext cx="8729899" cy="3082188"/>
        </p:xfrm>
        <a:graphic>
          <a:graphicData uri="http://schemas.openxmlformats.org/drawingml/2006/table">
            <a:tbl>
              <a:tblPr>
                <a:noFill/>
                <a:tableStyleId>{0169B1BD-FBA2-4C58-9D93-58201E4B8F61}</a:tableStyleId>
              </a:tblPr>
              <a:tblGrid>
                <a:gridCol w="42936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528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834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Наименование</a:t>
                      </a: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подпрограммы</a:t>
                      </a:r>
                      <a:endParaRPr sz="9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Расходы</a:t>
                      </a:r>
                      <a:endParaRPr sz="9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6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План</a:t>
                      </a:r>
                      <a:endParaRPr sz="9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Ф</a:t>
                      </a:r>
                      <a:r>
                        <a:rPr lang="en-GB" sz="9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акт</a:t>
                      </a:r>
                      <a:endParaRPr sz="9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688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Всего</a:t>
                      </a:r>
                      <a:r>
                        <a:rPr lang="en-GB" sz="10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, в т</a:t>
                      </a:r>
                      <a:r>
                        <a:rPr lang="ru-RU" sz="10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ом числе по </a:t>
                      </a:r>
                      <a:r>
                        <a:rPr lang="en-GB" sz="10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подпрограммам</a:t>
                      </a:r>
                      <a:r>
                        <a:rPr lang="en-GB" sz="10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:</a:t>
                      </a:r>
                      <a:endParaRPr sz="10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199 033,2</a:t>
                      </a:r>
                      <a:endParaRPr sz="9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199 008,7</a:t>
                      </a:r>
                      <a:endParaRPr sz="9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9761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"</a:t>
                      </a:r>
                      <a:r>
                        <a:rPr lang="en-GB" sz="9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Дополнительное</a:t>
                      </a: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9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образование</a:t>
                      </a: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в </a:t>
                      </a:r>
                      <a:r>
                        <a:rPr lang="en-GB" sz="9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сфере</a:t>
                      </a: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9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культуры</a:t>
                      </a: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"</a:t>
                      </a:r>
                      <a:endParaRPr sz="9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23 385,3</a:t>
                      </a:r>
                      <a:endParaRPr sz="9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23 385,3</a:t>
                      </a:r>
                      <a:endParaRPr sz="9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7284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"</a:t>
                      </a:r>
                      <a:r>
                        <a:rPr lang="en-GB" sz="9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Развитие</a:t>
                      </a: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9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музейного</a:t>
                      </a: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9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дела</a:t>
                      </a: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"</a:t>
                      </a:r>
                      <a:endParaRPr sz="9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17 566,7</a:t>
                      </a:r>
                      <a:endParaRPr sz="9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17 566,7</a:t>
                      </a:r>
                      <a:endParaRPr sz="9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228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"</a:t>
                      </a:r>
                      <a:r>
                        <a:rPr lang="en-GB" sz="9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Библиотечное</a:t>
                      </a: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9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дело</a:t>
                      </a: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"</a:t>
                      </a:r>
                      <a:endParaRPr sz="9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31 227,6</a:t>
                      </a:r>
                      <a:endParaRPr sz="9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31 227,6</a:t>
                      </a:r>
                      <a:endParaRPr sz="9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76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"</a:t>
                      </a:r>
                      <a:r>
                        <a:rPr lang="en-GB" sz="9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Организация</a:t>
                      </a: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9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досуга</a:t>
                      </a: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"</a:t>
                      </a:r>
                      <a:endParaRPr sz="9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94 629,8</a:t>
                      </a:r>
                      <a:endParaRPr sz="9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94 605,3</a:t>
                      </a:r>
                      <a:endParaRPr sz="9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3383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"</a:t>
                      </a:r>
                      <a:r>
                        <a:rPr lang="en-GB" sz="9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Обеспечение</a:t>
                      </a: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9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реализации</a:t>
                      </a: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9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муниципальной</a:t>
                      </a: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9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программы</a:t>
                      </a: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"</a:t>
                      </a:r>
                      <a:endParaRPr sz="9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32 223,8</a:t>
                      </a:r>
                      <a:endParaRPr sz="9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32 223,8</a:t>
                      </a:r>
                      <a:endParaRPr sz="9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1569" name="Google Shape;1569;p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7250" y="145099"/>
            <a:ext cx="572700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object 138">
            <a:extLst>
              <a:ext uri="{FF2B5EF4-FFF2-40B4-BE49-F238E27FC236}">
                <a16:creationId xmlns:a16="http://schemas.microsoft.com/office/drawing/2014/main" id="{F6C2ABD6-E446-477B-8502-FE197111EF0A}"/>
              </a:ext>
            </a:extLst>
          </p:cNvPr>
          <p:cNvSpPr txBox="1"/>
          <p:nvPr/>
        </p:nvSpPr>
        <p:spPr>
          <a:xfrm>
            <a:off x="8532177" y="1073690"/>
            <a:ext cx="969644" cy="12118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00" b="1" dirty="0">
                <a:latin typeface="Oswald" panose="020B0604020202020204" charset="-52"/>
                <a:cs typeface="Times New Roman"/>
              </a:rPr>
              <a:t>тыс.</a:t>
            </a:r>
            <a:r>
              <a:rPr sz="700" b="1" spc="-20" dirty="0">
                <a:latin typeface="Oswald" panose="020B0604020202020204" charset="-52"/>
                <a:cs typeface="Times New Roman"/>
              </a:rPr>
              <a:t> </a:t>
            </a:r>
            <a:r>
              <a:rPr sz="700" b="1" spc="-10" dirty="0">
                <a:latin typeface="Oswald" panose="020B0604020202020204" charset="-52"/>
                <a:cs typeface="Times New Roman"/>
              </a:rPr>
              <a:t>рублей</a:t>
            </a:r>
            <a:endParaRPr sz="700" dirty="0">
              <a:latin typeface="Oswald" panose="020B0604020202020204" charset="-52"/>
              <a:cs typeface="Times New Roman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9" name="Google Shape;1169;p72"/>
          <p:cNvSpPr txBox="1">
            <a:spLocks noGrp="1"/>
          </p:cNvSpPr>
          <p:nvPr>
            <p:ph type="title"/>
          </p:nvPr>
        </p:nvSpPr>
        <p:spPr>
          <a:xfrm>
            <a:off x="138266" y="96119"/>
            <a:ext cx="8100000" cy="86733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1600" b="1" dirty="0">
                <a:latin typeface="Oswald"/>
                <a:ea typeface="Oswald"/>
                <a:cs typeface="Oswald"/>
                <a:sym typeface="Oswald"/>
              </a:rPr>
              <a:t>В рамках муниципальной программы </a:t>
            </a:r>
            <a:br>
              <a:rPr lang="ru-RU" sz="1600" b="1" dirty="0">
                <a:latin typeface="Oswald"/>
                <a:ea typeface="Oswald"/>
                <a:cs typeface="Oswald"/>
                <a:sym typeface="Oswald"/>
              </a:rPr>
            </a:br>
            <a:r>
              <a:rPr lang="en-GB" sz="16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«</a:t>
            </a:r>
            <a:r>
              <a:rPr lang="en-GB" sz="16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Развитие</a:t>
            </a:r>
            <a:r>
              <a:rPr lang="en-GB" sz="16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6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культуры</a:t>
            </a:r>
            <a:r>
              <a:rPr lang="en-GB" sz="16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6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городского</a:t>
            </a:r>
            <a:r>
              <a:rPr lang="en-GB" sz="16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6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округа</a:t>
            </a:r>
            <a:r>
              <a:rPr lang="en-GB" sz="16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6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Семеновский</a:t>
            </a:r>
            <a:r>
              <a:rPr lang="en-GB" sz="16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6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на</a:t>
            </a:r>
            <a:r>
              <a:rPr lang="en-GB" sz="16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2018-2023 </a:t>
            </a:r>
            <a:r>
              <a:rPr lang="en-GB" sz="16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годы</a:t>
            </a:r>
            <a:r>
              <a:rPr lang="en-GB" sz="16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»</a:t>
            </a:r>
            <a:br>
              <a:rPr lang="ru-RU" sz="1600" b="1" dirty="0">
                <a:latin typeface="Oswald"/>
                <a:ea typeface="Oswald"/>
                <a:cs typeface="Oswald"/>
                <a:sym typeface="Oswald"/>
              </a:rPr>
            </a:br>
            <a:r>
              <a:rPr lang="ru-RU" sz="1800" b="1" dirty="0">
                <a:latin typeface="Oswald"/>
                <a:ea typeface="Oswald"/>
                <a:cs typeface="Oswald"/>
                <a:sym typeface="Oswald"/>
              </a:rPr>
              <a:t>выполнены следующие основные мероприятия</a:t>
            </a:r>
            <a:r>
              <a:rPr lang="ru-RU" sz="1600" b="1" dirty="0">
                <a:latin typeface="Oswald"/>
                <a:ea typeface="Oswald"/>
                <a:cs typeface="Oswald"/>
                <a:sym typeface="Oswald"/>
              </a:rPr>
              <a:t>:</a:t>
            </a:r>
            <a:br>
              <a:rPr lang="ru-RU" sz="1600" b="1" dirty="0">
                <a:latin typeface="Oswald"/>
                <a:ea typeface="Oswald"/>
                <a:cs typeface="Oswald"/>
                <a:sym typeface="Oswald"/>
              </a:rPr>
            </a:br>
            <a:endParaRPr sz="4400" b="1" dirty="0">
              <a:latin typeface="Oswald"/>
              <a:ea typeface="Oswald"/>
              <a:cs typeface="Oswald"/>
              <a:sym typeface="Oswald"/>
            </a:endParaRPr>
          </a:p>
        </p:txBody>
      </p:sp>
      <p:graphicFrame>
        <p:nvGraphicFramePr>
          <p:cNvPr id="1170" name="Google Shape;1170;p72"/>
          <p:cNvGraphicFramePr/>
          <p:nvPr>
            <p:extLst>
              <p:ext uri="{D42A27DB-BD31-4B8C-83A1-F6EECF244321}">
                <p14:modId xmlns:p14="http://schemas.microsoft.com/office/powerpoint/2010/main" val="3228217338"/>
              </p:ext>
            </p:extLst>
          </p:nvPr>
        </p:nvGraphicFramePr>
        <p:xfrm>
          <a:off x="247650" y="1044876"/>
          <a:ext cx="8680218" cy="3434938"/>
        </p:xfrm>
        <a:graphic>
          <a:graphicData uri="http://schemas.openxmlformats.org/drawingml/2006/table">
            <a:tbl>
              <a:tblPr>
                <a:noFill/>
                <a:tableStyleId>{0169B1BD-FBA2-4C58-9D93-58201E4B8F61}</a:tableStyleId>
              </a:tblPr>
              <a:tblGrid>
                <a:gridCol w="40801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48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61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708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8317">
                  <a:extLst>
                    <a:ext uri="{9D8B030D-6E8A-4147-A177-3AD203B41FA5}">
                      <a16:colId xmlns:a16="http://schemas.microsoft.com/office/drawing/2014/main" val="269496518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Наименование мероприятий</a:t>
                      </a:r>
                      <a:endParaRPr sz="9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1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Средства федерального бюджета</a:t>
                      </a:r>
                      <a:endParaRPr sz="9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1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5240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Средства областного бюджета</a:t>
                      </a:r>
                      <a:endParaRPr sz="9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1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Средства бюджета городского округа</a:t>
                      </a:r>
                      <a:endParaRPr sz="9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1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ВСЕГО</a:t>
                      </a:r>
                      <a:endParaRPr sz="9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9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Oswald" panose="020B0604020202020204" charset="-52"/>
                          <a:ea typeface="Arial"/>
                          <a:cs typeface="Arial"/>
                          <a:sym typeface="Arial"/>
                        </a:rPr>
                        <a:t>Реализация проекта комплексного развития сельских территорий (сельских агломераций) "Комплексное развитие села Ильино-</a:t>
                      </a:r>
                      <a:r>
                        <a:rPr lang="ru-RU" sz="9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Oswald" panose="020B0604020202020204" charset="-52"/>
                          <a:ea typeface="Arial"/>
                          <a:cs typeface="Arial"/>
                          <a:sym typeface="Arial"/>
                        </a:rPr>
                        <a:t>Заборское</a:t>
                      </a:r>
                      <a:r>
                        <a:rPr lang="ru-RU" sz="9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Oswald" panose="020B0604020202020204" charset="-52"/>
                          <a:ea typeface="Arial"/>
                          <a:cs typeface="Arial"/>
                          <a:sym typeface="Arial"/>
                        </a:rPr>
                        <a:t> городского округа Семеновский Нижегородской области" мероприятие "Капитальный ремонт Дома культуры по адресу: Нижегородская область г. Семенов, </a:t>
                      </a:r>
                      <a:r>
                        <a:rPr lang="ru-RU" sz="9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Oswald" panose="020B0604020202020204" charset="-52"/>
                          <a:ea typeface="Arial"/>
                          <a:cs typeface="Arial"/>
                          <a:sym typeface="Arial"/>
                        </a:rPr>
                        <a:t>с.Ильино-Заборское</a:t>
                      </a:r>
                      <a:r>
                        <a:rPr lang="ru-RU" sz="9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Oswald" panose="020B0604020202020204" charset="-52"/>
                          <a:ea typeface="Arial"/>
                          <a:cs typeface="Arial"/>
                          <a:sym typeface="Arial"/>
                        </a:rPr>
                        <a:t>, </a:t>
                      </a:r>
                      <a:r>
                        <a:rPr lang="ru-RU" sz="9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Oswald" panose="020B0604020202020204" charset="-52"/>
                          <a:ea typeface="Arial"/>
                          <a:cs typeface="Arial"/>
                          <a:sym typeface="Arial"/>
                        </a:rPr>
                        <a:t>ул.Медведева</a:t>
                      </a:r>
                      <a:r>
                        <a:rPr lang="ru-RU" sz="9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Oswald" panose="020B0604020202020204" charset="-52"/>
                          <a:ea typeface="Arial"/>
                          <a:cs typeface="Arial"/>
                          <a:sym typeface="Arial"/>
                        </a:rPr>
                        <a:t>, д.12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20 256,4</a:t>
                      </a:r>
                      <a:endParaRPr sz="9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844,0</a:t>
                      </a:r>
                      <a:endParaRPr sz="9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211,0</a:t>
                      </a:r>
                      <a:endParaRPr sz="9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21 311,4</a:t>
                      </a:r>
                      <a:endParaRPr sz="9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8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Oswald" panose="020B0604020202020204" charset="-52"/>
                          <a:ea typeface="Arial"/>
                          <a:cs typeface="Arial"/>
                          <a:sym typeface="Arial"/>
                        </a:rPr>
                        <a:t>В целях реализации социально значимых мероприятий в рамках решения вопросов местного значения выполнен капитальный ремонт  здания ДК «Сухобезводное»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0,0</a:t>
                      </a:r>
                      <a:endParaRPr sz="9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3 926,2</a:t>
                      </a:r>
                      <a:endParaRPr sz="9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981,5</a:t>
                      </a:r>
                      <a:endParaRPr sz="9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4 907,7</a:t>
                      </a:r>
                      <a:endParaRPr sz="9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Oswald" panose="020B0604020202020204" charset="-52"/>
                          <a:ea typeface="Arial"/>
                          <a:cs typeface="Arial"/>
                          <a:sym typeface="Arial"/>
                        </a:rPr>
                        <a:t>Обеспечение развития и укрепления материально-технической базы домов культуры в населенных пунктах с числом жителей до 50 тысяч человек (приобретена мебель, световое оборудование, выполнен ремонт кружковой комнаты в доме культуры М-</a:t>
                      </a:r>
                      <a:r>
                        <a:rPr lang="ru-RU" sz="9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Oswald" panose="020B0604020202020204" charset="-52"/>
                          <a:ea typeface="Arial"/>
                          <a:cs typeface="Arial"/>
                          <a:sym typeface="Arial"/>
                        </a:rPr>
                        <a:t>Зиновьево</a:t>
                      </a:r>
                      <a:r>
                        <a:rPr lang="ru-RU" sz="9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Oswald" panose="020B0604020202020204" charset="-52"/>
                          <a:ea typeface="Arial"/>
                          <a:cs typeface="Arial"/>
                          <a:sym typeface="Arial"/>
                        </a:rPr>
                        <a:t>)</a:t>
                      </a:r>
                      <a:endParaRPr sz="9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989,2</a:t>
                      </a:r>
                      <a:endParaRPr sz="9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347,6</a:t>
                      </a:r>
                      <a:endParaRPr sz="9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86,9</a:t>
                      </a:r>
                      <a:endParaRPr sz="9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1 423,7</a:t>
                      </a:r>
                      <a:endParaRPr sz="9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61326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Капитальный и текущий ремонт учреждений культуры за счет средств бюджета </a:t>
                      </a:r>
                      <a:r>
                        <a:rPr lang="ru-RU" sz="90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городского округа</a:t>
                      </a:r>
                      <a:endParaRPr sz="9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0,0</a:t>
                      </a:r>
                      <a:endParaRPr sz="9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0,0</a:t>
                      </a:r>
                      <a:endParaRPr sz="9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17 324,5</a:t>
                      </a:r>
                      <a:endParaRPr sz="9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17 324,5</a:t>
                      </a:r>
                      <a:endParaRPr sz="9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6702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Всего </a:t>
                      </a:r>
                      <a:endParaRPr sz="9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21 245,6</a:t>
                      </a:r>
                      <a:endParaRPr sz="9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5 117,8</a:t>
                      </a:r>
                      <a:endParaRPr sz="9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18 603,9</a:t>
                      </a:r>
                      <a:endParaRPr sz="9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latin typeface="Oswald" panose="020B0604020202020204" charset="-52"/>
                          <a:ea typeface="Oswald Medium"/>
                          <a:cs typeface="Oswald Medium"/>
                          <a:sym typeface="Oswald Medium"/>
                        </a:rPr>
                        <a:t>44 967,3</a:t>
                      </a:r>
                      <a:endParaRPr sz="900" dirty="0">
                        <a:latin typeface="Oswald" panose="020B0604020202020204" charset="-52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5575839"/>
                  </a:ext>
                </a:extLst>
              </a:tr>
            </a:tbl>
          </a:graphicData>
        </a:graphic>
      </p:graphicFrame>
      <p:sp>
        <p:nvSpPr>
          <p:cNvPr id="5" name="object 5">
            <a:extLst>
              <a:ext uri="{FF2B5EF4-FFF2-40B4-BE49-F238E27FC236}">
                <a16:creationId xmlns:a16="http://schemas.microsoft.com/office/drawing/2014/main" id="{6E51FE29-E8DE-46CA-8245-449B827A29DD}"/>
              </a:ext>
            </a:extLst>
          </p:cNvPr>
          <p:cNvSpPr txBox="1"/>
          <p:nvPr/>
        </p:nvSpPr>
        <p:spPr>
          <a:xfrm>
            <a:off x="8322078" y="887471"/>
            <a:ext cx="999490" cy="1365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800" b="1" spc="-10" dirty="0">
                <a:latin typeface="Oswald" panose="020B0604020202020204" charset="-52"/>
                <a:cs typeface="Times New Roman"/>
              </a:rPr>
              <a:t>тыс.</a:t>
            </a:r>
            <a:r>
              <a:rPr sz="800" b="1" spc="-10" dirty="0">
                <a:latin typeface="Oswald" panose="020B0604020202020204" charset="-52"/>
                <a:cs typeface="Times New Roman"/>
              </a:rPr>
              <a:t> рублей</a:t>
            </a:r>
            <a:endParaRPr sz="800" dirty="0">
              <a:latin typeface="Oswald" panose="020B0604020202020204" charset="-52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251374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8" name="Google Shape;1588;p101"/>
          <p:cNvSpPr txBox="1">
            <a:spLocks noGrp="1"/>
          </p:cNvSpPr>
          <p:nvPr>
            <p:ph type="title"/>
          </p:nvPr>
        </p:nvSpPr>
        <p:spPr>
          <a:xfrm>
            <a:off x="-64500" y="179299"/>
            <a:ext cx="810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Муниципальная </a:t>
            </a:r>
            <a:r>
              <a:rPr lang="en-GB" sz="16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программа</a:t>
            </a:r>
            <a:r>
              <a:rPr lang="en-GB" sz="16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br>
              <a:rPr lang="en-GB" sz="16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en-GB" sz="16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"</a:t>
            </a:r>
            <a:r>
              <a:rPr lang="en-GB" sz="16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Развитие</a:t>
            </a:r>
            <a:r>
              <a:rPr lang="en-GB" sz="16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6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физической</a:t>
            </a:r>
            <a:r>
              <a:rPr lang="en-GB" sz="16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6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культуры</a:t>
            </a:r>
            <a:r>
              <a:rPr lang="en-GB" sz="16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, </a:t>
            </a:r>
            <a:r>
              <a:rPr lang="en-GB" sz="16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спорта</a:t>
            </a:r>
            <a:r>
              <a:rPr lang="en-GB" sz="16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и </a:t>
            </a:r>
            <a:r>
              <a:rPr lang="en-GB" sz="16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молодежной</a:t>
            </a:r>
            <a:r>
              <a:rPr lang="en-GB" sz="16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6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политики</a:t>
            </a:r>
            <a:r>
              <a:rPr lang="en-GB" sz="16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и </a:t>
            </a:r>
            <a:r>
              <a:rPr lang="en-GB" sz="16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патриотического</a:t>
            </a:r>
            <a:r>
              <a:rPr lang="en-GB" sz="16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6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воспитания</a:t>
            </a:r>
            <a:r>
              <a:rPr lang="en-GB" sz="16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6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молодежи</a:t>
            </a:r>
            <a:r>
              <a:rPr lang="en-GB" sz="16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в </a:t>
            </a:r>
            <a:r>
              <a:rPr lang="en-GB" sz="16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городском</a:t>
            </a:r>
            <a:r>
              <a:rPr lang="en-GB" sz="16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6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округе</a:t>
            </a:r>
            <a:r>
              <a:rPr lang="en-GB" sz="16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6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Семеновский</a:t>
            </a:r>
            <a:r>
              <a:rPr lang="en-GB" sz="16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на 2018-2023 </a:t>
            </a:r>
            <a:r>
              <a:rPr lang="en-GB" sz="16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годы</a:t>
            </a:r>
            <a:r>
              <a:rPr lang="en-GB" sz="16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"</a:t>
            </a:r>
            <a:endParaRPr sz="1600" b="1" dirty="0">
              <a:latin typeface="Oswald"/>
              <a:ea typeface="Oswald"/>
              <a:cs typeface="Oswald"/>
              <a:sym typeface="Oswald"/>
            </a:endParaRPr>
          </a:p>
        </p:txBody>
      </p:sp>
      <p:graphicFrame>
        <p:nvGraphicFramePr>
          <p:cNvPr id="1589" name="Google Shape;1589;p101"/>
          <p:cNvGraphicFramePr/>
          <p:nvPr>
            <p:extLst>
              <p:ext uri="{D42A27DB-BD31-4B8C-83A1-F6EECF244321}">
                <p14:modId xmlns:p14="http://schemas.microsoft.com/office/powerpoint/2010/main" val="2921401730"/>
              </p:ext>
            </p:extLst>
          </p:nvPr>
        </p:nvGraphicFramePr>
        <p:xfrm>
          <a:off x="222196" y="1321227"/>
          <a:ext cx="8710679" cy="2805273"/>
        </p:xfrm>
        <a:graphic>
          <a:graphicData uri="http://schemas.openxmlformats.org/drawingml/2006/table">
            <a:tbl>
              <a:tblPr>
                <a:noFill/>
                <a:tableStyleId>{0169B1BD-FBA2-4C58-9D93-58201E4B8F61}</a:tableStyleId>
              </a:tblPr>
              <a:tblGrid>
                <a:gridCol w="40184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043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879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Наименование</a:t>
                      </a:r>
                      <a:r>
                        <a:rPr lang="en-GB" sz="10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10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подпрограммы</a:t>
                      </a:r>
                      <a:endParaRPr sz="10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1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План</a:t>
                      </a:r>
                      <a:endParaRPr sz="10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2021 </a:t>
                      </a:r>
                      <a:r>
                        <a:rPr lang="en-GB" sz="10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год</a:t>
                      </a:r>
                      <a:endParaRPr sz="10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1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Факт</a:t>
                      </a:r>
                      <a:endParaRPr sz="10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2021 </a:t>
                      </a:r>
                      <a:r>
                        <a:rPr lang="en-GB" sz="10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год</a:t>
                      </a:r>
                      <a:endParaRPr sz="10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"</a:t>
                      </a:r>
                      <a:r>
                        <a:rPr lang="en-GB" sz="9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Развитие</a:t>
                      </a: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9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физической</a:t>
                      </a: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9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культуры</a:t>
                      </a: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и </a:t>
                      </a:r>
                      <a:r>
                        <a:rPr lang="en-GB" sz="9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массового</a:t>
                      </a: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9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спорта</a:t>
                      </a: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"</a:t>
                      </a:r>
                      <a:endParaRPr sz="9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48 033,2</a:t>
                      </a:r>
                      <a:endParaRPr sz="90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48 033,2</a:t>
                      </a:r>
                      <a:endParaRPr sz="90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"</a:t>
                      </a:r>
                      <a:r>
                        <a:rPr lang="en-GB" sz="9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Развитие</a:t>
                      </a: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9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спорта</a:t>
                      </a: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9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высших</a:t>
                      </a: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9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достижений</a:t>
                      </a: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и </a:t>
                      </a:r>
                      <a:r>
                        <a:rPr lang="en-GB" sz="9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системы</a:t>
                      </a: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9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подготовки</a:t>
                      </a: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9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спортивного</a:t>
                      </a: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9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резерва</a:t>
                      </a: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"</a:t>
                      </a:r>
                      <a:endParaRPr sz="9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25 042,8</a:t>
                      </a:r>
                      <a:endParaRPr sz="9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25 042,8</a:t>
                      </a:r>
                      <a:endParaRPr sz="90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"</a:t>
                      </a:r>
                      <a:r>
                        <a:rPr lang="en-GB" sz="9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Развитие</a:t>
                      </a: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9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молодежной</a:t>
                      </a: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9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политики</a:t>
                      </a: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"</a:t>
                      </a:r>
                      <a:endParaRPr sz="9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173,1</a:t>
                      </a:r>
                      <a:endParaRPr sz="9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173,1</a:t>
                      </a:r>
                      <a:endParaRPr sz="9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"</a:t>
                      </a:r>
                      <a:r>
                        <a:rPr lang="en-GB" sz="9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Патриотическое</a:t>
                      </a: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9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воспитание</a:t>
                      </a: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9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молодежи</a:t>
                      </a: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"</a:t>
                      </a:r>
                      <a:endParaRPr sz="9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39,3</a:t>
                      </a:r>
                      <a:endParaRPr sz="9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39,3</a:t>
                      </a:r>
                      <a:endParaRPr sz="9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"</a:t>
                      </a:r>
                      <a:r>
                        <a:rPr lang="en-GB" sz="9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Обеспечение</a:t>
                      </a: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9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реализации</a:t>
                      </a: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9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муниципальной</a:t>
                      </a: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9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программы</a:t>
                      </a: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"</a:t>
                      </a:r>
                      <a:endParaRPr sz="9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4 205,1</a:t>
                      </a:r>
                      <a:endParaRPr sz="9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4 205,1</a:t>
                      </a:r>
                      <a:endParaRPr sz="9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Всего по программе:</a:t>
                      </a:r>
                      <a:endParaRPr sz="9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77 493,5</a:t>
                      </a:r>
                      <a:endParaRPr sz="9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77 493,5</a:t>
                      </a:r>
                      <a:endParaRPr sz="9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590" name="Google Shape;1590;p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60175" y="179299"/>
            <a:ext cx="572700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object 138">
            <a:extLst>
              <a:ext uri="{FF2B5EF4-FFF2-40B4-BE49-F238E27FC236}">
                <a16:creationId xmlns:a16="http://schemas.microsoft.com/office/drawing/2014/main" id="{414544E8-B372-4526-8D3A-3453A6FD1A4D}"/>
              </a:ext>
            </a:extLst>
          </p:cNvPr>
          <p:cNvSpPr txBox="1"/>
          <p:nvPr/>
        </p:nvSpPr>
        <p:spPr>
          <a:xfrm>
            <a:off x="8448053" y="1150222"/>
            <a:ext cx="969644" cy="12118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00" b="1" dirty="0">
                <a:latin typeface="Oswald" panose="020B0604020202020204" charset="-52"/>
                <a:cs typeface="Times New Roman"/>
              </a:rPr>
              <a:t>тыс.</a:t>
            </a:r>
            <a:r>
              <a:rPr sz="700" b="1" spc="-20" dirty="0">
                <a:latin typeface="Oswald" panose="020B0604020202020204" charset="-52"/>
                <a:cs typeface="Times New Roman"/>
              </a:rPr>
              <a:t> </a:t>
            </a:r>
            <a:r>
              <a:rPr sz="700" b="1" spc="-10" dirty="0">
                <a:latin typeface="Oswald" panose="020B0604020202020204" charset="-52"/>
                <a:cs typeface="Times New Roman"/>
              </a:rPr>
              <a:t>рублей</a:t>
            </a:r>
            <a:endParaRPr sz="700" dirty="0">
              <a:latin typeface="Oswald" panose="020B0604020202020204" charset="-52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544162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9" name="Google Shape;1609;p104"/>
          <p:cNvSpPr txBox="1">
            <a:spLocks noGrp="1"/>
          </p:cNvSpPr>
          <p:nvPr>
            <p:ph type="title"/>
          </p:nvPr>
        </p:nvSpPr>
        <p:spPr>
          <a:xfrm>
            <a:off x="755125" y="206275"/>
            <a:ext cx="7533000" cy="21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Распределение</a:t>
            </a:r>
            <a:r>
              <a:rPr lang="en-GB" sz="17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7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расходов</a:t>
            </a:r>
            <a:r>
              <a:rPr lang="en-GB" sz="17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7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по</a:t>
            </a:r>
            <a:r>
              <a:rPr lang="en-GB" sz="17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7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муниципальной</a:t>
            </a:r>
            <a:r>
              <a:rPr lang="en-GB" sz="17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7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программе</a:t>
            </a:r>
            <a:r>
              <a:rPr lang="en-GB" sz="17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br>
              <a:rPr lang="en-GB" sz="17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en-GB" sz="17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"</a:t>
            </a:r>
            <a:r>
              <a:rPr lang="en-GB" sz="17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Развитие</a:t>
            </a:r>
            <a:r>
              <a:rPr lang="en-GB" sz="17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7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физической</a:t>
            </a:r>
            <a:r>
              <a:rPr lang="en-GB" sz="17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7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культуры</a:t>
            </a:r>
            <a:r>
              <a:rPr lang="en-GB" sz="17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, </a:t>
            </a:r>
            <a:r>
              <a:rPr lang="en-GB" sz="17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спорта</a:t>
            </a:r>
            <a:r>
              <a:rPr lang="en-GB" sz="17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и </a:t>
            </a:r>
            <a:r>
              <a:rPr lang="en-GB" sz="17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молодежной</a:t>
            </a:r>
            <a:r>
              <a:rPr lang="en-GB" sz="17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7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политики</a:t>
            </a:r>
            <a:r>
              <a:rPr lang="en-GB" sz="17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и </a:t>
            </a:r>
            <a:r>
              <a:rPr lang="en-GB" sz="17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патриотического</a:t>
            </a:r>
            <a:r>
              <a:rPr lang="en-GB" sz="17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7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воспитания</a:t>
            </a:r>
            <a:r>
              <a:rPr lang="en-GB" sz="17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7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молодежи</a:t>
            </a:r>
            <a:r>
              <a:rPr lang="en-GB" sz="17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в </a:t>
            </a:r>
            <a:r>
              <a:rPr lang="en-GB" sz="17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городском</a:t>
            </a:r>
            <a:r>
              <a:rPr lang="en-GB" sz="17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7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округе</a:t>
            </a:r>
            <a:r>
              <a:rPr lang="en-GB" sz="17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7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Семеновский</a:t>
            </a:r>
            <a:r>
              <a:rPr lang="en-GB" sz="17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br>
              <a:rPr lang="en-GB" sz="17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en-GB" sz="17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на 2018-2023 </a:t>
            </a:r>
            <a:r>
              <a:rPr lang="en-GB" sz="17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годы</a:t>
            </a:r>
            <a:r>
              <a:rPr lang="en-GB" sz="17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"</a:t>
            </a:r>
            <a:endParaRPr b="1" dirty="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610" name="Google Shape;1610;p104"/>
          <p:cNvSpPr txBox="1"/>
          <p:nvPr/>
        </p:nvSpPr>
        <p:spPr>
          <a:xfrm>
            <a:off x="605100" y="1757275"/>
            <a:ext cx="3501000" cy="8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МБУ «Физкультурно-оздоровительный комплекс в г. Семенов Нижегородской области» - </a:t>
            </a:r>
            <a:br>
              <a:rPr lang="en-GB" sz="130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</a:br>
            <a:r>
              <a:rPr lang="en-GB" sz="1300" b="1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44,0 млн. руб.</a:t>
            </a:r>
            <a:endParaRPr sz="1300" b="1">
              <a:solidFill>
                <a:srgbClr val="FF99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611" name="Google Shape;1611;p104"/>
          <p:cNvSpPr txBox="1"/>
          <p:nvPr/>
        </p:nvSpPr>
        <p:spPr>
          <a:xfrm>
            <a:off x="1799091" y="3811000"/>
            <a:ext cx="4299600" cy="8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Выполнение</a:t>
            </a:r>
            <a:r>
              <a:rPr lang="en-GB" sz="13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3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функций</a:t>
            </a:r>
            <a:r>
              <a:rPr lang="en-GB" sz="13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3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органами</a:t>
            </a:r>
            <a:br>
              <a:rPr lang="en-GB" sz="13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</a:br>
            <a:r>
              <a:rPr lang="en-GB" sz="13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3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местного</a:t>
            </a:r>
            <a:r>
              <a:rPr lang="en-GB" sz="13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3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самоуправления</a:t>
            </a:r>
            <a:r>
              <a:rPr lang="en-GB" sz="13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- </a:t>
            </a:r>
            <a:br>
              <a:rPr lang="en-GB" sz="13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</a:br>
            <a:r>
              <a:rPr lang="en-GB" sz="1300" b="1" dirty="0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2,2 </a:t>
            </a:r>
            <a:r>
              <a:rPr lang="en-GB" sz="1300" b="1" dirty="0" err="1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млн</a:t>
            </a:r>
            <a:r>
              <a:rPr lang="en-GB" sz="1300" b="1" dirty="0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. </a:t>
            </a:r>
            <a:r>
              <a:rPr lang="en-GB" sz="1300" b="1" dirty="0" err="1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руб</a:t>
            </a:r>
            <a:r>
              <a:rPr lang="en-GB" sz="1300" b="1" dirty="0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.</a:t>
            </a:r>
            <a:endParaRPr sz="1300" b="1" dirty="0">
              <a:solidFill>
                <a:srgbClr val="FF99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612" name="Google Shape;1612;p104"/>
          <p:cNvSpPr txBox="1"/>
          <p:nvPr/>
        </p:nvSpPr>
        <p:spPr>
          <a:xfrm>
            <a:off x="605100" y="2717425"/>
            <a:ext cx="3501000" cy="8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МБУ </a:t>
            </a:r>
            <a:br>
              <a:rPr lang="en-GB" sz="13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</a:br>
            <a:r>
              <a:rPr lang="en-GB" sz="13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«</a:t>
            </a:r>
            <a:r>
              <a:rPr lang="en-GB" sz="13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Семеновская</a:t>
            </a:r>
            <a:r>
              <a:rPr lang="en-GB" sz="13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3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спортивная</a:t>
            </a:r>
            <a:r>
              <a:rPr lang="en-GB" sz="13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3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школа</a:t>
            </a:r>
            <a:r>
              <a:rPr lang="en-GB" sz="13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“</a:t>
            </a:r>
            <a:r>
              <a:rPr lang="en-GB" sz="13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Олимп</a:t>
            </a:r>
            <a:r>
              <a:rPr lang="en-GB" sz="13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”» - </a:t>
            </a:r>
            <a:br>
              <a:rPr lang="en-GB" sz="13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</a:br>
            <a:r>
              <a:rPr lang="en-GB" sz="1300" b="1" dirty="0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25,1 </a:t>
            </a:r>
            <a:r>
              <a:rPr lang="en-GB" sz="1300" b="1" dirty="0" err="1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млн</a:t>
            </a:r>
            <a:r>
              <a:rPr lang="en-GB" sz="1300" b="1" dirty="0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. </a:t>
            </a:r>
            <a:r>
              <a:rPr lang="en-GB" sz="1300" b="1" dirty="0" err="1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руб</a:t>
            </a:r>
            <a:r>
              <a:rPr lang="en-GB" sz="1300" b="1" dirty="0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.</a:t>
            </a:r>
            <a:endParaRPr sz="1300" b="1" dirty="0">
              <a:solidFill>
                <a:srgbClr val="FF99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613" name="Google Shape;1613;p104"/>
          <p:cNvSpPr txBox="1"/>
          <p:nvPr/>
        </p:nvSpPr>
        <p:spPr>
          <a:xfrm>
            <a:off x="4296741" y="2832475"/>
            <a:ext cx="3000000" cy="6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Централизованная</a:t>
            </a:r>
            <a:r>
              <a:rPr lang="en-GB" sz="13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3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бухгалтерия</a:t>
            </a:r>
            <a:r>
              <a:rPr lang="en-GB" sz="13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- </a:t>
            </a:r>
            <a:br>
              <a:rPr lang="en-GB" sz="13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</a:br>
            <a:r>
              <a:rPr lang="en-GB" sz="1300" b="1" dirty="0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2,0 </a:t>
            </a:r>
            <a:r>
              <a:rPr lang="en-GB" sz="1300" b="1" dirty="0" err="1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млн</a:t>
            </a:r>
            <a:r>
              <a:rPr lang="en-GB" sz="1300" b="1" dirty="0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. </a:t>
            </a:r>
            <a:r>
              <a:rPr lang="en-GB" sz="1300" b="1" dirty="0" err="1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руб</a:t>
            </a:r>
            <a:r>
              <a:rPr lang="en-GB" sz="1300" b="1" dirty="0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.</a:t>
            </a:r>
            <a:endParaRPr sz="1300" b="1" dirty="0">
              <a:solidFill>
                <a:srgbClr val="FF99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615" name="Google Shape;1615;p104"/>
          <p:cNvSpPr txBox="1"/>
          <p:nvPr/>
        </p:nvSpPr>
        <p:spPr>
          <a:xfrm>
            <a:off x="4296741" y="1757275"/>
            <a:ext cx="3000000" cy="8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Мероприятия в </a:t>
            </a:r>
            <a:r>
              <a:rPr lang="en-GB" sz="13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области</a:t>
            </a:r>
            <a:r>
              <a:rPr lang="en-GB" sz="13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3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спорта</a:t>
            </a:r>
            <a:r>
              <a:rPr lang="en-GB" sz="13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, </a:t>
            </a:r>
            <a:r>
              <a:rPr lang="en-GB" sz="13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физической</a:t>
            </a:r>
            <a:r>
              <a:rPr lang="en-GB" sz="13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3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культуры</a:t>
            </a:r>
            <a:r>
              <a:rPr lang="en-GB" sz="13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и </a:t>
            </a:r>
            <a:r>
              <a:rPr lang="en-GB" sz="13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туризма</a:t>
            </a:r>
            <a:r>
              <a:rPr lang="en-GB" sz="13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- </a:t>
            </a:r>
            <a:br>
              <a:rPr lang="en-GB" sz="13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</a:br>
            <a:r>
              <a:rPr lang="en-GB" sz="1300" b="1" dirty="0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1,9 </a:t>
            </a:r>
            <a:r>
              <a:rPr lang="en-GB" sz="1300" b="1" dirty="0" err="1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млн</a:t>
            </a:r>
            <a:r>
              <a:rPr lang="en-GB" sz="1300" b="1" dirty="0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. </a:t>
            </a:r>
            <a:r>
              <a:rPr lang="en-GB" sz="1300" b="1" dirty="0" err="1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руб</a:t>
            </a:r>
            <a:r>
              <a:rPr lang="en-GB" sz="1300" b="1" dirty="0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.</a:t>
            </a:r>
            <a:endParaRPr sz="1300" b="1" dirty="0">
              <a:solidFill>
                <a:srgbClr val="FF99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616" name="Google Shape;1616;p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96875" y="4233550"/>
            <a:ext cx="691075" cy="691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9" name="Google Shape;1169;p72"/>
          <p:cNvSpPr txBox="1">
            <a:spLocks noGrp="1"/>
          </p:cNvSpPr>
          <p:nvPr>
            <p:ph type="title"/>
          </p:nvPr>
        </p:nvSpPr>
        <p:spPr>
          <a:xfrm>
            <a:off x="392791" y="197861"/>
            <a:ext cx="7931150" cy="7904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Bef>
                <a:spcPct val="0"/>
              </a:spcBef>
              <a:buClrTx/>
              <a:buSzTx/>
            </a:pPr>
            <a:r>
              <a:rPr lang="ru-RU" altLang="ru-RU" sz="1200" b="1" dirty="0">
                <a:latin typeface="Oswald" panose="020B0604020202020204" charset="-52"/>
              </a:rPr>
              <a:t>Поддержка сельхозпроизводителей в рамках  реализации муниципальной программы </a:t>
            </a:r>
            <a:br>
              <a:rPr lang="ru-RU" altLang="ru-RU" sz="1200" b="1" dirty="0">
                <a:latin typeface="Oswald" panose="020B0604020202020204" charset="-52"/>
              </a:rPr>
            </a:br>
            <a:r>
              <a:rPr lang="ru-RU" altLang="ru-RU" sz="1200" b="1" dirty="0">
                <a:latin typeface="Oswald" panose="020B0604020202020204" charset="-52"/>
              </a:rPr>
              <a:t>«Развитие агропромышленного комплекса городского округа Семёновский Нижегородской области» </a:t>
            </a:r>
            <a:br>
              <a:rPr lang="ru-RU" altLang="ru-RU" sz="1200" b="1" dirty="0">
                <a:latin typeface="Oswald" panose="020B0604020202020204" charset="-52"/>
              </a:rPr>
            </a:br>
            <a:r>
              <a:rPr lang="ru-RU" altLang="ru-RU" sz="1200" b="1" dirty="0">
                <a:latin typeface="Oswald" panose="020B0604020202020204" charset="-52"/>
              </a:rPr>
              <a:t>на 2015-2022 годы»</a:t>
            </a:r>
            <a:br>
              <a:rPr lang="ru-RU" altLang="ru-RU" sz="1200" b="1" dirty="0">
                <a:latin typeface="Oswald" panose="020B0604020202020204" charset="-52"/>
              </a:rPr>
            </a:br>
            <a:r>
              <a:rPr lang="ru-RU" sz="21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   </a:t>
            </a:r>
            <a:endParaRPr sz="4400" b="1" dirty="0">
              <a:latin typeface="Oswald"/>
              <a:ea typeface="Oswald"/>
              <a:cs typeface="Oswald"/>
              <a:sym typeface="Oswald"/>
            </a:endParaRPr>
          </a:p>
        </p:txBody>
      </p:sp>
      <p:graphicFrame>
        <p:nvGraphicFramePr>
          <p:cNvPr id="1170" name="Google Shape;1170;p72"/>
          <p:cNvGraphicFramePr/>
          <p:nvPr>
            <p:extLst>
              <p:ext uri="{D42A27DB-BD31-4B8C-83A1-F6EECF244321}">
                <p14:modId xmlns:p14="http://schemas.microsoft.com/office/powerpoint/2010/main" val="2332878457"/>
              </p:ext>
            </p:extLst>
          </p:nvPr>
        </p:nvGraphicFramePr>
        <p:xfrm>
          <a:off x="151713" y="988359"/>
          <a:ext cx="8427138" cy="3934993"/>
        </p:xfrm>
        <a:graphic>
          <a:graphicData uri="http://schemas.openxmlformats.org/drawingml/2006/table">
            <a:tbl>
              <a:tblPr>
                <a:noFill/>
                <a:tableStyleId>{0169B1BD-FBA2-4C58-9D93-58201E4B8F61}</a:tableStyleId>
              </a:tblPr>
              <a:tblGrid>
                <a:gridCol w="16854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90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61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10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854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38876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Год</a:t>
                      </a:r>
                      <a:endParaRPr sz="10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1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За </a:t>
                      </a:r>
                      <a:r>
                        <a:rPr lang="en-GB" sz="10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счет</a:t>
                      </a:r>
                      <a:r>
                        <a:rPr lang="ru-RU" sz="10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10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средств</a:t>
                      </a:r>
                      <a:endParaRPr sz="10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  <a:p>
                      <a:pPr marL="114300" marR="1143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ф</a:t>
                      </a:r>
                      <a:r>
                        <a:rPr lang="en-GB" sz="10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едеральног</a:t>
                      </a:r>
                      <a:r>
                        <a:rPr lang="ru-RU" sz="10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о </a:t>
                      </a:r>
                      <a:r>
                        <a:rPr lang="en-GB" sz="10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бюджета</a:t>
                      </a:r>
                      <a:endParaRPr sz="10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1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За </a:t>
                      </a:r>
                      <a:r>
                        <a:rPr lang="en-GB" sz="10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счет</a:t>
                      </a:r>
                      <a:r>
                        <a:rPr lang="ru-RU" sz="10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10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средств</a:t>
                      </a:r>
                      <a:r>
                        <a:rPr lang="en-GB" sz="10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endParaRPr lang="ru-RU" sz="10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областного</a:t>
                      </a:r>
                      <a:r>
                        <a:rPr lang="en-GB" sz="10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10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бюджета</a:t>
                      </a:r>
                      <a:endParaRPr sz="10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1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5240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За </a:t>
                      </a:r>
                      <a:r>
                        <a:rPr lang="en-GB" sz="10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счет</a:t>
                      </a:r>
                      <a:r>
                        <a:rPr lang="en-GB" sz="10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10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средств</a:t>
                      </a:r>
                      <a:r>
                        <a:rPr lang="en-GB" sz="10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10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бюджета</a:t>
                      </a:r>
                      <a:r>
                        <a:rPr lang="en-GB" sz="10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10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округа</a:t>
                      </a:r>
                      <a:endParaRPr sz="10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1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Всего</a:t>
                      </a:r>
                      <a:endParaRPr sz="10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78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2013</a:t>
                      </a:r>
                      <a:endParaRPr sz="100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10,2</a:t>
                      </a:r>
                      <a:endParaRPr sz="100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25,3</a:t>
                      </a:r>
                      <a:endParaRPr sz="100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3,0</a:t>
                      </a:r>
                      <a:endParaRPr sz="100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38,5</a:t>
                      </a:r>
                      <a:endParaRPr sz="100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178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2014</a:t>
                      </a:r>
                      <a:endParaRPr sz="100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8,8</a:t>
                      </a:r>
                      <a:endParaRPr sz="100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31,0</a:t>
                      </a:r>
                      <a:endParaRPr sz="100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2,5</a:t>
                      </a:r>
                      <a:endParaRPr sz="10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42,3</a:t>
                      </a:r>
                      <a:endParaRPr sz="10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178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2015</a:t>
                      </a:r>
                      <a:endParaRPr sz="100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10,1</a:t>
                      </a:r>
                      <a:endParaRPr sz="100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8,9</a:t>
                      </a:r>
                      <a:endParaRPr sz="10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2,6</a:t>
                      </a:r>
                      <a:endParaRPr sz="10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21,6</a:t>
                      </a:r>
                      <a:endParaRPr sz="100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178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2016</a:t>
                      </a:r>
                      <a:endParaRPr sz="100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10,3</a:t>
                      </a:r>
                      <a:endParaRPr sz="100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7,3</a:t>
                      </a:r>
                      <a:endParaRPr sz="100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4,4</a:t>
                      </a:r>
                      <a:endParaRPr sz="10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22,0</a:t>
                      </a:r>
                      <a:endParaRPr sz="100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178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2017</a:t>
                      </a:r>
                      <a:endParaRPr sz="100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11,5</a:t>
                      </a:r>
                      <a:endParaRPr sz="100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15,7</a:t>
                      </a:r>
                      <a:endParaRPr sz="100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3,9</a:t>
                      </a:r>
                      <a:endParaRPr sz="10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31,1</a:t>
                      </a:r>
                      <a:endParaRPr sz="100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178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2018</a:t>
                      </a:r>
                      <a:endParaRPr sz="100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12,7</a:t>
                      </a:r>
                      <a:endParaRPr sz="100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28,3</a:t>
                      </a:r>
                      <a:endParaRPr sz="100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10,0</a:t>
                      </a:r>
                      <a:endParaRPr sz="100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51,0</a:t>
                      </a:r>
                      <a:endParaRPr sz="10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178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2019</a:t>
                      </a:r>
                      <a:endParaRPr sz="100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16,5</a:t>
                      </a:r>
                      <a:endParaRPr sz="100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29,4</a:t>
                      </a:r>
                      <a:endParaRPr sz="100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7,2</a:t>
                      </a:r>
                      <a:endParaRPr sz="10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53,1</a:t>
                      </a:r>
                      <a:endParaRPr sz="10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178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2020</a:t>
                      </a:r>
                      <a:endParaRPr sz="100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8,1</a:t>
                      </a:r>
                      <a:endParaRPr sz="10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20,8</a:t>
                      </a:r>
                      <a:endParaRPr sz="10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9,7</a:t>
                      </a:r>
                      <a:endParaRPr sz="10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38,6</a:t>
                      </a:r>
                      <a:endParaRPr sz="10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178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2021</a:t>
                      </a:r>
                      <a:endParaRPr sz="100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22,</a:t>
                      </a:r>
                      <a:r>
                        <a:rPr lang="ru-RU" sz="10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6</a:t>
                      </a:r>
                      <a:endParaRPr sz="10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29,5</a:t>
                      </a:r>
                      <a:endParaRPr sz="10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3,1</a:t>
                      </a:r>
                      <a:endParaRPr sz="10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55,2</a:t>
                      </a:r>
                      <a:endParaRPr sz="10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1171" name="Google Shape;1171;p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71575" y="145099"/>
            <a:ext cx="572700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object 5">
            <a:extLst>
              <a:ext uri="{FF2B5EF4-FFF2-40B4-BE49-F238E27FC236}">
                <a16:creationId xmlns:a16="http://schemas.microsoft.com/office/drawing/2014/main" id="{6E51FE29-E8DE-46CA-8245-449B827A29DD}"/>
              </a:ext>
            </a:extLst>
          </p:cNvPr>
          <p:cNvSpPr txBox="1"/>
          <p:nvPr/>
        </p:nvSpPr>
        <p:spPr>
          <a:xfrm>
            <a:off x="8323941" y="836394"/>
            <a:ext cx="999490" cy="1519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00" dirty="0">
                <a:latin typeface="Oswald SemiBold" panose="020B0604020202020204" charset="-52"/>
                <a:cs typeface="Times New Roman"/>
              </a:rPr>
              <a:t>млн.</a:t>
            </a:r>
            <a:r>
              <a:rPr sz="900" spc="-10" dirty="0">
                <a:latin typeface="Oswald SemiBold" panose="020B0604020202020204" charset="-52"/>
                <a:cs typeface="Times New Roman"/>
              </a:rPr>
              <a:t> рублей</a:t>
            </a:r>
            <a:endParaRPr sz="900" dirty="0">
              <a:latin typeface="Oswald SemiBold" panose="020B0604020202020204" charset="-52"/>
              <a:cs typeface="Times New Roman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1" name="Google Shape;1381;p85"/>
          <p:cNvSpPr txBox="1">
            <a:spLocks noGrp="1"/>
          </p:cNvSpPr>
          <p:nvPr>
            <p:ph type="title"/>
          </p:nvPr>
        </p:nvSpPr>
        <p:spPr>
          <a:xfrm>
            <a:off x="657686" y="-57631"/>
            <a:ext cx="7828625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Муниципальная </a:t>
            </a:r>
            <a:r>
              <a:rPr lang="en-GB" sz="18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программа</a:t>
            </a:r>
            <a:r>
              <a:rPr lang="en-GB" sz="18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"</a:t>
            </a:r>
            <a:r>
              <a:rPr lang="en-GB" sz="18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Комплексное</a:t>
            </a:r>
            <a:r>
              <a:rPr lang="en-GB" sz="18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8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благоустройство</a:t>
            </a:r>
            <a:r>
              <a:rPr lang="en-GB" sz="18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и </a:t>
            </a:r>
            <a:r>
              <a:rPr lang="en-GB" sz="18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развитие</a:t>
            </a:r>
            <a:r>
              <a:rPr lang="en-GB" sz="18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8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транспортной</a:t>
            </a:r>
            <a:r>
              <a:rPr lang="en-GB" sz="18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8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инфраструктуры</a:t>
            </a:r>
            <a:r>
              <a:rPr lang="en-GB" sz="18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8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городского</a:t>
            </a:r>
            <a:r>
              <a:rPr lang="en-GB" sz="18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8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округа</a:t>
            </a:r>
            <a:r>
              <a:rPr lang="en-GB" sz="18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8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Семеновский</a:t>
            </a:r>
            <a:r>
              <a:rPr lang="en-GB" sz="18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8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Нижегородской</a:t>
            </a:r>
            <a:r>
              <a:rPr lang="en-GB" sz="18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8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области</a:t>
            </a:r>
            <a:r>
              <a:rPr lang="en-GB" sz="18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на 2018-2023 </a:t>
            </a:r>
            <a:r>
              <a:rPr lang="en-GB" sz="18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годы</a:t>
            </a:r>
            <a:r>
              <a:rPr lang="en-GB" sz="18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"</a:t>
            </a:r>
            <a:endParaRPr sz="1800" b="1" dirty="0">
              <a:latin typeface="Oswald"/>
              <a:ea typeface="Oswald"/>
              <a:cs typeface="Oswald"/>
              <a:sym typeface="Oswald"/>
            </a:endParaRPr>
          </a:p>
        </p:txBody>
      </p:sp>
      <p:graphicFrame>
        <p:nvGraphicFramePr>
          <p:cNvPr id="1382" name="Google Shape;1382;p85"/>
          <p:cNvGraphicFramePr/>
          <p:nvPr>
            <p:extLst>
              <p:ext uri="{D42A27DB-BD31-4B8C-83A1-F6EECF244321}">
                <p14:modId xmlns:p14="http://schemas.microsoft.com/office/powerpoint/2010/main" val="1228309953"/>
              </p:ext>
            </p:extLst>
          </p:nvPr>
        </p:nvGraphicFramePr>
        <p:xfrm>
          <a:off x="215897" y="898565"/>
          <a:ext cx="8712201" cy="2396109"/>
        </p:xfrm>
        <a:graphic>
          <a:graphicData uri="http://schemas.openxmlformats.org/drawingml/2006/table">
            <a:tbl>
              <a:tblPr>
                <a:noFill/>
                <a:tableStyleId>{0169B1BD-FBA2-4C58-9D93-58201E4B8F61}</a:tableStyleId>
              </a:tblPr>
              <a:tblGrid>
                <a:gridCol w="6635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4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22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9809">
                <a:tc row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Наименование</a:t>
                      </a:r>
                      <a:r>
                        <a:rPr lang="en-GB" sz="10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10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подпрограммы</a:t>
                      </a:r>
                      <a:endParaRPr sz="10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План</a:t>
                      </a:r>
                      <a:endParaRPr sz="10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Факт</a:t>
                      </a:r>
                      <a:endParaRPr sz="10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2021 </a:t>
                      </a:r>
                      <a:r>
                        <a:rPr lang="en-GB" sz="10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год</a:t>
                      </a:r>
                      <a:endParaRPr sz="10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2021 </a:t>
                      </a:r>
                      <a:r>
                        <a:rPr lang="en-GB" sz="10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год</a:t>
                      </a:r>
                      <a:endParaRPr sz="10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661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"</a:t>
                      </a:r>
                      <a:r>
                        <a:rPr lang="en-GB" sz="9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Развитие</a:t>
                      </a: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9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дорожного</a:t>
                      </a: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9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хозяйства</a:t>
                      </a: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9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городского</a:t>
                      </a: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9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округа</a:t>
                      </a: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9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Семеновский</a:t>
                      </a: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"</a:t>
                      </a:r>
                      <a:endParaRPr sz="9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152 547,20</a:t>
                      </a:r>
                      <a:endParaRPr sz="9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148 513,30</a:t>
                      </a:r>
                      <a:endParaRPr sz="9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531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"</a:t>
                      </a:r>
                      <a:r>
                        <a:rPr lang="en-GB" sz="9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Организация</a:t>
                      </a: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и </a:t>
                      </a:r>
                      <a:r>
                        <a:rPr lang="en-GB" sz="9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выполнение</a:t>
                      </a: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9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работ</a:t>
                      </a: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9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по</a:t>
                      </a: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9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ремонту</a:t>
                      </a: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и </a:t>
                      </a:r>
                      <a:r>
                        <a:rPr lang="en-GB" sz="9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содержанию</a:t>
                      </a: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9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объектов</a:t>
                      </a: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9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внешнего</a:t>
                      </a: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9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благоустройства</a:t>
                      </a: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и </a:t>
                      </a:r>
                      <a:r>
                        <a:rPr lang="en-GB" sz="9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прочих</a:t>
                      </a: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9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услуг</a:t>
                      </a: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9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по</a:t>
                      </a: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9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благоустройству</a:t>
                      </a: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"</a:t>
                      </a:r>
                      <a:endParaRPr sz="9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49 633,90</a:t>
                      </a:r>
                      <a:endParaRPr sz="9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49 015,40</a:t>
                      </a:r>
                      <a:endParaRPr sz="9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3661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«</a:t>
                      </a:r>
                      <a:r>
                        <a:rPr lang="en-GB" sz="9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Содержание</a:t>
                      </a: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и </a:t>
                      </a:r>
                      <a:r>
                        <a:rPr lang="en-GB" sz="9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совершенствование</a:t>
                      </a: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9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сетей</a:t>
                      </a: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9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уличного</a:t>
                      </a: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9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освещения</a:t>
                      </a: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9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городского</a:t>
                      </a: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9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округа</a:t>
                      </a: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9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Семеновский</a:t>
                      </a: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»</a:t>
                      </a:r>
                      <a:endParaRPr sz="9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28 892,40</a:t>
                      </a:r>
                      <a:endParaRPr sz="9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28 892,40</a:t>
                      </a:r>
                      <a:endParaRPr sz="9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3661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"</a:t>
                      </a:r>
                      <a:r>
                        <a:rPr lang="en-GB" sz="9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Содержание</a:t>
                      </a: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и </a:t>
                      </a:r>
                      <a:r>
                        <a:rPr lang="en-GB" sz="9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обеспечение</a:t>
                      </a: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9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деятельности</a:t>
                      </a: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учреждений"</a:t>
                      </a:r>
                      <a:endParaRPr sz="9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7 318,30</a:t>
                      </a:r>
                      <a:endParaRPr sz="9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7 318,30</a:t>
                      </a:r>
                      <a:endParaRPr sz="9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3661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Всего </a:t>
                      </a:r>
                      <a:r>
                        <a:rPr lang="ru-RU" sz="80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по программе:</a:t>
                      </a:r>
                      <a:endParaRPr sz="8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238 391,80</a:t>
                      </a:r>
                      <a:endParaRPr sz="90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233 739,40</a:t>
                      </a:r>
                      <a:endParaRPr sz="9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383" name="Google Shape;1383;p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17200" y="4467449"/>
            <a:ext cx="5727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D843CDC-6B63-4D77-A225-86C9A60F88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3429566"/>
            <a:ext cx="2660647" cy="1549989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C0FA8F3-25DE-4872-8C0A-9967E729A4F0}"/>
              </a:ext>
            </a:extLst>
          </p:cNvPr>
          <p:cNvSpPr/>
          <p:nvPr/>
        </p:nvSpPr>
        <p:spPr>
          <a:xfrm>
            <a:off x="380999" y="4671493"/>
            <a:ext cx="443943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>
                <a:solidFill>
                  <a:schemeClr val="bg1"/>
                </a:solidFill>
                <a:latin typeface="Oswald" panose="020B0604020202020204" charset="-52"/>
                <a:cs typeface="Calibri" panose="020F0502020204030204" pitchFamily="34" charset="0"/>
              </a:rPr>
              <a:t>Ремонт тротуара по ул. Школьная в </a:t>
            </a:r>
            <a:r>
              <a:rPr lang="ru-RU" sz="900" dirty="0" err="1">
                <a:solidFill>
                  <a:schemeClr val="bg1"/>
                </a:solidFill>
                <a:latin typeface="Oswald" panose="020B0604020202020204" charset="-52"/>
                <a:cs typeface="Calibri" panose="020F0502020204030204" pitchFamily="34" charset="0"/>
              </a:rPr>
              <a:t>р.п.Сухобезводное</a:t>
            </a:r>
            <a:endParaRPr lang="ru-RU" sz="900" dirty="0">
              <a:solidFill>
                <a:schemeClr val="bg1"/>
              </a:solidFill>
              <a:latin typeface="Oswald" panose="020B0604020202020204" charset="-52"/>
              <a:cs typeface="Calibri" panose="020F050202020403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809044B-BFEC-4B44-A1C1-D99742D54A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650" y="3429565"/>
            <a:ext cx="2813050" cy="1549989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E502EC6-E3D6-45EB-A98B-3E1E27ABC836}"/>
              </a:ext>
            </a:extLst>
          </p:cNvPr>
          <p:cNvSpPr/>
          <p:nvPr/>
        </p:nvSpPr>
        <p:spPr>
          <a:xfrm>
            <a:off x="5410200" y="4727408"/>
            <a:ext cx="41529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>
                <a:solidFill>
                  <a:schemeClr val="bg1"/>
                </a:solidFill>
                <a:latin typeface="Oswald" panose="020B0604020202020204" charset="-52"/>
                <a:cs typeface="Times New Roman" panose="02020603050405020304" pitchFamily="18" charset="0"/>
              </a:rPr>
              <a:t>Ремонт </a:t>
            </a:r>
            <a:r>
              <a:rPr lang="ru-RU" sz="900" dirty="0">
                <a:solidFill>
                  <a:schemeClr val="bg1"/>
                </a:solidFill>
                <a:latin typeface="Oswald" panose="020B0604020202020204" charset="-52"/>
                <a:cs typeface="Times New Roman" panose="02020603050405020304" pitchFamily="18" charset="0"/>
              </a:rPr>
              <a:t>автомобильной</a:t>
            </a:r>
            <a:r>
              <a:rPr lang="ru-RU" sz="800" dirty="0">
                <a:solidFill>
                  <a:schemeClr val="bg1"/>
                </a:solidFill>
                <a:latin typeface="Oswald" panose="020B0604020202020204" charset="-52"/>
                <a:cs typeface="Times New Roman" panose="02020603050405020304" pitchFamily="18" charset="0"/>
              </a:rPr>
              <a:t> дороги </a:t>
            </a:r>
            <a:r>
              <a:rPr lang="ru-RU" sz="800" dirty="0" err="1">
                <a:solidFill>
                  <a:schemeClr val="bg1"/>
                </a:solidFill>
                <a:latin typeface="Oswald" panose="020B0604020202020204" charset="-52"/>
                <a:cs typeface="Times New Roman" panose="02020603050405020304" pitchFamily="18" charset="0"/>
              </a:rPr>
              <a:t>ул.Кооперативная</a:t>
            </a:r>
            <a:r>
              <a:rPr lang="ru-RU" sz="800" dirty="0">
                <a:solidFill>
                  <a:schemeClr val="bg1"/>
                </a:solidFill>
                <a:latin typeface="Oswald" panose="020B0604020202020204" charset="-52"/>
                <a:cs typeface="Times New Roman" panose="02020603050405020304" pitchFamily="18" charset="0"/>
              </a:rPr>
              <a:t>, </a:t>
            </a:r>
            <a:r>
              <a:rPr lang="ru-RU" sz="800" dirty="0" err="1">
                <a:solidFill>
                  <a:schemeClr val="bg1"/>
                </a:solidFill>
                <a:latin typeface="Oswald" panose="020B0604020202020204" charset="-52"/>
                <a:cs typeface="Times New Roman" panose="02020603050405020304" pitchFamily="18" charset="0"/>
              </a:rPr>
              <a:t>ул.Новая</a:t>
            </a:r>
            <a:r>
              <a:rPr lang="ru-RU" sz="800" dirty="0">
                <a:solidFill>
                  <a:schemeClr val="bg1"/>
                </a:solidFill>
                <a:latin typeface="Oswald" panose="020B0604020202020204" charset="-52"/>
                <a:cs typeface="Times New Roman" panose="02020603050405020304" pitchFamily="18" charset="0"/>
              </a:rPr>
              <a:t> в </a:t>
            </a:r>
            <a:r>
              <a:rPr lang="ru-RU" sz="800" dirty="0" err="1">
                <a:solidFill>
                  <a:schemeClr val="bg1"/>
                </a:solidFill>
                <a:latin typeface="Oswald" panose="020B0604020202020204" charset="-52"/>
                <a:cs typeface="Times New Roman" panose="02020603050405020304" pitchFamily="18" charset="0"/>
              </a:rPr>
              <a:t>д.Полом</a:t>
            </a:r>
            <a:endParaRPr lang="ru-RU" sz="800" dirty="0">
              <a:solidFill>
                <a:schemeClr val="bg1"/>
              </a:solidFill>
              <a:latin typeface="Oswald" panose="020B0604020202020204" charset="-52"/>
              <a:cs typeface="Times New Roman" panose="02020603050405020304" pitchFamily="18" charset="0"/>
            </a:endParaRPr>
          </a:p>
        </p:txBody>
      </p:sp>
      <p:sp>
        <p:nvSpPr>
          <p:cNvPr id="9" name="object 138">
            <a:extLst>
              <a:ext uri="{FF2B5EF4-FFF2-40B4-BE49-F238E27FC236}">
                <a16:creationId xmlns:a16="http://schemas.microsoft.com/office/drawing/2014/main" id="{1F3D9512-0109-48A7-B94B-026472DD446D}"/>
              </a:ext>
            </a:extLst>
          </p:cNvPr>
          <p:cNvSpPr txBox="1"/>
          <p:nvPr/>
        </p:nvSpPr>
        <p:spPr>
          <a:xfrm>
            <a:off x="8443276" y="722794"/>
            <a:ext cx="969644" cy="12118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00" b="1" dirty="0">
                <a:latin typeface="Oswald" panose="020B0604020202020204" charset="-52"/>
                <a:cs typeface="Times New Roman"/>
              </a:rPr>
              <a:t>тыс.</a:t>
            </a:r>
            <a:r>
              <a:rPr sz="700" b="1" spc="-20" dirty="0">
                <a:latin typeface="Oswald" panose="020B0604020202020204" charset="-52"/>
                <a:cs typeface="Times New Roman"/>
              </a:rPr>
              <a:t> </a:t>
            </a:r>
            <a:r>
              <a:rPr sz="700" b="1" spc="-10" dirty="0">
                <a:latin typeface="Oswald" panose="020B0604020202020204" charset="-52"/>
                <a:cs typeface="Times New Roman"/>
              </a:rPr>
              <a:t>рублей</a:t>
            </a:r>
            <a:endParaRPr sz="700" dirty="0">
              <a:latin typeface="Oswald" panose="020B0604020202020204" charset="-52"/>
              <a:cs typeface="Times New Roman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" name="Google Shape;1176;p73"/>
          <p:cNvSpPr txBox="1">
            <a:spLocks noGrp="1"/>
          </p:cNvSpPr>
          <p:nvPr>
            <p:ph type="title"/>
          </p:nvPr>
        </p:nvSpPr>
        <p:spPr>
          <a:xfrm>
            <a:off x="373725" y="194875"/>
            <a:ext cx="810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74700" lvl="0" indent="0" algn="ctr" rtl="0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0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Реализация</a:t>
            </a:r>
            <a:r>
              <a:rPr lang="en-GB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20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проектов</a:t>
            </a:r>
            <a:r>
              <a:rPr lang="en-GB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20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инициативного</a:t>
            </a:r>
            <a:r>
              <a:rPr lang="en-GB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20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бюджетирования</a:t>
            </a:r>
            <a:r>
              <a:rPr lang="en-GB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br>
              <a:rPr lang="en-GB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en-GB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«</a:t>
            </a:r>
            <a:r>
              <a:rPr lang="en-GB" sz="20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Вам</a:t>
            </a:r>
            <a:r>
              <a:rPr lang="en-GB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20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решать</a:t>
            </a:r>
            <a:r>
              <a:rPr lang="en-GB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» 2021 </a:t>
            </a:r>
            <a:r>
              <a:rPr lang="en-GB" sz="20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году</a:t>
            </a:r>
            <a:endParaRPr sz="2000" b="1" dirty="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8" name="Google Shape;1178;p73"/>
          <p:cNvSpPr txBox="1"/>
          <p:nvPr/>
        </p:nvSpPr>
        <p:spPr>
          <a:xfrm>
            <a:off x="661332" y="1198589"/>
            <a:ext cx="3000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12 </a:t>
            </a:r>
            <a:r>
              <a:rPr lang="en-GB" sz="12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проектов</a:t>
            </a:r>
            <a:r>
              <a:rPr lang="en-GB" sz="12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- </a:t>
            </a:r>
            <a:br>
              <a:rPr lang="en-GB" sz="12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</a:br>
            <a:r>
              <a:rPr lang="en-GB" sz="1200" b="1" dirty="0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45,8 </a:t>
            </a:r>
            <a:r>
              <a:rPr lang="en-GB" sz="1200" b="1" dirty="0" err="1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млн</a:t>
            </a:r>
            <a:r>
              <a:rPr lang="en-GB" sz="1200" b="1" dirty="0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. </a:t>
            </a:r>
            <a:r>
              <a:rPr lang="en-GB" sz="1200" b="1" dirty="0" err="1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рублей</a:t>
            </a:r>
            <a:endParaRPr sz="1200" b="1" dirty="0">
              <a:solidFill>
                <a:srgbClr val="FF99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179" name="Google Shape;1179;p73"/>
          <p:cNvSpPr txBox="1"/>
          <p:nvPr/>
        </p:nvSpPr>
        <p:spPr>
          <a:xfrm>
            <a:off x="661332" y="1832850"/>
            <a:ext cx="30000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GB" sz="1200" b="1" dirty="0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38,5 </a:t>
            </a:r>
            <a:r>
              <a:rPr lang="en-GB" sz="1200" b="1" dirty="0" err="1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млн</a:t>
            </a:r>
            <a:r>
              <a:rPr lang="en-GB" sz="1200" b="1" dirty="0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. </a:t>
            </a:r>
            <a:r>
              <a:rPr lang="en-GB" sz="1200" b="1" dirty="0" err="1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рублей</a:t>
            </a:r>
            <a:r>
              <a:rPr lang="en-GB" sz="12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- </a:t>
            </a:r>
            <a:br>
              <a:rPr lang="en-GB" sz="12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</a:br>
            <a:r>
              <a:rPr lang="en-GB" sz="12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10 </a:t>
            </a:r>
            <a:r>
              <a:rPr lang="en-GB" sz="12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проектов</a:t>
            </a:r>
            <a:r>
              <a:rPr lang="en-GB" sz="12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по</a:t>
            </a:r>
            <a:r>
              <a:rPr lang="en-GB" sz="12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ремонту</a:t>
            </a:r>
            <a:r>
              <a:rPr lang="en-GB" sz="12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автодорожного</a:t>
            </a:r>
            <a:r>
              <a:rPr lang="en-GB" sz="12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покрытия</a:t>
            </a:r>
            <a:r>
              <a:rPr lang="en-GB" sz="12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на </a:t>
            </a:r>
            <a:r>
              <a:rPr lang="en-GB" sz="12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территории</a:t>
            </a:r>
            <a:r>
              <a:rPr lang="en-GB" sz="12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г.о</a:t>
            </a:r>
            <a:r>
              <a:rPr lang="en-GB" sz="12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. </a:t>
            </a:r>
            <a:r>
              <a:rPr lang="en-GB" sz="12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Семеновский</a:t>
            </a:r>
            <a:endParaRPr sz="1200" dirty="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1181" name="Google Shape;1181;p73"/>
          <p:cNvSpPr txBox="1"/>
          <p:nvPr/>
        </p:nvSpPr>
        <p:spPr>
          <a:xfrm>
            <a:off x="4317892" y="1143903"/>
            <a:ext cx="3000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28,2 </a:t>
            </a:r>
            <a:r>
              <a:rPr lang="en-GB" sz="12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млн</a:t>
            </a:r>
            <a:r>
              <a:rPr lang="en-GB" sz="12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. </a:t>
            </a:r>
            <a:r>
              <a:rPr lang="en-GB" sz="12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рублей</a:t>
            </a:r>
            <a:endParaRPr sz="1200" dirty="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1183" name="Google Shape;1183;p73"/>
          <p:cNvSpPr txBox="1"/>
          <p:nvPr/>
        </p:nvSpPr>
        <p:spPr>
          <a:xfrm>
            <a:off x="-576628" y="2879888"/>
            <a:ext cx="46671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685800" lvl="0" indent="0" algn="ctr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GB" sz="1200" b="1" dirty="0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7,3 </a:t>
            </a:r>
            <a:r>
              <a:rPr lang="en-GB" sz="1200" b="1" dirty="0" err="1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млн</a:t>
            </a:r>
            <a:r>
              <a:rPr lang="en-GB" sz="1200" b="1" dirty="0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. </a:t>
            </a:r>
            <a:r>
              <a:rPr lang="en-GB" sz="1200" b="1" dirty="0" err="1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рублей</a:t>
            </a:r>
            <a:r>
              <a:rPr lang="en-GB" sz="12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- </a:t>
            </a:r>
            <a:br>
              <a:rPr lang="en-GB" sz="12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</a:br>
            <a:r>
              <a:rPr lang="en-GB" sz="12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2 </a:t>
            </a:r>
            <a:r>
              <a:rPr lang="en-GB" sz="12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проекта</a:t>
            </a:r>
            <a:r>
              <a:rPr lang="en-GB" sz="12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по</a:t>
            </a:r>
            <a:r>
              <a:rPr lang="en-GB" sz="12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инфраструктуре</a:t>
            </a:r>
            <a:r>
              <a:rPr lang="en-GB" sz="12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br>
              <a:rPr lang="en-GB" sz="12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</a:br>
            <a:r>
              <a:rPr lang="en-GB" sz="12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(</a:t>
            </a:r>
            <a:r>
              <a:rPr lang="en-GB" sz="12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наружные</a:t>
            </a:r>
            <a:r>
              <a:rPr lang="en-GB" sz="12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сети</a:t>
            </a:r>
            <a:r>
              <a:rPr lang="en-GB" sz="12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водоотведения</a:t>
            </a:r>
            <a:r>
              <a:rPr lang="en-GB" sz="12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)</a:t>
            </a:r>
            <a:endParaRPr sz="1200" dirty="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pic>
        <p:nvPicPr>
          <p:cNvPr id="1184" name="Google Shape;1184;p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79750" y="49100"/>
            <a:ext cx="764100" cy="7641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E5B165F4-E651-4DB7-B79A-5C3E78F06F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12994495"/>
              </p:ext>
            </p:extLst>
          </p:nvPr>
        </p:nvGraphicFramePr>
        <p:xfrm>
          <a:off x="3299048" y="431150"/>
          <a:ext cx="4570477" cy="3503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80" name="Google Shape;1180;p73"/>
          <p:cNvSpPr txBox="1"/>
          <p:nvPr/>
        </p:nvSpPr>
        <p:spPr>
          <a:xfrm>
            <a:off x="3234653" y="2045168"/>
            <a:ext cx="3000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marR="12700" lvl="0" indent="0" algn="ctr" rtl="0">
              <a:lnSpc>
                <a:spcPct val="147272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GB" sz="12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16,4 </a:t>
            </a:r>
            <a:r>
              <a:rPr lang="en-GB" sz="12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млн</a:t>
            </a:r>
            <a:r>
              <a:rPr lang="en-GB" sz="12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. </a:t>
            </a:r>
            <a:r>
              <a:rPr lang="en-GB" sz="12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рублей</a:t>
            </a:r>
            <a:endParaRPr sz="1200" dirty="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1182" name="Google Shape;1182;p73"/>
          <p:cNvSpPr txBox="1"/>
          <p:nvPr/>
        </p:nvSpPr>
        <p:spPr>
          <a:xfrm>
            <a:off x="5409330" y="3260998"/>
            <a:ext cx="3000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lvl="0" indent="0" algn="ctr" rtl="0">
              <a:lnSpc>
                <a:spcPct val="14954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1,2 </a:t>
            </a:r>
            <a:r>
              <a:rPr lang="en-GB" sz="12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млн</a:t>
            </a:r>
            <a:r>
              <a:rPr lang="en-GB" sz="12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. </a:t>
            </a:r>
            <a:r>
              <a:rPr lang="en-GB" sz="12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рублей</a:t>
            </a:r>
            <a:endParaRPr sz="1200" dirty="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12" name="Google Shape;1182;p73">
            <a:extLst>
              <a:ext uri="{FF2B5EF4-FFF2-40B4-BE49-F238E27FC236}">
                <a16:creationId xmlns:a16="http://schemas.microsoft.com/office/drawing/2014/main" id="{5A13FB28-0ABE-48D1-8537-E38D580FDC38}"/>
              </a:ext>
            </a:extLst>
          </p:cNvPr>
          <p:cNvSpPr txBox="1"/>
          <p:nvPr/>
        </p:nvSpPr>
        <p:spPr>
          <a:xfrm>
            <a:off x="3168592" y="3796011"/>
            <a:ext cx="3000000" cy="50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lvl="0" indent="0" algn="ctr" rtl="0">
              <a:lnSpc>
                <a:spcPct val="14954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00" dirty="0">
                <a:solidFill>
                  <a:schemeClr val="dk1"/>
                </a:solidFill>
                <a:latin typeface="Oswald" panose="020B0604020202020204" charset="-52"/>
                <a:ea typeface="Oswald Medium"/>
                <a:cs typeface="Oswald Medium"/>
                <a:sym typeface="Oswald Medium"/>
              </a:rPr>
              <a:t>Средства бюджета </a:t>
            </a:r>
          </a:p>
          <a:p>
            <a:pPr marL="12700" lvl="0" indent="0" algn="ctr" rtl="0">
              <a:lnSpc>
                <a:spcPct val="14954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00" dirty="0">
                <a:solidFill>
                  <a:schemeClr val="dk1"/>
                </a:solidFill>
                <a:latin typeface="Oswald" panose="020B0604020202020204" charset="-52"/>
                <a:ea typeface="Oswald Medium"/>
                <a:cs typeface="Oswald Medium"/>
                <a:sym typeface="Oswald Medium"/>
              </a:rPr>
              <a:t>городского округа</a:t>
            </a:r>
            <a:endParaRPr sz="700" dirty="0">
              <a:solidFill>
                <a:schemeClr val="dk1"/>
              </a:solidFill>
              <a:latin typeface="Oswald" panose="020B0604020202020204" charset="-52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13" name="Google Shape;1182;p73">
            <a:extLst>
              <a:ext uri="{FF2B5EF4-FFF2-40B4-BE49-F238E27FC236}">
                <a16:creationId xmlns:a16="http://schemas.microsoft.com/office/drawing/2014/main" id="{DA315523-5355-40DB-A466-209868D56312}"/>
              </a:ext>
            </a:extLst>
          </p:cNvPr>
          <p:cNvSpPr txBox="1"/>
          <p:nvPr/>
        </p:nvSpPr>
        <p:spPr>
          <a:xfrm>
            <a:off x="4254709" y="3850746"/>
            <a:ext cx="3000000" cy="34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lvl="0" indent="0" algn="ctr" rtl="0">
              <a:lnSpc>
                <a:spcPct val="14954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00" dirty="0">
                <a:solidFill>
                  <a:schemeClr val="dk1"/>
                </a:solidFill>
                <a:latin typeface="Oswald" panose="020B0604020202020204" charset="-52"/>
                <a:ea typeface="Oswald Medium"/>
                <a:cs typeface="Oswald Medium"/>
                <a:sym typeface="Oswald Medium"/>
              </a:rPr>
              <a:t>Средства областного  бюджета </a:t>
            </a:r>
          </a:p>
        </p:txBody>
      </p:sp>
      <p:sp>
        <p:nvSpPr>
          <p:cNvPr id="14" name="Google Shape;1182;p73">
            <a:extLst>
              <a:ext uri="{FF2B5EF4-FFF2-40B4-BE49-F238E27FC236}">
                <a16:creationId xmlns:a16="http://schemas.microsoft.com/office/drawing/2014/main" id="{B12F0AC7-29F6-4A64-9A50-9F5F0238C4E0}"/>
              </a:ext>
            </a:extLst>
          </p:cNvPr>
          <p:cNvSpPr txBox="1"/>
          <p:nvPr/>
        </p:nvSpPr>
        <p:spPr>
          <a:xfrm>
            <a:off x="5838066" y="3850746"/>
            <a:ext cx="3000000" cy="50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lvl="0" algn="ctr">
              <a:lnSpc>
                <a:spcPct val="149545"/>
              </a:lnSpc>
            </a:pPr>
            <a:r>
              <a:rPr lang="ru-RU" sz="700" dirty="0">
                <a:solidFill>
                  <a:schemeClr val="dk1"/>
                </a:solidFill>
                <a:latin typeface="Oswald" panose="020B0604020202020204" charset="-52"/>
                <a:ea typeface="Oswald Medium"/>
                <a:cs typeface="Oswald Medium"/>
                <a:sym typeface="Oswald Medium"/>
              </a:rPr>
              <a:t>Инициативные платежи </a:t>
            </a:r>
            <a:r>
              <a:rPr lang="ru-RU" sz="700" dirty="0">
                <a:latin typeface="Oswald" panose="020B0604020202020204" charset="-52"/>
              </a:rPr>
              <a:t>(вклад граждан, индивидуальных </a:t>
            </a:r>
          </a:p>
          <a:p>
            <a:pPr marL="12700" lvl="0" algn="ctr">
              <a:lnSpc>
                <a:spcPct val="149545"/>
              </a:lnSpc>
            </a:pPr>
            <a:r>
              <a:rPr lang="ru-RU" sz="700" dirty="0">
                <a:latin typeface="Oswald" panose="020B0604020202020204" charset="-52"/>
              </a:rPr>
              <a:t>предпринимателей и юридических лиц)</a:t>
            </a:r>
            <a:r>
              <a:rPr lang="ru-RU" sz="700" dirty="0">
                <a:solidFill>
                  <a:schemeClr val="dk1"/>
                </a:solidFill>
                <a:latin typeface="Oswald" panose="020B0604020202020204" charset="-52"/>
                <a:ea typeface="Oswald Medium"/>
                <a:cs typeface="Oswald Medium"/>
                <a:sym typeface="Oswald Medium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215129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AE6AFD0A-C14F-4B70-9AE5-E826A95188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6601358"/>
              </p:ext>
            </p:extLst>
          </p:nvPr>
        </p:nvGraphicFramePr>
        <p:xfrm>
          <a:off x="412749" y="735518"/>
          <a:ext cx="8318501" cy="4330367"/>
        </p:xfrm>
        <a:graphic>
          <a:graphicData uri="http://schemas.openxmlformats.org/drawingml/2006/table">
            <a:tbl>
              <a:tblPr>
                <a:tableStyleId>{0169B1BD-FBA2-4C58-9D93-58201E4B8F61}</a:tableStyleId>
              </a:tblPr>
              <a:tblGrid>
                <a:gridCol w="387320">
                  <a:extLst>
                    <a:ext uri="{9D8B030D-6E8A-4147-A177-3AD203B41FA5}">
                      <a16:colId xmlns:a16="http://schemas.microsoft.com/office/drawing/2014/main" val="3496119508"/>
                    </a:ext>
                  </a:extLst>
                </a:gridCol>
                <a:gridCol w="1169705">
                  <a:extLst>
                    <a:ext uri="{9D8B030D-6E8A-4147-A177-3AD203B41FA5}">
                      <a16:colId xmlns:a16="http://schemas.microsoft.com/office/drawing/2014/main" val="1505822491"/>
                    </a:ext>
                  </a:extLst>
                </a:gridCol>
                <a:gridCol w="2625413">
                  <a:extLst>
                    <a:ext uri="{9D8B030D-6E8A-4147-A177-3AD203B41FA5}">
                      <a16:colId xmlns:a16="http://schemas.microsoft.com/office/drawing/2014/main" val="405552021"/>
                    </a:ext>
                  </a:extLst>
                </a:gridCol>
                <a:gridCol w="1133039">
                  <a:extLst>
                    <a:ext uri="{9D8B030D-6E8A-4147-A177-3AD203B41FA5}">
                      <a16:colId xmlns:a16="http://schemas.microsoft.com/office/drawing/2014/main" val="3568490528"/>
                    </a:ext>
                  </a:extLst>
                </a:gridCol>
                <a:gridCol w="1027689">
                  <a:extLst>
                    <a:ext uri="{9D8B030D-6E8A-4147-A177-3AD203B41FA5}">
                      <a16:colId xmlns:a16="http://schemas.microsoft.com/office/drawing/2014/main" val="1493197884"/>
                    </a:ext>
                  </a:extLst>
                </a:gridCol>
                <a:gridCol w="1027174">
                  <a:extLst>
                    <a:ext uri="{9D8B030D-6E8A-4147-A177-3AD203B41FA5}">
                      <a16:colId xmlns:a16="http://schemas.microsoft.com/office/drawing/2014/main" val="1006630000"/>
                    </a:ext>
                  </a:extLst>
                </a:gridCol>
                <a:gridCol w="948161">
                  <a:extLst>
                    <a:ext uri="{9D8B030D-6E8A-4147-A177-3AD203B41FA5}">
                      <a16:colId xmlns:a16="http://schemas.microsoft.com/office/drawing/2014/main" val="212994194"/>
                    </a:ext>
                  </a:extLst>
                </a:gridCol>
              </a:tblGrid>
              <a:tr h="587657">
                <a:tc>
                  <a:txBody>
                    <a:bodyPr/>
                    <a:lstStyle/>
                    <a:p>
                      <a:pPr algn="ctr"/>
                      <a:r>
                        <a:rPr lang="ru-RU" sz="650" kern="50" dirty="0">
                          <a:effectLst/>
                          <a:latin typeface="Oswald" panose="00000500000000000000" pitchFamily="2" charset="-52"/>
                        </a:rPr>
                        <a:t>№ </a:t>
                      </a:r>
                      <a:endParaRPr lang="ru-RU" sz="650" kern="50" dirty="0">
                        <a:effectLst/>
                        <a:latin typeface="Oswald" panose="00000500000000000000" pitchFamily="2" charset="-52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7968" marR="27968" marT="0" marB="0" anchor="ctr">
                    <a:solidFill>
                      <a:srgbClr val="FFC30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50" kern="50" dirty="0">
                          <a:effectLst/>
                          <a:latin typeface="Oswald" panose="00000500000000000000" pitchFamily="2" charset="-52"/>
                        </a:rPr>
                        <a:t>Населенный пункт</a:t>
                      </a:r>
                      <a:endParaRPr lang="ru-RU" sz="650" kern="50" dirty="0">
                        <a:effectLst/>
                        <a:latin typeface="Oswald" panose="00000500000000000000" pitchFamily="2" charset="-52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7968" marR="27968" marT="0" marB="0" anchor="ctr">
                    <a:solidFill>
                      <a:srgbClr val="FFC30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50" kern="50" dirty="0">
                          <a:effectLst/>
                          <a:latin typeface="Oswald" panose="00000500000000000000" pitchFamily="2" charset="-52"/>
                        </a:rPr>
                        <a:t>Описание проекта/ вид работ</a:t>
                      </a:r>
                      <a:endParaRPr lang="ru-RU" sz="650" kern="50" dirty="0">
                        <a:effectLst/>
                        <a:latin typeface="Oswald" panose="00000500000000000000" pitchFamily="2" charset="-52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7968" marR="27968" marT="0" marB="0" anchor="ctr">
                    <a:solidFill>
                      <a:srgbClr val="FFC30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50" kern="50">
                          <a:effectLst/>
                          <a:latin typeface="Oswald" panose="00000500000000000000" pitchFamily="2" charset="-52"/>
                        </a:rPr>
                        <a:t>Общая стоимость проекта</a:t>
                      </a:r>
                      <a:endParaRPr lang="ru-RU" sz="650" kern="50">
                        <a:effectLst/>
                        <a:latin typeface="Oswald" panose="00000500000000000000" pitchFamily="2" charset="-52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7968" marR="27968" marT="0" marB="0" anchor="ctr">
                    <a:solidFill>
                      <a:srgbClr val="FFC30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50" kern="50" dirty="0">
                          <a:effectLst/>
                          <a:latin typeface="Oswald" panose="00000500000000000000" pitchFamily="2" charset="-52"/>
                        </a:rPr>
                        <a:t>Областной бюджет</a:t>
                      </a:r>
                      <a:endParaRPr lang="ru-RU" sz="650" kern="50" dirty="0">
                        <a:effectLst/>
                        <a:latin typeface="Oswald" panose="00000500000000000000" pitchFamily="2" charset="-52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7968" marR="27968" marT="0" marB="0" anchor="ctr">
                    <a:solidFill>
                      <a:srgbClr val="FFC30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50" kern="50" dirty="0">
                          <a:effectLst/>
                          <a:latin typeface="Oswald" panose="00000500000000000000" pitchFamily="2" charset="-52"/>
                        </a:rPr>
                        <a:t>Местный бюджет</a:t>
                      </a:r>
                      <a:endParaRPr lang="ru-RU" sz="650" kern="50" dirty="0">
                        <a:effectLst/>
                        <a:latin typeface="Oswald" panose="00000500000000000000" pitchFamily="2" charset="-52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7968" marR="27968" marT="0" marB="0" anchor="ctr">
                    <a:solidFill>
                      <a:srgbClr val="FFC301"/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12700" lvl="0" indent="0" algn="ctr" rtl="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50" dirty="0">
                          <a:solidFill>
                            <a:schemeClr val="dk1"/>
                          </a:solidFill>
                          <a:latin typeface="Oswald" panose="020B0604020202020204" charset="-52"/>
                          <a:ea typeface="Oswald SemiBold"/>
                          <a:cs typeface="Oswald SemiBold"/>
                          <a:sym typeface="Oswald SemiBold"/>
                        </a:rPr>
                        <a:t>Инициативные платежи (вклад граждан, индивидуальных предпринимателей и юридических лиц)</a:t>
                      </a:r>
                    </a:p>
                  </a:txBody>
                  <a:tcPr marL="27968" marR="27968" marT="0" marB="0" anchor="ctr">
                    <a:solidFill>
                      <a:srgbClr val="FFC30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4059790"/>
                  </a:ext>
                </a:extLst>
              </a:tr>
              <a:tr h="273419">
                <a:tc>
                  <a:txBody>
                    <a:bodyPr/>
                    <a:lstStyle/>
                    <a:p>
                      <a:pPr algn="ctr"/>
                      <a:r>
                        <a:rPr lang="ru-RU" sz="650" kern="50" dirty="0"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1</a:t>
                      </a:r>
                      <a:endParaRPr lang="ru-RU" sz="650" kern="50" dirty="0">
                        <a:effectLst/>
                        <a:latin typeface="Segoe UI Semibold" panose="020B0702040204020203" pitchFamily="34" charset="0"/>
                        <a:ea typeface="SimSun" panose="02010600030101010101" pitchFamily="2" charset="-122"/>
                        <a:cs typeface="Segoe UI Semibold" panose="020B0702040204020203" pitchFamily="34" charset="0"/>
                      </a:endParaRPr>
                    </a:p>
                  </a:txBody>
                  <a:tcPr marL="27968" marR="2796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50" kern="50" dirty="0"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Город Семенов</a:t>
                      </a:r>
                      <a:endParaRPr lang="ru-RU" sz="650" kern="50" dirty="0">
                        <a:effectLst/>
                        <a:latin typeface="Segoe UI Semibold" panose="020B0702040204020203" pitchFamily="34" charset="0"/>
                        <a:ea typeface="SimSun" panose="02010600030101010101" pitchFamily="2" charset="-122"/>
                        <a:cs typeface="Segoe UI Semibold" panose="020B0702040204020203" pitchFamily="34" charset="0"/>
                      </a:endParaRPr>
                    </a:p>
                  </a:txBody>
                  <a:tcPr marL="27968" marR="2796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50" kern="50" dirty="0" err="1"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Тех.перевооружение</a:t>
                      </a:r>
                      <a:r>
                        <a:rPr lang="ru-RU" sz="650" kern="50" dirty="0"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 существующей сети водоотведения по </a:t>
                      </a:r>
                      <a:r>
                        <a:rPr lang="ru-RU" sz="650" kern="50" dirty="0" err="1"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ул.Дзержинского</a:t>
                      </a:r>
                      <a:r>
                        <a:rPr lang="ru-RU" sz="650" kern="50" dirty="0"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, </a:t>
                      </a:r>
                      <a:r>
                        <a:rPr lang="ru-RU" sz="650" kern="50" dirty="0" err="1"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г.Семенов</a:t>
                      </a:r>
                      <a:r>
                        <a:rPr lang="ru-RU" sz="650" kern="50" dirty="0"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 Нижегородской области</a:t>
                      </a:r>
                      <a:endParaRPr lang="ru-RU" sz="650" kern="50" dirty="0">
                        <a:effectLst/>
                        <a:latin typeface="Segoe UI Semibold" panose="020B0702040204020203" pitchFamily="34" charset="0"/>
                        <a:ea typeface="SimSun" panose="02010600030101010101" pitchFamily="2" charset="-122"/>
                        <a:cs typeface="Segoe UI Semibold" panose="020B0702040204020203" pitchFamily="34" charset="0"/>
                      </a:endParaRPr>
                    </a:p>
                  </a:txBody>
                  <a:tcPr marL="27968" marR="2796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50" kern="50" dirty="0"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4 298,0</a:t>
                      </a:r>
                      <a:endParaRPr lang="ru-RU" sz="650" kern="50" dirty="0">
                        <a:effectLst/>
                        <a:latin typeface="Segoe UI Semibold" panose="020B0702040204020203" pitchFamily="34" charset="0"/>
                        <a:ea typeface="SimSun" panose="02010600030101010101" pitchFamily="2" charset="-122"/>
                        <a:cs typeface="Segoe UI Semibold" panose="020B0702040204020203" pitchFamily="34" charset="0"/>
                      </a:endParaRPr>
                    </a:p>
                  </a:txBody>
                  <a:tcPr marL="27968" marR="2796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50" kern="50" dirty="0"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2 938 ,6</a:t>
                      </a:r>
                      <a:endParaRPr lang="ru-RU" sz="650" kern="50" dirty="0">
                        <a:effectLst/>
                        <a:latin typeface="Segoe UI Semibold" panose="020B0702040204020203" pitchFamily="34" charset="0"/>
                        <a:ea typeface="SimSun" panose="02010600030101010101" pitchFamily="2" charset="-122"/>
                        <a:cs typeface="Segoe UI Semibold" panose="020B0702040204020203" pitchFamily="34" charset="0"/>
                      </a:endParaRPr>
                    </a:p>
                  </a:txBody>
                  <a:tcPr marL="27968" marR="2796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50" kern="50" dirty="0"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1 289 ,4</a:t>
                      </a:r>
                      <a:endParaRPr lang="ru-RU" sz="650" kern="50" dirty="0">
                        <a:effectLst/>
                        <a:latin typeface="Segoe UI Semibold" panose="020B0702040204020203" pitchFamily="34" charset="0"/>
                        <a:ea typeface="SimSun" panose="02010600030101010101" pitchFamily="2" charset="-122"/>
                        <a:cs typeface="Segoe UI Semibold" panose="020B0702040204020203" pitchFamily="34" charset="0"/>
                      </a:endParaRPr>
                    </a:p>
                  </a:txBody>
                  <a:tcPr marL="27968" marR="2796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50" kern="50" dirty="0"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70,0</a:t>
                      </a:r>
                      <a:endParaRPr lang="ru-RU" sz="650" kern="50" dirty="0">
                        <a:effectLst/>
                        <a:latin typeface="Segoe UI Semibold" panose="020B0702040204020203" pitchFamily="34" charset="0"/>
                        <a:ea typeface="SimSun" panose="02010600030101010101" pitchFamily="2" charset="-122"/>
                        <a:cs typeface="Segoe UI Semibold" panose="020B0702040204020203" pitchFamily="34" charset="0"/>
                      </a:endParaRPr>
                    </a:p>
                  </a:txBody>
                  <a:tcPr marL="27968" marR="27968" marT="0" marB="0"/>
                </a:tc>
                <a:extLst>
                  <a:ext uri="{0D108BD9-81ED-4DB2-BD59-A6C34878D82A}">
                    <a16:rowId xmlns:a16="http://schemas.microsoft.com/office/drawing/2014/main" val="2436952102"/>
                  </a:ext>
                </a:extLst>
              </a:tr>
              <a:tr h="306850">
                <a:tc>
                  <a:txBody>
                    <a:bodyPr/>
                    <a:lstStyle/>
                    <a:p>
                      <a:pPr algn="ctr"/>
                      <a:r>
                        <a:rPr lang="ru-RU" sz="650" kern="50" spc="-100" dirty="0"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2</a:t>
                      </a:r>
                      <a:endParaRPr lang="ru-RU" sz="650" kern="50" dirty="0">
                        <a:effectLst/>
                        <a:latin typeface="Segoe UI Semibold" panose="020B0702040204020203" pitchFamily="34" charset="0"/>
                        <a:ea typeface="SimSun" panose="02010600030101010101" pitchFamily="2" charset="-122"/>
                        <a:cs typeface="Segoe UI Semibold" panose="020B0702040204020203" pitchFamily="34" charset="0"/>
                      </a:endParaRPr>
                    </a:p>
                  </a:txBody>
                  <a:tcPr marL="27968" marR="27968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650" kern="50" dirty="0" err="1"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Беласовский</a:t>
                      </a:r>
                      <a:r>
                        <a:rPr lang="ru-RU" sz="650" kern="50" dirty="0"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 территориальный отдел</a:t>
                      </a:r>
                      <a:endParaRPr lang="ru-RU" sz="650" kern="50" dirty="0">
                        <a:effectLst/>
                        <a:latin typeface="Segoe UI Semibold" panose="020B0702040204020203" pitchFamily="34" charset="0"/>
                        <a:ea typeface="SimSun" panose="02010600030101010101" pitchFamily="2" charset="-122"/>
                        <a:cs typeface="Segoe UI Semibold" panose="020B0702040204020203" pitchFamily="34" charset="0"/>
                      </a:endParaRPr>
                    </a:p>
                    <a:p>
                      <a:pPr algn="ctr"/>
                      <a:endParaRPr lang="ru-RU" sz="650" b="0" kern="50" dirty="0">
                        <a:effectLst/>
                        <a:latin typeface="Segoe UI Semibold" panose="020B0702040204020203" pitchFamily="34" charset="0"/>
                        <a:ea typeface="SimSun" panose="02010600030101010101" pitchFamily="2" charset="-122"/>
                        <a:cs typeface="Segoe UI Semibold" panose="020B0702040204020203" pitchFamily="34" charset="0"/>
                      </a:endParaRPr>
                    </a:p>
                  </a:txBody>
                  <a:tcPr marL="27968" marR="2796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50" kern="50"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Ремонт автодороги д.Беласовка, ул.Полевая, городской округ Семеновский Нижегородская область</a:t>
                      </a:r>
                      <a:endParaRPr lang="ru-RU" sz="650" kern="50">
                        <a:effectLst/>
                        <a:latin typeface="Segoe UI Semibold" panose="020B0702040204020203" pitchFamily="34" charset="0"/>
                        <a:ea typeface="SimSun" panose="02010600030101010101" pitchFamily="2" charset="-122"/>
                        <a:cs typeface="Segoe UI Semibold" panose="020B0702040204020203" pitchFamily="34" charset="0"/>
                      </a:endParaRPr>
                    </a:p>
                  </a:txBody>
                  <a:tcPr marL="27968" marR="2796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50" kern="50" dirty="0"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2 987,4</a:t>
                      </a:r>
                      <a:endParaRPr lang="ru-RU" sz="650" kern="50" dirty="0">
                        <a:effectLst/>
                        <a:latin typeface="Segoe UI Semibold" panose="020B0702040204020203" pitchFamily="34" charset="0"/>
                        <a:ea typeface="SimSun" panose="02010600030101010101" pitchFamily="2" charset="-122"/>
                        <a:cs typeface="Segoe UI Semibold" panose="020B0702040204020203" pitchFamily="34" charset="0"/>
                      </a:endParaRPr>
                    </a:p>
                  </a:txBody>
                  <a:tcPr marL="27968" marR="2796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50" kern="50" dirty="0"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2 023,5</a:t>
                      </a:r>
                      <a:endParaRPr lang="ru-RU" sz="650" kern="50" dirty="0">
                        <a:effectLst/>
                        <a:latin typeface="Segoe UI Semibold" panose="020B0702040204020203" pitchFamily="34" charset="0"/>
                        <a:ea typeface="SimSun" panose="02010600030101010101" pitchFamily="2" charset="-122"/>
                        <a:cs typeface="Segoe UI Semibold" panose="020B0702040204020203" pitchFamily="34" charset="0"/>
                      </a:endParaRPr>
                    </a:p>
                  </a:txBody>
                  <a:tcPr marL="27968" marR="2796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50" kern="50" dirty="0"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904,2</a:t>
                      </a:r>
                      <a:endParaRPr lang="ru-RU" sz="650" kern="50" dirty="0">
                        <a:effectLst/>
                        <a:latin typeface="Segoe UI Semibold" panose="020B0702040204020203" pitchFamily="34" charset="0"/>
                        <a:ea typeface="SimSun" panose="02010600030101010101" pitchFamily="2" charset="-122"/>
                        <a:cs typeface="Segoe UI Semibold" panose="020B0702040204020203" pitchFamily="34" charset="0"/>
                      </a:endParaRPr>
                    </a:p>
                  </a:txBody>
                  <a:tcPr marL="27968" marR="2796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50" kern="50" dirty="0"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59,7</a:t>
                      </a:r>
                      <a:endParaRPr lang="ru-RU" sz="650" kern="50" dirty="0">
                        <a:effectLst/>
                        <a:latin typeface="Segoe UI Semibold" panose="020B0702040204020203" pitchFamily="34" charset="0"/>
                        <a:ea typeface="SimSun" panose="02010600030101010101" pitchFamily="2" charset="-122"/>
                        <a:cs typeface="Segoe UI Semibold" panose="020B0702040204020203" pitchFamily="34" charset="0"/>
                      </a:endParaRPr>
                    </a:p>
                  </a:txBody>
                  <a:tcPr marL="27968" marR="27968" marT="0" marB="0"/>
                </a:tc>
                <a:extLst>
                  <a:ext uri="{0D108BD9-81ED-4DB2-BD59-A6C34878D82A}">
                    <a16:rowId xmlns:a16="http://schemas.microsoft.com/office/drawing/2014/main" val="1713849261"/>
                  </a:ext>
                </a:extLst>
              </a:tr>
              <a:tr h="377086">
                <a:tc>
                  <a:txBody>
                    <a:bodyPr/>
                    <a:lstStyle/>
                    <a:p>
                      <a:pPr algn="ctr"/>
                      <a:r>
                        <a:rPr lang="ru-RU" sz="650" kern="50"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3</a:t>
                      </a:r>
                      <a:endParaRPr lang="ru-RU" sz="650" kern="50">
                        <a:effectLst/>
                        <a:latin typeface="Segoe UI Semibold" panose="020B0702040204020203" pitchFamily="34" charset="0"/>
                        <a:ea typeface="SimSun" panose="02010600030101010101" pitchFamily="2" charset="-122"/>
                        <a:cs typeface="Segoe UI Semibold" panose="020B0702040204020203" pitchFamily="34" charset="0"/>
                      </a:endParaRPr>
                    </a:p>
                  </a:txBody>
                  <a:tcPr marL="27968" marR="2796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50" kern="50" dirty="0"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Боковской территориальный отдел</a:t>
                      </a:r>
                      <a:endParaRPr lang="ru-RU" sz="650" kern="50" dirty="0">
                        <a:effectLst/>
                        <a:latin typeface="Segoe UI Semibold" panose="020B0702040204020203" pitchFamily="34" charset="0"/>
                        <a:ea typeface="SimSun" panose="02010600030101010101" pitchFamily="2" charset="-122"/>
                        <a:cs typeface="Segoe UI Semibold" panose="020B0702040204020203" pitchFamily="34" charset="0"/>
                      </a:endParaRPr>
                    </a:p>
                  </a:txBody>
                  <a:tcPr marL="27968" marR="2796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50" kern="50" dirty="0"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Ремонт асфальтобетонного покрытия дороги по </a:t>
                      </a:r>
                      <a:r>
                        <a:rPr lang="ru-RU" sz="650" kern="50" dirty="0" err="1"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ул.Октябрьская</a:t>
                      </a:r>
                      <a:r>
                        <a:rPr lang="ru-RU" sz="650" kern="50" dirty="0"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, </a:t>
                      </a:r>
                      <a:r>
                        <a:rPr lang="ru-RU" sz="650" kern="50" dirty="0" err="1"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ул.Советская</a:t>
                      </a:r>
                      <a:r>
                        <a:rPr lang="ru-RU" sz="650" kern="50" dirty="0"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, </a:t>
                      </a:r>
                      <a:r>
                        <a:rPr lang="ru-RU" sz="650" kern="50" dirty="0" err="1"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ул.Молодежная</a:t>
                      </a:r>
                      <a:r>
                        <a:rPr lang="ru-RU" sz="650" kern="50" dirty="0"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 в </a:t>
                      </a:r>
                      <a:r>
                        <a:rPr lang="ru-RU" sz="650" kern="50" dirty="0" err="1"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д.Шалдежка</a:t>
                      </a:r>
                      <a:r>
                        <a:rPr lang="ru-RU" sz="650" kern="50" dirty="0"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650" kern="50" dirty="0" err="1"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г.о.Семеновский</a:t>
                      </a:r>
                      <a:r>
                        <a:rPr lang="ru-RU" sz="650" kern="50" dirty="0"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 Нижегородской области</a:t>
                      </a:r>
                      <a:endParaRPr lang="ru-RU" sz="650" kern="50" dirty="0">
                        <a:effectLst/>
                        <a:latin typeface="Segoe UI Semibold" panose="020B0702040204020203" pitchFamily="34" charset="0"/>
                        <a:ea typeface="SimSun" panose="02010600030101010101" pitchFamily="2" charset="-122"/>
                        <a:cs typeface="Segoe UI Semibold" panose="020B0702040204020203" pitchFamily="34" charset="0"/>
                      </a:endParaRPr>
                    </a:p>
                  </a:txBody>
                  <a:tcPr marL="27968" marR="2796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50" kern="50" dirty="0"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4 323,3</a:t>
                      </a:r>
                      <a:endParaRPr lang="ru-RU" sz="650" kern="50" dirty="0">
                        <a:effectLst/>
                        <a:latin typeface="Segoe UI Semibold" panose="020B0702040204020203" pitchFamily="34" charset="0"/>
                        <a:ea typeface="SimSun" panose="02010600030101010101" pitchFamily="2" charset="-122"/>
                        <a:cs typeface="Segoe UI Semibold" panose="020B0702040204020203" pitchFamily="34" charset="0"/>
                      </a:endParaRPr>
                    </a:p>
                  </a:txBody>
                  <a:tcPr marL="27968" marR="2796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50" kern="50" dirty="0"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2 775,0</a:t>
                      </a:r>
                      <a:endParaRPr lang="ru-RU" sz="650" kern="50" dirty="0">
                        <a:effectLst/>
                        <a:latin typeface="Segoe UI Semibold" panose="020B0702040204020203" pitchFamily="34" charset="0"/>
                        <a:ea typeface="SimSun" panose="02010600030101010101" pitchFamily="2" charset="-122"/>
                        <a:cs typeface="Segoe UI Semibold" panose="020B0702040204020203" pitchFamily="34" charset="0"/>
                      </a:endParaRPr>
                    </a:p>
                  </a:txBody>
                  <a:tcPr marL="27968" marR="2796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50" kern="50" dirty="0"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1 487,7</a:t>
                      </a:r>
                      <a:endParaRPr lang="ru-RU" sz="650" kern="50" dirty="0">
                        <a:effectLst/>
                        <a:latin typeface="Segoe UI Semibold" panose="020B0702040204020203" pitchFamily="34" charset="0"/>
                        <a:ea typeface="SimSun" panose="02010600030101010101" pitchFamily="2" charset="-122"/>
                        <a:cs typeface="Segoe UI Semibold" panose="020B0702040204020203" pitchFamily="34" charset="0"/>
                      </a:endParaRPr>
                    </a:p>
                  </a:txBody>
                  <a:tcPr marL="27968" marR="2796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50" kern="50" dirty="0"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60,6</a:t>
                      </a:r>
                      <a:endParaRPr lang="ru-RU" sz="650" kern="50" dirty="0">
                        <a:effectLst/>
                        <a:latin typeface="Segoe UI Semibold" panose="020B0702040204020203" pitchFamily="34" charset="0"/>
                        <a:ea typeface="SimSun" panose="02010600030101010101" pitchFamily="2" charset="-122"/>
                        <a:cs typeface="Segoe UI Semibold" panose="020B0702040204020203" pitchFamily="34" charset="0"/>
                      </a:endParaRPr>
                    </a:p>
                  </a:txBody>
                  <a:tcPr marL="27968" marR="27968" marT="0" marB="0" anchor="ctr"/>
                </a:tc>
                <a:extLst>
                  <a:ext uri="{0D108BD9-81ED-4DB2-BD59-A6C34878D82A}">
                    <a16:rowId xmlns:a16="http://schemas.microsoft.com/office/drawing/2014/main" val="1926411579"/>
                  </a:ext>
                </a:extLst>
              </a:tr>
              <a:tr h="269751">
                <a:tc>
                  <a:txBody>
                    <a:bodyPr/>
                    <a:lstStyle/>
                    <a:p>
                      <a:pPr algn="ctr"/>
                      <a:r>
                        <a:rPr lang="ru-RU" sz="650" kern="50"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4</a:t>
                      </a:r>
                      <a:endParaRPr lang="ru-RU" sz="650" kern="50">
                        <a:effectLst/>
                        <a:latin typeface="Segoe UI Semibold" panose="020B0702040204020203" pitchFamily="34" charset="0"/>
                        <a:ea typeface="SimSun" panose="02010600030101010101" pitchFamily="2" charset="-122"/>
                        <a:cs typeface="Segoe UI Semibold" panose="020B0702040204020203" pitchFamily="34" charset="0"/>
                      </a:endParaRPr>
                    </a:p>
                  </a:txBody>
                  <a:tcPr marL="27968" marR="2796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50" kern="50" dirty="0"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Ивановский территориальный отдел</a:t>
                      </a:r>
                      <a:endParaRPr lang="ru-RU" sz="650" kern="50" dirty="0">
                        <a:effectLst/>
                        <a:latin typeface="Segoe UI Semibold" panose="020B0702040204020203" pitchFamily="34" charset="0"/>
                        <a:ea typeface="SimSun" panose="02010600030101010101" pitchFamily="2" charset="-122"/>
                        <a:cs typeface="Segoe UI Semibold" panose="020B0702040204020203" pitchFamily="34" charset="0"/>
                      </a:endParaRPr>
                    </a:p>
                  </a:txBody>
                  <a:tcPr marL="27968" marR="2796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50" kern="50" dirty="0"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Ремонт автомобильной дороги местного значения </a:t>
                      </a:r>
                      <a:r>
                        <a:rPr lang="ru-RU" sz="650" kern="50" dirty="0" err="1"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ул.Кооперативная</a:t>
                      </a:r>
                      <a:r>
                        <a:rPr lang="ru-RU" sz="650" kern="50" dirty="0"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, </a:t>
                      </a:r>
                      <a:r>
                        <a:rPr lang="ru-RU" sz="650" kern="50" dirty="0" err="1"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ул.Новая</a:t>
                      </a:r>
                      <a:r>
                        <a:rPr lang="ru-RU" sz="650" kern="50" dirty="0"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650" kern="50" dirty="0" err="1"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д.Полом</a:t>
                      </a:r>
                      <a:r>
                        <a:rPr lang="ru-RU" sz="650" kern="50" dirty="0"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650" kern="50" dirty="0" err="1"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г.о.Семеновский</a:t>
                      </a:r>
                      <a:r>
                        <a:rPr lang="ru-RU" sz="650" kern="50" dirty="0"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 Нижегородской области</a:t>
                      </a:r>
                      <a:endParaRPr lang="ru-RU" sz="650" kern="50" dirty="0">
                        <a:effectLst/>
                        <a:latin typeface="Segoe UI Semibold" panose="020B0702040204020203" pitchFamily="34" charset="0"/>
                        <a:ea typeface="SimSun" panose="02010600030101010101" pitchFamily="2" charset="-122"/>
                        <a:cs typeface="Segoe UI Semibold" panose="020B0702040204020203" pitchFamily="34" charset="0"/>
                      </a:endParaRPr>
                    </a:p>
                  </a:txBody>
                  <a:tcPr marL="27968" marR="2796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50" kern="50" dirty="0"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3 980,0</a:t>
                      </a:r>
                      <a:endParaRPr lang="ru-RU" sz="650" kern="50" dirty="0">
                        <a:effectLst/>
                        <a:latin typeface="Segoe UI Semibold" panose="020B0702040204020203" pitchFamily="34" charset="0"/>
                        <a:ea typeface="SimSun" panose="02010600030101010101" pitchFamily="2" charset="-122"/>
                        <a:cs typeface="Segoe UI Semibold" panose="020B0702040204020203" pitchFamily="34" charset="0"/>
                      </a:endParaRPr>
                    </a:p>
                  </a:txBody>
                  <a:tcPr marL="27968" marR="2796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50" kern="50" dirty="0"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2 746,2</a:t>
                      </a:r>
                      <a:endParaRPr lang="ru-RU" sz="650" kern="50" dirty="0">
                        <a:effectLst/>
                        <a:latin typeface="Segoe UI Semibold" panose="020B0702040204020203" pitchFamily="34" charset="0"/>
                        <a:ea typeface="SimSun" panose="02010600030101010101" pitchFamily="2" charset="-122"/>
                        <a:cs typeface="Segoe UI Semibold" panose="020B0702040204020203" pitchFamily="34" charset="0"/>
                      </a:endParaRPr>
                    </a:p>
                  </a:txBody>
                  <a:tcPr marL="27968" marR="2796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50" kern="50" dirty="0"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1 194,0</a:t>
                      </a:r>
                      <a:endParaRPr lang="ru-RU" sz="650" kern="50" dirty="0">
                        <a:effectLst/>
                        <a:latin typeface="Segoe UI Semibold" panose="020B0702040204020203" pitchFamily="34" charset="0"/>
                        <a:ea typeface="SimSun" panose="02010600030101010101" pitchFamily="2" charset="-122"/>
                        <a:cs typeface="Segoe UI Semibold" panose="020B0702040204020203" pitchFamily="34" charset="0"/>
                      </a:endParaRPr>
                    </a:p>
                  </a:txBody>
                  <a:tcPr marL="27968" marR="2796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50" kern="50" dirty="0"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39,8</a:t>
                      </a:r>
                      <a:endParaRPr lang="ru-RU" sz="650" kern="50" dirty="0">
                        <a:effectLst/>
                        <a:latin typeface="Segoe UI Semibold" panose="020B0702040204020203" pitchFamily="34" charset="0"/>
                        <a:ea typeface="SimSun" panose="02010600030101010101" pitchFamily="2" charset="-122"/>
                        <a:cs typeface="Segoe UI Semibold" panose="020B0702040204020203" pitchFamily="34" charset="0"/>
                      </a:endParaRPr>
                    </a:p>
                  </a:txBody>
                  <a:tcPr marL="27968" marR="27968" marT="0" marB="0" anchor="ctr"/>
                </a:tc>
                <a:extLst>
                  <a:ext uri="{0D108BD9-81ED-4DB2-BD59-A6C34878D82A}">
                    <a16:rowId xmlns:a16="http://schemas.microsoft.com/office/drawing/2014/main" val="3019851000"/>
                  </a:ext>
                </a:extLst>
              </a:tr>
              <a:tr h="282817">
                <a:tc>
                  <a:txBody>
                    <a:bodyPr/>
                    <a:lstStyle/>
                    <a:p>
                      <a:pPr algn="ctr"/>
                      <a:r>
                        <a:rPr lang="ru-RU" sz="650" kern="50"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5</a:t>
                      </a:r>
                      <a:endParaRPr lang="ru-RU" sz="650" kern="50">
                        <a:effectLst/>
                        <a:latin typeface="Segoe UI Semibold" panose="020B0702040204020203" pitchFamily="34" charset="0"/>
                        <a:ea typeface="SimSun" panose="02010600030101010101" pitchFamily="2" charset="-122"/>
                        <a:cs typeface="Segoe UI Semibold" panose="020B0702040204020203" pitchFamily="34" charset="0"/>
                      </a:endParaRPr>
                    </a:p>
                  </a:txBody>
                  <a:tcPr marL="27968" marR="2796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50" kern="50" dirty="0" err="1"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Малозиновьевский</a:t>
                      </a:r>
                      <a:r>
                        <a:rPr lang="ru-RU" sz="650" kern="50" dirty="0"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650" kern="50" dirty="0" err="1"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территори-альный</a:t>
                      </a:r>
                      <a:r>
                        <a:rPr lang="ru-RU" sz="650" kern="50" dirty="0"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 отдел</a:t>
                      </a:r>
                      <a:endParaRPr lang="ru-RU" sz="650" kern="50" dirty="0">
                        <a:effectLst/>
                        <a:latin typeface="Segoe UI Semibold" panose="020B0702040204020203" pitchFamily="34" charset="0"/>
                        <a:ea typeface="SimSun" panose="02010600030101010101" pitchFamily="2" charset="-122"/>
                        <a:cs typeface="Segoe UI Semibold" panose="020B0702040204020203" pitchFamily="34" charset="0"/>
                      </a:endParaRPr>
                    </a:p>
                  </a:txBody>
                  <a:tcPr marL="27968" marR="2796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50" kern="50" dirty="0"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Ремонт дороги </a:t>
                      </a:r>
                      <a:r>
                        <a:rPr lang="ru-RU" sz="650" kern="50" dirty="0" err="1"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д.М-Зиновьево</a:t>
                      </a:r>
                      <a:r>
                        <a:rPr lang="ru-RU" sz="650" kern="50" dirty="0"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, </a:t>
                      </a:r>
                      <a:r>
                        <a:rPr lang="ru-RU" sz="650" kern="50" dirty="0" err="1"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ул.Колхозная</a:t>
                      </a:r>
                      <a:endParaRPr lang="ru-RU" sz="650" kern="50" dirty="0">
                        <a:effectLst/>
                        <a:latin typeface="Segoe UI Semibold" panose="020B0702040204020203" pitchFamily="34" charset="0"/>
                        <a:ea typeface="SimSun" panose="02010600030101010101" pitchFamily="2" charset="-122"/>
                        <a:cs typeface="Segoe UI Semibold" panose="020B0702040204020203" pitchFamily="34" charset="0"/>
                      </a:endParaRPr>
                    </a:p>
                  </a:txBody>
                  <a:tcPr marL="27968" marR="2796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50" kern="50" dirty="0"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3 078,2</a:t>
                      </a:r>
                      <a:endParaRPr lang="ru-RU" sz="650" kern="50" dirty="0">
                        <a:effectLst/>
                        <a:latin typeface="Segoe UI Semibold" panose="020B0702040204020203" pitchFamily="34" charset="0"/>
                        <a:ea typeface="SimSun" panose="02010600030101010101" pitchFamily="2" charset="-122"/>
                        <a:cs typeface="Segoe UI Semibold" panose="020B0702040204020203" pitchFamily="34" charset="0"/>
                      </a:endParaRPr>
                    </a:p>
                  </a:txBody>
                  <a:tcPr marL="27968" marR="2796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50" kern="50" dirty="0"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2 092,8</a:t>
                      </a:r>
                      <a:endParaRPr lang="ru-RU" sz="650" kern="50" dirty="0">
                        <a:effectLst/>
                        <a:latin typeface="Segoe UI Semibold" panose="020B0702040204020203" pitchFamily="34" charset="0"/>
                        <a:ea typeface="SimSun" panose="02010600030101010101" pitchFamily="2" charset="-122"/>
                        <a:cs typeface="Segoe UI Semibold" panose="020B0702040204020203" pitchFamily="34" charset="0"/>
                      </a:endParaRPr>
                    </a:p>
                  </a:txBody>
                  <a:tcPr marL="27968" marR="2796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50" kern="50" dirty="0"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923,8</a:t>
                      </a:r>
                      <a:endParaRPr lang="ru-RU" sz="650" kern="50" dirty="0">
                        <a:effectLst/>
                        <a:latin typeface="Segoe UI Semibold" panose="020B0702040204020203" pitchFamily="34" charset="0"/>
                        <a:ea typeface="SimSun" panose="02010600030101010101" pitchFamily="2" charset="-122"/>
                        <a:cs typeface="Segoe UI Semibold" panose="020B0702040204020203" pitchFamily="34" charset="0"/>
                      </a:endParaRPr>
                    </a:p>
                  </a:txBody>
                  <a:tcPr marL="27968" marR="2796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50" kern="50" dirty="0"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61,6</a:t>
                      </a:r>
                      <a:endParaRPr lang="ru-RU" sz="650" kern="50" dirty="0">
                        <a:effectLst/>
                        <a:latin typeface="Segoe UI Semibold" panose="020B0702040204020203" pitchFamily="34" charset="0"/>
                        <a:ea typeface="SimSun" panose="02010600030101010101" pitchFamily="2" charset="-122"/>
                        <a:cs typeface="Segoe UI Semibold" panose="020B0702040204020203" pitchFamily="34" charset="0"/>
                      </a:endParaRPr>
                    </a:p>
                  </a:txBody>
                  <a:tcPr marL="27968" marR="27968" marT="0" marB="0" anchor="ctr"/>
                </a:tc>
                <a:extLst>
                  <a:ext uri="{0D108BD9-81ED-4DB2-BD59-A6C34878D82A}">
                    <a16:rowId xmlns:a16="http://schemas.microsoft.com/office/drawing/2014/main" val="3157601895"/>
                  </a:ext>
                </a:extLst>
              </a:tr>
              <a:tr h="282817">
                <a:tc>
                  <a:txBody>
                    <a:bodyPr/>
                    <a:lstStyle/>
                    <a:p>
                      <a:pPr algn="ctr"/>
                      <a:r>
                        <a:rPr lang="ru-RU" sz="650" kern="50"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6</a:t>
                      </a:r>
                      <a:endParaRPr lang="ru-RU" sz="650" kern="50">
                        <a:effectLst/>
                        <a:latin typeface="Segoe UI Semibold" panose="020B0702040204020203" pitchFamily="34" charset="0"/>
                        <a:ea typeface="SimSun" panose="02010600030101010101" pitchFamily="2" charset="-122"/>
                        <a:cs typeface="Segoe UI Semibold" panose="020B0702040204020203" pitchFamily="34" charset="0"/>
                      </a:endParaRPr>
                    </a:p>
                  </a:txBody>
                  <a:tcPr marL="27968" marR="2796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50" kern="50"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Медведевский территориальный отдел</a:t>
                      </a:r>
                      <a:endParaRPr lang="ru-RU" sz="650" kern="50">
                        <a:effectLst/>
                        <a:latin typeface="Segoe UI Semibold" panose="020B0702040204020203" pitchFamily="34" charset="0"/>
                        <a:ea typeface="SimSun" panose="02010600030101010101" pitchFamily="2" charset="-122"/>
                        <a:cs typeface="Segoe UI Semibold" panose="020B0702040204020203" pitchFamily="34" charset="0"/>
                      </a:endParaRPr>
                    </a:p>
                  </a:txBody>
                  <a:tcPr marL="27968" marR="2796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50" kern="50" dirty="0"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Устройство асфальтобетонного покрытия </a:t>
                      </a:r>
                      <a:r>
                        <a:rPr lang="ru-RU" sz="650" kern="50" dirty="0" err="1"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ул.Полевая</a:t>
                      </a:r>
                      <a:r>
                        <a:rPr lang="ru-RU" sz="650" kern="50" dirty="0"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650" kern="50" dirty="0" err="1"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д.Дьяково</a:t>
                      </a:r>
                      <a:endParaRPr lang="ru-RU" sz="650" kern="50" dirty="0">
                        <a:effectLst/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  <a:p>
                      <a:pPr algn="ctr"/>
                      <a:r>
                        <a:rPr lang="ru-RU" sz="650" kern="50" dirty="0"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 </a:t>
                      </a:r>
                      <a:endParaRPr lang="ru-RU" sz="650" kern="50" dirty="0">
                        <a:effectLst/>
                        <a:latin typeface="Segoe UI Semibold" panose="020B0702040204020203" pitchFamily="34" charset="0"/>
                        <a:ea typeface="SimSun" panose="02010600030101010101" pitchFamily="2" charset="-122"/>
                        <a:cs typeface="Segoe UI Semibold" panose="020B0702040204020203" pitchFamily="34" charset="0"/>
                      </a:endParaRPr>
                    </a:p>
                  </a:txBody>
                  <a:tcPr marL="27968" marR="2796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50" kern="50" dirty="0"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3 241,1</a:t>
                      </a:r>
                      <a:endParaRPr lang="ru-RU" sz="650" kern="50" dirty="0">
                        <a:effectLst/>
                        <a:latin typeface="Segoe UI Semibold" panose="020B0702040204020203" pitchFamily="34" charset="0"/>
                        <a:ea typeface="SimSun" panose="02010600030101010101" pitchFamily="2" charset="-122"/>
                        <a:cs typeface="Segoe UI Semibold" panose="020B0702040204020203" pitchFamily="34" charset="0"/>
                      </a:endParaRPr>
                    </a:p>
                  </a:txBody>
                  <a:tcPr marL="27968" marR="2796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50" kern="50" dirty="0"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2 205,8</a:t>
                      </a:r>
                      <a:endParaRPr lang="ru-RU" sz="650" kern="50" dirty="0">
                        <a:effectLst/>
                        <a:latin typeface="Segoe UI Semibold" panose="020B0702040204020203" pitchFamily="34" charset="0"/>
                        <a:ea typeface="SimSun" panose="02010600030101010101" pitchFamily="2" charset="-122"/>
                        <a:cs typeface="Segoe UI Semibold" panose="020B0702040204020203" pitchFamily="34" charset="0"/>
                      </a:endParaRPr>
                    </a:p>
                  </a:txBody>
                  <a:tcPr marL="27968" marR="2796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50" kern="50" dirty="0"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972,3</a:t>
                      </a:r>
                      <a:endParaRPr lang="ru-RU" sz="650" kern="50" dirty="0">
                        <a:effectLst/>
                        <a:latin typeface="Segoe UI Semibold" panose="020B0702040204020203" pitchFamily="34" charset="0"/>
                        <a:ea typeface="SimSun" panose="02010600030101010101" pitchFamily="2" charset="-122"/>
                        <a:cs typeface="Segoe UI Semibold" panose="020B0702040204020203" pitchFamily="34" charset="0"/>
                      </a:endParaRPr>
                    </a:p>
                  </a:txBody>
                  <a:tcPr marL="27968" marR="2796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50" kern="50" dirty="0"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63,0</a:t>
                      </a:r>
                      <a:endParaRPr lang="ru-RU" sz="650" kern="50" dirty="0">
                        <a:effectLst/>
                        <a:latin typeface="Segoe UI Semibold" panose="020B0702040204020203" pitchFamily="34" charset="0"/>
                        <a:ea typeface="SimSun" panose="02010600030101010101" pitchFamily="2" charset="-122"/>
                        <a:cs typeface="Segoe UI Semibold" panose="020B0702040204020203" pitchFamily="34" charset="0"/>
                      </a:endParaRPr>
                    </a:p>
                  </a:txBody>
                  <a:tcPr marL="27968" marR="27968" marT="0" marB="0" anchor="ctr"/>
                </a:tc>
                <a:extLst>
                  <a:ext uri="{0D108BD9-81ED-4DB2-BD59-A6C34878D82A}">
                    <a16:rowId xmlns:a16="http://schemas.microsoft.com/office/drawing/2014/main" val="876984332"/>
                  </a:ext>
                </a:extLst>
              </a:tr>
              <a:tr h="377086">
                <a:tc>
                  <a:txBody>
                    <a:bodyPr/>
                    <a:lstStyle/>
                    <a:p>
                      <a:pPr algn="ctr"/>
                      <a:r>
                        <a:rPr lang="ru-RU" sz="650" kern="50"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7</a:t>
                      </a:r>
                      <a:endParaRPr lang="ru-RU" sz="650" kern="50">
                        <a:effectLst/>
                        <a:latin typeface="Segoe UI Semibold" panose="020B0702040204020203" pitchFamily="34" charset="0"/>
                        <a:ea typeface="SimSun" panose="02010600030101010101" pitchFamily="2" charset="-122"/>
                        <a:cs typeface="Segoe UI Semibold" panose="020B0702040204020203" pitchFamily="34" charset="0"/>
                      </a:endParaRPr>
                    </a:p>
                  </a:txBody>
                  <a:tcPr marL="27968" marR="2796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50" kern="50"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Огибновский территориальный отдел</a:t>
                      </a:r>
                      <a:endParaRPr lang="ru-RU" sz="650" kern="50">
                        <a:effectLst/>
                        <a:latin typeface="Segoe UI Semibold" panose="020B0702040204020203" pitchFamily="34" charset="0"/>
                        <a:ea typeface="SimSun" panose="02010600030101010101" pitchFamily="2" charset="-122"/>
                        <a:cs typeface="Segoe UI Semibold" panose="020B0702040204020203" pitchFamily="34" charset="0"/>
                      </a:endParaRPr>
                    </a:p>
                  </a:txBody>
                  <a:tcPr marL="27968" marR="2796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50" kern="50" dirty="0"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Ремонт водопровода в </a:t>
                      </a:r>
                      <a:r>
                        <a:rPr lang="ru-RU" sz="650" kern="50" dirty="0" err="1"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п.Фанерное</a:t>
                      </a:r>
                      <a:r>
                        <a:rPr lang="ru-RU" sz="650" kern="50" dirty="0"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650" kern="50" dirty="0" err="1"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ул.Красноусадская</a:t>
                      </a:r>
                      <a:r>
                        <a:rPr lang="ru-RU" sz="650" kern="50" dirty="0"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, </a:t>
                      </a:r>
                      <a:r>
                        <a:rPr lang="ru-RU" sz="650" kern="50" dirty="0" err="1"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ул.Дорожная</a:t>
                      </a:r>
                      <a:r>
                        <a:rPr lang="ru-RU" sz="650" kern="50" dirty="0"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, </a:t>
                      </a:r>
                      <a:r>
                        <a:rPr lang="ru-RU" sz="650" kern="50" dirty="0" err="1"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ул.М.Горького</a:t>
                      </a:r>
                      <a:r>
                        <a:rPr lang="ru-RU" sz="650" kern="50" dirty="0"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,  ул.1-е Мая, </a:t>
                      </a:r>
                      <a:r>
                        <a:rPr lang="ru-RU" sz="650" kern="50" dirty="0" err="1"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ул.Озерная</a:t>
                      </a:r>
                      <a:r>
                        <a:rPr lang="ru-RU" sz="650" kern="50" dirty="0"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650" kern="50" dirty="0" err="1"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г.о.Семеновский</a:t>
                      </a:r>
                      <a:r>
                        <a:rPr lang="ru-RU" sz="650" kern="50" dirty="0"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 Нижегородской области</a:t>
                      </a:r>
                      <a:endParaRPr lang="ru-RU" sz="650" kern="50" dirty="0">
                        <a:effectLst/>
                        <a:latin typeface="Segoe UI Semibold" panose="020B0702040204020203" pitchFamily="34" charset="0"/>
                        <a:ea typeface="SimSun" panose="02010600030101010101" pitchFamily="2" charset="-122"/>
                        <a:cs typeface="Segoe UI Semibold" panose="020B0702040204020203" pitchFamily="34" charset="0"/>
                      </a:endParaRPr>
                    </a:p>
                  </a:txBody>
                  <a:tcPr marL="27968" marR="2796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50" kern="50" dirty="0"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3 030 ,6</a:t>
                      </a:r>
                      <a:endParaRPr lang="ru-RU" sz="650" kern="50" dirty="0">
                        <a:effectLst/>
                        <a:latin typeface="Segoe UI Semibold" panose="020B0702040204020203" pitchFamily="34" charset="0"/>
                        <a:ea typeface="SimSun" panose="02010600030101010101" pitchFamily="2" charset="-122"/>
                        <a:cs typeface="Segoe UI Semibold" panose="020B0702040204020203" pitchFamily="34" charset="0"/>
                      </a:endParaRPr>
                    </a:p>
                  </a:txBody>
                  <a:tcPr marL="27968" marR="2796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50" kern="50" dirty="0"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1 566 </a:t>
                      </a:r>
                      <a:r>
                        <a:rPr lang="ru-RU" sz="650" kern="50" dirty="0"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,1</a:t>
                      </a:r>
                      <a:endParaRPr lang="ru-RU" sz="650" kern="50" dirty="0">
                        <a:effectLst/>
                        <a:latin typeface="Segoe UI Semibold" panose="020B0702040204020203" pitchFamily="34" charset="0"/>
                        <a:ea typeface="SimSun" panose="02010600030101010101" pitchFamily="2" charset="-122"/>
                        <a:cs typeface="Segoe UI Semibold" panose="020B0702040204020203" pitchFamily="34" charset="0"/>
                      </a:endParaRPr>
                    </a:p>
                  </a:txBody>
                  <a:tcPr marL="27968" marR="2796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50" kern="50" dirty="0"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1 312 </a:t>
                      </a:r>
                      <a:r>
                        <a:rPr lang="ru-RU" sz="650" kern="50" dirty="0"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,9</a:t>
                      </a:r>
                      <a:endParaRPr lang="ru-RU" sz="650" kern="50" dirty="0">
                        <a:effectLst/>
                        <a:latin typeface="Segoe UI Semibold" panose="020B0702040204020203" pitchFamily="34" charset="0"/>
                        <a:ea typeface="SimSun" panose="02010600030101010101" pitchFamily="2" charset="-122"/>
                        <a:cs typeface="Segoe UI Semibold" panose="020B0702040204020203" pitchFamily="34" charset="0"/>
                      </a:endParaRPr>
                    </a:p>
                  </a:txBody>
                  <a:tcPr marL="27968" marR="2796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50" kern="50" dirty="0"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151 ,6</a:t>
                      </a:r>
                      <a:endParaRPr lang="ru-RU" sz="650" kern="50" dirty="0">
                        <a:effectLst/>
                        <a:latin typeface="Segoe UI Semibold" panose="020B0702040204020203" pitchFamily="34" charset="0"/>
                        <a:ea typeface="SimSun" panose="02010600030101010101" pitchFamily="2" charset="-122"/>
                        <a:cs typeface="Segoe UI Semibold" panose="020B0702040204020203" pitchFamily="34" charset="0"/>
                      </a:endParaRPr>
                    </a:p>
                  </a:txBody>
                  <a:tcPr marL="27968" marR="27968" marT="0" marB="0" anchor="ctr"/>
                </a:tc>
                <a:extLst>
                  <a:ext uri="{0D108BD9-81ED-4DB2-BD59-A6C34878D82A}">
                    <a16:rowId xmlns:a16="http://schemas.microsoft.com/office/drawing/2014/main" val="1429474478"/>
                  </a:ext>
                </a:extLst>
              </a:tr>
              <a:tr h="282817">
                <a:tc>
                  <a:txBody>
                    <a:bodyPr/>
                    <a:lstStyle/>
                    <a:p>
                      <a:pPr algn="ctr"/>
                      <a:r>
                        <a:rPr lang="ru-RU" sz="650" kern="50"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8</a:t>
                      </a:r>
                      <a:endParaRPr lang="ru-RU" sz="650" kern="50">
                        <a:effectLst/>
                        <a:latin typeface="Segoe UI Semibold" panose="020B0702040204020203" pitchFamily="34" charset="0"/>
                        <a:ea typeface="SimSun" panose="02010600030101010101" pitchFamily="2" charset="-122"/>
                        <a:cs typeface="Segoe UI Semibold" panose="020B0702040204020203" pitchFamily="34" charset="0"/>
                      </a:endParaRPr>
                    </a:p>
                  </a:txBody>
                  <a:tcPr marL="27968" marR="2796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50" kern="50"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Огибновский территориальный отдел</a:t>
                      </a:r>
                      <a:endParaRPr lang="ru-RU" sz="650" kern="50">
                        <a:effectLst/>
                        <a:latin typeface="Segoe UI Semibold" panose="020B0702040204020203" pitchFamily="34" charset="0"/>
                        <a:ea typeface="SimSun" panose="02010600030101010101" pitchFamily="2" charset="-122"/>
                        <a:cs typeface="Segoe UI Semibold" panose="020B0702040204020203" pitchFamily="34" charset="0"/>
                      </a:endParaRPr>
                    </a:p>
                  </a:txBody>
                  <a:tcPr marL="27968" marR="2796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50" kern="50" dirty="0"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Ремонт асфальтобетонного покрытия дороги </a:t>
                      </a:r>
                      <a:r>
                        <a:rPr lang="ru-RU" sz="650" kern="50" dirty="0" err="1"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д.Огибное</a:t>
                      </a:r>
                      <a:r>
                        <a:rPr lang="ru-RU" sz="650" kern="50" dirty="0"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, </a:t>
                      </a:r>
                      <a:r>
                        <a:rPr lang="ru-RU" sz="650" kern="50" dirty="0" err="1"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ул.Новая</a:t>
                      </a:r>
                      <a:r>
                        <a:rPr lang="ru-RU" sz="650" kern="50" dirty="0"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650" kern="50" dirty="0" err="1"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г.о.Семеновский</a:t>
                      </a:r>
                      <a:r>
                        <a:rPr lang="ru-RU" sz="650" kern="50" dirty="0"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 Нижегородской области</a:t>
                      </a:r>
                      <a:endParaRPr lang="ru-RU" sz="650" kern="50" dirty="0">
                        <a:effectLst/>
                        <a:latin typeface="Segoe UI Semibold" panose="020B0702040204020203" pitchFamily="34" charset="0"/>
                        <a:ea typeface="SimSun" panose="02010600030101010101" pitchFamily="2" charset="-122"/>
                        <a:cs typeface="Segoe UI Semibold" panose="020B0702040204020203" pitchFamily="34" charset="0"/>
                      </a:endParaRPr>
                    </a:p>
                  </a:txBody>
                  <a:tcPr marL="27968" marR="2796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50" kern="50" dirty="0"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2 232,4</a:t>
                      </a:r>
                      <a:endParaRPr lang="ru-RU" sz="650" kern="50" dirty="0">
                        <a:effectLst/>
                        <a:latin typeface="Segoe UI Semibold" panose="020B0702040204020203" pitchFamily="34" charset="0"/>
                        <a:ea typeface="SimSun" panose="02010600030101010101" pitchFamily="2" charset="-122"/>
                        <a:cs typeface="Segoe UI Semibold" panose="020B0702040204020203" pitchFamily="34" charset="0"/>
                      </a:endParaRPr>
                    </a:p>
                  </a:txBody>
                  <a:tcPr marL="27968" marR="2796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50" kern="50" dirty="0"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1 426,7</a:t>
                      </a:r>
                      <a:endParaRPr lang="ru-RU" sz="650" kern="50" dirty="0">
                        <a:effectLst/>
                        <a:latin typeface="Segoe UI Semibold" panose="020B0702040204020203" pitchFamily="34" charset="0"/>
                        <a:ea typeface="SimSun" panose="02010600030101010101" pitchFamily="2" charset="-122"/>
                        <a:cs typeface="Segoe UI Semibold" panose="020B0702040204020203" pitchFamily="34" charset="0"/>
                      </a:endParaRPr>
                    </a:p>
                  </a:txBody>
                  <a:tcPr marL="27968" marR="2796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50" kern="50" dirty="0"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694,1</a:t>
                      </a:r>
                      <a:endParaRPr lang="ru-RU" sz="650" kern="50" dirty="0">
                        <a:effectLst/>
                        <a:latin typeface="Segoe UI Semibold" panose="020B0702040204020203" pitchFamily="34" charset="0"/>
                        <a:ea typeface="SimSun" panose="02010600030101010101" pitchFamily="2" charset="-122"/>
                        <a:cs typeface="Segoe UI Semibold" panose="020B0702040204020203" pitchFamily="34" charset="0"/>
                      </a:endParaRPr>
                    </a:p>
                  </a:txBody>
                  <a:tcPr marL="27968" marR="2796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50" kern="50" dirty="0"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111,6</a:t>
                      </a:r>
                      <a:endParaRPr lang="ru-RU" sz="650" kern="50" dirty="0">
                        <a:effectLst/>
                        <a:latin typeface="Segoe UI Semibold" panose="020B0702040204020203" pitchFamily="34" charset="0"/>
                        <a:ea typeface="SimSun" panose="02010600030101010101" pitchFamily="2" charset="-122"/>
                        <a:cs typeface="Segoe UI Semibold" panose="020B0702040204020203" pitchFamily="34" charset="0"/>
                      </a:endParaRPr>
                    </a:p>
                  </a:txBody>
                  <a:tcPr marL="27968" marR="27968" marT="0" marB="0" anchor="ctr"/>
                </a:tc>
                <a:extLst>
                  <a:ext uri="{0D108BD9-81ED-4DB2-BD59-A6C34878D82A}">
                    <a16:rowId xmlns:a16="http://schemas.microsoft.com/office/drawing/2014/main" val="820581169"/>
                  </a:ext>
                </a:extLst>
              </a:tr>
              <a:tr h="282817">
                <a:tc>
                  <a:txBody>
                    <a:bodyPr/>
                    <a:lstStyle/>
                    <a:p>
                      <a:pPr algn="ctr"/>
                      <a:r>
                        <a:rPr lang="ru-RU" sz="650" kern="50"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9</a:t>
                      </a:r>
                      <a:endParaRPr lang="ru-RU" sz="650" kern="50">
                        <a:effectLst/>
                        <a:latin typeface="Segoe UI Semibold" panose="020B0702040204020203" pitchFamily="34" charset="0"/>
                        <a:ea typeface="SimSun" panose="02010600030101010101" pitchFamily="2" charset="-122"/>
                        <a:cs typeface="Segoe UI Semibold" panose="020B0702040204020203" pitchFamily="34" charset="0"/>
                      </a:endParaRPr>
                    </a:p>
                  </a:txBody>
                  <a:tcPr marL="27968" marR="2796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50" kern="50"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Тарасихинский территориальный отдел</a:t>
                      </a:r>
                      <a:endParaRPr lang="ru-RU" sz="650" kern="50">
                        <a:effectLst/>
                        <a:latin typeface="Segoe UI Semibold" panose="020B0702040204020203" pitchFamily="34" charset="0"/>
                        <a:ea typeface="SimSun" panose="02010600030101010101" pitchFamily="2" charset="-122"/>
                        <a:cs typeface="Segoe UI Semibold" panose="020B0702040204020203" pitchFamily="34" charset="0"/>
                      </a:endParaRPr>
                    </a:p>
                  </a:txBody>
                  <a:tcPr marL="27968" marR="2796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50" kern="50" dirty="0"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Ремонт дорог </a:t>
                      </a:r>
                      <a:r>
                        <a:rPr lang="ru-RU" sz="650" kern="50" dirty="0" err="1"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ул.Озерная</a:t>
                      </a:r>
                      <a:r>
                        <a:rPr lang="ru-RU" sz="650" kern="50" dirty="0"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, </a:t>
                      </a:r>
                      <a:r>
                        <a:rPr lang="ru-RU" sz="650" kern="50" dirty="0" err="1"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ул.Заречная</a:t>
                      </a:r>
                      <a:r>
                        <a:rPr lang="ru-RU" sz="650" kern="50" dirty="0"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,  </a:t>
                      </a:r>
                      <a:r>
                        <a:rPr lang="ru-RU" sz="650" kern="50" dirty="0" err="1"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ул.Советская</a:t>
                      </a:r>
                      <a:r>
                        <a:rPr lang="ru-RU" sz="650" kern="50" dirty="0"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650" kern="50" dirty="0" err="1"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п.ст.Тарасиха</a:t>
                      </a:r>
                      <a:r>
                        <a:rPr lang="ru-RU" sz="650" kern="50" dirty="0"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650" kern="50" dirty="0" err="1"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г.Семенов</a:t>
                      </a:r>
                      <a:r>
                        <a:rPr lang="ru-RU" sz="650" kern="50" dirty="0"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 Нижегородской области</a:t>
                      </a:r>
                      <a:endParaRPr lang="ru-RU" sz="650" kern="50" dirty="0">
                        <a:effectLst/>
                        <a:latin typeface="Segoe UI Semibold" panose="020B0702040204020203" pitchFamily="34" charset="0"/>
                        <a:ea typeface="SimSun" panose="02010600030101010101" pitchFamily="2" charset="-122"/>
                        <a:cs typeface="Segoe UI Semibold" panose="020B0702040204020203" pitchFamily="34" charset="0"/>
                      </a:endParaRPr>
                    </a:p>
                  </a:txBody>
                  <a:tcPr marL="27968" marR="2796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50" kern="50" dirty="0"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3 807,9</a:t>
                      </a:r>
                      <a:endParaRPr lang="ru-RU" sz="650" kern="50" dirty="0">
                        <a:effectLst/>
                        <a:latin typeface="Segoe UI Semibold" panose="020B0702040204020203" pitchFamily="34" charset="0"/>
                        <a:ea typeface="SimSun" panose="02010600030101010101" pitchFamily="2" charset="-122"/>
                        <a:cs typeface="Segoe UI Semibold" panose="020B0702040204020203" pitchFamily="34" charset="0"/>
                      </a:endParaRPr>
                    </a:p>
                  </a:txBody>
                  <a:tcPr marL="27968" marR="2796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50" kern="50" dirty="0"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2 460,0</a:t>
                      </a:r>
                      <a:endParaRPr lang="ru-RU" sz="650" kern="50" dirty="0">
                        <a:effectLst/>
                        <a:latin typeface="Segoe UI Semibold" panose="020B0702040204020203" pitchFamily="34" charset="0"/>
                        <a:ea typeface="SimSun" panose="02010600030101010101" pitchFamily="2" charset="-122"/>
                        <a:cs typeface="Segoe UI Semibold" panose="020B0702040204020203" pitchFamily="34" charset="0"/>
                      </a:endParaRPr>
                    </a:p>
                  </a:txBody>
                  <a:tcPr marL="27968" marR="2796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50" kern="50" dirty="0"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1 229,0</a:t>
                      </a:r>
                      <a:endParaRPr lang="ru-RU" sz="650" kern="50" dirty="0">
                        <a:effectLst/>
                        <a:latin typeface="Segoe UI Semibold" panose="020B0702040204020203" pitchFamily="34" charset="0"/>
                        <a:ea typeface="SimSun" panose="02010600030101010101" pitchFamily="2" charset="-122"/>
                        <a:cs typeface="Segoe UI Semibold" panose="020B0702040204020203" pitchFamily="34" charset="0"/>
                      </a:endParaRPr>
                    </a:p>
                  </a:txBody>
                  <a:tcPr marL="27968" marR="2796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50" kern="50" dirty="0"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118,9</a:t>
                      </a:r>
                      <a:endParaRPr lang="ru-RU" sz="650" kern="50" dirty="0">
                        <a:effectLst/>
                        <a:latin typeface="Segoe UI Semibold" panose="020B0702040204020203" pitchFamily="34" charset="0"/>
                        <a:ea typeface="SimSun" panose="02010600030101010101" pitchFamily="2" charset="-122"/>
                        <a:cs typeface="Segoe UI Semibold" panose="020B0702040204020203" pitchFamily="34" charset="0"/>
                      </a:endParaRPr>
                    </a:p>
                  </a:txBody>
                  <a:tcPr marL="27968" marR="27968" marT="0" marB="0" anchor="ctr"/>
                </a:tc>
                <a:extLst>
                  <a:ext uri="{0D108BD9-81ED-4DB2-BD59-A6C34878D82A}">
                    <a16:rowId xmlns:a16="http://schemas.microsoft.com/office/drawing/2014/main" val="2853948322"/>
                  </a:ext>
                </a:extLst>
              </a:tr>
              <a:tr h="282817">
                <a:tc>
                  <a:txBody>
                    <a:bodyPr/>
                    <a:lstStyle/>
                    <a:p>
                      <a:pPr algn="ctr"/>
                      <a:r>
                        <a:rPr lang="ru-RU" sz="650" kern="50"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1</a:t>
                      </a:r>
                      <a:r>
                        <a:rPr lang="ru-RU" sz="650" kern="50" spc="-100"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0</a:t>
                      </a:r>
                      <a:endParaRPr lang="ru-RU" sz="650" kern="50">
                        <a:effectLst/>
                        <a:latin typeface="Segoe UI Semibold" panose="020B0702040204020203" pitchFamily="34" charset="0"/>
                        <a:ea typeface="SimSun" panose="02010600030101010101" pitchFamily="2" charset="-122"/>
                        <a:cs typeface="Segoe UI Semibold" panose="020B0702040204020203" pitchFamily="34" charset="0"/>
                      </a:endParaRPr>
                    </a:p>
                  </a:txBody>
                  <a:tcPr marL="27968" marR="27968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650" kern="50" dirty="0" err="1"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Сухобезводненский</a:t>
                      </a:r>
                      <a:r>
                        <a:rPr lang="ru-RU" sz="650" kern="50" dirty="0"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 территориальный отдел</a:t>
                      </a:r>
                      <a:endParaRPr lang="ru-RU" sz="650" kern="50" dirty="0">
                        <a:effectLst/>
                        <a:latin typeface="Segoe UI Semibold" panose="020B0702040204020203" pitchFamily="34" charset="0"/>
                        <a:ea typeface="SimSun" panose="02010600030101010101" pitchFamily="2" charset="-122"/>
                        <a:cs typeface="Segoe UI Semibold" panose="020B0702040204020203" pitchFamily="34" charset="0"/>
                      </a:endParaRPr>
                    </a:p>
                  </a:txBody>
                  <a:tcPr marL="27968" marR="27968" marT="0" marB="0"/>
                </a:tc>
                <a:tc>
                  <a:txBody>
                    <a:bodyPr/>
                    <a:lstStyle/>
                    <a:p>
                      <a:r>
                        <a:rPr lang="ru-RU" sz="650" kern="50" dirty="0"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Ремонт тротуара по </a:t>
                      </a:r>
                      <a:r>
                        <a:rPr lang="ru-RU" sz="650" kern="50" dirty="0" err="1"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ул.Школьная</a:t>
                      </a:r>
                      <a:r>
                        <a:rPr lang="ru-RU" sz="650" kern="50" dirty="0"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 в </a:t>
                      </a:r>
                      <a:r>
                        <a:rPr lang="ru-RU" sz="650" kern="50" dirty="0" err="1"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р.п.Сухобезводное</a:t>
                      </a:r>
                      <a:r>
                        <a:rPr lang="ru-RU" sz="650" kern="50" dirty="0"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650" kern="50" dirty="0" err="1"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г.о.Семеновский</a:t>
                      </a:r>
                      <a:r>
                        <a:rPr lang="ru-RU" sz="650" kern="50" dirty="0"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 Нижегородской области</a:t>
                      </a:r>
                      <a:endParaRPr lang="ru-RU" dirty="0"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27968" marR="2796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50" kern="50" dirty="0"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4 505,4</a:t>
                      </a:r>
                      <a:endParaRPr lang="ru-RU" sz="650" kern="50" dirty="0">
                        <a:effectLst/>
                        <a:latin typeface="Segoe UI Semibold" panose="020B0702040204020203" pitchFamily="34" charset="0"/>
                        <a:ea typeface="SimSun" panose="02010600030101010101" pitchFamily="2" charset="-122"/>
                        <a:cs typeface="Segoe UI Semibold" panose="020B0702040204020203" pitchFamily="34" charset="0"/>
                      </a:endParaRPr>
                    </a:p>
                  </a:txBody>
                  <a:tcPr marL="27968" marR="2796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50" kern="50" dirty="0"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3 000,0</a:t>
                      </a:r>
                      <a:endParaRPr lang="ru-RU" sz="650" kern="50" dirty="0">
                        <a:effectLst/>
                        <a:latin typeface="Segoe UI Semibold" panose="020B0702040204020203" pitchFamily="34" charset="0"/>
                        <a:ea typeface="SimSun" panose="02010600030101010101" pitchFamily="2" charset="-122"/>
                        <a:cs typeface="Segoe UI Semibold" panose="020B0702040204020203" pitchFamily="34" charset="0"/>
                      </a:endParaRPr>
                    </a:p>
                  </a:txBody>
                  <a:tcPr marL="27968" marR="2796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50" kern="50" dirty="0"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1 369 ,9</a:t>
                      </a:r>
                      <a:endParaRPr lang="ru-RU" sz="650" kern="50" dirty="0">
                        <a:effectLst/>
                        <a:latin typeface="Segoe UI Semibold" panose="020B0702040204020203" pitchFamily="34" charset="0"/>
                        <a:ea typeface="SimSun" panose="02010600030101010101" pitchFamily="2" charset="-122"/>
                        <a:cs typeface="Segoe UI Semibold" panose="020B0702040204020203" pitchFamily="34" charset="0"/>
                      </a:endParaRPr>
                    </a:p>
                  </a:txBody>
                  <a:tcPr marL="27968" marR="2796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50" kern="50" dirty="0"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135 ,5</a:t>
                      </a:r>
                      <a:endParaRPr lang="ru-RU" sz="650" kern="50" dirty="0">
                        <a:effectLst/>
                        <a:latin typeface="Segoe UI Semibold" panose="020B0702040204020203" pitchFamily="34" charset="0"/>
                        <a:ea typeface="SimSun" panose="02010600030101010101" pitchFamily="2" charset="-122"/>
                        <a:cs typeface="Segoe UI Semibold" panose="020B0702040204020203" pitchFamily="34" charset="0"/>
                      </a:endParaRPr>
                    </a:p>
                  </a:txBody>
                  <a:tcPr marL="27968" marR="27968" marT="0" marB="0" anchor="ctr"/>
                </a:tc>
                <a:extLst>
                  <a:ext uri="{0D108BD9-81ED-4DB2-BD59-A6C34878D82A}">
                    <a16:rowId xmlns:a16="http://schemas.microsoft.com/office/drawing/2014/main" val="1031786302"/>
                  </a:ext>
                </a:extLst>
              </a:tr>
              <a:tr h="390154">
                <a:tc>
                  <a:txBody>
                    <a:bodyPr/>
                    <a:lstStyle/>
                    <a:p>
                      <a:pPr algn="ctr"/>
                      <a:r>
                        <a:rPr lang="ru-RU" sz="650" kern="50"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11</a:t>
                      </a:r>
                      <a:endParaRPr lang="ru-RU" sz="650" kern="50">
                        <a:effectLst/>
                        <a:latin typeface="Segoe UI Semibold" panose="020B0702040204020203" pitchFamily="34" charset="0"/>
                        <a:ea typeface="SimSun" panose="02010600030101010101" pitchFamily="2" charset="-122"/>
                        <a:cs typeface="Segoe UI Semibold" panose="020B0702040204020203" pitchFamily="34" charset="0"/>
                      </a:endParaRPr>
                    </a:p>
                  </a:txBody>
                  <a:tcPr marL="27968" marR="2796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50" kern="50"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Хахальский территориальный отдел</a:t>
                      </a:r>
                      <a:endParaRPr lang="ru-RU" sz="650" kern="50">
                        <a:effectLst/>
                        <a:latin typeface="Segoe UI Semibold" panose="020B0702040204020203" pitchFamily="34" charset="0"/>
                        <a:ea typeface="SimSun" panose="02010600030101010101" pitchFamily="2" charset="-122"/>
                        <a:cs typeface="Segoe UI Semibold" panose="020B0702040204020203" pitchFamily="34" charset="0"/>
                      </a:endParaRPr>
                    </a:p>
                  </a:txBody>
                  <a:tcPr marL="27968" marR="2796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50" kern="50" dirty="0"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Ремонт асфальтобетонного покрытия автомобильной дороги </a:t>
                      </a:r>
                      <a:r>
                        <a:rPr lang="ru-RU" sz="650" kern="50" dirty="0" err="1"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ул.Советская</a:t>
                      </a:r>
                      <a:r>
                        <a:rPr lang="ru-RU" sz="650" kern="50" dirty="0"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650" kern="50" dirty="0" err="1"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д.Хахалы</a:t>
                      </a:r>
                      <a:r>
                        <a:rPr lang="ru-RU" sz="650" kern="50" dirty="0"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 городской округ Семеновский Нижегородской области</a:t>
                      </a:r>
                      <a:endParaRPr lang="ru-RU" sz="650" kern="50" dirty="0">
                        <a:effectLst/>
                        <a:latin typeface="Segoe UI Semibold" panose="020B0702040204020203" pitchFamily="34" charset="0"/>
                        <a:ea typeface="SimSun" panose="02010600030101010101" pitchFamily="2" charset="-122"/>
                        <a:cs typeface="Segoe UI Semibold" panose="020B0702040204020203" pitchFamily="34" charset="0"/>
                      </a:endParaRPr>
                    </a:p>
                  </a:txBody>
                  <a:tcPr marL="27968" marR="2796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50" kern="50" dirty="0"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6 411,2</a:t>
                      </a:r>
                      <a:endParaRPr lang="ru-RU" sz="650" kern="50" dirty="0">
                        <a:effectLst/>
                        <a:latin typeface="Segoe UI Semibold" panose="020B0702040204020203" pitchFamily="34" charset="0"/>
                        <a:ea typeface="SimSun" panose="02010600030101010101" pitchFamily="2" charset="-122"/>
                        <a:cs typeface="Segoe UI Semibold" panose="020B0702040204020203" pitchFamily="34" charset="0"/>
                      </a:endParaRPr>
                    </a:p>
                  </a:txBody>
                  <a:tcPr marL="27968" marR="2796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50" kern="50" dirty="0"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2 400,0</a:t>
                      </a:r>
                      <a:endParaRPr lang="ru-RU" sz="650" kern="50" dirty="0">
                        <a:effectLst/>
                        <a:latin typeface="Segoe UI Semibold" panose="020B0702040204020203" pitchFamily="34" charset="0"/>
                        <a:ea typeface="SimSun" panose="02010600030101010101" pitchFamily="2" charset="-122"/>
                        <a:cs typeface="Segoe UI Semibold" panose="020B0702040204020203" pitchFamily="34" charset="0"/>
                      </a:endParaRPr>
                    </a:p>
                  </a:txBody>
                  <a:tcPr marL="27968" marR="2796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50" kern="50" dirty="0"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3 835,2</a:t>
                      </a:r>
                      <a:endParaRPr lang="ru-RU" sz="650" kern="50" dirty="0">
                        <a:effectLst/>
                        <a:latin typeface="Segoe UI Semibold" panose="020B0702040204020203" pitchFamily="34" charset="0"/>
                        <a:ea typeface="SimSun" panose="02010600030101010101" pitchFamily="2" charset="-122"/>
                        <a:cs typeface="Segoe UI Semibold" panose="020B0702040204020203" pitchFamily="34" charset="0"/>
                      </a:endParaRPr>
                    </a:p>
                  </a:txBody>
                  <a:tcPr marL="27968" marR="2796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50" kern="50" dirty="0"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176,0</a:t>
                      </a:r>
                      <a:endParaRPr lang="ru-RU" sz="650" kern="50" dirty="0">
                        <a:effectLst/>
                        <a:latin typeface="Segoe UI Semibold" panose="020B0702040204020203" pitchFamily="34" charset="0"/>
                        <a:ea typeface="SimSun" panose="02010600030101010101" pitchFamily="2" charset="-122"/>
                        <a:cs typeface="Segoe UI Semibold" panose="020B0702040204020203" pitchFamily="34" charset="0"/>
                      </a:endParaRPr>
                    </a:p>
                  </a:txBody>
                  <a:tcPr marL="27968" marR="27968" marT="0" marB="0"/>
                </a:tc>
                <a:extLst>
                  <a:ext uri="{0D108BD9-81ED-4DB2-BD59-A6C34878D82A}">
                    <a16:rowId xmlns:a16="http://schemas.microsoft.com/office/drawing/2014/main" val="1839496682"/>
                  </a:ext>
                </a:extLst>
              </a:tr>
              <a:tr h="204567">
                <a:tc>
                  <a:txBody>
                    <a:bodyPr/>
                    <a:lstStyle/>
                    <a:p>
                      <a:pPr algn="ctr"/>
                      <a:r>
                        <a:rPr lang="ru-RU" sz="650" kern="50"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12</a:t>
                      </a:r>
                      <a:endParaRPr lang="ru-RU" sz="650" kern="50">
                        <a:effectLst/>
                        <a:latin typeface="Segoe UI Semibold" panose="020B0702040204020203" pitchFamily="34" charset="0"/>
                        <a:ea typeface="SimSun" panose="02010600030101010101" pitchFamily="2" charset="-122"/>
                        <a:cs typeface="Segoe UI Semibold" panose="020B0702040204020203" pitchFamily="34" charset="0"/>
                      </a:endParaRPr>
                    </a:p>
                  </a:txBody>
                  <a:tcPr marL="27968" marR="2796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50" kern="50"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Шалдежский тер-риториальный отдел</a:t>
                      </a:r>
                      <a:endParaRPr lang="ru-RU" sz="650" kern="50">
                        <a:effectLst/>
                        <a:latin typeface="Segoe UI Semibold" panose="020B0702040204020203" pitchFamily="34" charset="0"/>
                        <a:ea typeface="SimSun" panose="02010600030101010101" pitchFamily="2" charset="-122"/>
                        <a:cs typeface="Segoe UI Semibold" panose="020B0702040204020203" pitchFamily="34" charset="0"/>
                      </a:endParaRPr>
                    </a:p>
                  </a:txBody>
                  <a:tcPr marL="27968" marR="2796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50" kern="50"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Ремонт асфальтобетонного покрытия ул.Молодежная — ул.Новая деревня д.Шалдеж</a:t>
                      </a:r>
                      <a:endParaRPr lang="ru-RU" sz="650" kern="50">
                        <a:effectLst/>
                        <a:latin typeface="Segoe UI Semibold" panose="020B0702040204020203" pitchFamily="34" charset="0"/>
                        <a:ea typeface="SimSun" panose="02010600030101010101" pitchFamily="2" charset="-122"/>
                        <a:cs typeface="Segoe UI Semibold" panose="020B0702040204020203" pitchFamily="34" charset="0"/>
                      </a:endParaRPr>
                    </a:p>
                  </a:txBody>
                  <a:tcPr marL="27968" marR="2796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50" kern="50" dirty="0"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3 918,3</a:t>
                      </a:r>
                      <a:endParaRPr lang="ru-RU" sz="650" kern="50" dirty="0">
                        <a:effectLst/>
                        <a:latin typeface="Segoe UI Semibold" panose="020B0702040204020203" pitchFamily="34" charset="0"/>
                        <a:ea typeface="SimSun" panose="02010600030101010101" pitchFamily="2" charset="-122"/>
                        <a:cs typeface="Segoe UI Semibold" panose="020B0702040204020203" pitchFamily="34" charset="0"/>
                      </a:endParaRPr>
                    </a:p>
                  </a:txBody>
                  <a:tcPr marL="27968" marR="2796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50" kern="50" dirty="0"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2 625,0</a:t>
                      </a:r>
                      <a:endParaRPr lang="ru-RU" sz="650" kern="50" dirty="0">
                        <a:effectLst/>
                        <a:latin typeface="Segoe UI Semibold" panose="020B0702040204020203" pitchFamily="34" charset="0"/>
                        <a:ea typeface="SimSun" panose="02010600030101010101" pitchFamily="2" charset="-122"/>
                        <a:cs typeface="Segoe UI Semibold" panose="020B0702040204020203" pitchFamily="34" charset="0"/>
                      </a:endParaRPr>
                    </a:p>
                  </a:txBody>
                  <a:tcPr marL="27968" marR="2796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50" kern="50" dirty="0">
                          <a:effectLst/>
                          <a:latin typeface="Segoe UI Semibold" panose="020B0702040204020203" pitchFamily="34" charset="0"/>
                          <a:ea typeface="SimSun" panose="02010600030101010101" pitchFamily="2" charset="-122"/>
                          <a:cs typeface="Segoe UI Semibold" panose="020B0702040204020203" pitchFamily="34" charset="0"/>
                        </a:rPr>
                        <a:t>1 175,7</a:t>
                      </a:r>
                    </a:p>
                  </a:txBody>
                  <a:tcPr marL="27968" marR="2796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50" kern="50" dirty="0"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117,6</a:t>
                      </a:r>
                      <a:endParaRPr lang="ru-RU" sz="650" kern="50" dirty="0">
                        <a:effectLst/>
                        <a:latin typeface="Segoe UI Semibold" panose="020B0702040204020203" pitchFamily="34" charset="0"/>
                        <a:ea typeface="SimSun" panose="02010600030101010101" pitchFamily="2" charset="-122"/>
                        <a:cs typeface="Segoe UI Semibold" panose="020B0702040204020203" pitchFamily="34" charset="0"/>
                      </a:endParaRPr>
                    </a:p>
                  </a:txBody>
                  <a:tcPr marL="27968" marR="27968" marT="0" marB="0"/>
                </a:tc>
                <a:extLst>
                  <a:ext uri="{0D108BD9-81ED-4DB2-BD59-A6C34878D82A}">
                    <a16:rowId xmlns:a16="http://schemas.microsoft.com/office/drawing/2014/main" val="2084574280"/>
                  </a:ext>
                </a:extLst>
              </a:tr>
              <a:tr h="102283">
                <a:tc>
                  <a:txBody>
                    <a:bodyPr/>
                    <a:lstStyle/>
                    <a:p>
                      <a:r>
                        <a:rPr lang="ru-RU" sz="650" kern="50"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 </a:t>
                      </a:r>
                      <a:endParaRPr lang="ru-RU" sz="650" kern="50">
                        <a:effectLst/>
                        <a:latin typeface="Segoe UI Semibold" panose="020B0702040204020203" pitchFamily="34" charset="0"/>
                        <a:ea typeface="SimSun" panose="02010600030101010101" pitchFamily="2" charset="-122"/>
                        <a:cs typeface="Segoe UI Semibold" panose="020B0702040204020203" pitchFamily="34" charset="0"/>
                      </a:endParaRPr>
                    </a:p>
                  </a:txBody>
                  <a:tcPr marL="27968" marR="2796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50" kern="50"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Всего</a:t>
                      </a:r>
                      <a:endParaRPr lang="ru-RU" sz="650" kern="50">
                        <a:effectLst/>
                        <a:latin typeface="Segoe UI Semibold" panose="020B0702040204020203" pitchFamily="34" charset="0"/>
                        <a:ea typeface="SimSun" panose="02010600030101010101" pitchFamily="2" charset="-122"/>
                        <a:cs typeface="Segoe UI Semibold" panose="020B0702040204020203" pitchFamily="34" charset="0"/>
                      </a:endParaRPr>
                    </a:p>
                  </a:txBody>
                  <a:tcPr marL="27968" marR="27968" marT="0" marB="0"/>
                </a:tc>
                <a:tc>
                  <a:txBody>
                    <a:bodyPr/>
                    <a:lstStyle/>
                    <a:p>
                      <a:r>
                        <a:rPr lang="ru-RU" sz="650" kern="50"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 </a:t>
                      </a:r>
                      <a:endParaRPr lang="ru-RU" sz="650" kern="50">
                        <a:effectLst/>
                        <a:latin typeface="Segoe UI Semibold" panose="020B0702040204020203" pitchFamily="34" charset="0"/>
                        <a:ea typeface="SimSun" panose="02010600030101010101" pitchFamily="2" charset="-122"/>
                        <a:cs typeface="Segoe UI Semibold" panose="020B0702040204020203" pitchFamily="34" charset="0"/>
                      </a:endParaRPr>
                    </a:p>
                  </a:txBody>
                  <a:tcPr marL="27968" marR="2796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50" kern="50" dirty="0"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45 813,8</a:t>
                      </a:r>
                      <a:endParaRPr lang="ru-RU" sz="650" kern="50" dirty="0">
                        <a:effectLst/>
                        <a:latin typeface="Segoe UI Semibold" panose="020B0702040204020203" pitchFamily="34" charset="0"/>
                        <a:ea typeface="SimSun" panose="02010600030101010101" pitchFamily="2" charset="-122"/>
                        <a:cs typeface="Segoe UI Semibold" panose="020B0702040204020203" pitchFamily="34" charset="0"/>
                      </a:endParaRPr>
                    </a:p>
                  </a:txBody>
                  <a:tcPr marL="27968" marR="2796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50" kern="50" dirty="0">
                          <a:effectLst/>
                          <a:latin typeface="Segoe UI Semibold" panose="020B0702040204020203" pitchFamily="34" charset="0"/>
                          <a:ea typeface="SimSun" panose="02010600030101010101" pitchFamily="2" charset="-122"/>
                          <a:cs typeface="Segoe UI Semibold" panose="020B0702040204020203" pitchFamily="34" charset="0"/>
                        </a:rPr>
                        <a:t>28 259,7</a:t>
                      </a:r>
                    </a:p>
                  </a:txBody>
                  <a:tcPr marL="27968" marR="2796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50" kern="50" dirty="0"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16 388,2</a:t>
                      </a:r>
                      <a:endParaRPr lang="ru-RU" sz="650" kern="50" dirty="0">
                        <a:effectLst/>
                        <a:latin typeface="Segoe UI Semibold" panose="020B0702040204020203" pitchFamily="34" charset="0"/>
                        <a:ea typeface="SimSun" panose="02010600030101010101" pitchFamily="2" charset="-122"/>
                        <a:cs typeface="Segoe UI Semibold" panose="020B0702040204020203" pitchFamily="34" charset="0"/>
                      </a:endParaRPr>
                    </a:p>
                  </a:txBody>
                  <a:tcPr marL="27968" marR="2796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50" kern="50" dirty="0"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1 165,9</a:t>
                      </a:r>
                      <a:endParaRPr lang="ru-RU" sz="650" kern="50" dirty="0">
                        <a:effectLst/>
                        <a:latin typeface="Segoe UI Semibold" panose="020B0702040204020203" pitchFamily="34" charset="0"/>
                        <a:ea typeface="SimSun" panose="02010600030101010101" pitchFamily="2" charset="-122"/>
                        <a:cs typeface="Segoe UI Semibold" panose="020B0702040204020203" pitchFamily="34" charset="0"/>
                      </a:endParaRPr>
                    </a:p>
                  </a:txBody>
                  <a:tcPr marL="27968" marR="27968" marT="0" marB="0" anchor="ctr"/>
                </a:tc>
                <a:extLst>
                  <a:ext uri="{0D108BD9-81ED-4DB2-BD59-A6C34878D82A}">
                    <a16:rowId xmlns:a16="http://schemas.microsoft.com/office/drawing/2014/main" val="3317254312"/>
                  </a:ext>
                </a:extLst>
              </a:tr>
            </a:tbl>
          </a:graphicData>
        </a:graphic>
      </p:graphicFrame>
      <p:sp>
        <p:nvSpPr>
          <p:cNvPr id="8" name="Google Shape;1225;p74">
            <a:extLst>
              <a:ext uri="{FF2B5EF4-FFF2-40B4-BE49-F238E27FC236}">
                <a16:creationId xmlns:a16="http://schemas.microsoft.com/office/drawing/2014/main" id="{9D687FDF-05E9-4CCD-AA8C-E801CBE048BD}"/>
              </a:ext>
            </a:extLst>
          </p:cNvPr>
          <p:cNvSpPr txBox="1"/>
          <p:nvPr/>
        </p:nvSpPr>
        <p:spPr>
          <a:xfrm>
            <a:off x="1543950" y="17021"/>
            <a:ext cx="59418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Проект</a:t>
            </a:r>
            <a:r>
              <a:rPr lang="en-GB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20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развития</a:t>
            </a:r>
            <a:r>
              <a:rPr lang="en-GB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20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территории</a:t>
            </a:r>
            <a:r>
              <a:rPr lang="en-GB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20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г.о</a:t>
            </a:r>
            <a:r>
              <a:rPr lang="en-GB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. </a:t>
            </a:r>
            <a:r>
              <a:rPr lang="en-GB" sz="20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Семеновский</a:t>
            </a:r>
            <a:r>
              <a:rPr lang="en-GB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, </a:t>
            </a:r>
            <a:r>
              <a:rPr lang="en-GB" sz="20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основанный</a:t>
            </a:r>
            <a:r>
              <a:rPr lang="en-GB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на </a:t>
            </a:r>
            <a:r>
              <a:rPr lang="en-GB" sz="20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местных</a:t>
            </a:r>
            <a:r>
              <a:rPr lang="en-GB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20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инициативах</a:t>
            </a:r>
            <a:r>
              <a:rPr lang="en-GB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20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за</a:t>
            </a:r>
            <a:r>
              <a:rPr lang="en-GB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202</a:t>
            </a:r>
            <a:r>
              <a:rPr lang="ru-RU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1</a:t>
            </a:r>
            <a:r>
              <a:rPr lang="en-GB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20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год</a:t>
            </a:r>
            <a:endParaRPr b="1" dirty="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4" name="object 138">
            <a:extLst>
              <a:ext uri="{FF2B5EF4-FFF2-40B4-BE49-F238E27FC236}">
                <a16:creationId xmlns:a16="http://schemas.microsoft.com/office/drawing/2014/main" id="{06DBA3DC-14AB-4570-8827-CC9BA1C2ACF9}"/>
              </a:ext>
            </a:extLst>
          </p:cNvPr>
          <p:cNvSpPr txBox="1"/>
          <p:nvPr/>
        </p:nvSpPr>
        <p:spPr>
          <a:xfrm>
            <a:off x="8242501" y="614331"/>
            <a:ext cx="977497" cy="12118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00" b="1" dirty="0">
                <a:latin typeface="Oswald" panose="020B0604020202020204" charset="-52"/>
                <a:cs typeface="Times New Roman"/>
              </a:rPr>
              <a:t>тыс.</a:t>
            </a:r>
            <a:r>
              <a:rPr sz="700" b="1" spc="-20" dirty="0">
                <a:latin typeface="Oswald" panose="020B0604020202020204" charset="-52"/>
                <a:cs typeface="Times New Roman"/>
              </a:rPr>
              <a:t> </a:t>
            </a:r>
            <a:r>
              <a:rPr sz="700" b="1" spc="-10" dirty="0">
                <a:latin typeface="Oswald" panose="020B0604020202020204" charset="-52"/>
                <a:cs typeface="Times New Roman"/>
              </a:rPr>
              <a:t>рублей</a:t>
            </a:r>
            <a:endParaRPr sz="700" dirty="0">
              <a:latin typeface="Oswald" panose="020B0604020202020204" charset="-52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075406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" name="Google Shape;1332;p80"/>
          <p:cNvSpPr txBox="1">
            <a:spLocks noGrp="1"/>
          </p:cNvSpPr>
          <p:nvPr>
            <p:ph type="title"/>
          </p:nvPr>
        </p:nvSpPr>
        <p:spPr>
          <a:xfrm>
            <a:off x="0" y="1703138"/>
            <a:ext cx="1586753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Расходы </a:t>
            </a:r>
            <a:br>
              <a:rPr lang="en-GB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en-GB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на </a:t>
            </a:r>
            <a:r>
              <a:rPr lang="en-GB" sz="20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ремонт</a:t>
            </a:r>
            <a:br>
              <a:rPr lang="en-GB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en-GB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и </a:t>
            </a:r>
            <a:br>
              <a:rPr lang="en-GB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en-GB" sz="20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содержание</a:t>
            </a:r>
            <a:r>
              <a:rPr lang="en-GB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br>
              <a:rPr lang="ru-RU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en-GB" sz="20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дорог</a:t>
            </a:r>
            <a:endParaRPr b="1" dirty="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graphicFrame>
        <p:nvGraphicFramePr>
          <p:cNvPr id="1333" name="Google Shape;1333;p80"/>
          <p:cNvGraphicFramePr/>
          <p:nvPr>
            <p:extLst>
              <p:ext uri="{D42A27DB-BD31-4B8C-83A1-F6EECF244321}">
                <p14:modId xmlns:p14="http://schemas.microsoft.com/office/powerpoint/2010/main" val="2246038179"/>
              </p:ext>
            </p:extLst>
          </p:nvPr>
        </p:nvGraphicFramePr>
        <p:xfrm>
          <a:off x="1788459" y="145099"/>
          <a:ext cx="7207620" cy="5024529"/>
        </p:xfrm>
        <a:graphic>
          <a:graphicData uri="http://schemas.openxmlformats.org/drawingml/2006/table">
            <a:tbl>
              <a:tblPr>
                <a:noFill/>
                <a:tableStyleId>{0169B1BD-FBA2-4C58-9D93-58201E4B8F61}</a:tableStyleId>
              </a:tblPr>
              <a:tblGrid>
                <a:gridCol w="16939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73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3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23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407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9525">
                <a:tc>
                  <a:txBody>
                    <a:bodyPr/>
                    <a:lstStyle/>
                    <a:p>
                      <a:pPr marL="8890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Наименование</a:t>
                      </a:r>
                      <a:endParaRPr sz="8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5080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Факт</a:t>
                      </a:r>
                      <a:r>
                        <a:rPr lang="en-GB" sz="8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2018</a:t>
                      </a:r>
                      <a:endParaRPr sz="8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Факт 2019</a:t>
                      </a:r>
                      <a:endParaRPr sz="80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Факт 2020</a:t>
                      </a:r>
                      <a:endParaRPr sz="80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Факт 2021</a:t>
                      </a:r>
                      <a:endParaRPr sz="80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525">
                <a:tc>
                  <a:txBody>
                    <a:bodyPr/>
                    <a:lstStyle/>
                    <a:p>
                      <a:pPr marL="88900" lvl="0" indent="0" algn="l" rtl="0">
                        <a:lnSpc>
                          <a:spcPct val="108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Беласовский</a:t>
                      </a:r>
                      <a:r>
                        <a:rPr lang="en-GB" sz="8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8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тер.отдел</a:t>
                      </a:r>
                      <a:endParaRPr sz="8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8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2 891,9</a:t>
                      </a:r>
                      <a:endParaRPr sz="80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8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4 714,8</a:t>
                      </a:r>
                      <a:endParaRPr sz="8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8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6 343,7</a:t>
                      </a:r>
                      <a:endParaRPr sz="8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8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4 486,7</a:t>
                      </a:r>
                      <a:endParaRPr sz="80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525">
                <a:tc>
                  <a:txBody>
                    <a:bodyPr/>
                    <a:lstStyle/>
                    <a:p>
                      <a:pPr marL="88900" lvl="0" indent="0" algn="l" rtl="0">
                        <a:lnSpc>
                          <a:spcPct val="108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Боковской</a:t>
                      </a:r>
                      <a:r>
                        <a:rPr lang="en-GB" sz="8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8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тер.отдел</a:t>
                      </a:r>
                      <a:endParaRPr sz="8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8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1 904,7</a:t>
                      </a:r>
                      <a:endParaRPr sz="8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8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6 182,6</a:t>
                      </a:r>
                      <a:endParaRPr sz="80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8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6 037,6</a:t>
                      </a:r>
                      <a:endParaRPr sz="80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8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5 331,7</a:t>
                      </a:r>
                      <a:endParaRPr sz="8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9525">
                <a:tc>
                  <a:txBody>
                    <a:bodyPr/>
                    <a:lstStyle/>
                    <a:p>
                      <a:pPr marL="88900" lvl="0" indent="0" algn="l" rtl="0">
                        <a:lnSpc>
                          <a:spcPct val="108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Ивановский</a:t>
                      </a:r>
                      <a:r>
                        <a:rPr lang="en-GB" sz="8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8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тер.отдел</a:t>
                      </a:r>
                      <a:endParaRPr sz="8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8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1 588,7</a:t>
                      </a:r>
                      <a:endParaRPr sz="8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8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1 196,1</a:t>
                      </a:r>
                      <a:endParaRPr sz="8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8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721,7</a:t>
                      </a:r>
                      <a:endParaRPr sz="80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8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4 836,1</a:t>
                      </a:r>
                      <a:endParaRPr sz="8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9525">
                <a:tc>
                  <a:txBody>
                    <a:bodyPr/>
                    <a:lstStyle/>
                    <a:p>
                      <a:pPr marL="88900" lvl="0" indent="0" algn="l" rtl="0">
                        <a:lnSpc>
                          <a:spcPct val="108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И</a:t>
                      </a:r>
                      <a:r>
                        <a:rPr lang="ru-RU" sz="8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льино</a:t>
                      </a:r>
                      <a:r>
                        <a:rPr lang="en-GB" sz="8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-</a:t>
                      </a:r>
                      <a:r>
                        <a:rPr lang="en-GB" sz="8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Заборский</a:t>
                      </a:r>
                      <a:r>
                        <a:rPr lang="en-GB" sz="8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8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тер.отдел</a:t>
                      </a:r>
                      <a:endParaRPr sz="8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8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1 564,1</a:t>
                      </a:r>
                      <a:endParaRPr sz="80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8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1 368,7</a:t>
                      </a:r>
                      <a:endParaRPr sz="8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8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4 221,4</a:t>
                      </a:r>
                      <a:endParaRPr sz="8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8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895,0</a:t>
                      </a:r>
                      <a:endParaRPr sz="8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9525">
                <a:tc>
                  <a:txBody>
                    <a:bodyPr/>
                    <a:lstStyle/>
                    <a:p>
                      <a:pPr marL="88900" lvl="0" indent="0" algn="l" rtl="0">
                        <a:lnSpc>
                          <a:spcPct val="108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Малозиновьевский</a:t>
                      </a:r>
                      <a:r>
                        <a:rPr lang="en-GB" sz="8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8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тер.отдел</a:t>
                      </a:r>
                      <a:endParaRPr sz="8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8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1 924,8</a:t>
                      </a:r>
                      <a:endParaRPr sz="80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8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1 743,0</a:t>
                      </a:r>
                      <a:endParaRPr sz="80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8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1 459,7</a:t>
                      </a:r>
                      <a:endParaRPr sz="8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8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4 157,1</a:t>
                      </a:r>
                      <a:endParaRPr sz="8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9525">
                <a:tc>
                  <a:txBody>
                    <a:bodyPr/>
                    <a:lstStyle/>
                    <a:p>
                      <a:pPr marL="88900" lvl="0" indent="0" algn="l" rtl="0">
                        <a:lnSpc>
                          <a:spcPct val="108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Медведевский</a:t>
                      </a:r>
                      <a:r>
                        <a:rPr lang="en-GB" sz="8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8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тер.отдел</a:t>
                      </a:r>
                      <a:endParaRPr sz="8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8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3 727,0</a:t>
                      </a:r>
                      <a:endParaRPr sz="80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8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858,8</a:t>
                      </a:r>
                      <a:endParaRPr sz="8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8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3 671,6</a:t>
                      </a:r>
                      <a:endParaRPr sz="8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8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3 904,3</a:t>
                      </a:r>
                      <a:endParaRPr sz="8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9525">
                <a:tc>
                  <a:txBody>
                    <a:bodyPr/>
                    <a:lstStyle/>
                    <a:p>
                      <a:pPr marL="88900" lvl="0" indent="0" algn="l" rtl="0">
                        <a:lnSpc>
                          <a:spcPct val="108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Огибновский тер.отдел</a:t>
                      </a:r>
                      <a:endParaRPr sz="80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8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2 740,4</a:t>
                      </a:r>
                      <a:endParaRPr sz="8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8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6 239,1</a:t>
                      </a:r>
                      <a:endParaRPr sz="80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8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2 625,1</a:t>
                      </a:r>
                      <a:endParaRPr sz="8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8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3 655,7</a:t>
                      </a:r>
                      <a:endParaRPr sz="8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9525">
                <a:tc>
                  <a:txBody>
                    <a:bodyPr/>
                    <a:lstStyle/>
                    <a:p>
                      <a:pPr marL="88900" lvl="0" indent="0" algn="l" rtl="0">
                        <a:lnSpc>
                          <a:spcPct val="108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Пафнутовский</a:t>
                      </a:r>
                      <a:r>
                        <a:rPr lang="en-GB" sz="8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8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тер.отдел</a:t>
                      </a:r>
                      <a:endParaRPr sz="8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8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3 258,3</a:t>
                      </a:r>
                      <a:endParaRPr sz="80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8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508,8</a:t>
                      </a:r>
                      <a:endParaRPr sz="80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8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3 143,8</a:t>
                      </a:r>
                      <a:endParaRPr sz="80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8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943,7</a:t>
                      </a:r>
                      <a:endParaRPr sz="8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9525">
                <a:tc>
                  <a:txBody>
                    <a:bodyPr/>
                    <a:lstStyle/>
                    <a:p>
                      <a:pPr marL="88900" lvl="0" indent="0" algn="l" rtl="0">
                        <a:lnSpc>
                          <a:spcPct val="108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Тарасихинский</a:t>
                      </a:r>
                      <a:r>
                        <a:rPr lang="en-GB" sz="8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8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тер.отдел</a:t>
                      </a:r>
                      <a:endParaRPr sz="8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8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2 873,5</a:t>
                      </a:r>
                      <a:endParaRPr sz="8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8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5 003,6</a:t>
                      </a:r>
                      <a:endParaRPr sz="80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8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5 333,8</a:t>
                      </a:r>
                      <a:endParaRPr sz="8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8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6 074,3</a:t>
                      </a:r>
                      <a:endParaRPr sz="8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9525">
                <a:tc>
                  <a:txBody>
                    <a:bodyPr/>
                    <a:lstStyle/>
                    <a:p>
                      <a:pPr marL="88900" lvl="0" indent="0" algn="l" rtl="0">
                        <a:lnSpc>
                          <a:spcPct val="108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Хахальский</a:t>
                      </a:r>
                      <a:r>
                        <a:rPr lang="en-GB" sz="8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8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тер.отдел</a:t>
                      </a:r>
                      <a:endParaRPr sz="8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8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1 967,8</a:t>
                      </a:r>
                      <a:endParaRPr sz="80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8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5 333,6</a:t>
                      </a:r>
                      <a:endParaRPr sz="80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8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8 175,6</a:t>
                      </a:r>
                      <a:endParaRPr sz="80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8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7 582,3</a:t>
                      </a:r>
                      <a:endParaRPr sz="8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9525">
                <a:tc>
                  <a:txBody>
                    <a:bodyPr/>
                    <a:lstStyle/>
                    <a:p>
                      <a:pPr marL="88900" lvl="0" indent="0" algn="l" rtl="0">
                        <a:lnSpc>
                          <a:spcPct val="108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Шалджеский</a:t>
                      </a:r>
                      <a:r>
                        <a:rPr lang="en-GB" sz="8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8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тер.отдел</a:t>
                      </a:r>
                      <a:endParaRPr sz="8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8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2 945,0</a:t>
                      </a:r>
                      <a:endParaRPr sz="80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8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6 145,2</a:t>
                      </a:r>
                      <a:endParaRPr sz="8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8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4 750,4</a:t>
                      </a:r>
                      <a:endParaRPr sz="80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8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5 670,2</a:t>
                      </a:r>
                      <a:endParaRPr sz="8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9525">
                <a:tc>
                  <a:txBody>
                    <a:bodyPr/>
                    <a:lstStyle/>
                    <a:p>
                      <a:pPr marL="88900" lvl="0" indent="0" algn="l" rtl="0">
                        <a:lnSpc>
                          <a:spcPct val="108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р.п</a:t>
                      </a:r>
                      <a:r>
                        <a:rPr lang="en-GB" sz="8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. </a:t>
                      </a:r>
                      <a:r>
                        <a:rPr lang="en-GB" sz="8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Сухобезводное</a:t>
                      </a:r>
                      <a:endParaRPr sz="8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8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4 395,9</a:t>
                      </a:r>
                      <a:endParaRPr sz="80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8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7 252,5</a:t>
                      </a:r>
                      <a:endParaRPr sz="80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8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9 445,8</a:t>
                      </a:r>
                      <a:endParaRPr sz="80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8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10 476,2</a:t>
                      </a:r>
                      <a:endParaRPr sz="8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9525">
                <a:tc>
                  <a:txBody>
                    <a:bodyPr/>
                    <a:lstStyle/>
                    <a:p>
                      <a:pPr marL="88900" lvl="0" indent="0" algn="l" rtl="0">
                        <a:lnSpc>
                          <a:spcPct val="108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ВСЕГО </a:t>
                      </a:r>
                      <a:r>
                        <a:rPr lang="en-GB" sz="8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по</a:t>
                      </a:r>
                      <a:r>
                        <a:rPr lang="en-GB" sz="8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8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тер</a:t>
                      </a:r>
                      <a:r>
                        <a:rPr lang="ru-RU" sz="8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риториальным</a:t>
                      </a:r>
                      <a:r>
                        <a:rPr lang="ru-RU" sz="8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8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отделам</a:t>
                      </a:r>
                      <a:endParaRPr sz="8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8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31 782,1</a:t>
                      </a:r>
                      <a:endParaRPr sz="80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8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46 546,8</a:t>
                      </a:r>
                      <a:endParaRPr sz="80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8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55 930,2</a:t>
                      </a:r>
                      <a:endParaRPr sz="80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8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58 013,3</a:t>
                      </a:r>
                      <a:endParaRPr sz="8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9525">
                <a:tc>
                  <a:txBody>
                    <a:bodyPr/>
                    <a:lstStyle/>
                    <a:p>
                      <a:pPr marL="88900" lvl="0" indent="0" algn="l" rtl="0">
                        <a:lnSpc>
                          <a:spcPct val="108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г. </a:t>
                      </a:r>
                      <a:r>
                        <a:rPr lang="en-GB" sz="8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Семенов</a:t>
                      </a:r>
                      <a:endParaRPr sz="8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8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99 268,0</a:t>
                      </a:r>
                      <a:endParaRPr sz="80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8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89 140,6</a:t>
                      </a:r>
                      <a:endParaRPr sz="80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8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194 679,8</a:t>
                      </a:r>
                      <a:endParaRPr sz="8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8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87 869,0</a:t>
                      </a:r>
                      <a:endParaRPr sz="8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895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8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   </a:t>
                      </a:r>
                      <a:r>
                        <a:rPr lang="en-GB" sz="8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ИТОГО</a:t>
                      </a:r>
                      <a:endParaRPr sz="8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8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131 050,1</a:t>
                      </a:r>
                      <a:endParaRPr sz="80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8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135 687,4</a:t>
                      </a:r>
                      <a:endParaRPr sz="80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8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250 610,0</a:t>
                      </a:r>
                      <a:endParaRPr sz="8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8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145 882,3</a:t>
                      </a:r>
                      <a:endParaRPr sz="8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pic>
        <p:nvPicPr>
          <p:cNvPr id="1334" name="Google Shape;1334;p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7250" y="145099"/>
            <a:ext cx="572700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object 138">
            <a:extLst>
              <a:ext uri="{FF2B5EF4-FFF2-40B4-BE49-F238E27FC236}">
                <a16:creationId xmlns:a16="http://schemas.microsoft.com/office/drawing/2014/main" id="{AC7A33BB-988F-4DF6-BD9D-934DD35C536C}"/>
              </a:ext>
            </a:extLst>
          </p:cNvPr>
          <p:cNvSpPr txBox="1"/>
          <p:nvPr/>
        </p:nvSpPr>
        <p:spPr>
          <a:xfrm>
            <a:off x="8449611" y="0"/>
            <a:ext cx="969644" cy="1365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dirty="0">
                <a:latin typeface="Oswald" panose="020B0604020202020204" charset="-52"/>
                <a:cs typeface="Times New Roman"/>
              </a:rPr>
              <a:t>тыс.</a:t>
            </a:r>
            <a:r>
              <a:rPr sz="800" b="1" spc="-20" dirty="0">
                <a:latin typeface="Oswald" panose="020B0604020202020204" charset="-52"/>
                <a:cs typeface="Times New Roman"/>
              </a:rPr>
              <a:t> </a:t>
            </a:r>
            <a:r>
              <a:rPr sz="800" b="1" spc="-10" dirty="0">
                <a:latin typeface="Oswald" panose="020B0604020202020204" charset="-52"/>
                <a:cs typeface="Times New Roman"/>
              </a:rPr>
              <a:t>рублей</a:t>
            </a:r>
            <a:endParaRPr sz="800" dirty="0">
              <a:latin typeface="Oswald" panose="020B0604020202020204" charset="-52"/>
              <a:cs typeface="Times New Roman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3" name="Google Shape;1673;p109"/>
          <p:cNvSpPr txBox="1">
            <a:spLocks noGrp="1"/>
          </p:cNvSpPr>
          <p:nvPr>
            <p:ph type="title"/>
          </p:nvPr>
        </p:nvSpPr>
        <p:spPr>
          <a:xfrm>
            <a:off x="1259474" y="-59235"/>
            <a:ext cx="7330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  <a:spcBef>
                <a:spcPts val="300"/>
              </a:spcBef>
            </a:pPr>
            <a:r>
              <a:rPr lang="ru-RU" sz="1400" b="1" dirty="0">
                <a:latin typeface="Oswald"/>
                <a:ea typeface="Oswald"/>
                <a:cs typeface="Oswald"/>
                <a:sym typeface="Oswald"/>
              </a:rPr>
              <a:t>МП «Формирование современной городской среды</a:t>
            </a:r>
            <a:br>
              <a:rPr lang="ru-RU" sz="1400" b="1" dirty="0">
                <a:latin typeface="Oswald"/>
                <a:ea typeface="Oswald"/>
                <a:cs typeface="Oswald"/>
                <a:sym typeface="Oswald"/>
              </a:rPr>
            </a:br>
            <a:r>
              <a:rPr lang="ru-RU" sz="1400" b="1" dirty="0">
                <a:latin typeface="Oswald"/>
                <a:ea typeface="Oswald"/>
                <a:cs typeface="Oswald"/>
                <a:sym typeface="Oswald"/>
              </a:rPr>
              <a:t>на территории городского округа Семеновский на 2018-2024 годы»</a:t>
            </a:r>
            <a:endParaRPr sz="1400" dirty="0"/>
          </a:p>
        </p:txBody>
      </p:sp>
      <p:sp>
        <p:nvSpPr>
          <p:cNvPr id="1674" name="Google Shape;1674;p109"/>
          <p:cNvSpPr txBox="1"/>
          <p:nvPr/>
        </p:nvSpPr>
        <p:spPr>
          <a:xfrm>
            <a:off x="-57138" y="997692"/>
            <a:ext cx="3854700" cy="1992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>
              <a:lnSpc>
                <a:spcPct val="115000"/>
              </a:lnSpc>
              <a:spcBef>
                <a:spcPts val="100"/>
              </a:spcBef>
              <a:buClr>
                <a:schemeClr val="dk1"/>
              </a:buClr>
              <a:buSzPts val="1100"/>
            </a:pPr>
            <a:r>
              <a:rPr lang="ru-RU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Расходы по реализации проектов создания комфортной городской среды в малых городах и исторических поселениях в рамках проведения Всероссийского конкурса лучших проектов создания комфортной городской среды</a:t>
            </a:r>
            <a:b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</a:br>
            <a:endParaRPr lang="ru-RU" sz="1000" dirty="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  <a:p>
            <a:pPr lvl="0" algn="ctr">
              <a:lnSpc>
                <a:spcPct val="115000"/>
              </a:lnSpc>
              <a:spcBef>
                <a:spcPts val="100"/>
              </a:spcBef>
              <a:buClr>
                <a:schemeClr val="dk1"/>
              </a:buClr>
              <a:buSzPts val="1100"/>
            </a:pPr>
            <a:r>
              <a:rPr lang="en-GB" sz="1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Благоустро</a:t>
            </a:r>
            <a:r>
              <a:rPr lang="ru-RU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ены</a:t>
            </a:r>
            <a: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территории</a:t>
            </a:r>
            <a: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: </a:t>
            </a:r>
            <a:endParaRPr lang="ru-RU" sz="1000" dirty="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  <a:p>
            <a:pPr lvl="0" algn="ctr">
              <a:lnSpc>
                <a:spcPct val="115000"/>
              </a:lnSpc>
              <a:spcBef>
                <a:spcPts val="100"/>
              </a:spcBef>
              <a:buClr>
                <a:schemeClr val="dk1"/>
              </a:buClr>
              <a:buSzPts val="1100"/>
            </a:pPr>
            <a:r>
              <a:rPr lang="en-GB" sz="1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пл</a:t>
            </a:r>
            <a: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. </a:t>
            </a:r>
            <a:r>
              <a:rPr lang="en-GB" sz="1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Ленина</a:t>
            </a:r>
            <a: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ремонт</a:t>
            </a:r>
            <a: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пруда</a:t>
            </a:r>
            <a: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и </a:t>
            </a:r>
            <a:r>
              <a:rPr lang="en-GB" sz="1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фонтана</a:t>
            </a:r>
            <a: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, </a:t>
            </a:r>
            <a:r>
              <a:rPr lang="en-GB" sz="1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ул</a:t>
            </a:r>
            <a: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. </a:t>
            </a:r>
            <a:r>
              <a:rPr lang="en-GB" sz="1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Ванеева</a:t>
            </a:r>
            <a: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, </a:t>
            </a:r>
            <a:r>
              <a:rPr lang="en-GB" sz="1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пл</a:t>
            </a:r>
            <a: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. </a:t>
            </a:r>
            <a:r>
              <a:rPr lang="en-GB" sz="1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Бориса</a:t>
            </a:r>
            <a: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Корнилова</a:t>
            </a:r>
            <a: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, </a:t>
            </a:r>
            <a:r>
              <a:rPr lang="en-GB" sz="1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ремонт</a:t>
            </a:r>
            <a: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городошной</a:t>
            </a:r>
            <a: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площадки</a:t>
            </a:r>
            <a: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ru-RU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(</a:t>
            </a:r>
            <a:r>
              <a:rPr lang="en-GB" sz="1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установка</a:t>
            </a:r>
            <a: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спортивной</a:t>
            </a:r>
            <a: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и </a:t>
            </a:r>
            <a:r>
              <a:rPr lang="en-GB" sz="1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детской</a:t>
            </a:r>
            <a: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площадок</a:t>
            </a:r>
            <a:r>
              <a:rPr lang="ru-RU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)</a:t>
            </a:r>
            <a:endParaRPr sz="1000" dirty="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pic>
        <p:nvPicPr>
          <p:cNvPr id="1675" name="Google Shape;1675;p109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443" y="3192251"/>
            <a:ext cx="3000000" cy="1854989"/>
          </a:xfrm>
          <a:prstGeom prst="rect">
            <a:avLst/>
          </a:prstGeom>
          <a:noFill/>
          <a:ln>
            <a:noFill/>
          </a:ln>
        </p:spPr>
      </p:pic>
      <p:sp>
        <p:nvSpPr>
          <p:cNvPr id="1676" name="Google Shape;1676;p109"/>
          <p:cNvSpPr txBox="1"/>
          <p:nvPr/>
        </p:nvSpPr>
        <p:spPr>
          <a:xfrm>
            <a:off x="341207" y="3062568"/>
            <a:ext cx="729900" cy="477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dirty="0">
                <a:latin typeface="Oswald Medium"/>
                <a:ea typeface="Oswald Medium"/>
                <a:cs typeface="Oswald Medium"/>
                <a:sym typeface="Oswald Medium"/>
              </a:rPr>
              <a:t>13 806,</a:t>
            </a:r>
            <a:r>
              <a:rPr lang="ru-RU" sz="1100" dirty="0">
                <a:latin typeface="Oswald Medium"/>
                <a:ea typeface="Oswald Medium"/>
                <a:cs typeface="Oswald Medium"/>
                <a:sym typeface="Oswald Medium"/>
              </a:rPr>
              <a:t>9</a:t>
            </a:r>
            <a:br>
              <a:rPr lang="en-GB" sz="1100" dirty="0">
                <a:latin typeface="Oswald Medium"/>
                <a:ea typeface="Oswald Medium"/>
                <a:cs typeface="Oswald Medium"/>
                <a:sym typeface="Oswald Medium"/>
              </a:rPr>
            </a:br>
            <a:r>
              <a:rPr lang="en-GB" sz="800" dirty="0" err="1">
                <a:latin typeface="Oswald Medium"/>
                <a:ea typeface="Oswald Medium"/>
                <a:cs typeface="Oswald Medium"/>
                <a:sym typeface="Oswald Medium"/>
              </a:rPr>
              <a:t>тыс</a:t>
            </a:r>
            <a:r>
              <a:rPr lang="en-GB" sz="800" dirty="0">
                <a:latin typeface="Oswald Medium"/>
                <a:ea typeface="Oswald Medium"/>
                <a:cs typeface="Oswald Medium"/>
                <a:sym typeface="Oswald Medium"/>
              </a:rPr>
              <a:t>.</a:t>
            </a:r>
            <a:r>
              <a:rPr lang="ru-RU" sz="800" dirty="0">
                <a:latin typeface="Oswald Medium"/>
                <a:ea typeface="Oswald Medium"/>
                <a:cs typeface="Oswald Medium"/>
                <a:sym typeface="Oswald Medium"/>
              </a:rPr>
              <a:t>рублей</a:t>
            </a:r>
            <a:endParaRPr sz="800" dirty="0"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1677" name="Google Shape;1677;p109"/>
          <p:cNvSpPr txBox="1"/>
          <p:nvPr/>
        </p:nvSpPr>
        <p:spPr>
          <a:xfrm>
            <a:off x="2357797" y="3612397"/>
            <a:ext cx="729900" cy="477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dirty="0">
                <a:latin typeface="Oswald Medium"/>
                <a:ea typeface="Oswald Medium"/>
                <a:cs typeface="Oswald Medium"/>
                <a:sym typeface="Oswald Medium"/>
              </a:rPr>
              <a:t>70 000,0 </a:t>
            </a:r>
            <a:br>
              <a:rPr lang="en-GB" sz="1100" dirty="0">
                <a:latin typeface="Oswald Medium"/>
                <a:ea typeface="Oswald Medium"/>
                <a:cs typeface="Oswald Medium"/>
                <a:sym typeface="Oswald Medium"/>
              </a:rPr>
            </a:br>
            <a:r>
              <a:rPr lang="en-GB" sz="800" dirty="0" err="1">
                <a:latin typeface="Oswald Medium"/>
                <a:ea typeface="Oswald Medium"/>
                <a:cs typeface="Oswald Medium"/>
                <a:sym typeface="Oswald Medium"/>
              </a:rPr>
              <a:t>тыс</a:t>
            </a:r>
            <a:r>
              <a:rPr lang="en-GB" sz="800" dirty="0">
                <a:latin typeface="Oswald Medium"/>
                <a:ea typeface="Oswald Medium"/>
                <a:cs typeface="Oswald Medium"/>
                <a:sym typeface="Oswald Medium"/>
              </a:rPr>
              <a:t>.</a:t>
            </a:r>
            <a:r>
              <a:rPr lang="ru-RU" sz="800" dirty="0">
                <a:latin typeface="Oswald Medium"/>
                <a:ea typeface="Oswald Medium"/>
                <a:cs typeface="Oswald Medium"/>
                <a:sym typeface="Oswald Medium"/>
              </a:rPr>
              <a:t>рублей</a:t>
            </a:r>
            <a:endParaRPr sz="800" dirty="0"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pic>
        <p:nvPicPr>
          <p:cNvPr id="1683" name="Google Shape;1683;p10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5075" y="136825"/>
            <a:ext cx="627300" cy="6273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712;p111">
            <a:extLst>
              <a:ext uri="{FF2B5EF4-FFF2-40B4-BE49-F238E27FC236}">
                <a16:creationId xmlns:a16="http://schemas.microsoft.com/office/drawing/2014/main" id="{318C320B-731E-4168-A6FD-17AA308AAEEB}"/>
              </a:ext>
            </a:extLst>
          </p:cNvPr>
          <p:cNvSpPr txBox="1"/>
          <p:nvPr/>
        </p:nvSpPr>
        <p:spPr>
          <a:xfrm>
            <a:off x="3551860" y="1330373"/>
            <a:ext cx="1819278" cy="1016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01600" marR="1016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Региональный</a:t>
            </a:r>
            <a:r>
              <a:rPr lang="en-GB" sz="11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1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проект</a:t>
            </a:r>
            <a:b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</a:br>
            <a:r>
              <a:rPr lang="en-GB" sz="1200" b="1" dirty="0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«</a:t>
            </a:r>
            <a:r>
              <a:rPr lang="en-GB" sz="1200" b="1" dirty="0" err="1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Формирование</a:t>
            </a:r>
            <a:r>
              <a:rPr lang="en-GB" sz="1200" b="1" dirty="0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200" b="1" dirty="0" err="1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комфортной</a:t>
            </a:r>
            <a:r>
              <a:rPr lang="en-GB" sz="1200" b="1" dirty="0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200" b="1" dirty="0" err="1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городской</a:t>
            </a:r>
            <a:r>
              <a:rPr lang="en-GB" sz="1200" b="1" dirty="0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200" b="1" dirty="0" err="1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среды</a:t>
            </a:r>
            <a:r>
              <a:rPr lang="en-GB" sz="1200" b="1" dirty="0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»</a:t>
            </a:r>
            <a:endParaRPr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CB712DE-7374-466A-970C-34B711E59F99}"/>
              </a:ext>
            </a:extLst>
          </p:cNvPr>
          <p:cNvSpPr/>
          <p:nvPr/>
        </p:nvSpPr>
        <p:spPr>
          <a:xfrm>
            <a:off x="65314" y="2606905"/>
            <a:ext cx="53366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ClrTx/>
            </a:pPr>
            <a:endParaRPr lang="ru-RU" altLang="ru-RU" sz="1000" dirty="0">
              <a:latin typeface="Oswald Medium" panose="020B0604020202020204" charset="-52"/>
              <a:ea typeface="Arial Unicode MS" pitchFamily="34" charset="-128"/>
            </a:endParaRPr>
          </a:p>
          <a:p>
            <a:pPr>
              <a:spcBef>
                <a:spcPct val="0"/>
              </a:spcBef>
              <a:buClrTx/>
            </a:pPr>
            <a:r>
              <a:rPr lang="ru-RU" altLang="ru-RU" sz="1000" dirty="0">
                <a:latin typeface="Oswald Medium" panose="020B0604020202020204" charset="-52"/>
                <a:ea typeface="Arial Unicode MS" pitchFamily="34" charset="-128"/>
              </a:rPr>
              <a:t>Всего профинансировано по проекту  83 806,9 тыс. рублей</a:t>
            </a:r>
          </a:p>
        </p:txBody>
      </p:sp>
      <p:sp>
        <p:nvSpPr>
          <p:cNvPr id="16" name="Google Shape;1705;p111">
            <a:extLst>
              <a:ext uri="{FF2B5EF4-FFF2-40B4-BE49-F238E27FC236}">
                <a16:creationId xmlns:a16="http://schemas.microsoft.com/office/drawing/2014/main" id="{DEA914F6-354D-47C1-B6ED-16D2A2E6A82D}"/>
              </a:ext>
            </a:extLst>
          </p:cNvPr>
          <p:cNvSpPr txBox="1"/>
          <p:nvPr/>
        </p:nvSpPr>
        <p:spPr>
          <a:xfrm>
            <a:off x="6078686" y="1191761"/>
            <a:ext cx="3000000" cy="3789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01600" marR="101600" lvl="0" algn="ctr">
              <a:lnSpc>
                <a:spcPct val="115000"/>
              </a:lnSpc>
            </a:pPr>
            <a:b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</a:br>
            <a:r>
              <a:rPr lang="ru-RU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Профинансированы проекты</a:t>
            </a:r>
            <a: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:</a:t>
            </a:r>
            <a:endParaRPr sz="1000" dirty="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  <a:p>
            <a:pPr marL="101600" marR="1016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дворовые</a:t>
            </a:r>
            <a: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территории</a:t>
            </a:r>
            <a:r>
              <a:rPr lang="ru-RU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ru-RU" sz="9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– 1 868,9 </a:t>
            </a:r>
            <a:r>
              <a:rPr lang="ru-RU" sz="9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тыс.рублей</a:t>
            </a:r>
            <a:r>
              <a:rPr lang="ru-RU" sz="9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;</a:t>
            </a:r>
          </a:p>
          <a:p>
            <a:pPr marL="101600" marR="10160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федеральный бюджет 1 612,6 </a:t>
            </a:r>
            <a:r>
              <a:rPr lang="ru-RU" sz="8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тыс.рублей</a:t>
            </a:r>
            <a:r>
              <a:rPr lang="ru-RU" sz="8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,</a:t>
            </a:r>
          </a:p>
          <a:p>
            <a:pPr marL="101600" marR="10160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областной бюджет 67,2 </a:t>
            </a:r>
            <a:r>
              <a:rPr lang="ru-RU" sz="8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тыс.рублей</a:t>
            </a:r>
            <a:r>
              <a:rPr lang="ru-RU" sz="8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, </a:t>
            </a:r>
          </a:p>
          <a:p>
            <a:pPr marL="101600" marR="10160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бюджет городского округа 189,1 </a:t>
            </a:r>
            <a:r>
              <a:rPr lang="ru-RU" sz="8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тыс.рублей</a:t>
            </a:r>
            <a:endParaRPr lang="ru-RU" sz="800" dirty="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  <a:p>
            <a:pPr marL="101600" marR="10160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  <a:p>
            <a:pPr marL="273050" marR="101600" lvl="0" indent="-171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GB" sz="9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г. </a:t>
            </a:r>
            <a:r>
              <a:rPr lang="en-GB" sz="9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Семенов</a:t>
            </a:r>
            <a:r>
              <a:rPr lang="en-GB" sz="9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9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ул</a:t>
            </a:r>
            <a:r>
              <a:rPr lang="en-GB" sz="9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. </a:t>
            </a:r>
            <a:r>
              <a:rPr lang="en-GB" sz="9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Галанина</a:t>
            </a:r>
            <a:r>
              <a:rPr lang="en-GB" sz="9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д. 3;</a:t>
            </a:r>
            <a:endParaRPr lang="ru-RU" sz="900" dirty="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  <a:p>
            <a:pPr marL="273050" marR="101600" lvl="0" indent="-171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GB" sz="9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р. п. </a:t>
            </a:r>
            <a:r>
              <a:rPr lang="en-GB" sz="9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Сухобезводное</a:t>
            </a:r>
            <a:r>
              <a:rPr lang="en-GB" sz="9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,</a:t>
            </a:r>
            <a:endParaRPr sz="900" dirty="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   </a:t>
            </a:r>
            <a:r>
              <a:rPr lang="en-GB" sz="9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-</a:t>
            </a:r>
            <a:r>
              <a:rPr lang="ru-RU" sz="9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    </a:t>
            </a:r>
            <a:r>
              <a:rPr lang="en-GB" sz="9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ул</a:t>
            </a:r>
            <a:r>
              <a:rPr lang="en-GB" sz="9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.   </a:t>
            </a:r>
            <a:r>
              <a:rPr lang="en-GB" sz="9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Горького</a:t>
            </a:r>
            <a:r>
              <a:rPr lang="en-GB" sz="9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д. 50, д. 52, д. 54;</a:t>
            </a:r>
            <a:endParaRPr sz="900" dirty="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  <a:p>
            <a:pPr marL="101600" marR="1016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000" dirty="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  <a:p>
            <a:pPr marL="101600" marR="1016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общественные</a:t>
            </a:r>
            <a: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пространства</a:t>
            </a:r>
            <a:r>
              <a:rPr lang="ru-RU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- 15 272,8 </a:t>
            </a:r>
            <a:r>
              <a:rPr lang="ru-RU" sz="1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тыс.рублей</a:t>
            </a:r>
            <a:endParaRPr lang="ru-RU" sz="1000" dirty="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  <a:p>
            <a:pPr marL="101600" marR="101600" lvl="0">
              <a:lnSpc>
                <a:spcPct val="115000"/>
              </a:lnSpc>
            </a:pPr>
            <a:r>
              <a:rPr lang="ru-RU" sz="8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федеральный бюджет 13 195,7 </a:t>
            </a:r>
            <a:r>
              <a:rPr lang="ru-RU" sz="8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тыс.рублей</a:t>
            </a:r>
            <a:r>
              <a:rPr lang="ru-RU" sz="8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,</a:t>
            </a:r>
          </a:p>
          <a:p>
            <a:pPr marL="101600" marR="101600" lvl="0">
              <a:lnSpc>
                <a:spcPct val="115000"/>
              </a:lnSpc>
            </a:pPr>
            <a:r>
              <a:rPr lang="ru-RU" sz="8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областной бюджет 549,8 </a:t>
            </a:r>
            <a:r>
              <a:rPr lang="ru-RU" sz="8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тыс.рублей</a:t>
            </a:r>
            <a:r>
              <a:rPr lang="ru-RU" sz="8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, </a:t>
            </a:r>
          </a:p>
          <a:p>
            <a:pPr marL="101600" marR="101600" lvl="0">
              <a:lnSpc>
                <a:spcPct val="115000"/>
              </a:lnSpc>
            </a:pPr>
            <a:r>
              <a:rPr lang="ru-RU" sz="8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бюджет городского округа 1 527,3 </a:t>
            </a:r>
            <a:r>
              <a:rPr lang="ru-RU" sz="8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тыс.рублей</a:t>
            </a:r>
            <a:endParaRPr lang="ru-RU" sz="800" dirty="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  <a:p>
            <a:pPr marL="101600" marR="101600" lvl="0">
              <a:lnSpc>
                <a:spcPct val="115000"/>
              </a:lnSpc>
            </a:pPr>
            <a:endParaRPr lang="ru-RU" sz="800" dirty="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  <a:p>
            <a:pPr marL="101600" marR="10160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- </a:t>
            </a:r>
            <a:r>
              <a:rPr lang="en-GB" sz="1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центральная</a:t>
            </a:r>
            <a: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площадь</a:t>
            </a:r>
            <a: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р. п. </a:t>
            </a:r>
            <a:r>
              <a:rPr lang="en-GB" sz="1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Сухобезводное</a:t>
            </a:r>
            <a: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;</a:t>
            </a:r>
            <a:endParaRPr sz="1000" dirty="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  <a:p>
            <a:pPr marL="101600" marR="10160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- </a:t>
            </a:r>
            <a:r>
              <a:rPr lang="en-GB" sz="1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центральная</a:t>
            </a:r>
            <a: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площадь</a:t>
            </a:r>
            <a: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п. </a:t>
            </a:r>
            <a:r>
              <a:rPr lang="en-GB" sz="1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ст</a:t>
            </a:r>
            <a: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. </a:t>
            </a:r>
            <a:r>
              <a:rPr lang="en-GB" sz="1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Тарасиха</a:t>
            </a:r>
            <a: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.</a:t>
            </a:r>
            <a:endParaRPr sz="1000" dirty="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  <a:p>
            <a:pPr marL="101600" marR="1016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  <a:p>
            <a:pPr marL="0" lvl="0" indent="0" algn="ctr" rtl="0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GB" sz="1200" b="1" dirty="0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b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</a:br>
            <a:b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</a:br>
            <a:endParaRPr sz="1000" dirty="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pic>
        <p:nvPicPr>
          <p:cNvPr id="17" name="Google Shape;1706;p111" title="Points scored">
            <a:extLst>
              <a:ext uri="{FF2B5EF4-FFF2-40B4-BE49-F238E27FC236}">
                <a16:creationId xmlns:a16="http://schemas.microsoft.com/office/drawing/2014/main" id="{8D5D2F65-EB07-4D23-A2EE-90DDCF067E52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31336" y="3165734"/>
            <a:ext cx="3000000" cy="1854989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708;p111">
            <a:extLst>
              <a:ext uri="{FF2B5EF4-FFF2-40B4-BE49-F238E27FC236}">
                <a16:creationId xmlns:a16="http://schemas.microsoft.com/office/drawing/2014/main" id="{F69438F8-9BD4-46BD-8E15-55C6185AF25B}"/>
              </a:ext>
            </a:extLst>
          </p:cNvPr>
          <p:cNvSpPr txBox="1"/>
          <p:nvPr/>
        </p:nvSpPr>
        <p:spPr>
          <a:xfrm>
            <a:off x="6078686" y="4304864"/>
            <a:ext cx="729900" cy="477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dirty="0">
                <a:latin typeface="Oswald Medium"/>
                <a:ea typeface="Oswald Medium"/>
                <a:cs typeface="Oswald Medium"/>
                <a:sym typeface="Oswald Medium"/>
              </a:rPr>
              <a:t>14 808,2 </a:t>
            </a:r>
            <a:br>
              <a:rPr lang="en-GB" sz="1100" dirty="0">
                <a:latin typeface="Oswald Medium"/>
                <a:ea typeface="Oswald Medium"/>
                <a:cs typeface="Oswald Medium"/>
                <a:sym typeface="Oswald Medium"/>
              </a:rPr>
            </a:br>
            <a:r>
              <a:rPr lang="en-GB" sz="800" dirty="0" err="1">
                <a:latin typeface="Oswald Medium"/>
                <a:ea typeface="Oswald Medium"/>
                <a:cs typeface="Oswald Medium"/>
                <a:sym typeface="Oswald Medium"/>
              </a:rPr>
              <a:t>тыс</a:t>
            </a:r>
            <a:r>
              <a:rPr lang="en-GB" sz="800" dirty="0">
                <a:latin typeface="Oswald Medium"/>
                <a:ea typeface="Oswald Medium"/>
                <a:cs typeface="Oswald Medium"/>
                <a:sym typeface="Oswald Medium"/>
              </a:rPr>
              <a:t>.</a:t>
            </a:r>
            <a:r>
              <a:rPr lang="ru-RU" sz="800" dirty="0">
                <a:latin typeface="Oswald Medium"/>
                <a:ea typeface="Oswald Medium"/>
                <a:cs typeface="Oswald Medium"/>
                <a:sym typeface="Oswald Medium"/>
              </a:rPr>
              <a:t>рублей</a:t>
            </a:r>
            <a:endParaRPr sz="800" dirty="0"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19" name="Google Shape;1707;p111">
            <a:extLst>
              <a:ext uri="{FF2B5EF4-FFF2-40B4-BE49-F238E27FC236}">
                <a16:creationId xmlns:a16="http://schemas.microsoft.com/office/drawing/2014/main" id="{9C49B2E3-E1EE-4DB7-BC07-71090C8A5C30}"/>
              </a:ext>
            </a:extLst>
          </p:cNvPr>
          <p:cNvSpPr txBox="1"/>
          <p:nvPr/>
        </p:nvSpPr>
        <p:spPr>
          <a:xfrm>
            <a:off x="4209067" y="2999159"/>
            <a:ext cx="630811" cy="600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dirty="0">
                <a:latin typeface="Oswald Medium"/>
                <a:ea typeface="Oswald Medium"/>
                <a:cs typeface="Oswald Medium"/>
                <a:sym typeface="Oswald Medium"/>
              </a:rPr>
              <a:t>617,1</a:t>
            </a:r>
            <a:br>
              <a:rPr lang="en-GB" sz="1100" dirty="0">
                <a:latin typeface="Oswald Medium"/>
                <a:ea typeface="Oswald Medium"/>
                <a:cs typeface="Oswald Medium"/>
                <a:sym typeface="Oswald Medium"/>
              </a:rPr>
            </a:br>
            <a:r>
              <a:rPr lang="en-GB" sz="800" dirty="0" err="1">
                <a:latin typeface="Oswald Medium"/>
                <a:ea typeface="Oswald Medium"/>
                <a:cs typeface="Oswald Medium"/>
                <a:sym typeface="Oswald Medium"/>
              </a:rPr>
              <a:t>тыс</a:t>
            </a:r>
            <a:r>
              <a:rPr lang="en-GB" sz="800" dirty="0">
                <a:latin typeface="Oswald Medium"/>
                <a:ea typeface="Oswald Medium"/>
                <a:cs typeface="Oswald Medium"/>
                <a:sym typeface="Oswald Medium"/>
              </a:rPr>
              <a:t>.</a:t>
            </a:r>
            <a:r>
              <a:rPr lang="ru-RU" sz="800" dirty="0">
                <a:latin typeface="Oswald Medium"/>
                <a:ea typeface="Oswald Medium"/>
                <a:cs typeface="Oswald Medium"/>
                <a:sym typeface="Oswald Medium"/>
              </a:rPr>
              <a:t> рублей</a:t>
            </a:r>
            <a:endParaRPr sz="800" dirty="0"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20" name="Google Shape;1709;p111">
            <a:extLst>
              <a:ext uri="{FF2B5EF4-FFF2-40B4-BE49-F238E27FC236}">
                <a16:creationId xmlns:a16="http://schemas.microsoft.com/office/drawing/2014/main" id="{5F740FD9-4466-4AFE-A865-AFAFB7A73771}"/>
              </a:ext>
            </a:extLst>
          </p:cNvPr>
          <p:cNvSpPr txBox="1"/>
          <p:nvPr/>
        </p:nvSpPr>
        <p:spPr>
          <a:xfrm>
            <a:off x="5066386" y="3522359"/>
            <a:ext cx="729900" cy="477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dirty="0">
                <a:latin typeface="Oswald Medium"/>
                <a:ea typeface="Oswald Medium"/>
                <a:cs typeface="Oswald Medium"/>
                <a:sym typeface="Oswald Medium"/>
              </a:rPr>
              <a:t>1 716,4</a:t>
            </a:r>
            <a:br>
              <a:rPr lang="en-GB" sz="1100" dirty="0">
                <a:latin typeface="Oswald Medium"/>
                <a:ea typeface="Oswald Medium"/>
                <a:cs typeface="Oswald Medium"/>
                <a:sym typeface="Oswald Medium"/>
              </a:rPr>
            </a:br>
            <a:r>
              <a:rPr lang="en-GB" sz="800" dirty="0" err="1">
                <a:latin typeface="Oswald Medium"/>
                <a:ea typeface="Oswald Medium"/>
                <a:cs typeface="Oswald Medium"/>
                <a:sym typeface="Oswald Medium"/>
              </a:rPr>
              <a:t>тыс</a:t>
            </a:r>
            <a:r>
              <a:rPr lang="en-GB" sz="800" dirty="0">
                <a:latin typeface="Oswald Medium"/>
                <a:ea typeface="Oswald Medium"/>
                <a:cs typeface="Oswald Medium"/>
                <a:sym typeface="Oswald Medium"/>
              </a:rPr>
              <a:t>.</a:t>
            </a:r>
            <a:r>
              <a:rPr lang="ru-RU" sz="800" dirty="0">
                <a:latin typeface="Oswald Medium"/>
                <a:ea typeface="Oswald Medium"/>
                <a:cs typeface="Oswald Medium"/>
                <a:sym typeface="Oswald Medium"/>
              </a:rPr>
              <a:t> рублей</a:t>
            </a:r>
            <a:endParaRPr sz="800" dirty="0"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22" name="Google Shape;1712;p111">
            <a:extLst>
              <a:ext uri="{FF2B5EF4-FFF2-40B4-BE49-F238E27FC236}">
                <a16:creationId xmlns:a16="http://schemas.microsoft.com/office/drawing/2014/main" id="{04653905-6BFD-497D-8EDE-AA6693D14266}"/>
              </a:ext>
            </a:extLst>
          </p:cNvPr>
          <p:cNvSpPr txBox="1"/>
          <p:nvPr/>
        </p:nvSpPr>
        <p:spPr>
          <a:xfrm>
            <a:off x="2357797" y="675874"/>
            <a:ext cx="4244700" cy="591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01600" marR="1016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Национальный </a:t>
            </a:r>
            <a:r>
              <a:rPr lang="en-GB" sz="11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1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проект</a:t>
            </a:r>
            <a:b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</a:br>
            <a:r>
              <a:rPr lang="en-GB" sz="1200" b="1" dirty="0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«</a:t>
            </a:r>
            <a:r>
              <a:rPr lang="ru-RU" sz="1200" b="1" dirty="0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Жилье и городская среда</a:t>
            </a:r>
            <a:r>
              <a:rPr lang="en-GB" sz="1200" b="1" dirty="0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»</a:t>
            </a:r>
            <a:endParaRPr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F7272D2-0A19-48B7-B3FC-C2908CCC89AF}"/>
              </a:ext>
            </a:extLst>
          </p:cNvPr>
          <p:cNvSpPr/>
          <p:nvPr/>
        </p:nvSpPr>
        <p:spPr>
          <a:xfrm>
            <a:off x="5372296" y="577036"/>
            <a:ext cx="3932898" cy="855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1600" marR="101600" lvl="0" algn="ctr">
              <a:lnSpc>
                <a:spcPct val="115000"/>
              </a:lnSpc>
            </a:pPr>
            <a:r>
              <a:rPr lang="ru-RU" sz="1100" dirty="0">
                <a:solidFill>
                  <a:srgbClr val="F19941"/>
                </a:solidFill>
                <a:latin typeface="Oswald Medium"/>
                <a:ea typeface="Oswald Medium"/>
                <a:cs typeface="Oswald Medium"/>
                <a:sym typeface="Oswald Medium"/>
              </a:rPr>
              <a:t>Предоставление средств на поддержку государственных программ субъектов Российской Федерации и муниципальных программ формирования современной городской среды (формирование современной городской среды)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46"/>
          <p:cNvSpPr txBox="1">
            <a:spLocks noGrp="1"/>
          </p:cNvSpPr>
          <p:nvPr>
            <p:ph type="title"/>
          </p:nvPr>
        </p:nvSpPr>
        <p:spPr>
          <a:xfrm>
            <a:off x="1523375" y="365975"/>
            <a:ext cx="810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Результаты</a:t>
            </a:r>
            <a:r>
              <a:rPr lang="en-GB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20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деятельности</a:t>
            </a:r>
            <a:r>
              <a:rPr lang="en-GB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20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по</a:t>
            </a:r>
            <a:r>
              <a:rPr lang="en-GB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20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увеличению</a:t>
            </a:r>
            <a:r>
              <a:rPr lang="en-GB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ru-RU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собственных </a:t>
            </a:r>
            <a:br>
              <a:rPr lang="en-GB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en-GB" sz="20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доходов</a:t>
            </a:r>
            <a:r>
              <a:rPr lang="en-GB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20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бюджета</a:t>
            </a:r>
            <a:r>
              <a:rPr lang="en-GB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20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городского</a:t>
            </a:r>
            <a:r>
              <a:rPr lang="en-GB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20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округа</a:t>
            </a:r>
            <a:r>
              <a:rPr lang="en-GB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20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Семеновский</a:t>
            </a:r>
            <a:r>
              <a:rPr lang="en-GB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20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за</a:t>
            </a:r>
            <a:r>
              <a:rPr lang="en-GB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2021 </a:t>
            </a:r>
            <a:r>
              <a:rPr lang="en-GB" sz="20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год</a:t>
            </a:r>
            <a:endParaRPr sz="2000" b="1" dirty="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599" name="Google Shape;599;p46"/>
          <p:cNvSpPr txBox="1"/>
          <p:nvPr/>
        </p:nvSpPr>
        <p:spPr>
          <a:xfrm>
            <a:off x="1931975" y="1891163"/>
            <a:ext cx="7691400" cy="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143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 dirty="0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За 2021 </a:t>
            </a:r>
            <a:r>
              <a:rPr lang="en-GB" sz="1500" b="1" dirty="0" err="1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год</a:t>
            </a:r>
            <a:r>
              <a:rPr lang="en-GB" sz="1500" dirty="0">
                <a:solidFill>
                  <a:schemeClr val="dk2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500" dirty="0" err="1">
                <a:solidFill>
                  <a:schemeClr val="dk2"/>
                </a:solidFill>
                <a:latin typeface="Oswald Medium"/>
                <a:ea typeface="Oswald Medium"/>
                <a:cs typeface="Oswald Medium"/>
                <a:sym typeface="Oswald Medium"/>
              </a:rPr>
              <a:t>проведено</a:t>
            </a:r>
            <a:r>
              <a:rPr lang="en-GB" sz="1500" dirty="0">
                <a:solidFill>
                  <a:schemeClr val="dk2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500" b="1" dirty="0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4 </a:t>
            </a:r>
            <a:r>
              <a:rPr lang="en-GB" sz="1500" b="1" dirty="0" err="1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заседания</a:t>
            </a:r>
            <a:r>
              <a:rPr lang="en-GB" sz="1500" dirty="0">
                <a:solidFill>
                  <a:schemeClr val="dk2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500" dirty="0" err="1">
                <a:solidFill>
                  <a:schemeClr val="dk2"/>
                </a:solidFill>
                <a:latin typeface="Oswald Medium"/>
                <a:ea typeface="Oswald Medium"/>
                <a:cs typeface="Oswald Medium"/>
                <a:sym typeface="Oswald Medium"/>
              </a:rPr>
              <a:t>комиссии</a:t>
            </a:r>
            <a:r>
              <a:rPr lang="en-GB" sz="1500" dirty="0">
                <a:solidFill>
                  <a:schemeClr val="dk2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500" dirty="0" err="1">
                <a:solidFill>
                  <a:schemeClr val="dk2"/>
                </a:solidFill>
                <a:latin typeface="Oswald Medium"/>
                <a:ea typeface="Oswald Medium"/>
                <a:cs typeface="Oswald Medium"/>
                <a:sym typeface="Oswald Medium"/>
              </a:rPr>
              <a:t>по</a:t>
            </a:r>
            <a:r>
              <a:rPr lang="en-GB" sz="1500" dirty="0">
                <a:solidFill>
                  <a:schemeClr val="dk2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500" dirty="0" err="1">
                <a:solidFill>
                  <a:schemeClr val="dk2"/>
                </a:solidFill>
                <a:latin typeface="Oswald Medium"/>
                <a:ea typeface="Oswald Medium"/>
                <a:cs typeface="Oswald Medium"/>
                <a:sym typeface="Oswald Medium"/>
              </a:rPr>
              <a:t>сокращению</a:t>
            </a:r>
            <a:endParaRPr sz="1500" dirty="0">
              <a:solidFill>
                <a:schemeClr val="dk2"/>
              </a:solidFill>
              <a:latin typeface="Oswald Medium"/>
              <a:ea typeface="Oswald Medium"/>
              <a:cs typeface="Oswald Medium"/>
              <a:sym typeface="Oswald Medium"/>
            </a:endParaRPr>
          </a:p>
          <a:p>
            <a:pPr marL="1143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dirty="0" err="1">
                <a:solidFill>
                  <a:schemeClr val="dk2"/>
                </a:solidFill>
                <a:latin typeface="Oswald Medium"/>
                <a:ea typeface="Oswald Medium"/>
                <a:cs typeface="Oswald Medium"/>
                <a:sym typeface="Oswald Medium"/>
              </a:rPr>
              <a:t>задолженности</a:t>
            </a:r>
            <a:r>
              <a:rPr lang="en-GB" sz="1500" dirty="0">
                <a:solidFill>
                  <a:schemeClr val="dk2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500" dirty="0" err="1">
                <a:solidFill>
                  <a:schemeClr val="dk2"/>
                </a:solidFill>
                <a:latin typeface="Oswald Medium"/>
                <a:ea typeface="Oswald Medium"/>
                <a:cs typeface="Oswald Medium"/>
                <a:sym typeface="Oswald Medium"/>
              </a:rPr>
              <a:t>по</a:t>
            </a:r>
            <a:r>
              <a:rPr lang="en-GB" sz="1500" dirty="0">
                <a:solidFill>
                  <a:schemeClr val="dk2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500" dirty="0" err="1">
                <a:solidFill>
                  <a:schemeClr val="dk2"/>
                </a:solidFill>
                <a:latin typeface="Oswald Medium"/>
                <a:ea typeface="Oswald Medium"/>
                <a:cs typeface="Oswald Medium"/>
                <a:sym typeface="Oswald Medium"/>
              </a:rPr>
              <a:t>налоговым</a:t>
            </a:r>
            <a:r>
              <a:rPr lang="en-GB" sz="1500" dirty="0">
                <a:solidFill>
                  <a:schemeClr val="dk2"/>
                </a:solidFill>
                <a:latin typeface="Oswald Medium"/>
                <a:ea typeface="Oswald Medium"/>
                <a:cs typeface="Oswald Medium"/>
                <a:sym typeface="Oswald Medium"/>
              </a:rPr>
              <a:t> и </a:t>
            </a:r>
            <a:r>
              <a:rPr lang="en-GB" sz="1500" dirty="0" err="1">
                <a:solidFill>
                  <a:schemeClr val="dk2"/>
                </a:solidFill>
                <a:latin typeface="Oswald Medium"/>
                <a:ea typeface="Oswald Medium"/>
                <a:cs typeface="Oswald Medium"/>
                <a:sym typeface="Oswald Medium"/>
              </a:rPr>
              <a:t>неналоговым</a:t>
            </a:r>
            <a:r>
              <a:rPr lang="en-GB" sz="1500" dirty="0">
                <a:solidFill>
                  <a:schemeClr val="dk2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500" dirty="0" err="1">
                <a:solidFill>
                  <a:schemeClr val="dk2"/>
                </a:solidFill>
                <a:latin typeface="Oswald Medium"/>
                <a:ea typeface="Oswald Medium"/>
                <a:cs typeface="Oswald Medium"/>
                <a:sym typeface="Oswald Medium"/>
              </a:rPr>
              <a:t>платежам</a:t>
            </a:r>
            <a:r>
              <a:rPr lang="en-GB" sz="1500" dirty="0">
                <a:solidFill>
                  <a:schemeClr val="dk2"/>
                </a:solidFill>
                <a:latin typeface="Oswald Medium"/>
                <a:ea typeface="Oswald Medium"/>
                <a:cs typeface="Oswald Medium"/>
                <a:sym typeface="Oswald Medium"/>
              </a:rPr>
              <a:t> в </a:t>
            </a:r>
            <a:r>
              <a:rPr lang="en-GB" sz="1500" dirty="0" err="1">
                <a:solidFill>
                  <a:schemeClr val="dk2"/>
                </a:solidFill>
                <a:latin typeface="Oswald Medium"/>
                <a:ea typeface="Oswald Medium"/>
                <a:cs typeface="Oswald Medium"/>
                <a:sym typeface="Oswald Medium"/>
              </a:rPr>
              <a:t>бюджет</a:t>
            </a:r>
            <a:endParaRPr sz="1500" dirty="0"/>
          </a:p>
        </p:txBody>
      </p:sp>
      <p:sp>
        <p:nvSpPr>
          <p:cNvPr id="601" name="Google Shape;601;p46"/>
          <p:cNvSpPr txBox="1"/>
          <p:nvPr/>
        </p:nvSpPr>
        <p:spPr>
          <a:xfrm>
            <a:off x="3309825" y="2850875"/>
            <a:ext cx="5013300" cy="7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2667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solidFill>
                  <a:schemeClr val="dk2"/>
                </a:solidFill>
                <a:latin typeface="Oswald Medium"/>
                <a:ea typeface="Oswald Medium"/>
                <a:cs typeface="Oswald Medium"/>
                <a:sym typeface="Oswald Medium"/>
              </a:rPr>
              <a:t>В </a:t>
            </a:r>
            <a:r>
              <a:rPr lang="en-GB" sz="1600" dirty="0" err="1">
                <a:solidFill>
                  <a:schemeClr val="dk2"/>
                </a:solidFill>
                <a:latin typeface="Oswald Medium"/>
                <a:ea typeface="Oswald Medium"/>
                <a:cs typeface="Oswald Medium"/>
                <a:sym typeface="Oswald Medium"/>
              </a:rPr>
              <a:t>результате</a:t>
            </a:r>
            <a:r>
              <a:rPr lang="en-GB" sz="1600" dirty="0">
                <a:solidFill>
                  <a:schemeClr val="dk2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600" dirty="0" err="1">
                <a:solidFill>
                  <a:schemeClr val="dk2"/>
                </a:solidFill>
                <a:latin typeface="Oswald Medium"/>
                <a:ea typeface="Oswald Medium"/>
                <a:cs typeface="Oswald Medium"/>
                <a:sym typeface="Oswald Medium"/>
              </a:rPr>
              <a:t>проведенной</a:t>
            </a:r>
            <a:r>
              <a:rPr lang="en-GB" sz="1600" dirty="0">
                <a:solidFill>
                  <a:schemeClr val="dk2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600" dirty="0" err="1">
                <a:solidFill>
                  <a:schemeClr val="dk2"/>
                </a:solidFill>
                <a:latin typeface="Oswald Medium"/>
                <a:ea typeface="Oswald Medium"/>
                <a:cs typeface="Oswald Medium"/>
                <a:sym typeface="Oswald Medium"/>
              </a:rPr>
              <a:t>работы</a:t>
            </a:r>
            <a:r>
              <a:rPr lang="en-GB" sz="1600" dirty="0">
                <a:solidFill>
                  <a:schemeClr val="dk2"/>
                </a:solidFill>
                <a:latin typeface="Oswald Medium"/>
                <a:ea typeface="Oswald Medium"/>
                <a:cs typeface="Oswald Medium"/>
                <a:sym typeface="Oswald Medium"/>
              </a:rPr>
              <a:t> в </a:t>
            </a:r>
            <a:r>
              <a:rPr lang="en-GB" sz="1600" dirty="0" err="1">
                <a:solidFill>
                  <a:schemeClr val="dk2"/>
                </a:solidFill>
                <a:latin typeface="Oswald Medium"/>
                <a:ea typeface="Oswald Medium"/>
                <a:cs typeface="Oswald Medium"/>
                <a:sym typeface="Oswald Medium"/>
              </a:rPr>
              <a:t>бюджет</a:t>
            </a:r>
            <a:r>
              <a:rPr lang="en-GB" sz="1600" dirty="0">
                <a:solidFill>
                  <a:schemeClr val="dk2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600" dirty="0" err="1">
                <a:solidFill>
                  <a:schemeClr val="dk2"/>
                </a:solidFill>
                <a:latin typeface="Oswald Medium"/>
                <a:ea typeface="Oswald Medium"/>
                <a:cs typeface="Oswald Medium"/>
                <a:sym typeface="Oswald Medium"/>
              </a:rPr>
              <a:t>городского</a:t>
            </a:r>
            <a:r>
              <a:rPr lang="en-GB" sz="1600" dirty="0">
                <a:solidFill>
                  <a:schemeClr val="dk2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600" dirty="0" err="1">
                <a:solidFill>
                  <a:schemeClr val="dk2"/>
                </a:solidFill>
                <a:latin typeface="Oswald Medium"/>
                <a:ea typeface="Oswald Medium"/>
                <a:cs typeface="Oswald Medium"/>
                <a:sym typeface="Oswald Medium"/>
              </a:rPr>
              <a:t>округа</a:t>
            </a:r>
            <a:r>
              <a:rPr lang="en-GB" sz="1600" dirty="0">
                <a:solidFill>
                  <a:schemeClr val="dk2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600" dirty="0" err="1">
                <a:solidFill>
                  <a:schemeClr val="dk2"/>
                </a:solidFill>
                <a:latin typeface="Oswald Medium"/>
                <a:ea typeface="Oswald Medium"/>
                <a:cs typeface="Oswald Medium"/>
                <a:sym typeface="Oswald Medium"/>
              </a:rPr>
              <a:t>дополнительно</a:t>
            </a:r>
            <a:r>
              <a:rPr lang="en-GB" sz="1600" dirty="0">
                <a:solidFill>
                  <a:schemeClr val="dk2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600" dirty="0" err="1">
                <a:solidFill>
                  <a:schemeClr val="dk2"/>
                </a:solidFill>
                <a:latin typeface="Oswald Medium"/>
                <a:ea typeface="Oswald Medium"/>
                <a:cs typeface="Oswald Medium"/>
                <a:sym typeface="Oswald Medium"/>
              </a:rPr>
              <a:t>получено</a:t>
            </a:r>
            <a:r>
              <a:rPr lang="en-GB" sz="1600" dirty="0">
                <a:solidFill>
                  <a:schemeClr val="dk2"/>
                </a:solidFill>
                <a:latin typeface="Oswald Medium"/>
                <a:ea typeface="Oswald Medium"/>
                <a:cs typeface="Oswald Medium"/>
                <a:sym typeface="Oswald Medium"/>
              </a:rPr>
              <a:t> – </a:t>
            </a:r>
            <a:r>
              <a:rPr lang="en-GB" sz="1600" b="1" dirty="0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11,7 </a:t>
            </a:r>
            <a:r>
              <a:rPr lang="en-GB" sz="1600" b="1" dirty="0" err="1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млн</a:t>
            </a:r>
            <a:r>
              <a:rPr lang="en-GB" sz="1600" b="1" dirty="0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. </a:t>
            </a:r>
            <a:r>
              <a:rPr lang="en-GB" sz="1600" b="1" dirty="0" err="1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рублей</a:t>
            </a:r>
            <a:endParaRPr sz="1600" b="1" dirty="0">
              <a:solidFill>
                <a:srgbClr val="FF99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602" name="Google Shape;602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56775" y="4447800"/>
            <a:ext cx="522426" cy="522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03" name="Google Shape;603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3650" y="2177100"/>
            <a:ext cx="3176175" cy="31761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840355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7" name="Google Shape;1327;p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48750" y="167899"/>
            <a:ext cx="572700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object 4">
            <a:extLst>
              <a:ext uri="{FF2B5EF4-FFF2-40B4-BE49-F238E27FC236}">
                <a16:creationId xmlns:a16="http://schemas.microsoft.com/office/drawing/2014/main" id="{E45631EF-BA50-4D26-B7A6-B407ED519DD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0350" y="92075"/>
            <a:ext cx="8101013" cy="571500"/>
          </a:xfrm>
          <a:prstGeom prst="rect">
            <a:avLst/>
          </a:prstGeom>
        </p:spPr>
        <p:txBody>
          <a:bodyPr spcFirstLastPara="1" vert="horz" wrap="square" lIns="0" tIns="9525" rIns="0" bIns="0" rtlCol="0" anchor="t" anchorCtr="0">
            <a:spAutoFit/>
          </a:bodyPr>
          <a:lstStyle/>
          <a:p>
            <a:pPr marL="9525">
              <a:spcBef>
                <a:spcPts val="75"/>
              </a:spcBef>
            </a:pPr>
            <a:r>
              <a:rPr lang="ru-RU" sz="1500" b="1" spc="-8" dirty="0"/>
              <a:t>Достигнутые основные результаты по ф</a:t>
            </a:r>
            <a:r>
              <a:rPr sz="1500" b="1" spc="-8" dirty="0" err="1"/>
              <a:t>ормировани</a:t>
            </a:r>
            <a:r>
              <a:rPr lang="ru-RU" sz="1500" b="1" spc="-8" dirty="0"/>
              <a:t>ю</a:t>
            </a:r>
            <a:r>
              <a:rPr sz="1500" b="1" spc="-34" dirty="0"/>
              <a:t> </a:t>
            </a:r>
            <a:r>
              <a:rPr sz="1500" b="1" spc="-8" dirty="0" err="1"/>
              <a:t>современной</a:t>
            </a:r>
            <a:r>
              <a:rPr sz="1500" b="1" spc="-45" dirty="0"/>
              <a:t> </a:t>
            </a:r>
            <a:r>
              <a:rPr sz="1500" b="1" spc="-8" dirty="0" err="1"/>
              <a:t>городской</a:t>
            </a:r>
            <a:r>
              <a:rPr lang="ru-RU" sz="1500" b="1" spc="-8" dirty="0"/>
              <a:t> среды в городском округе Семеновский</a:t>
            </a:r>
            <a:endParaRPr sz="150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7BB8120-65F3-4461-A056-80E801AB6DE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" y="482961"/>
            <a:ext cx="3488609" cy="14482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58FC833-4C3E-4B53-8B5D-31C7830FFDC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295" y="482961"/>
            <a:ext cx="3920111" cy="146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1B29890-6920-4504-90C6-F541752BFE3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1" y="1931202"/>
            <a:ext cx="3564808" cy="1612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1EBA30A-F687-4D44-A13E-C6983AC6BBE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465" y="1875636"/>
            <a:ext cx="3815770" cy="1667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C232AA2-3EB6-472B-B13C-D9DCDF9BDD1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0" y="3621596"/>
            <a:ext cx="3619499" cy="14298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E277A3E-D140-44F5-BF7C-9BEE2755C71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986" y="3543300"/>
            <a:ext cx="3754728" cy="146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8B29C9B-51AB-47B1-9E84-F4AC9047A861}"/>
              </a:ext>
            </a:extLst>
          </p:cNvPr>
          <p:cNvSpPr/>
          <p:nvPr/>
        </p:nvSpPr>
        <p:spPr>
          <a:xfrm>
            <a:off x="2593117" y="1484984"/>
            <a:ext cx="108876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525">
              <a:spcBef>
                <a:spcPts val="75"/>
              </a:spcBef>
            </a:pPr>
            <a:r>
              <a:rPr lang="ru-RU" sz="1000" dirty="0">
                <a:solidFill>
                  <a:schemeClr val="bg1"/>
                </a:solidFill>
                <a:latin typeface="Times New Roman"/>
                <a:cs typeface="Times New Roman"/>
              </a:rPr>
              <a:t>До начала работ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85C8ED60-432F-4BB5-8C12-CA530008176D}"/>
              </a:ext>
            </a:extLst>
          </p:cNvPr>
          <p:cNvSpPr/>
          <p:nvPr/>
        </p:nvSpPr>
        <p:spPr>
          <a:xfrm>
            <a:off x="2593117" y="3168012"/>
            <a:ext cx="108876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525">
              <a:spcBef>
                <a:spcPts val="75"/>
              </a:spcBef>
            </a:pPr>
            <a:r>
              <a:rPr lang="ru-RU" sz="1000" dirty="0">
                <a:solidFill>
                  <a:schemeClr val="bg1"/>
                </a:solidFill>
                <a:latin typeface="Times New Roman"/>
                <a:cs typeface="Times New Roman"/>
              </a:rPr>
              <a:t>До начала работ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B8B0FF05-6E3A-4D92-B7A0-7DA7E907FB88}"/>
              </a:ext>
            </a:extLst>
          </p:cNvPr>
          <p:cNvSpPr/>
          <p:nvPr/>
        </p:nvSpPr>
        <p:spPr>
          <a:xfrm>
            <a:off x="2593117" y="4661073"/>
            <a:ext cx="108876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525">
              <a:spcBef>
                <a:spcPts val="75"/>
              </a:spcBef>
            </a:pPr>
            <a:r>
              <a:rPr lang="ru-RU" sz="1000" dirty="0">
                <a:solidFill>
                  <a:schemeClr val="bg1"/>
                </a:solidFill>
                <a:latin typeface="Times New Roman"/>
                <a:cs typeface="Times New Roman"/>
              </a:rPr>
              <a:t>До начала работ</a:t>
            </a:r>
          </a:p>
        </p:txBody>
      </p:sp>
      <p:sp>
        <p:nvSpPr>
          <p:cNvPr id="18" name="object 4">
            <a:extLst>
              <a:ext uri="{FF2B5EF4-FFF2-40B4-BE49-F238E27FC236}">
                <a16:creationId xmlns:a16="http://schemas.microsoft.com/office/drawing/2014/main" id="{747B5DA5-BDCF-4154-A793-5D317BE3DA79}"/>
              </a:ext>
            </a:extLst>
          </p:cNvPr>
          <p:cNvSpPr txBox="1">
            <a:spLocks/>
          </p:cNvSpPr>
          <p:nvPr/>
        </p:nvSpPr>
        <p:spPr>
          <a:xfrm>
            <a:off x="4642998" y="1576257"/>
            <a:ext cx="1669352" cy="17120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9525">
              <a:spcBef>
                <a:spcPts val="75"/>
              </a:spcBef>
            </a:pPr>
            <a:r>
              <a:rPr lang="ru-RU" sz="1050" dirty="0">
                <a:solidFill>
                  <a:schemeClr val="bg1"/>
                </a:solidFill>
                <a:latin typeface="Times New Roman"/>
                <a:cs typeface="Times New Roman"/>
              </a:rPr>
              <a:t>После </a:t>
            </a:r>
            <a:r>
              <a:rPr lang="ru-RU" sz="1000" dirty="0">
                <a:solidFill>
                  <a:schemeClr val="bg1"/>
                </a:solidFill>
                <a:latin typeface="Times New Roman"/>
                <a:cs typeface="Times New Roman"/>
              </a:rPr>
              <a:t>выполнения</a:t>
            </a:r>
            <a:r>
              <a:rPr lang="ru-RU" sz="1050" dirty="0">
                <a:solidFill>
                  <a:schemeClr val="bg1"/>
                </a:solidFill>
                <a:latin typeface="Times New Roman"/>
                <a:cs typeface="Times New Roman"/>
              </a:rPr>
              <a:t> работ</a:t>
            </a:r>
          </a:p>
        </p:txBody>
      </p:sp>
      <p:sp>
        <p:nvSpPr>
          <p:cNvPr id="19" name="object 4">
            <a:extLst>
              <a:ext uri="{FF2B5EF4-FFF2-40B4-BE49-F238E27FC236}">
                <a16:creationId xmlns:a16="http://schemas.microsoft.com/office/drawing/2014/main" id="{49D1A3BF-5664-43F8-803C-79B0ADDD8D94}"/>
              </a:ext>
            </a:extLst>
          </p:cNvPr>
          <p:cNvSpPr txBox="1">
            <a:spLocks/>
          </p:cNvSpPr>
          <p:nvPr/>
        </p:nvSpPr>
        <p:spPr>
          <a:xfrm>
            <a:off x="4572000" y="3205523"/>
            <a:ext cx="1669352" cy="17120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9525">
              <a:spcBef>
                <a:spcPts val="75"/>
              </a:spcBef>
            </a:pPr>
            <a:r>
              <a:rPr lang="ru-RU" sz="1050" dirty="0">
                <a:solidFill>
                  <a:schemeClr val="bg1"/>
                </a:solidFill>
                <a:latin typeface="Times New Roman"/>
                <a:cs typeface="Times New Roman"/>
              </a:rPr>
              <a:t>После </a:t>
            </a:r>
            <a:r>
              <a:rPr lang="ru-RU" sz="1000" dirty="0">
                <a:solidFill>
                  <a:schemeClr val="bg1"/>
                </a:solidFill>
                <a:latin typeface="Times New Roman"/>
                <a:cs typeface="Times New Roman"/>
              </a:rPr>
              <a:t>выполнения</a:t>
            </a:r>
            <a:r>
              <a:rPr lang="ru-RU" sz="1050" dirty="0">
                <a:solidFill>
                  <a:schemeClr val="bg1"/>
                </a:solidFill>
                <a:latin typeface="Times New Roman"/>
                <a:cs typeface="Times New Roman"/>
              </a:rPr>
              <a:t> работ</a:t>
            </a:r>
          </a:p>
        </p:txBody>
      </p:sp>
      <p:sp>
        <p:nvSpPr>
          <p:cNvPr id="20" name="object 4">
            <a:extLst>
              <a:ext uri="{FF2B5EF4-FFF2-40B4-BE49-F238E27FC236}">
                <a16:creationId xmlns:a16="http://schemas.microsoft.com/office/drawing/2014/main" id="{281233DC-BD25-4C7A-B1CE-3A004D93401A}"/>
              </a:ext>
            </a:extLst>
          </p:cNvPr>
          <p:cNvSpPr txBox="1">
            <a:spLocks/>
          </p:cNvSpPr>
          <p:nvPr/>
        </p:nvSpPr>
        <p:spPr>
          <a:xfrm>
            <a:off x="4642998" y="4693017"/>
            <a:ext cx="1669352" cy="17120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9525">
              <a:spcBef>
                <a:spcPts val="75"/>
              </a:spcBef>
            </a:pPr>
            <a:r>
              <a:rPr lang="ru-RU" sz="1050" dirty="0">
                <a:solidFill>
                  <a:schemeClr val="bg1"/>
                </a:solidFill>
                <a:latin typeface="Times New Roman"/>
                <a:cs typeface="Times New Roman"/>
              </a:rPr>
              <a:t>После выполнения работ</a:t>
            </a:r>
          </a:p>
        </p:txBody>
      </p:sp>
    </p:spTree>
    <p:extLst>
      <p:ext uri="{BB962C8B-B14F-4D97-AF65-F5344CB8AC3E}">
        <p14:creationId xmlns:p14="http://schemas.microsoft.com/office/powerpoint/2010/main" val="364908482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53" name="Google Shape;1553;p96"/>
          <p:cNvGraphicFramePr/>
          <p:nvPr>
            <p:extLst>
              <p:ext uri="{D42A27DB-BD31-4B8C-83A1-F6EECF244321}">
                <p14:modId xmlns:p14="http://schemas.microsoft.com/office/powerpoint/2010/main" val="2280919992"/>
              </p:ext>
            </p:extLst>
          </p:nvPr>
        </p:nvGraphicFramePr>
        <p:xfrm>
          <a:off x="128488" y="795925"/>
          <a:ext cx="6100862" cy="4173269"/>
        </p:xfrm>
        <a:graphic>
          <a:graphicData uri="http://schemas.openxmlformats.org/drawingml/2006/table">
            <a:tbl>
              <a:tblPr>
                <a:noFill/>
                <a:tableStyleId>{0169B1BD-FBA2-4C58-9D93-58201E4B8F61}</a:tableStyleId>
              </a:tblPr>
              <a:tblGrid>
                <a:gridCol w="41476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89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4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6625">
                <a:tc row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 dirty="0" err="1">
                          <a:solidFill>
                            <a:srgbClr val="10253F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Наименование</a:t>
                      </a:r>
                      <a:r>
                        <a:rPr lang="en-GB" sz="1500" dirty="0">
                          <a:solidFill>
                            <a:srgbClr val="10253F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1500" dirty="0" err="1">
                          <a:solidFill>
                            <a:srgbClr val="10253F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мероприятий</a:t>
                      </a:r>
                      <a:endParaRPr sz="1500" dirty="0">
                        <a:solidFill>
                          <a:srgbClr val="10253F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1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solidFill>
                            <a:srgbClr val="10253F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Расходы</a:t>
                      </a:r>
                      <a:endParaRPr sz="700" dirty="0">
                        <a:solidFill>
                          <a:srgbClr val="10253F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1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6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solidFill>
                            <a:srgbClr val="10253F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План</a:t>
                      </a:r>
                      <a:endParaRPr sz="700">
                        <a:solidFill>
                          <a:srgbClr val="10253F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1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solidFill>
                            <a:srgbClr val="10253F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факт</a:t>
                      </a:r>
                      <a:endParaRPr sz="700">
                        <a:solidFill>
                          <a:srgbClr val="10253F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6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 err="1">
                          <a:solidFill>
                            <a:srgbClr val="10253F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Всего</a:t>
                      </a:r>
                      <a:endParaRPr sz="700" dirty="0">
                        <a:solidFill>
                          <a:srgbClr val="10253F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1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solidFill>
                            <a:srgbClr val="10253F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412 297,1</a:t>
                      </a:r>
                      <a:endParaRPr sz="700">
                        <a:solidFill>
                          <a:srgbClr val="10253F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1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solidFill>
                            <a:srgbClr val="10253F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406 955,4</a:t>
                      </a:r>
                      <a:endParaRPr sz="700">
                        <a:solidFill>
                          <a:srgbClr val="10253F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0787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Мероприятия в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рамках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муниципальной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программы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"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Развитие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и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строительство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социальной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и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инженерной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инфраструктуры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на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территории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городского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округа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Семеновский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на 2018-2020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годы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" в т</a:t>
                      </a:r>
                      <a:r>
                        <a:rPr lang="ru-RU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ом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числе</a:t>
                      </a:r>
                      <a:r>
                        <a:rPr lang="ru-RU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:</a:t>
                      </a:r>
                      <a:endParaRPr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405 796,7</a:t>
                      </a:r>
                      <a:endParaRPr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400 486,8</a:t>
                      </a:r>
                      <a:endParaRPr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Объекты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коммунальной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инфраструктуры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(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газопроводы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)</a:t>
                      </a:r>
                      <a:endParaRPr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25 256,8</a:t>
                      </a:r>
                      <a:endParaRPr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24 094,5</a:t>
                      </a:r>
                      <a:endParaRPr sz="70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Строительство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объектов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образования</a:t>
                      </a:r>
                      <a:endParaRPr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6 972,3</a:t>
                      </a:r>
                      <a:endParaRPr sz="70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6 888,1</a:t>
                      </a:r>
                      <a:endParaRPr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66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Объекты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коммунальной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инфраструктуры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(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инженерные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коммуникации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)</a:t>
                      </a:r>
                      <a:endParaRPr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29 248,1</a:t>
                      </a:r>
                      <a:endParaRPr sz="70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29 145,6</a:t>
                      </a:r>
                      <a:endParaRPr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66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Строительство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прочих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сооружений</a:t>
                      </a:r>
                      <a:endParaRPr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42 054,9</a:t>
                      </a:r>
                      <a:endParaRPr sz="70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41 673,8</a:t>
                      </a:r>
                      <a:endParaRPr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66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Строительство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объектов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культуры</a:t>
                      </a:r>
                      <a:endParaRPr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3 197,1</a:t>
                      </a:r>
                      <a:endParaRPr sz="70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3 197,1</a:t>
                      </a:r>
                      <a:endParaRPr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66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Комплексное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развитие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территории</a:t>
                      </a:r>
                      <a:endParaRPr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201 638,8</a:t>
                      </a:r>
                      <a:endParaRPr sz="70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198 303,8</a:t>
                      </a:r>
                      <a:endParaRPr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96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Комплексное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развитие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территорий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на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строительство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жилого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помещения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(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жилого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дома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)</a:t>
                      </a:r>
                      <a:endParaRPr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27 900,2</a:t>
                      </a:r>
                      <a:endParaRPr sz="70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27 899,7</a:t>
                      </a:r>
                      <a:endParaRPr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96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Сокращение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доли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загрязненных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сточных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вод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в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рамках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реализации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федерального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проекта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endParaRPr lang="ru-RU"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"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Оздоровление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Волги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"</a:t>
                      </a:r>
                      <a:endParaRPr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69 528,5</a:t>
                      </a:r>
                      <a:endParaRPr sz="70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69 284,2</a:t>
                      </a:r>
                      <a:endParaRPr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66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"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Содержание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и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обеспечение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деятельности</a:t>
                      </a: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учреждений"</a:t>
                      </a:r>
                      <a:endParaRPr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6 500,4</a:t>
                      </a:r>
                      <a:endParaRPr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6 468,6</a:t>
                      </a:r>
                      <a:endParaRPr sz="700" dirty="0"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1554" name="Google Shape;1554;p96"/>
          <p:cNvSpPr txBox="1"/>
          <p:nvPr/>
        </p:nvSpPr>
        <p:spPr>
          <a:xfrm>
            <a:off x="128488" y="0"/>
            <a:ext cx="7946087" cy="830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Исполнение</a:t>
            </a:r>
            <a:r>
              <a:rPr lang="en-GB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расходов</a:t>
            </a:r>
            <a:r>
              <a:rPr lang="en-GB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в </a:t>
            </a:r>
            <a:r>
              <a:rPr lang="en-GB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рамках</a:t>
            </a:r>
            <a:r>
              <a:rPr lang="en-GB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реализации</a:t>
            </a:r>
            <a:r>
              <a:rPr lang="en-GB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ru-RU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м</a:t>
            </a:r>
            <a:r>
              <a:rPr lang="en-GB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униципальн</a:t>
            </a:r>
            <a:r>
              <a:rPr lang="ru-RU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ой</a:t>
            </a:r>
            <a:r>
              <a:rPr lang="en-GB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программ</a:t>
            </a:r>
            <a:r>
              <a:rPr lang="ru-RU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ы</a:t>
            </a:r>
            <a:r>
              <a:rPr lang="en-GB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"</a:t>
            </a:r>
            <a:r>
              <a:rPr lang="en-GB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Развитие</a:t>
            </a:r>
            <a:r>
              <a:rPr lang="en-GB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и </a:t>
            </a:r>
            <a:r>
              <a:rPr lang="en-GB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строительство</a:t>
            </a:r>
            <a:r>
              <a:rPr lang="en-GB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социальной</a:t>
            </a:r>
            <a:r>
              <a:rPr lang="en-GB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и </a:t>
            </a:r>
            <a:r>
              <a:rPr lang="en-GB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инженерной</a:t>
            </a:r>
            <a:r>
              <a:rPr lang="en-GB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инфраструктуры</a:t>
            </a:r>
            <a:r>
              <a:rPr lang="en-GB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на </a:t>
            </a:r>
            <a:r>
              <a:rPr lang="en-GB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территории</a:t>
            </a:r>
            <a:r>
              <a:rPr lang="en-GB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городского</a:t>
            </a:r>
            <a:r>
              <a:rPr lang="en-GB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округа</a:t>
            </a:r>
            <a:r>
              <a:rPr lang="en-GB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Семеновский</a:t>
            </a:r>
            <a:r>
              <a:rPr lang="en-GB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br>
              <a:rPr lang="en-GB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en-GB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на 2021-2023 </a:t>
            </a:r>
            <a:r>
              <a:rPr lang="en-GB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годы</a:t>
            </a:r>
            <a:r>
              <a:rPr lang="en-GB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"</a:t>
            </a:r>
            <a:endParaRPr b="1" dirty="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555" name="Google Shape;1555;p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62800" y="166199"/>
            <a:ext cx="572700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object 138">
            <a:extLst>
              <a:ext uri="{FF2B5EF4-FFF2-40B4-BE49-F238E27FC236}">
                <a16:creationId xmlns:a16="http://schemas.microsoft.com/office/drawing/2014/main" id="{8E7586F2-51C1-4810-B68F-17824256836E}"/>
              </a:ext>
            </a:extLst>
          </p:cNvPr>
          <p:cNvSpPr txBox="1"/>
          <p:nvPr/>
        </p:nvSpPr>
        <p:spPr>
          <a:xfrm>
            <a:off x="5647421" y="653778"/>
            <a:ext cx="977497" cy="12118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00" b="1" dirty="0">
                <a:latin typeface="Oswald" panose="020B0604020202020204" charset="-52"/>
                <a:cs typeface="Times New Roman"/>
              </a:rPr>
              <a:t>тыс.</a:t>
            </a:r>
            <a:r>
              <a:rPr sz="700" b="1" spc="-20" dirty="0">
                <a:latin typeface="Oswald" panose="020B0604020202020204" charset="-52"/>
                <a:cs typeface="Times New Roman"/>
              </a:rPr>
              <a:t> </a:t>
            </a:r>
            <a:r>
              <a:rPr sz="700" b="1" spc="-10" dirty="0">
                <a:latin typeface="Oswald" panose="020B0604020202020204" charset="-52"/>
                <a:cs typeface="Times New Roman"/>
              </a:rPr>
              <a:t>рублей</a:t>
            </a:r>
            <a:endParaRPr sz="700" dirty="0">
              <a:latin typeface="Oswald" panose="020B0604020202020204" charset="-52"/>
              <a:cs typeface="Times New Roman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ED64214-D874-4E98-A9E1-F8E08C2D60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035" y="811032"/>
            <a:ext cx="2732477" cy="1855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E0D6045-AE26-4CB0-A640-628C9E6110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160" y="2882559"/>
            <a:ext cx="2579544" cy="20432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object 13">
            <a:extLst>
              <a:ext uri="{FF2B5EF4-FFF2-40B4-BE49-F238E27FC236}">
                <a16:creationId xmlns:a16="http://schemas.microsoft.com/office/drawing/2014/main" id="{5F078876-FF68-4A74-96BA-7727FE87E4C1}"/>
              </a:ext>
            </a:extLst>
          </p:cNvPr>
          <p:cNvSpPr txBox="1"/>
          <p:nvPr/>
        </p:nvSpPr>
        <p:spPr>
          <a:xfrm>
            <a:off x="7009462" y="2189594"/>
            <a:ext cx="200605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800" dirty="0">
                <a:solidFill>
                  <a:schemeClr val="bg1"/>
                </a:solidFill>
                <a:latin typeface="Oswald" panose="020B0604020202020204" charset="-52"/>
                <a:cs typeface="Times New Roman"/>
              </a:rPr>
              <a:t>Очистные сооружения в р. п. Сухобезводное городского округа Семеновский Нижегородской области</a:t>
            </a:r>
            <a:endParaRPr sz="800" dirty="0">
              <a:solidFill>
                <a:schemeClr val="bg1"/>
              </a:solidFill>
              <a:latin typeface="Oswald" panose="020B0604020202020204" charset="-52"/>
              <a:cs typeface="Times New Roman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8" name="Google Shape;1688;p110"/>
          <p:cNvSpPr txBox="1">
            <a:spLocks noGrp="1"/>
          </p:cNvSpPr>
          <p:nvPr>
            <p:ph type="title"/>
          </p:nvPr>
        </p:nvSpPr>
        <p:spPr>
          <a:xfrm>
            <a:off x="963775" y="207750"/>
            <a:ext cx="7330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Расходы </a:t>
            </a:r>
            <a:r>
              <a:rPr lang="en-GB" sz="18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бюджета</a:t>
            </a:r>
            <a:r>
              <a:rPr lang="en-GB" sz="18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8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городского</a:t>
            </a:r>
            <a:r>
              <a:rPr lang="en-GB" sz="18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8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округа</a:t>
            </a:r>
            <a:r>
              <a:rPr lang="en-GB" sz="18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в </a:t>
            </a:r>
            <a:r>
              <a:rPr lang="en-GB" sz="18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рамках</a:t>
            </a:r>
            <a:r>
              <a:rPr lang="en-GB" sz="18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8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федеральных</a:t>
            </a:r>
            <a:r>
              <a:rPr lang="en-GB" sz="18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8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проектов</a:t>
            </a:r>
            <a:r>
              <a:rPr lang="en-GB" sz="18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, </a:t>
            </a:r>
            <a:r>
              <a:rPr lang="en-GB" sz="18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входящих</a:t>
            </a:r>
            <a:r>
              <a:rPr lang="en-GB" sz="18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в </a:t>
            </a:r>
            <a:r>
              <a:rPr lang="en-GB" sz="18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национальный</a:t>
            </a:r>
            <a:r>
              <a:rPr lang="en-GB" sz="18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8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проект</a:t>
            </a:r>
            <a:r>
              <a:rPr lang="en-GB" sz="18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8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за</a:t>
            </a:r>
            <a:r>
              <a:rPr lang="en-GB" sz="18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2021 </a:t>
            </a:r>
            <a:r>
              <a:rPr lang="en-GB" sz="18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год</a:t>
            </a:r>
            <a:r>
              <a:rPr lang="en-GB" sz="18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endParaRPr sz="1800" b="1" dirty="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89" name="Google Shape;1689;p110"/>
          <p:cNvSpPr txBox="1"/>
          <p:nvPr/>
        </p:nvSpPr>
        <p:spPr>
          <a:xfrm>
            <a:off x="5025927" y="1149300"/>
            <a:ext cx="3474000" cy="1458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Федеральный</a:t>
            </a:r>
            <a: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проект</a:t>
            </a:r>
            <a: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b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</a:br>
            <a:r>
              <a:rPr lang="en-GB" sz="1200" b="1" dirty="0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«</a:t>
            </a:r>
            <a:r>
              <a:rPr lang="en-GB" sz="1200" b="1" dirty="0" err="1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Оздоровление</a:t>
            </a:r>
            <a:r>
              <a:rPr lang="en-GB" sz="1200" b="1" dirty="0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 ВОЛГИ»</a:t>
            </a:r>
            <a:b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</a:br>
            <a:endParaRPr sz="1000" dirty="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«</a:t>
            </a:r>
            <a:r>
              <a:rPr lang="en-GB" sz="1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Реконструкция</a:t>
            </a:r>
            <a: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биологических</a:t>
            </a:r>
            <a: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очистных</a:t>
            </a:r>
            <a: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сооружений</a:t>
            </a:r>
            <a: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города</a:t>
            </a:r>
            <a: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Семенов</a:t>
            </a:r>
            <a: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ru-RU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Н</a:t>
            </a:r>
            <a:r>
              <a:rPr lang="en-GB" sz="1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ижегородской</a:t>
            </a:r>
            <a: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области</a:t>
            </a:r>
            <a: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»</a:t>
            </a:r>
            <a:endParaRPr sz="1000" dirty="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pic>
        <p:nvPicPr>
          <p:cNvPr id="1690" name="Google Shape;1690;p110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72800" y="3060300"/>
            <a:ext cx="3000000" cy="1854989"/>
          </a:xfrm>
          <a:prstGeom prst="rect">
            <a:avLst/>
          </a:prstGeom>
          <a:noFill/>
          <a:ln>
            <a:noFill/>
          </a:ln>
        </p:spPr>
      </p:pic>
      <p:sp>
        <p:nvSpPr>
          <p:cNvPr id="1691" name="Google Shape;1691;p110"/>
          <p:cNvSpPr txBox="1"/>
          <p:nvPr/>
        </p:nvSpPr>
        <p:spPr>
          <a:xfrm>
            <a:off x="7425775" y="3522550"/>
            <a:ext cx="868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latin typeface="Oswald Medium"/>
                <a:ea typeface="Oswald Medium"/>
                <a:cs typeface="Oswald Medium"/>
                <a:sym typeface="Oswald Medium"/>
              </a:rPr>
              <a:t>41 010,1</a:t>
            </a:r>
            <a:br>
              <a:rPr lang="en-GB" sz="1100">
                <a:latin typeface="Oswald Medium"/>
                <a:ea typeface="Oswald Medium"/>
                <a:cs typeface="Oswald Medium"/>
                <a:sym typeface="Oswald Medium"/>
              </a:rPr>
            </a:br>
            <a:r>
              <a:rPr lang="en-GB" sz="1100">
                <a:latin typeface="Oswald Medium"/>
                <a:ea typeface="Oswald Medium"/>
                <a:cs typeface="Oswald Medium"/>
                <a:sym typeface="Oswald Medium"/>
              </a:rPr>
              <a:t>тыс.</a:t>
            </a:r>
            <a:endParaRPr sz="1100"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1692" name="Google Shape;1692;p110"/>
          <p:cNvSpPr txBox="1"/>
          <p:nvPr/>
        </p:nvSpPr>
        <p:spPr>
          <a:xfrm>
            <a:off x="6190275" y="2691450"/>
            <a:ext cx="638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latin typeface="Oswald Medium"/>
                <a:ea typeface="Oswald Medium"/>
                <a:cs typeface="Oswald Medium"/>
                <a:sym typeface="Oswald Medium"/>
              </a:rPr>
              <a:t>1 367,0</a:t>
            </a:r>
            <a:br>
              <a:rPr lang="en-GB" sz="1100">
                <a:latin typeface="Oswald Medium"/>
                <a:ea typeface="Oswald Medium"/>
                <a:cs typeface="Oswald Medium"/>
                <a:sym typeface="Oswald Medium"/>
              </a:rPr>
            </a:br>
            <a:r>
              <a:rPr lang="en-GB" sz="1100">
                <a:latin typeface="Oswald Medium"/>
                <a:ea typeface="Oswald Medium"/>
                <a:cs typeface="Oswald Medium"/>
                <a:sym typeface="Oswald Medium"/>
              </a:rPr>
              <a:t>тыс.</a:t>
            </a:r>
            <a:endParaRPr sz="1100"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1693" name="Google Shape;1693;p110"/>
          <p:cNvSpPr txBox="1"/>
          <p:nvPr/>
        </p:nvSpPr>
        <p:spPr>
          <a:xfrm>
            <a:off x="6353425" y="3375800"/>
            <a:ext cx="638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latin typeface="Oswald Medium"/>
                <a:ea typeface="Oswald Medium"/>
                <a:cs typeface="Oswald Medium"/>
                <a:sym typeface="Oswald Medium"/>
              </a:rPr>
              <a:t>341,8</a:t>
            </a:r>
            <a:br>
              <a:rPr lang="en-GB" sz="1100">
                <a:latin typeface="Oswald Medium"/>
                <a:ea typeface="Oswald Medium"/>
                <a:cs typeface="Oswald Medium"/>
                <a:sym typeface="Oswald Medium"/>
              </a:rPr>
            </a:br>
            <a:r>
              <a:rPr lang="en-GB" sz="1100">
                <a:latin typeface="Oswald Medium"/>
                <a:ea typeface="Oswald Medium"/>
                <a:cs typeface="Oswald Medium"/>
                <a:sym typeface="Oswald Medium"/>
              </a:rPr>
              <a:t>тыс.</a:t>
            </a:r>
            <a:endParaRPr sz="1100"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pic>
        <p:nvPicPr>
          <p:cNvPr id="1694" name="Google Shape;1694;p110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3775" y="3060300"/>
            <a:ext cx="3000000" cy="1854989"/>
          </a:xfrm>
          <a:prstGeom prst="rect">
            <a:avLst/>
          </a:prstGeom>
          <a:noFill/>
          <a:ln>
            <a:noFill/>
          </a:ln>
        </p:spPr>
      </p:pic>
      <p:sp>
        <p:nvSpPr>
          <p:cNvPr id="1695" name="Google Shape;1695;p110"/>
          <p:cNvSpPr txBox="1"/>
          <p:nvPr/>
        </p:nvSpPr>
        <p:spPr>
          <a:xfrm>
            <a:off x="3198800" y="3522550"/>
            <a:ext cx="868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latin typeface="Oswald Medium"/>
                <a:ea typeface="Oswald Medium"/>
                <a:cs typeface="Oswald Medium"/>
                <a:sym typeface="Oswald Medium"/>
              </a:rPr>
              <a:t>25 502,7</a:t>
            </a:r>
            <a:br>
              <a:rPr lang="en-GB" sz="1100">
                <a:latin typeface="Oswald Medium"/>
                <a:ea typeface="Oswald Medium"/>
                <a:cs typeface="Oswald Medium"/>
                <a:sym typeface="Oswald Medium"/>
              </a:rPr>
            </a:br>
            <a:r>
              <a:rPr lang="en-GB" sz="1100">
                <a:latin typeface="Oswald Medium"/>
                <a:ea typeface="Oswald Medium"/>
                <a:cs typeface="Oswald Medium"/>
                <a:sym typeface="Oswald Medium"/>
              </a:rPr>
              <a:t>тыс.</a:t>
            </a:r>
            <a:endParaRPr sz="1100"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1696" name="Google Shape;1696;p110"/>
          <p:cNvSpPr txBox="1"/>
          <p:nvPr/>
        </p:nvSpPr>
        <p:spPr>
          <a:xfrm>
            <a:off x="1834375" y="2691450"/>
            <a:ext cx="868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latin typeface="Oswald Medium"/>
                <a:ea typeface="Oswald Medium"/>
                <a:cs typeface="Oswald Medium"/>
                <a:sym typeface="Oswald Medium"/>
              </a:rPr>
              <a:t>850,0 </a:t>
            </a:r>
            <a:br>
              <a:rPr lang="en-GB" sz="1100">
                <a:latin typeface="Oswald Medium"/>
                <a:ea typeface="Oswald Medium"/>
                <a:cs typeface="Oswald Medium"/>
                <a:sym typeface="Oswald Medium"/>
              </a:rPr>
            </a:br>
            <a:r>
              <a:rPr lang="en-GB" sz="1100">
                <a:latin typeface="Oswald Medium"/>
                <a:ea typeface="Oswald Medium"/>
                <a:cs typeface="Oswald Medium"/>
                <a:sym typeface="Oswald Medium"/>
              </a:rPr>
              <a:t>тыс.</a:t>
            </a:r>
            <a:endParaRPr sz="1100"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1697" name="Google Shape;1697;p110"/>
          <p:cNvSpPr txBox="1"/>
          <p:nvPr/>
        </p:nvSpPr>
        <p:spPr>
          <a:xfrm>
            <a:off x="2029525" y="3375800"/>
            <a:ext cx="868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latin typeface="Oswald Medium"/>
                <a:ea typeface="Oswald Medium"/>
                <a:cs typeface="Oswald Medium"/>
                <a:sym typeface="Oswald Medium"/>
              </a:rPr>
              <a:t>212,7 </a:t>
            </a:r>
            <a:br>
              <a:rPr lang="en-GB" sz="1100">
                <a:latin typeface="Oswald Medium"/>
                <a:ea typeface="Oswald Medium"/>
                <a:cs typeface="Oswald Medium"/>
                <a:sym typeface="Oswald Medium"/>
              </a:rPr>
            </a:br>
            <a:r>
              <a:rPr lang="en-GB" sz="1100">
                <a:latin typeface="Oswald Medium"/>
                <a:ea typeface="Oswald Medium"/>
                <a:cs typeface="Oswald Medium"/>
                <a:sym typeface="Oswald Medium"/>
              </a:rPr>
              <a:t>тыс.</a:t>
            </a:r>
            <a:endParaRPr sz="1100"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1698" name="Google Shape;1698;p110"/>
          <p:cNvSpPr txBox="1"/>
          <p:nvPr/>
        </p:nvSpPr>
        <p:spPr>
          <a:xfrm>
            <a:off x="974125" y="1149300"/>
            <a:ext cx="3000000" cy="1104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Федеральный</a:t>
            </a:r>
            <a: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проект</a:t>
            </a:r>
            <a: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b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</a:br>
            <a:r>
              <a:rPr lang="en-GB" sz="1200" b="1" dirty="0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«</a:t>
            </a:r>
            <a:r>
              <a:rPr lang="en-GB" sz="1200" b="1" dirty="0" err="1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Оздоровление</a:t>
            </a:r>
            <a:r>
              <a:rPr lang="en-GB" sz="1200" b="1" dirty="0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200" b="1" dirty="0" err="1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Волги</a:t>
            </a:r>
            <a:r>
              <a:rPr lang="en-GB" sz="1200" b="1" dirty="0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»</a:t>
            </a:r>
            <a:b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</a:br>
            <a:endParaRPr sz="1000" dirty="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Строительство</a:t>
            </a:r>
            <a: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ru-RU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о</a:t>
            </a:r>
            <a:r>
              <a:rPr lang="en-GB" sz="1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бъекта</a:t>
            </a:r>
            <a: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«</a:t>
            </a:r>
            <a:r>
              <a:rPr lang="ru-RU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С</a:t>
            </a:r>
            <a:r>
              <a:rPr lang="en-GB" sz="1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троительство</a:t>
            </a:r>
            <a: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ru-RU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КОС</a:t>
            </a:r>
            <a: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поселок</a:t>
            </a:r>
            <a: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ru-RU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С</a:t>
            </a:r>
            <a:r>
              <a:rPr lang="en-GB" sz="1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ухобезводное</a:t>
            </a:r>
            <a: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ru-RU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С</a:t>
            </a:r>
            <a:r>
              <a:rPr lang="en-GB" sz="1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еменовский</a:t>
            </a:r>
            <a: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район</a:t>
            </a:r>
            <a: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»</a:t>
            </a:r>
            <a:endParaRPr sz="1000" dirty="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pic>
        <p:nvPicPr>
          <p:cNvPr id="1699" name="Google Shape;1699;p1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5075" y="136825"/>
            <a:ext cx="627300" cy="6273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0FDAB5FA-7446-4B6D-89F8-2046F525D26B}"/>
              </a:ext>
            </a:extLst>
          </p:cNvPr>
          <p:cNvSpPr/>
          <p:nvPr/>
        </p:nvSpPr>
        <p:spPr>
          <a:xfrm>
            <a:off x="5799433" y="217940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0"/>
              </a:spcBef>
              <a:buClrTx/>
            </a:pPr>
            <a:r>
              <a:rPr lang="ru-RU" altLang="ru-RU" sz="1000" dirty="0">
                <a:latin typeface="Oswald Medium" panose="020B0604020202020204" charset="-52"/>
                <a:ea typeface="Arial Unicode MS" pitchFamily="34" charset="-128"/>
              </a:rPr>
              <a:t>Всего профинансировано </a:t>
            </a:r>
          </a:p>
          <a:p>
            <a:pPr>
              <a:spcBef>
                <a:spcPct val="0"/>
              </a:spcBef>
              <a:buClrTx/>
            </a:pPr>
            <a:r>
              <a:rPr lang="ru-RU" altLang="ru-RU" sz="1000" dirty="0">
                <a:latin typeface="Oswald Medium" panose="020B0604020202020204" charset="-52"/>
                <a:ea typeface="Arial Unicode MS" pitchFamily="34" charset="-128"/>
              </a:rPr>
              <a:t>по проекту  42 718,9 тыс. рублей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87BED988-0A88-4D8D-8D7B-5B2D8711D870}"/>
              </a:ext>
            </a:extLst>
          </p:cNvPr>
          <p:cNvSpPr/>
          <p:nvPr/>
        </p:nvSpPr>
        <p:spPr>
          <a:xfrm>
            <a:off x="1469985" y="217553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0"/>
              </a:spcBef>
              <a:buClrTx/>
            </a:pPr>
            <a:r>
              <a:rPr lang="ru-RU" altLang="ru-RU" sz="1000" dirty="0">
                <a:latin typeface="Oswald Medium" panose="020B0604020202020204" charset="-52"/>
                <a:ea typeface="Arial Unicode MS" pitchFamily="34" charset="-128"/>
              </a:rPr>
              <a:t>Всего профинансировано </a:t>
            </a:r>
          </a:p>
          <a:p>
            <a:pPr>
              <a:spcBef>
                <a:spcPct val="0"/>
              </a:spcBef>
              <a:buClrTx/>
            </a:pPr>
            <a:r>
              <a:rPr lang="ru-RU" altLang="ru-RU" sz="1000" dirty="0">
                <a:latin typeface="Oswald Medium" panose="020B0604020202020204" charset="-52"/>
                <a:ea typeface="Arial Unicode MS" pitchFamily="34" charset="-128"/>
              </a:rPr>
              <a:t>по проекту  26 565,4 тыс. рублей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" name="Google Shape;1710;p1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5075" y="136825"/>
            <a:ext cx="627300" cy="62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1" name="Google Shape;1711;p1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19729" y="2861841"/>
            <a:ext cx="3155324" cy="2316587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678;p109">
            <a:extLst>
              <a:ext uri="{FF2B5EF4-FFF2-40B4-BE49-F238E27FC236}">
                <a16:creationId xmlns:a16="http://schemas.microsoft.com/office/drawing/2014/main" id="{FAC852BD-8025-4428-B059-6D75CBF77D48}"/>
              </a:ext>
            </a:extLst>
          </p:cNvPr>
          <p:cNvSpPr txBox="1"/>
          <p:nvPr/>
        </p:nvSpPr>
        <p:spPr>
          <a:xfrm>
            <a:off x="45345" y="1015126"/>
            <a:ext cx="3543359" cy="1140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Региональный</a:t>
            </a:r>
            <a: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проект </a:t>
            </a:r>
            <a:endParaRPr sz="1000" dirty="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dirty="0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«Обеспечение </a:t>
            </a:r>
            <a:r>
              <a:rPr lang="en-GB" sz="1200" b="1" dirty="0" err="1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устойчивого</a:t>
            </a:r>
            <a:r>
              <a:rPr lang="en-GB" sz="1200" b="1" dirty="0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200" b="1" dirty="0" err="1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сокращения</a:t>
            </a:r>
            <a:r>
              <a:rPr lang="en-GB" sz="1200" b="1" dirty="0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200" b="1" dirty="0" err="1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непригодного</a:t>
            </a:r>
            <a:r>
              <a:rPr lang="en-GB" sz="1200" b="1" dirty="0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200" b="1" dirty="0" err="1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для</a:t>
            </a:r>
            <a:r>
              <a:rPr lang="en-GB" sz="1200" b="1" dirty="0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200" b="1" dirty="0" err="1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проживания</a:t>
            </a:r>
            <a:r>
              <a:rPr lang="en-GB" sz="1200" b="1" dirty="0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200" b="1" dirty="0" err="1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жилищного</a:t>
            </a:r>
            <a:r>
              <a:rPr lang="en-GB" sz="1200" b="1" dirty="0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200" b="1" dirty="0" err="1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фонда</a:t>
            </a:r>
            <a:r>
              <a:rPr lang="en-GB" sz="1200" b="1" dirty="0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»</a:t>
            </a:r>
            <a:b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</a:br>
            <a:r>
              <a:rPr lang="en-GB" sz="1000" dirty="0">
                <a:solidFill>
                  <a:schemeClr val="dk1"/>
                </a:solidFill>
                <a:latin typeface="Oswald" panose="020B0604020202020204" charset="-52"/>
                <a:ea typeface="Oswald Medium"/>
                <a:cs typeface="Oswald Medium"/>
                <a:sym typeface="Oswald Medium"/>
              </a:rPr>
              <a:t>(</a:t>
            </a:r>
            <a:r>
              <a:rPr lang="en-GB" sz="1000" dirty="0" err="1">
                <a:solidFill>
                  <a:schemeClr val="dk1"/>
                </a:solidFill>
                <a:latin typeface="Oswald" panose="020B0604020202020204" charset="-52"/>
                <a:ea typeface="Oswald Medium"/>
                <a:cs typeface="Oswald Medium"/>
                <a:sym typeface="Oswald Medium"/>
              </a:rPr>
              <a:t>переселение</a:t>
            </a:r>
            <a:r>
              <a:rPr lang="en-GB" sz="1000" dirty="0">
                <a:solidFill>
                  <a:schemeClr val="dk1"/>
                </a:solidFill>
                <a:latin typeface="Oswald" panose="020B0604020202020204" charset="-52"/>
                <a:ea typeface="Oswald Medium"/>
                <a:cs typeface="Oswald Medium"/>
                <a:sym typeface="Oswald Medium"/>
              </a:rPr>
              <a:t> </a:t>
            </a:r>
            <a:r>
              <a:rPr lang="en-GB" sz="1000" dirty="0" err="1">
                <a:solidFill>
                  <a:schemeClr val="dk1"/>
                </a:solidFill>
                <a:latin typeface="Oswald" panose="020B0604020202020204" charset="-52"/>
                <a:ea typeface="Oswald Medium"/>
                <a:cs typeface="Oswald Medium"/>
                <a:sym typeface="Oswald Medium"/>
              </a:rPr>
              <a:t>граждан</a:t>
            </a:r>
            <a:r>
              <a:rPr lang="en-GB" sz="1000" dirty="0">
                <a:solidFill>
                  <a:schemeClr val="dk1"/>
                </a:solidFill>
                <a:latin typeface="Oswald" panose="020B0604020202020204" charset="-52"/>
                <a:ea typeface="Oswald Medium"/>
                <a:cs typeface="Oswald Medium"/>
                <a:sym typeface="Oswald Medium"/>
              </a:rPr>
              <a:t> </a:t>
            </a:r>
            <a:r>
              <a:rPr lang="en-GB" sz="1000" dirty="0" err="1">
                <a:solidFill>
                  <a:schemeClr val="dk1"/>
                </a:solidFill>
                <a:latin typeface="Oswald" panose="020B0604020202020204" charset="-52"/>
                <a:ea typeface="Oswald Medium"/>
                <a:cs typeface="Oswald Medium"/>
                <a:sym typeface="Oswald Medium"/>
              </a:rPr>
              <a:t>из</a:t>
            </a:r>
            <a:r>
              <a:rPr lang="en-GB" sz="1000" dirty="0">
                <a:solidFill>
                  <a:schemeClr val="dk1"/>
                </a:solidFill>
                <a:latin typeface="Oswald" panose="020B0604020202020204" charset="-52"/>
                <a:ea typeface="Oswald Medium"/>
                <a:cs typeface="Oswald Medium"/>
                <a:sym typeface="Oswald Medium"/>
              </a:rPr>
              <a:t> </a:t>
            </a:r>
            <a:r>
              <a:rPr lang="en-GB" sz="1000" dirty="0" err="1">
                <a:solidFill>
                  <a:schemeClr val="dk1"/>
                </a:solidFill>
                <a:latin typeface="Oswald" panose="020B0604020202020204" charset="-52"/>
                <a:ea typeface="Oswald Medium"/>
                <a:cs typeface="Oswald Medium"/>
                <a:sym typeface="Oswald Medium"/>
              </a:rPr>
              <a:t>аварийного</a:t>
            </a:r>
            <a:r>
              <a:rPr lang="en-GB" sz="1000" dirty="0">
                <a:solidFill>
                  <a:schemeClr val="dk1"/>
                </a:solidFill>
                <a:latin typeface="Oswald" panose="020B0604020202020204" charset="-52"/>
                <a:ea typeface="Oswald Medium"/>
                <a:cs typeface="Oswald Medium"/>
                <a:sym typeface="Oswald Medium"/>
              </a:rPr>
              <a:t> </a:t>
            </a:r>
            <a:r>
              <a:rPr lang="en-GB" sz="1000" dirty="0" err="1">
                <a:solidFill>
                  <a:schemeClr val="dk1"/>
                </a:solidFill>
                <a:latin typeface="Oswald" panose="020B0604020202020204" charset="-52"/>
                <a:ea typeface="Oswald Medium"/>
                <a:cs typeface="Oswald Medium"/>
                <a:sym typeface="Oswald Medium"/>
              </a:rPr>
              <a:t>жилищного</a:t>
            </a:r>
            <a:r>
              <a:rPr lang="en-GB" sz="1000" dirty="0">
                <a:solidFill>
                  <a:schemeClr val="dk1"/>
                </a:solidFill>
                <a:latin typeface="Oswald" panose="020B0604020202020204" charset="-52"/>
                <a:ea typeface="Oswald Medium"/>
                <a:cs typeface="Oswald Medium"/>
                <a:sym typeface="Oswald Medium"/>
              </a:rPr>
              <a:t> </a:t>
            </a:r>
            <a:r>
              <a:rPr lang="en-GB" sz="1000" dirty="0" err="1">
                <a:solidFill>
                  <a:schemeClr val="dk1"/>
                </a:solidFill>
                <a:latin typeface="Oswald" panose="020B0604020202020204" charset="-52"/>
                <a:ea typeface="Oswald Medium"/>
                <a:cs typeface="Oswald Medium"/>
                <a:sym typeface="Oswald Medium"/>
              </a:rPr>
              <a:t>фонда</a:t>
            </a:r>
            <a:r>
              <a:rPr lang="en-GB" sz="1000" dirty="0">
                <a:solidFill>
                  <a:schemeClr val="dk1"/>
                </a:solidFill>
                <a:latin typeface="Oswald" panose="020B0604020202020204" charset="-52"/>
                <a:ea typeface="Oswald Medium"/>
                <a:cs typeface="Oswald Medium"/>
                <a:sym typeface="Oswald Medium"/>
              </a:rPr>
              <a:t>)</a:t>
            </a:r>
            <a:endParaRPr sz="1000" dirty="0">
              <a:solidFill>
                <a:schemeClr val="dk1"/>
              </a:solidFill>
              <a:latin typeface="Oswald" panose="020B0604020202020204" charset="-52"/>
              <a:ea typeface="Oswald Medium"/>
              <a:cs typeface="Oswald Medium"/>
              <a:sym typeface="Oswald Medium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49D66DB8-9476-4376-A807-3A1FC9077662}"/>
              </a:ext>
            </a:extLst>
          </p:cNvPr>
          <p:cNvSpPr/>
          <p:nvPr/>
        </p:nvSpPr>
        <p:spPr>
          <a:xfrm>
            <a:off x="304270" y="1870704"/>
            <a:ext cx="517064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ClrTx/>
            </a:pPr>
            <a:r>
              <a:rPr lang="ru-RU" altLang="ru-RU" sz="1000" dirty="0">
                <a:latin typeface="Oswald" panose="020B0604020202020204" charset="-52"/>
                <a:ea typeface="Arial Unicode MS" pitchFamily="34" charset="-128"/>
              </a:rPr>
              <a:t>Всего профинансировано по проекту  40 343,2 тыс. рублей</a:t>
            </a:r>
          </a:p>
        </p:txBody>
      </p:sp>
      <p:pic>
        <p:nvPicPr>
          <p:cNvPr id="14" name="Google Shape;1679;p109" title="Points scored">
            <a:extLst>
              <a:ext uri="{FF2B5EF4-FFF2-40B4-BE49-F238E27FC236}">
                <a16:creationId xmlns:a16="http://schemas.microsoft.com/office/drawing/2014/main" id="{42C1C20C-94DD-4B85-A57B-0F322D339FA3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500" y="3256316"/>
            <a:ext cx="3029275" cy="1821314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81;p109">
            <a:extLst>
              <a:ext uri="{FF2B5EF4-FFF2-40B4-BE49-F238E27FC236}">
                <a16:creationId xmlns:a16="http://schemas.microsoft.com/office/drawing/2014/main" id="{14F2F1CB-1174-4016-8738-685B787A16B5}"/>
              </a:ext>
            </a:extLst>
          </p:cNvPr>
          <p:cNvSpPr txBox="1"/>
          <p:nvPr/>
        </p:nvSpPr>
        <p:spPr>
          <a:xfrm>
            <a:off x="476518" y="2994716"/>
            <a:ext cx="751415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dirty="0">
                <a:latin typeface="Oswald Medium"/>
                <a:ea typeface="Oswald Medium"/>
                <a:cs typeface="Oswald Medium"/>
                <a:sym typeface="Oswald Medium"/>
              </a:rPr>
              <a:t>1 212,7</a:t>
            </a:r>
            <a:br>
              <a:rPr lang="en-GB" sz="1100" dirty="0">
                <a:latin typeface="Oswald Medium"/>
                <a:ea typeface="Oswald Medium"/>
                <a:cs typeface="Oswald Medium"/>
                <a:sym typeface="Oswald Medium"/>
              </a:rPr>
            </a:br>
            <a:r>
              <a:rPr lang="en-GB" sz="900" dirty="0" err="1">
                <a:latin typeface="Oswald Medium"/>
                <a:ea typeface="Oswald Medium"/>
                <a:cs typeface="Oswald Medium"/>
                <a:sym typeface="Oswald Medium"/>
              </a:rPr>
              <a:t>тыс</a:t>
            </a:r>
            <a:r>
              <a:rPr lang="en-GB" sz="900" dirty="0">
                <a:latin typeface="Oswald Medium"/>
                <a:ea typeface="Oswald Medium"/>
                <a:cs typeface="Oswald Medium"/>
                <a:sym typeface="Oswald Medium"/>
              </a:rPr>
              <a:t>.</a:t>
            </a:r>
            <a:r>
              <a:rPr lang="ru-RU" sz="900" dirty="0">
                <a:latin typeface="Oswald Medium"/>
                <a:ea typeface="Oswald Medium"/>
                <a:cs typeface="Oswald Medium"/>
                <a:sym typeface="Oswald Medium"/>
              </a:rPr>
              <a:t>рублей</a:t>
            </a:r>
            <a:endParaRPr sz="900" dirty="0"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17" name="Google Shape;1682;p109">
            <a:extLst>
              <a:ext uri="{FF2B5EF4-FFF2-40B4-BE49-F238E27FC236}">
                <a16:creationId xmlns:a16="http://schemas.microsoft.com/office/drawing/2014/main" id="{C50D573A-8973-4724-888D-44F84A4F50A5}"/>
              </a:ext>
            </a:extLst>
          </p:cNvPr>
          <p:cNvSpPr txBox="1"/>
          <p:nvPr/>
        </p:nvSpPr>
        <p:spPr>
          <a:xfrm>
            <a:off x="1227933" y="3517916"/>
            <a:ext cx="829922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dirty="0">
                <a:latin typeface="Oswald Medium"/>
                <a:ea typeface="Oswald Medium"/>
                <a:cs typeface="Oswald Medium"/>
                <a:sym typeface="Oswald Medium"/>
              </a:rPr>
              <a:t>3 160,8</a:t>
            </a:r>
            <a:br>
              <a:rPr lang="en-GB" sz="1100" dirty="0">
                <a:latin typeface="Oswald Medium"/>
                <a:ea typeface="Oswald Medium"/>
                <a:cs typeface="Oswald Medium"/>
                <a:sym typeface="Oswald Medium"/>
              </a:rPr>
            </a:br>
            <a:r>
              <a:rPr lang="en-GB" sz="900" dirty="0" err="1">
                <a:latin typeface="Oswald Medium"/>
                <a:ea typeface="Oswald Medium"/>
                <a:cs typeface="Oswald Medium"/>
                <a:sym typeface="Oswald Medium"/>
              </a:rPr>
              <a:t>тыс</a:t>
            </a:r>
            <a:r>
              <a:rPr lang="en-GB" sz="900" dirty="0">
                <a:latin typeface="Oswald Medium"/>
                <a:ea typeface="Oswald Medium"/>
                <a:cs typeface="Oswald Medium"/>
                <a:sym typeface="Oswald Medium"/>
              </a:rPr>
              <a:t>.</a:t>
            </a:r>
            <a:r>
              <a:rPr lang="ru-RU" sz="900" dirty="0">
                <a:latin typeface="Oswald Medium"/>
                <a:ea typeface="Oswald Medium"/>
                <a:cs typeface="Oswald Medium"/>
                <a:sym typeface="Oswald Medium"/>
              </a:rPr>
              <a:t>рублей</a:t>
            </a:r>
            <a:endParaRPr sz="900" dirty="0"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18" name="Google Shape;1680;p109">
            <a:extLst>
              <a:ext uri="{FF2B5EF4-FFF2-40B4-BE49-F238E27FC236}">
                <a16:creationId xmlns:a16="http://schemas.microsoft.com/office/drawing/2014/main" id="{F9D16103-5195-484E-81A1-765563AAB86F}"/>
              </a:ext>
            </a:extLst>
          </p:cNvPr>
          <p:cNvSpPr txBox="1"/>
          <p:nvPr/>
        </p:nvSpPr>
        <p:spPr>
          <a:xfrm>
            <a:off x="2234122" y="3609439"/>
            <a:ext cx="954089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dirty="0">
                <a:latin typeface="Oswald Medium"/>
                <a:ea typeface="Oswald Medium"/>
                <a:cs typeface="Oswald Medium"/>
                <a:sym typeface="Oswald Medium"/>
              </a:rPr>
              <a:t>35 969,7</a:t>
            </a:r>
            <a:br>
              <a:rPr lang="en-GB" sz="1100" dirty="0">
                <a:latin typeface="Oswald Medium"/>
                <a:ea typeface="Oswald Medium"/>
                <a:cs typeface="Oswald Medium"/>
                <a:sym typeface="Oswald Medium"/>
              </a:rPr>
            </a:br>
            <a:r>
              <a:rPr lang="en-GB" sz="900" dirty="0" err="1">
                <a:latin typeface="Oswald Medium"/>
                <a:ea typeface="Oswald Medium"/>
                <a:cs typeface="Oswald Medium"/>
                <a:sym typeface="Oswald Medium"/>
              </a:rPr>
              <a:t>тыс</a:t>
            </a:r>
            <a:r>
              <a:rPr lang="en-GB" sz="900" dirty="0">
                <a:latin typeface="Oswald Medium"/>
                <a:ea typeface="Oswald Medium"/>
                <a:cs typeface="Oswald Medium"/>
                <a:sym typeface="Oswald Medium"/>
              </a:rPr>
              <a:t>.</a:t>
            </a:r>
            <a:r>
              <a:rPr lang="ru-RU" sz="900" dirty="0">
                <a:latin typeface="Oswald Medium"/>
                <a:ea typeface="Oswald Medium"/>
                <a:cs typeface="Oswald Medium"/>
                <a:sym typeface="Oswald Medium"/>
              </a:rPr>
              <a:t>рублей</a:t>
            </a:r>
            <a:endParaRPr sz="900" dirty="0"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11" name="Google Shape;1169;p72">
            <a:extLst>
              <a:ext uri="{FF2B5EF4-FFF2-40B4-BE49-F238E27FC236}">
                <a16:creationId xmlns:a16="http://schemas.microsoft.com/office/drawing/2014/main" id="{E775E216-AAAD-444D-8103-70BBC344925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19860" y="141840"/>
            <a:ext cx="7331075" cy="5730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Bef>
                <a:spcPct val="0"/>
              </a:spcBef>
              <a:buClrTx/>
              <a:buSzTx/>
              <a:defRPr/>
            </a:pPr>
            <a:r>
              <a:rPr lang="ru-RU" sz="1200" b="1" dirty="0">
                <a:latin typeface="Oswald" panose="020B0604020202020204" charset="-52"/>
              </a:rPr>
              <a:t>Муниципальная программа</a:t>
            </a:r>
            <a:r>
              <a:rPr lang="ru-RU" altLang="ru-RU" sz="1200" b="1" dirty="0">
                <a:latin typeface="Oswald" panose="020B0604020202020204" charset="-52"/>
              </a:rPr>
              <a:t> «Переселение граждан из аварийного жилищного фонда на территории городского округа Семеновский Нижегородской области на 2020 - 2025 годы»</a:t>
            </a:r>
          </a:p>
        </p:txBody>
      </p:sp>
      <p:sp>
        <p:nvSpPr>
          <p:cNvPr id="15" name="Google Shape;1169;p72">
            <a:extLst>
              <a:ext uri="{FF2B5EF4-FFF2-40B4-BE49-F238E27FC236}">
                <a16:creationId xmlns:a16="http://schemas.microsoft.com/office/drawing/2014/main" id="{5CE94E01-4098-4C17-B370-1030F71BB240}"/>
              </a:ext>
            </a:extLst>
          </p:cNvPr>
          <p:cNvSpPr txBox="1">
            <a:spLocks/>
          </p:cNvSpPr>
          <p:nvPr/>
        </p:nvSpPr>
        <p:spPr>
          <a:xfrm>
            <a:off x="-1934446" y="625110"/>
            <a:ext cx="7489744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"/>
              <a:buNone/>
              <a:defRPr sz="4100" b="0" i="0" u="none" strike="noStrike" cap="none">
                <a:solidFill>
                  <a:srgbClr val="000000"/>
                </a:solidFill>
                <a:latin typeface="Be Vietnam"/>
                <a:ea typeface="Be Vietnam"/>
                <a:cs typeface="Be Vietnam"/>
                <a:sym typeface="Be Vietna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"/>
              <a:buNone/>
              <a:defRPr sz="4100" b="0" i="0" u="none" strike="noStrike" cap="none">
                <a:solidFill>
                  <a:srgbClr val="000000"/>
                </a:solidFill>
                <a:latin typeface="Be Vietnam"/>
                <a:ea typeface="Be Vietnam"/>
                <a:cs typeface="Be Vietnam"/>
                <a:sym typeface="Be Vietna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"/>
              <a:buNone/>
              <a:defRPr sz="4100" b="0" i="0" u="none" strike="noStrike" cap="none">
                <a:solidFill>
                  <a:srgbClr val="000000"/>
                </a:solidFill>
                <a:latin typeface="Be Vietnam"/>
                <a:ea typeface="Be Vietnam"/>
                <a:cs typeface="Be Vietnam"/>
                <a:sym typeface="Be Vietna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"/>
              <a:buNone/>
              <a:defRPr sz="4100" b="0" i="0" u="none" strike="noStrike" cap="none">
                <a:solidFill>
                  <a:srgbClr val="000000"/>
                </a:solidFill>
                <a:latin typeface="Be Vietnam"/>
                <a:ea typeface="Be Vietnam"/>
                <a:cs typeface="Be Vietnam"/>
                <a:sym typeface="Be Vietna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"/>
              <a:buNone/>
              <a:defRPr sz="4100" b="0" i="0" u="none" strike="noStrike" cap="none">
                <a:solidFill>
                  <a:srgbClr val="000000"/>
                </a:solidFill>
                <a:latin typeface="Be Vietnam"/>
                <a:ea typeface="Be Vietnam"/>
                <a:cs typeface="Be Vietnam"/>
                <a:sym typeface="Be Vietna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"/>
              <a:buNone/>
              <a:defRPr sz="4100" b="0" i="0" u="none" strike="noStrike" cap="none">
                <a:solidFill>
                  <a:srgbClr val="000000"/>
                </a:solidFill>
                <a:latin typeface="Be Vietnam"/>
                <a:ea typeface="Be Vietnam"/>
                <a:cs typeface="Be Vietnam"/>
                <a:sym typeface="Be Vietna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"/>
              <a:buNone/>
              <a:defRPr sz="4100" b="0" i="0" u="none" strike="noStrike" cap="none">
                <a:solidFill>
                  <a:srgbClr val="000000"/>
                </a:solidFill>
                <a:latin typeface="Be Vietnam"/>
                <a:ea typeface="Be Vietnam"/>
                <a:cs typeface="Be Vietnam"/>
                <a:sym typeface="Be Vietna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"/>
              <a:buNone/>
              <a:defRPr sz="4100" b="0" i="0" u="none" strike="noStrike" cap="none">
                <a:solidFill>
                  <a:srgbClr val="000000"/>
                </a:solidFill>
                <a:latin typeface="Be Vietnam"/>
                <a:ea typeface="Be Vietnam"/>
                <a:cs typeface="Be Vietnam"/>
                <a:sym typeface="Be Vietna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"/>
              <a:buNone/>
              <a:defRPr sz="4100" b="0" i="0" u="none" strike="noStrike" cap="none">
                <a:solidFill>
                  <a:srgbClr val="000000"/>
                </a:solidFill>
                <a:latin typeface="Be Vietnam"/>
                <a:ea typeface="Be Vietnam"/>
                <a:cs typeface="Be Vietnam"/>
                <a:sym typeface="Be Vietnam"/>
              </a:defRPr>
            </a:lvl9pPr>
          </a:lstStyle>
          <a:p>
            <a:pPr>
              <a:spcBef>
                <a:spcPct val="0"/>
              </a:spcBef>
              <a:buClrTx/>
              <a:buSzTx/>
              <a:defRPr/>
            </a:pPr>
            <a:r>
              <a:rPr lang="ru-RU" sz="1200" b="1" dirty="0">
                <a:latin typeface="Oswald" panose="020B0604020202020204" charset="-52"/>
              </a:rPr>
              <a:t>Национальный проект</a:t>
            </a:r>
          </a:p>
          <a:p>
            <a:pPr>
              <a:spcBef>
                <a:spcPct val="0"/>
              </a:spcBef>
              <a:buClrTx/>
              <a:buSzTx/>
              <a:defRPr/>
            </a:pPr>
            <a:r>
              <a:rPr lang="ru-RU" altLang="ru-RU" sz="1200" b="1" dirty="0">
                <a:solidFill>
                  <a:srgbClr val="F19941"/>
                </a:solidFill>
                <a:latin typeface="Oswald" panose="020B0604020202020204" charset="-52"/>
              </a:rPr>
              <a:t>Жилье и городская среда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909858C-FEF9-468B-BA41-196FCDBC87AF}"/>
              </a:ext>
            </a:extLst>
          </p:cNvPr>
          <p:cNvSpPr/>
          <p:nvPr/>
        </p:nvSpPr>
        <p:spPr>
          <a:xfrm>
            <a:off x="185075" y="2054252"/>
            <a:ext cx="4572000" cy="6090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1600" marR="101600" lvl="0">
              <a:lnSpc>
                <a:spcPct val="115000"/>
              </a:lnSpc>
            </a:pPr>
            <a:r>
              <a:rPr lang="ru-RU" sz="1000" dirty="0">
                <a:solidFill>
                  <a:schemeClr val="dk1"/>
                </a:solidFill>
                <a:latin typeface="Oswald" panose="020B0604020202020204" charset="-52"/>
                <a:ea typeface="Oswald Medium"/>
                <a:cs typeface="Oswald Medium"/>
                <a:sym typeface="Oswald Medium"/>
              </a:rPr>
              <a:t>федеральный бюджет(фонд корпорации) 35 969,7 </a:t>
            </a:r>
            <a:r>
              <a:rPr lang="ru-RU" sz="1000" dirty="0" err="1">
                <a:solidFill>
                  <a:schemeClr val="dk1"/>
                </a:solidFill>
                <a:latin typeface="Oswald" panose="020B0604020202020204" charset="-52"/>
                <a:ea typeface="Oswald Medium"/>
                <a:cs typeface="Oswald Medium"/>
                <a:sym typeface="Oswald Medium"/>
              </a:rPr>
              <a:t>тыс.рублей</a:t>
            </a:r>
            <a:r>
              <a:rPr lang="ru-RU" sz="1000" dirty="0">
                <a:solidFill>
                  <a:schemeClr val="dk1"/>
                </a:solidFill>
                <a:latin typeface="Oswald" panose="020B0604020202020204" charset="-52"/>
                <a:ea typeface="Oswald Medium"/>
                <a:cs typeface="Oswald Medium"/>
                <a:sym typeface="Oswald Medium"/>
              </a:rPr>
              <a:t>,</a:t>
            </a:r>
          </a:p>
          <a:p>
            <a:pPr marL="101600" marR="101600" lvl="0">
              <a:lnSpc>
                <a:spcPct val="115000"/>
              </a:lnSpc>
            </a:pPr>
            <a:r>
              <a:rPr lang="ru-RU" sz="1000" dirty="0">
                <a:solidFill>
                  <a:schemeClr val="dk1"/>
                </a:solidFill>
                <a:latin typeface="Oswald" panose="020B0604020202020204" charset="-52"/>
                <a:ea typeface="Oswald Medium"/>
                <a:cs typeface="Oswald Medium"/>
                <a:sym typeface="Oswald Medium"/>
              </a:rPr>
              <a:t>областной бюджет 3 160,8 </a:t>
            </a:r>
            <a:r>
              <a:rPr lang="ru-RU" sz="1000" dirty="0" err="1">
                <a:solidFill>
                  <a:schemeClr val="dk1"/>
                </a:solidFill>
                <a:latin typeface="Oswald" panose="020B0604020202020204" charset="-52"/>
                <a:ea typeface="Oswald Medium"/>
                <a:cs typeface="Oswald Medium"/>
                <a:sym typeface="Oswald Medium"/>
              </a:rPr>
              <a:t>тыс.рублей</a:t>
            </a:r>
            <a:r>
              <a:rPr lang="ru-RU" sz="1000" dirty="0">
                <a:solidFill>
                  <a:schemeClr val="dk1"/>
                </a:solidFill>
                <a:latin typeface="Oswald" panose="020B0604020202020204" charset="-52"/>
                <a:ea typeface="Oswald Medium"/>
                <a:cs typeface="Oswald Medium"/>
                <a:sym typeface="Oswald Medium"/>
              </a:rPr>
              <a:t>, </a:t>
            </a:r>
          </a:p>
          <a:p>
            <a:pPr marL="101600" marR="101600" lvl="0">
              <a:lnSpc>
                <a:spcPct val="115000"/>
              </a:lnSpc>
            </a:pPr>
            <a:r>
              <a:rPr lang="ru-RU" sz="1000" dirty="0">
                <a:solidFill>
                  <a:schemeClr val="dk1"/>
                </a:solidFill>
                <a:latin typeface="Oswald" panose="020B0604020202020204" charset="-52"/>
                <a:ea typeface="Oswald Medium"/>
                <a:cs typeface="Oswald Medium"/>
                <a:sym typeface="Oswald Medium"/>
              </a:rPr>
              <a:t>бюджет городского округа 1 212,7 </a:t>
            </a:r>
            <a:r>
              <a:rPr lang="ru-RU" sz="1000" dirty="0" err="1">
                <a:solidFill>
                  <a:schemeClr val="dk1"/>
                </a:solidFill>
                <a:latin typeface="Oswald" panose="020B0604020202020204" charset="-52"/>
                <a:ea typeface="Oswald Medium"/>
                <a:cs typeface="Oswald Medium"/>
                <a:sym typeface="Oswald Medium"/>
              </a:rPr>
              <a:t>тыс.рублей</a:t>
            </a:r>
            <a:endParaRPr lang="ru-RU" sz="1000" dirty="0">
              <a:solidFill>
                <a:schemeClr val="dk1"/>
              </a:solidFill>
              <a:latin typeface="Oswald" panose="020B0604020202020204" charset="-52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8C55950-C321-40F4-B7AD-3D187F508141}"/>
              </a:ext>
            </a:extLst>
          </p:cNvPr>
          <p:cNvSpPr/>
          <p:nvPr/>
        </p:nvSpPr>
        <p:spPr>
          <a:xfrm>
            <a:off x="4278935" y="826167"/>
            <a:ext cx="4572000" cy="147732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/>
            <a:r>
              <a:rPr lang="ru-RU" sz="1000" dirty="0">
                <a:latin typeface="Oswald" panose="020B0604020202020204" charset="-52"/>
                <a:ea typeface="Times New Roman" panose="02020603050405020304" pitchFamily="18" charset="0"/>
              </a:rPr>
              <a:t>Разница стоимости приобретения (строительства) жилых помещений, сложившейся между их рыночной стоимостью и использованной при расчетах объемов </a:t>
            </a:r>
            <a:r>
              <a:rPr lang="ru-RU" sz="1000" dirty="0" err="1">
                <a:latin typeface="Oswald" panose="020B0604020202020204" charset="-52"/>
                <a:ea typeface="Times New Roman" panose="02020603050405020304" pitchFamily="18" charset="0"/>
              </a:rPr>
              <a:t>софинансирования</a:t>
            </a:r>
            <a:r>
              <a:rPr lang="ru-RU" sz="1000" dirty="0">
                <a:latin typeface="Oswald" panose="020B0604020202020204" charset="-52"/>
                <a:ea typeface="Times New Roman" panose="02020603050405020304" pitchFamily="18" charset="0"/>
              </a:rPr>
              <a:t> по действующей региональной адресной программе переселения граждан из аварийного жилищного фонда и на </a:t>
            </a:r>
            <a:r>
              <a:rPr lang="ru-RU" sz="1000" dirty="0" err="1">
                <a:latin typeface="Oswald" panose="020B0604020202020204" charset="-52"/>
                <a:ea typeface="Times New Roman" panose="02020603050405020304" pitchFamily="18" charset="0"/>
              </a:rPr>
              <a:t>софинансирование</a:t>
            </a:r>
            <a:r>
              <a:rPr lang="ru-RU" sz="1000" dirty="0">
                <a:latin typeface="Oswald" panose="020B0604020202020204" charset="-52"/>
                <a:ea typeface="Times New Roman" panose="02020603050405020304" pitchFamily="18" charset="0"/>
              </a:rPr>
              <a:t> разницы между фактической выкупной ценой за изымаемое жилое помещение и ценой, установленной в рамках данной программы в сумме 3 500,0 тыс. рублей, в том числе: </a:t>
            </a:r>
          </a:p>
          <a:p>
            <a:pPr algn="just"/>
            <a:endParaRPr lang="ru-RU" sz="1000" dirty="0">
              <a:latin typeface="Oswald" panose="020B0604020202020204" charset="-52"/>
              <a:ea typeface="Times New Roman" panose="02020603050405020304" pitchFamily="18" charset="0"/>
            </a:endParaRPr>
          </a:p>
          <a:p>
            <a:pPr indent="450215" algn="just"/>
            <a:r>
              <a:rPr lang="ru-RU" sz="1000" dirty="0">
                <a:solidFill>
                  <a:schemeClr val="dk1"/>
                </a:solidFill>
                <a:latin typeface="Oswald" panose="020B0604020202020204" charset="-52"/>
                <a:ea typeface="Oswald Medium"/>
                <a:cs typeface="Oswald Medium"/>
                <a:sym typeface="Oswald Medium"/>
              </a:rPr>
              <a:t>областной бюджет</a:t>
            </a:r>
            <a:r>
              <a:rPr lang="ru-RU" sz="1000" dirty="0">
                <a:latin typeface="Oswald" panose="020B0604020202020204" charset="-52"/>
                <a:ea typeface="Times New Roman" panose="02020603050405020304" pitchFamily="18" charset="0"/>
              </a:rPr>
              <a:t>– 3 465,0 тыс. рублей, </a:t>
            </a:r>
          </a:p>
          <a:p>
            <a:pPr indent="450215" algn="just"/>
            <a:r>
              <a:rPr lang="ru-RU" sz="1000" dirty="0">
                <a:solidFill>
                  <a:schemeClr val="dk1"/>
                </a:solidFill>
                <a:latin typeface="Oswald" panose="020B0604020202020204" charset="-52"/>
                <a:ea typeface="Oswald Medium"/>
                <a:cs typeface="Oswald Medium"/>
                <a:sym typeface="Oswald Medium"/>
              </a:rPr>
              <a:t>бюджет городского округа</a:t>
            </a:r>
            <a:r>
              <a:rPr lang="ru-RU" sz="1000" dirty="0">
                <a:latin typeface="Oswald" panose="020B0604020202020204" charset="-52"/>
                <a:ea typeface="Times New Roman" panose="02020603050405020304" pitchFamily="18" charset="0"/>
              </a:rPr>
              <a:t>– 35,0 тыс. рублей;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9B2A500-DD55-4212-AF50-E1E415D2A803}"/>
              </a:ext>
            </a:extLst>
          </p:cNvPr>
          <p:cNvSpPr/>
          <p:nvPr/>
        </p:nvSpPr>
        <p:spPr>
          <a:xfrm>
            <a:off x="400050" y="430205"/>
            <a:ext cx="80073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Oswald" panose="020B0604020202020204" charset="-52"/>
              </a:rPr>
              <a:t>Муниципальная программа «Управление муниципальным имуществом и земельными ресурсами</a:t>
            </a:r>
            <a:br>
              <a:rPr lang="ru-RU" b="1" dirty="0">
                <a:latin typeface="Oswald" panose="020B0604020202020204" charset="-52"/>
              </a:rPr>
            </a:br>
            <a:r>
              <a:rPr lang="ru-RU" b="1" dirty="0">
                <a:latin typeface="Oswald" panose="020B0604020202020204" charset="-52"/>
              </a:rPr>
              <a:t>городского округа Семеновский Нижегородской области на 2021-2023 годы»</a:t>
            </a:r>
          </a:p>
        </p:txBody>
      </p:sp>
      <p:graphicFrame>
        <p:nvGraphicFramePr>
          <p:cNvPr id="7" name="Google Shape;1170;p72">
            <a:extLst>
              <a:ext uri="{FF2B5EF4-FFF2-40B4-BE49-F238E27FC236}">
                <a16:creationId xmlns:a16="http://schemas.microsoft.com/office/drawing/2014/main" id="{A3861962-B0AD-458D-A70A-5F237B08B0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21825086"/>
              </p:ext>
            </p:extLst>
          </p:nvPr>
        </p:nvGraphicFramePr>
        <p:xfrm>
          <a:off x="220913" y="1265819"/>
          <a:ext cx="8589412" cy="1803400"/>
        </p:xfrm>
        <a:graphic>
          <a:graphicData uri="http://schemas.openxmlformats.org/drawingml/2006/table">
            <a:tbl>
              <a:tblPr>
                <a:noFill/>
                <a:tableStyleId>{0169B1BD-FBA2-4C58-9D93-58201E4B8F61}</a:tableStyleId>
              </a:tblPr>
              <a:tblGrid>
                <a:gridCol w="58531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02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60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6274"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solidFill>
                            <a:schemeClr val="tx1"/>
                          </a:solidFill>
                          <a:latin typeface="Oswald" panose="020B0604020202020204" charset="-52"/>
                          <a:cs typeface="Times New Roman" panose="02020603050405020304" pitchFamily="18" charset="0"/>
                        </a:rPr>
                        <a:t>Наименование подпрограммы</a:t>
                      </a:r>
                    </a:p>
                  </a:txBody>
                  <a:tcPr marL="68569" marR="68569" marT="34297" marB="34297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1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solidFill>
                            <a:schemeClr val="tx1"/>
                          </a:solidFill>
                          <a:latin typeface="Oswald" panose="020B0604020202020204" charset="-52"/>
                          <a:cs typeface="Times New Roman" panose="02020603050405020304" pitchFamily="18" charset="0"/>
                        </a:rPr>
                        <a:t>План</a:t>
                      </a:r>
                    </a:p>
                    <a:p>
                      <a:pPr algn="ctr"/>
                      <a:r>
                        <a:rPr lang="ru-RU" sz="800" b="1" dirty="0">
                          <a:solidFill>
                            <a:schemeClr val="tx1"/>
                          </a:solidFill>
                          <a:latin typeface="Oswald" panose="020B0604020202020204" charset="-52"/>
                          <a:cs typeface="Times New Roman" panose="02020603050405020304" pitchFamily="18" charset="0"/>
                        </a:rPr>
                        <a:t>2021 год</a:t>
                      </a:r>
                    </a:p>
                  </a:txBody>
                  <a:tcPr marL="68569" marR="68569" marT="34297" marB="34297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1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solidFill>
                            <a:schemeClr val="tx1"/>
                          </a:solidFill>
                          <a:latin typeface="Oswald" panose="020B0604020202020204" charset="-52"/>
                          <a:cs typeface="Times New Roman" panose="02020603050405020304" pitchFamily="18" charset="0"/>
                        </a:rPr>
                        <a:t>Факт</a:t>
                      </a:r>
                    </a:p>
                    <a:p>
                      <a:pPr algn="ctr"/>
                      <a:r>
                        <a:rPr lang="ru-RU" sz="800" b="1" dirty="0">
                          <a:solidFill>
                            <a:schemeClr val="tx1"/>
                          </a:solidFill>
                          <a:latin typeface="Oswald" panose="020B0604020202020204" charset="-52"/>
                          <a:cs typeface="Times New Roman" panose="02020603050405020304" pitchFamily="18" charset="0"/>
                        </a:rPr>
                        <a:t>2021 год</a:t>
                      </a:r>
                    </a:p>
                  </a:txBody>
                  <a:tcPr marL="68569" marR="68569" marT="34297" marB="34297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4696">
                <a:tc>
                  <a:txBody>
                    <a:bodyPr/>
                    <a:lstStyle/>
                    <a:p>
                      <a:r>
                        <a:rPr lang="ru-RU" sz="800" dirty="0">
                          <a:latin typeface="Oswald" panose="020B0604020202020204" charset="-52"/>
                          <a:cs typeface="Times New Roman" panose="02020603050405020304" pitchFamily="18" charset="0"/>
                        </a:rPr>
                        <a:t>"Управление муниципальным имуществом городского округа Семеновский "</a:t>
                      </a:r>
                    </a:p>
                  </a:txBody>
                  <a:tcPr marL="68569" marR="68569" marT="34297" marB="34297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Oswald" panose="020B0604020202020204" charset="-52"/>
                        </a:rPr>
                        <a:t>19 473,9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Oswald" panose="020B0604020202020204" charset="-52"/>
                        </a:rPr>
                        <a:t>19 396,4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8867">
                <a:tc>
                  <a:txBody>
                    <a:bodyPr/>
                    <a:lstStyle/>
                    <a:p>
                      <a:r>
                        <a:rPr lang="ru-RU" sz="800" dirty="0">
                          <a:latin typeface="Oswald" panose="020B0604020202020204" charset="-52"/>
                          <a:cs typeface="Times New Roman" panose="02020603050405020304" pitchFamily="18" charset="0"/>
                        </a:rPr>
                        <a:t>"Содержание и техническое совершенствование муниципального имущества"</a:t>
                      </a:r>
                    </a:p>
                  </a:txBody>
                  <a:tcPr marL="68569" marR="68569" marT="34297" marB="34297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Oswald" panose="020B0604020202020204" charset="-52"/>
                        </a:rPr>
                        <a:t>47 032,7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Oswald" panose="020B0604020202020204" charset="-52"/>
                        </a:rPr>
                        <a:t>44 968,6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4527430"/>
                  </a:ext>
                </a:extLst>
              </a:tr>
              <a:tr h="308867">
                <a:tc>
                  <a:txBody>
                    <a:bodyPr/>
                    <a:lstStyle/>
                    <a:p>
                      <a:r>
                        <a:rPr lang="ru-RU" sz="800" dirty="0">
                          <a:latin typeface="Oswald" panose="020B0604020202020204" charset="-52"/>
                          <a:cs typeface="Times New Roman" panose="02020603050405020304" pitchFamily="18" charset="0"/>
                        </a:rPr>
                        <a:t> «Обеспечение реализации программы»</a:t>
                      </a:r>
                    </a:p>
                  </a:txBody>
                  <a:tcPr marL="68569" marR="68569" marT="34297" marB="34297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Oswald" panose="020B0604020202020204" charset="-52"/>
                        </a:rPr>
                        <a:t>5 084,8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Oswald" panose="020B0604020202020204" charset="-52"/>
                        </a:rPr>
                        <a:t>5 060,4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4696">
                <a:tc>
                  <a:txBody>
                    <a:bodyPr/>
                    <a:lstStyle/>
                    <a:p>
                      <a:pPr algn="l"/>
                      <a:r>
                        <a:rPr lang="ru-RU" sz="800" b="0" dirty="0">
                          <a:latin typeface="Oswald" panose="020B0604020202020204" charset="-52"/>
                          <a:cs typeface="Times New Roman" panose="02020603050405020304" pitchFamily="18" charset="0"/>
                        </a:rPr>
                        <a:t>Всего по программе:</a:t>
                      </a:r>
                    </a:p>
                  </a:txBody>
                  <a:tcPr marL="68569" marR="68569" marT="34297" marB="34297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effectLst/>
                          <a:latin typeface="Oswald" panose="020B0604020202020204" charset="-52"/>
                          <a:cs typeface="Times New Roman" panose="02020603050405020304" pitchFamily="18" charset="0"/>
                        </a:rPr>
                        <a:t>71 591,4</a:t>
                      </a:r>
                    </a:p>
                  </a:txBody>
                  <a:tcPr marL="7144" marR="7144" marT="7147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effectLst/>
                          <a:latin typeface="Oswald" panose="020B0604020202020204" charset="-52"/>
                          <a:cs typeface="Times New Roman" panose="02020603050405020304" pitchFamily="18" charset="0"/>
                        </a:rPr>
                        <a:t>69 425,4</a:t>
                      </a:r>
                    </a:p>
                  </a:txBody>
                  <a:tcPr marL="7144" marR="7144" marT="7147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0" name="Google Shape;1171;p72">
            <a:extLst>
              <a:ext uri="{FF2B5EF4-FFF2-40B4-BE49-F238E27FC236}">
                <a16:creationId xmlns:a16="http://schemas.microsoft.com/office/drawing/2014/main" id="{F0806117-3871-4AF9-93B9-049F64E07BFA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23975" y="88338"/>
            <a:ext cx="572700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bject 13">
            <a:extLst>
              <a:ext uri="{FF2B5EF4-FFF2-40B4-BE49-F238E27FC236}">
                <a16:creationId xmlns:a16="http://schemas.microsoft.com/office/drawing/2014/main" id="{D1A07C02-3A84-41D4-9CD9-2DB5523D011F}"/>
              </a:ext>
            </a:extLst>
          </p:cNvPr>
          <p:cNvSpPr txBox="1"/>
          <p:nvPr/>
        </p:nvSpPr>
        <p:spPr>
          <a:xfrm>
            <a:off x="8327668" y="1104029"/>
            <a:ext cx="626269" cy="117340"/>
          </a:xfrm>
          <a:prstGeom prst="rect">
            <a:avLst/>
          </a:prstGeom>
        </p:spPr>
        <p:txBody>
          <a:bodyPr lIns="0" tIns="9525" rIns="0" bIns="0">
            <a:spAutoFit/>
          </a:bodyPr>
          <a:lstStyle/>
          <a:p>
            <a:pPr marL="9525">
              <a:spcBef>
                <a:spcPts val="75"/>
              </a:spcBef>
              <a:defRPr/>
            </a:pPr>
            <a:r>
              <a:rPr lang="ru-RU" sz="700" dirty="0">
                <a:latin typeface="Oswald" panose="020B0604020202020204" charset="-52"/>
                <a:cs typeface="Times New Roman"/>
              </a:rPr>
              <a:t> </a:t>
            </a:r>
            <a:r>
              <a:rPr sz="700" dirty="0" err="1">
                <a:latin typeface="Oswald" panose="020B0604020202020204" charset="-52"/>
                <a:cs typeface="Times New Roman"/>
              </a:rPr>
              <a:t>тыс</a:t>
            </a:r>
            <a:r>
              <a:rPr sz="700" dirty="0">
                <a:latin typeface="Oswald" panose="020B0604020202020204" charset="-52"/>
                <a:cs typeface="Times New Roman"/>
              </a:rPr>
              <a:t>.</a:t>
            </a:r>
            <a:r>
              <a:rPr sz="700" spc="-4" dirty="0">
                <a:latin typeface="Oswald" panose="020B0604020202020204" charset="-52"/>
                <a:cs typeface="Times New Roman"/>
              </a:rPr>
              <a:t> </a:t>
            </a:r>
            <a:r>
              <a:rPr sz="700" spc="-8" dirty="0">
                <a:latin typeface="Oswald" panose="020B0604020202020204" charset="-52"/>
                <a:cs typeface="Times New Roman"/>
              </a:rPr>
              <a:t>рублей</a:t>
            </a:r>
            <a:endParaRPr sz="700" dirty="0">
              <a:latin typeface="Oswald" panose="020B0604020202020204" charset="-52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656192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81" name="Google Shape;1581;p100"/>
          <p:cNvGraphicFramePr/>
          <p:nvPr>
            <p:extLst>
              <p:ext uri="{D42A27DB-BD31-4B8C-83A1-F6EECF244321}">
                <p14:modId xmlns:p14="http://schemas.microsoft.com/office/powerpoint/2010/main" val="3921657537"/>
              </p:ext>
            </p:extLst>
          </p:nvPr>
        </p:nvGraphicFramePr>
        <p:xfrm>
          <a:off x="2432650" y="305798"/>
          <a:ext cx="6494101" cy="4680714"/>
        </p:xfrm>
        <a:graphic>
          <a:graphicData uri="http://schemas.openxmlformats.org/drawingml/2006/table">
            <a:tbl>
              <a:tblPr>
                <a:noFill/>
                <a:tableStyleId>{0169B1BD-FBA2-4C58-9D93-58201E4B8F61}</a:tableStyleId>
              </a:tblPr>
              <a:tblGrid>
                <a:gridCol w="6730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55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88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72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81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312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122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Год</a:t>
                      </a:r>
                      <a:endParaRPr sz="7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100"/>
                    </a:solidFill>
                  </a:tcPr>
                </a:tc>
                <a:tc>
                  <a:txBody>
                    <a:bodyPr/>
                    <a:lstStyle/>
                    <a:p>
                      <a:pPr marL="165100" marR="16510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Количество</a:t>
                      </a:r>
                      <a:r>
                        <a:rPr lang="en-GB" sz="7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семей</a:t>
                      </a:r>
                      <a:r>
                        <a:rPr lang="en-GB" sz="7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, </a:t>
                      </a:r>
                      <a:r>
                        <a:rPr lang="en-GB" sz="7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получивших</a:t>
                      </a:r>
                      <a:r>
                        <a:rPr lang="en-GB" sz="7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выплаты</a:t>
                      </a:r>
                      <a:endParaRPr sz="7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1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Всего</a:t>
                      </a:r>
                      <a:endParaRPr sz="70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100"/>
                    </a:solidFill>
                  </a:tcPr>
                </a:tc>
                <a:tc>
                  <a:txBody>
                    <a:bodyPr/>
                    <a:lstStyle/>
                    <a:p>
                      <a:pPr marL="355600" marR="34290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За </a:t>
                      </a:r>
                      <a:r>
                        <a:rPr lang="en-GB" sz="7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счет</a:t>
                      </a:r>
                      <a:r>
                        <a:rPr lang="en-GB" sz="7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средств</a:t>
                      </a:r>
                      <a:endParaRPr sz="7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  <a:p>
                      <a:pPr marL="101600" marR="1016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федерального</a:t>
                      </a:r>
                      <a:r>
                        <a:rPr lang="en-GB" sz="7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бюджета</a:t>
                      </a:r>
                      <a:endParaRPr sz="7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100"/>
                    </a:solidFill>
                  </a:tcPr>
                </a:tc>
                <a:tc>
                  <a:txBody>
                    <a:bodyPr/>
                    <a:lstStyle/>
                    <a:p>
                      <a:pPr marL="317500" marR="30480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За </a:t>
                      </a:r>
                      <a:r>
                        <a:rPr lang="en-GB" sz="7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счет</a:t>
                      </a:r>
                      <a:r>
                        <a:rPr lang="en-GB" sz="7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средств</a:t>
                      </a:r>
                      <a:endParaRPr sz="7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  <a:p>
                      <a:pPr marL="177800" marR="1778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областного</a:t>
                      </a:r>
                      <a:r>
                        <a:rPr lang="en-GB" sz="7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бюджета</a:t>
                      </a:r>
                      <a:endParaRPr sz="7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1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5400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За </a:t>
                      </a:r>
                      <a:r>
                        <a:rPr lang="en-GB" sz="7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счет</a:t>
                      </a:r>
                      <a:r>
                        <a:rPr lang="en-GB" sz="7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средств</a:t>
                      </a:r>
                      <a:r>
                        <a:rPr lang="en-GB" sz="7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бюджета</a:t>
                      </a:r>
                      <a:r>
                        <a:rPr lang="en-GB" sz="7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</a:t>
                      </a:r>
                      <a:r>
                        <a:rPr lang="en-GB" sz="700" dirty="0" err="1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округа</a:t>
                      </a:r>
                      <a:endParaRPr sz="7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5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2009</a:t>
                      </a:r>
                      <a:endParaRPr sz="70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                  </a:t>
                      </a:r>
                      <a:r>
                        <a:rPr lang="en-GB" sz="7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4</a:t>
                      </a:r>
                      <a:endParaRPr sz="7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b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3 302,4</a:t>
                      </a:r>
                      <a:endParaRPr sz="7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2 229,1</a:t>
                      </a:r>
                      <a:endParaRPr sz="70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536,6</a:t>
                      </a:r>
                      <a:endParaRPr sz="7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536,7</a:t>
                      </a:r>
                      <a:endParaRPr sz="7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95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2010</a:t>
                      </a:r>
                      <a:endParaRPr sz="70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                  </a:t>
                      </a:r>
                      <a:r>
                        <a:rPr lang="en-GB" sz="7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1</a:t>
                      </a:r>
                      <a:endParaRPr sz="7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b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554,4</a:t>
                      </a:r>
                      <a:endParaRPr sz="70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346,5</a:t>
                      </a:r>
                      <a:endParaRPr sz="70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104,0</a:t>
                      </a:r>
                      <a:endParaRPr sz="7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103,9</a:t>
                      </a:r>
                      <a:endParaRPr sz="70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95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2011</a:t>
                      </a:r>
                      <a:endParaRPr sz="70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                 </a:t>
                      </a:r>
                      <a:r>
                        <a:rPr lang="en-GB" sz="7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2</a:t>
                      </a:r>
                      <a:endParaRPr sz="7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b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1 455,3</a:t>
                      </a:r>
                      <a:endParaRPr sz="7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465,3</a:t>
                      </a:r>
                      <a:endParaRPr sz="70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495,0</a:t>
                      </a:r>
                      <a:endParaRPr sz="70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495,0</a:t>
                      </a:r>
                      <a:endParaRPr sz="70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95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2012</a:t>
                      </a:r>
                      <a:endParaRPr sz="70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                 </a:t>
                      </a:r>
                      <a:r>
                        <a:rPr lang="en-GB" sz="7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9</a:t>
                      </a:r>
                      <a:endParaRPr sz="7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b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5 890,5</a:t>
                      </a:r>
                      <a:endParaRPr sz="7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1 375,3</a:t>
                      </a:r>
                      <a:endParaRPr sz="70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2 257,6</a:t>
                      </a:r>
                      <a:endParaRPr sz="7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2 257,6</a:t>
                      </a:r>
                      <a:endParaRPr sz="70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95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2013</a:t>
                      </a:r>
                      <a:endParaRPr sz="70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71500" lvl="0" indent="0" algn="l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                </a:t>
                      </a:r>
                      <a:r>
                        <a:rPr lang="en-GB" sz="7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18</a:t>
                      </a:r>
                      <a:endParaRPr sz="7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b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12 820,5</a:t>
                      </a:r>
                      <a:endParaRPr sz="70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2 524,1</a:t>
                      </a:r>
                      <a:endParaRPr sz="70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3 328,2</a:t>
                      </a:r>
                      <a:endParaRPr sz="70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6 968,2</a:t>
                      </a:r>
                      <a:endParaRPr sz="70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95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2014</a:t>
                      </a:r>
                      <a:endParaRPr sz="70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                 </a:t>
                      </a:r>
                      <a:r>
                        <a:rPr lang="en-GB" sz="7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1</a:t>
                      </a:r>
                      <a:endParaRPr sz="7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b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1 247,4</a:t>
                      </a:r>
                      <a:endParaRPr sz="7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291,1</a:t>
                      </a:r>
                      <a:endParaRPr sz="70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287,1</a:t>
                      </a:r>
                      <a:endParaRPr sz="70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669,2</a:t>
                      </a:r>
                      <a:endParaRPr sz="7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95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2015</a:t>
                      </a:r>
                      <a:endParaRPr sz="70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                 </a:t>
                      </a:r>
                      <a:r>
                        <a:rPr lang="en-GB" sz="7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2</a:t>
                      </a:r>
                      <a:endParaRPr sz="7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b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1 316,7</a:t>
                      </a:r>
                      <a:endParaRPr sz="70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404,4</a:t>
                      </a:r>
                      <a:endParaRPr sz="70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273,7</a:t>
                      </a:r>
                      <a:endParaRPr sz="70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638,6</a:t>
                      </a:r>
                      <a:endParaRPr sz="7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95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2016</a:t>
                      </a:r>
                      <a:endParaRPr sz="70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                 </a:t>
                      </a:r>
                      <a:r>
                        <a:rPr lang="en-GB" sz="7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2</a:t>
                      </a:r>
                      <a:endParaRPr sz="7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b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1 663,2</a:t>
                      </a:r>
                      <a:endParaRPr sz="70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542,2</a:t>
                      </a:r>
                      <a:endParaRPr sz="7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330,3</a:t>
                      </a:r>
                      <a:endParaRPr sz="70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790,7</a:t>
                      </a:r>
                      <a:endParaRPr sz="7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95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2017</a:t>
                      </a:r>
                      <a:endParaRPr sz="70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96900" lvl="0" indent="0" algn="l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               </a:t>
                      </a:r>
                      <a:r>
                        <a:rPr lang="en-GB" sz="7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11</a:t>
                      </a:r>
                      <a:endParaRPr sz="7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b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7 692,3</a:t>
                      </a:r>
                      <a:endParaRPr sz="7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2 188,6</a:t>
                      </a:r>
                      <a:endParaRPr sz="70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1 651,1</a:t>
                      </a:r>
                      <a:endParaRPr sz="70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3 852,6</a:t>
                      </a:r>
                      <a:endParaRPr sz="7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95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2018</a:t>
                      </a:r>
                      <a:endParaRPr sz="70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71500" lvl="0" indent="0" algn="l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               </a:t>
                      </a:r>
                      <a:r>
                        <a:rPr lang="en-GB" sz="7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15</a:t>
                      </a:r>
                      <a:endParaRPr sz="7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b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9 771,3</a:t>
                      </a:r>
                      <a:endParaRPr sz="70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1 143,6</a:t>
                      </a:r>
                      <a:endParaRPr sz="70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5 498,9</a:t>
                      </a:r>
                      <a:endParaRPr sz="70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3 128,8</a:t>
                      </a:r>
                      <a:endParaRPr sz="7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95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2019</a:t>
                      </a:r>
                      <a:endParaRPr sz="70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71500" lvl="0" indent="0" algn="l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               </a:t>
                      </a:r>
                      <a:r>
                        <a:rPr lang="en-GB" sz="7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24</a:t>
                      </a:r>
                      <a:endParaRPr sz="7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b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14 622,3</a:t>
                      </a:r>
                      <a:endParaRPr sz="70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1 071,0</a:t>
                      </a:r>
                      <a:endParaRPr sz="7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10 841,1</a:t>
                      </a:r>
                      <a:endParaRPr sz="70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2 710,2</a:t>
                      </a:r>
                      <a:endParaRPr sz="7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95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2020</a:t>
                      </a:r>
                      <a:endParaRPr sz="70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71500" lvl="0" indent="0" algn="l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               </a:t>
                      </a:r>
                      <a:r>
                        <a:rPr lang="en-GB" sz="7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14</a:t>
                      </a:r>
                      <a:endParaRPr sz="7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b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11 596,5</a:t>
                      </a:r>
                      <a:endParaRPr sz="70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4 140,2</a:t>
                      </a:r>
                      <a:endParaRPr sz="70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5 965,0</a:t>
                      </a:r>
                      <a:endParaRPr sz="70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1 491,3</a:t>
                      </a:r>
                      <a:endParaRPr sz="7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95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2021</a:t>
                      </a:r>
                      <a:endParaRPr sz="70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33400" lvl="0" indent="0" algn="l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                 </a:t>
                      </a:r>
                      <a:r>
                        <a:rPr lang="en-GB" sz="7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4</a:t>
                      </a:r>
                      <a:endParaRPr sz="7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b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3 836,1</a:t>
                      </a:r>
                      <a:endParaRPr sz="70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887,2</a:t>
                      </a:r>
                      <a:endParaRPr sz="70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2 400,6</a:t>
                      </a:r>
                      <a:endParaRPr sz="70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548,3</a:t>
                      </a:r>
                      <a:endParaRPr sz="7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895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Всего</a:t>
                      </a:r>
                      <a:endParaRPr sz="70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33400" lvl="0" indent="0" algn="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111</a:t>
                      </a:r>
                      <a:endParaRPr sz="7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78 288,90</a:t>
                      </a:r>
                      <a:endParaRPr sz="70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19 309,60</a:t>
                      </a:r>
                      <a:endParaRPr sz="70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34 378,70</a:t>
                      </a:r>
                      <a:endParaRPr sz="70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dirty="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24 600,60</a:t>
                      </a:r>
                      <a:endParaRPr sz="700" dirty="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pic>
        <p:nvPicPr>
          <p:cNvPr id="1583" name="Google Shape;1583;p1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7250" y="145099"/>
            <a:ext cx="572700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46E35F8-F0E8-4E31-8A30-C02BDE5E5B6B}"/>
              </a:ext>
            </a:extLst>
          </p:cNvPr>
          <p:cNvSpPr/>
          <p:nvPr/>
        </p:nvSpPr>
        <p:spPr>
          <a:xfrm>
            <a:off x="51400" y="1537853"/>
            <a:ext cx="2381250" cy="268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730"/>
              </a:lnSpc>
              <a:spcBef>
                <a:spcPts val="95"/>
              </a:spcBef>
              <a:defRPr/>
            </a:pPr>
            <a:r>
              <a:rPr lang="ru-RU" sz="1200" b="1" dirty="0">
                <a:latin typeface="Oswald" panose="020B0604020202020204" charset="-52"/>
                <a:cs typeface="Times New Roman" panose="02020603050405020304" pitchFamily="18" charset="0"/>
              </a:rPr>
              <a:t>Динамика</a:t>
            </a:r>
            <a:r>
              <a:rPr lang="ru-RU" sz="1200" b="1" spc="-85" dirty="0">
                <a:latin typeface="Oswald" panose="020B0604020202020204" charset="-52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latin typeface="Oswald" panose="020B0604020202020204" charset="-52"/>
                <a:cs typeface="Times New Roman" panose="02020603050405020304" pitchFamily="18" charset="0"/>
              </a:rPr>
              <a:t>расходов</a:t>
            </a:r>
            <a:r>
              <a:rPr lang="ru-RU" sz="1200" b="1" spc="-70" dirty="0">
                <a:latin typeface="Oswald" panose="020B0604020202020204" charset="-52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latin typeface="Oswald" panose="020B0604020202020204" charset="-52"/>
                <a:cs typeface="Times New Roman" panose="02020603050405020304" pitchFamily="18" charset="0"/>
              </a:rPr>
              <a:t>на</a:t>
            </a:r>
            <a:r>
              <a:rPr lang="ru-RU" sz="1200" b="1" spc="-70" dirty="0">
                <a:latin typeface="Oswald" panose="020B0604020202020204" charset="-52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latin typeface="Oswald" panose="020B0604020202020204" charset="-52"/>
                <a:cs typeface="Times New Roman" panose="02020603050405020304" pitchFamily="18" charset="0"/>
              </a:rPr>
              <a:t>социальные</a:t>
            </a:r>
            <a:r>
              <a:rPr lang="ru-RU" sz="1200" b="1" spc="-65" dirty="0">
                <a:latin typeface="Oswald" panose="020B0604020202020204" charset="-52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latin typeface="Oswald" panose="020B0604020202020204" charset="-52"/>
                <a:cs typeface="Times New Roman" panose="02020603050405020304" pitchFamily="18" charset="0"/>
              </a:rPr>
              <a:t>выплаты</a:t>
            </a:r>
            <a:r>
              <a:rPr lang="ru-RU" sz="1200" b="1" spc="-55" dirty="0">
                <a:latin typeface="Oswald" panose="020B0604020202020204" charset="-52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latin typeface="Oswald" panose="020B0604020202020204" charset="-52"/>
                <a:cs typeface="Times New Roman" panose="02020603050405020304" pitchFamily="18" charset="0"/>
              </a:rPr>
              <a:t>молодым</a:t>
            </a:r>
            <a:r>
              <a:rPr lang="ru-RU" sz="1200" b="1" spc="-70" dirty="0">
                <a:latin typeface="Oswald" panose="020B0604020202020204" charset="-52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latin typeface="Oswald" panose="020B0604020202020204" charset="-52"/>
                <a:cs typeface="Times New Roman" panose="02020603050405020304" pitchFamily="18" charset="0"/>
              </a:rPr>
              <a:t>семьям</a:t>
            </a:r>
            <a:r>
              <a:rPr lang="ru-RU" sz="1200" b="1" spc="-70" dirty="0">
                <a:latin typeface="Oswald" panose="020B0604020202020204" charset="-52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latin typeface="Oswald" panose="020B0604020202020204" charset="-52"/>
                <a:cs typeface="Times New Roman" panose="02020603050405020304" pitchFamily="18" charset="0"/>
              </a:rPr>
              <a:t>на</a:t>
            </a:r>
            <a:r>
              <a:rPr lang="ru-RU" sz="1200" b="1" spc="-70" dirty="0">
                <a:latin typeface="Oswald" panose="020B0604020202020204" charset="-52"/>
                <a:cs typeface="Times New Roman" panose="02020603050405020304" pitchFamily="18" charset="0"/>
              </a:rPr>
              <a:t> </a:t>
            </a:r>
            <a:r>
              <a:rPr lang="ru-RU" sz="1200" b="1" spc="-10" dirty="0">
                <a:latin typeface="Oswald" panose="020B0604020202020204" charset="-52"/>
                <a:cs typeface="Times New Roman" panose="02020603050405020304" pitchFamily="18" charset="0"/>
              </a:rPr>
              <a:t>приобретение</a:t>
            </a:r>
            <a:r>
              <a:rPr lang="ru-RU" sz="1200" spc="-10" dirty="0">
                <a:latin typeface="Oswald" panose="020B0604020202020204" charset="-52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latin typeface="Oswald" panose="020B0604020202020204" charset="-52"/>
                <a:cs typeface="Times New Roman" panose="02020603050405020304" pitchFamily="18" charset="0"/>
              </a:rPr>
              <a:t>жилья</a:t>
            </a:r>
            <a:r>
              <a:rPr lang="ru-RU" sz="1200" b="1" spc="-25" dirty="0">
                <a:latin typeface="Oswald" panose="020B0604020202020204" charset="-52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latin typeface="Oswald" panose="020B0604020202020204" charset="-52"/>
                <a:cs typeface="Times New Roman" panose="02020603050405020304" pitchFamily="18" charset="0"/>
              </a:rPr>
              <a:t>или</a:t>
            </a:r>
            <a:r>
              <a:rPr lang="ru-RU" sz="1200" b="1" spc="-30" dirty="0">
                <a:latin typeface="Oswald" panose="020B0604020202020204" charset="-52"/>
                <a:cs typeface="Times New Roman" panose="02020603050405020304" pitchFamily="18" charset="0"/>
              </a:rPr>
              <a:t> </a:t>
            </a:r>
            <a:r>
              <a:rPr lang="ru-RU" sz="1200" b="1" spc="-10" dirty="0">
                <a:latin typeface="Oswald" panose="020B0604020202020204" charset="-52"/>
                <a:cs typeface="Times New Roman" panose="02020603050405020304" pitchFamily="18" charset="0"/>
              </a:rPr>
              <a:t>строительство</a:t>
            </a:r>
            <a:r>
              <a:rPr lang="ru-RU" sz="1200" b="1" spc="30" dirty="0">
                <a:latin typeface="Oswald" panose="020B0604020202020204" charset="-52"/>
                <a:cs typeface="Times New Roman" panose="02020603050405020304" pitchFamily="18" charset="0"/>
              </a:rPr>
              <a:t> </a:t>
            </a:r>
            <a:r>
              <a:rPr lang="ru-RU" sz="1200" b="1" spc="-10" dirty="0">
                <a:latin typeface="Oswald" panose="020B0604020202020204" charset="-52"/>
                <a:cs typeface="Times New Roman" panose="02020603050405020304" pitchFamily="18" charset="0"/>
              </a:rPr>
              <a:t>индивидуального</a:t>
            </a:r>
            <a:r>
              <a:rPr lang="ru-RU" sz="1200" b="1" spc="-20" dirty="0">
                <a:latin typeface="Oswald" panose="020B0604020202020204" charset="-52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latin typeface="Oswald" panose="020B0604020202020204" charset="-52"/>
                <a:cs typeface="Times New Roman" panose="02020603050405020304" pitchFamily="18" charset="0"/>
              </a:rPr>
              <a:t>жилого</a:t>
            </a:r>
            <a:r>
              <a:rPr lang="ru-RU" sz="1200" b="1" spc="-25" dirty="0">
                <a:latin typeface="Oswald" panose="020B0604020202020204" charset="-52"/>
                <a:cs typeface="Times New Roman" panose="02020603050405020304" pitchFamily="18" charset="0"/>
              </a:rPr>
              <a:t> </a:t>
            </a:r>
            <a:r>
              <a:rPr lang="ru-RU" sz="1200" b="1" spc="-20" dirty="0">
                <a:latin typeface="Oswald" panose="020B0604020202020204" charset="-52"/>
                <a:cs typeface="Times New Roman" panose="02020603050405020304" pitchFamily="18" charset="0"/>
              </a:rPr>
              <a:t>дома в рамках реализации МП </a:t>
            </a:r>
            <a:r>
              <a:rPr lang="ru-RU" sz="1200" b="1" dirty="0">
                <a:latin typeface="Oswald" panose="020B0604020202020204" charset="-52"/>
                <a:cs typeface="Times New Roman" panose="02020603050405020304" pitchFamily="18" charset="0"/>
              </a:rPr>
              <a:t>"Обеспечение жильем молодых семей на территории городского округа Семеновский Нижегородской области"  </a:t>
            </a:r>
            <a:r>
              <a:rPr lang="ru-RU" sz="1200" b="1" dirty="0">
                <a:latin typeface="Oswald" panose="020B0604020202020204" charset="-52"/>
              </a:rPr>
              <a:t>на период 2015-2025 годы</a:t>
            </a:r>
            <a:r>
              <a:rPr lang="ru-RU" sz="800" b="1" dirty="0">
                <a:latin typeface="Oswald" panose="020B0604020202020204" charset="-52"/>
                <a:cs typeface="Times New Roman" panose="02020603050405020304" pitchFamily="18" charset="0"/>
              </a:rPr>
              <a:t>    </a:t>
            </a:r>
          </a:p>
          <a:p>
            <a:pPr algn="ctr">
              <a:lnSpc>
                <a:spcPts val="1730"/>
              </a:lnSpc>
              <a:spcBef>
                <a:spcPts val="95"/>
              </a:spcBef>
              <a:defRPr/>
            </a:pPr>
            <a:r>
              <a:rPr lang="ru-RU" sz="1200" b="1" dirty="0">
                <a:latin typeface="Oswald" panose="020B0604020202020204" charset="-52"/>
                <a:cs typeface="Times New Roman" panose="02020603050405020304" pitchFamily="18" charset="0"/>
              </a:rPr>
              <a:t>с 2009-2021 годы</a:t>
            </a:r>
            <a:endParaRPr lang="ru-RU" sz="1200" dirty="0">
              <a:latin typeface="Oswald" panose="020B0604020202020204" charset="-52"/>
              <a:cs typeface="Times New Roman" panose="02020603050405020304" pitchFamily="18" charset="0"/>
            </a:endParaRPr>
          </a:p>
        </p:txBody>
      </p:sp>
      <p:sp>
        <p:nvSpPr>
          <p:cNvPr id="5" name="object 138">
            <a:extLst>
              <a:ext uri="{FF2B5EF4-FFF2-40B4-BE49-F238E27FC236}">
                <a16:creationId xmlns:a16="http://schemas.microsoft.com/office/drawing/2014/main" id="{D1B2799F-099F-4910-BCF3-6AC122CB918E}"/>
              </a:ext>
            </a:extLst>
          </p:cNvPr>
          <p:cNvSpPr txBox="1"/>
          <p:nvPr/>
        </p:nvSpPr>
        <p:spPr>
          <a:xfrm>
            <a:off x="8441928" y="149687"/>
            <a:ext cx="969644" cy="12118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00" b="1" dirty="0">
                <a:latin typeface="Oswald" panose="020B0604020202020204" charset="-52"/>
                <a:cs typeface="Times New Roman"/>
              </a:rPr>
              <a:t>тыс.</a:t>
            </a:r>
            <a:r>
              <a:rPr sz="700" b="1" spc="-20" dirty="0">
                <a:latin typeface="Oswald" panose="020B0604020202020204" charset="-52"/>
                <a:cs typeface="Times New Roman"/>
              </a:rPr>
              <a:t> </a:t>
            </a:r>
            <a:r>
              <a:rPr sz="700" b="1" spc="-10" dirty="0">
                <a:latin typeface="Oswald" panose="020B0604020202020204" charset="-52"/>
                <a:cs typeface="Times New Roman"/>
              </a:rPr>
              <a:t>рублей</a:t>
            </a:r>
            <a:endParaRPr sz="700" dirty="0">
              <a:latin typeface="Oswald" panose="020B0604020202020204" charset="-52"/>
              <a:cs typeface="Times New Roman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61" name="Google Shape;1361;p82"/>
          <p:cNvGraphicFramePr/>
          <p:nvPr>
            <p:extLst>
              <p:ext uri="{D42A27DB-BD31-4B8C-83A1-F6EECF244321}">
                <p14:modId xmlns:p14="http://schemas.microsoft.com/office/powerpoint/2010/main" val="1323271094"/>
              </p:ext>
            </p:extLst>
          </p:nvPr>
        </p:nvGraphicFramePr>
        <p:xfrm>
          <a:off x="379085" y="1466840"/>
          <a:ext cx="8601725" cy="2000258"/>
        </p:xfrm>
        <a:graphic>
          <a:graphicData uri="http://schemas.openxmlformats.org/drawingml/2006/table">
            <a:tbl>
              <a:tblPr>
                <a:noFill/>
                <a:tableStyleId>{0169B1BD-FBA2-4C58-9D93-58201E4B8F61}</a:tableStyleId>
              </a:tblPr>
              <a:tblGrid>
                <a:gridCol w="662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39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83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01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Oswald" panose="020B0604020202020204" charset="-52"/>
                        </a:rPr>
                        <a:t>Мероприятия 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Oswald" panose="020B0604020202020204" charset="-52"/>
                        </a:rPr>
                        <a:t>Уточненный план               2021г.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Oswald" panose="020B0604020202020204" charset="-52"/>
                        </a:rPr>
                        <a:t>Исполнено                                        за 2021г.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7610">
                <a:tc>
                  <a:txBody>
                    <a:bodyPr/>
                    <a:lstStyle/>
                    <a:p>
                      <a:pPr algn="l" fontAlgn="auto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 panose="020B0604020202020204" charset="-52"/>
                        </a:rPr>
                        <a:t>Предоставление мер социальной поддержки отдельным категориям граждан                   </a:t>
                      </a:r>
                    </a:p>
                    <a:p>
                      <a:pPr algn="l" fontAlgn="auto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 panose="020B0604020202020204" charset="-52"/>
                        </a:rPr>
                        <a:t> (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swald" panose="020B0604020202020204" charset="-52"/>
                        </a:rPr>
                        <a:t>в.т.числе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 panose="020B0604020202020204" charset="-52"/>
                        </a:rPr>
                        <a:t> 900,0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swald" panose="020B0604020202020204" charset="-52"/>
                        </a:rPr>
                        <a:t>тыс.рублей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 panose="020B0604020202020204" charset="-52"/>
                        </a:rPr>
                        <a:t> - материальная помощь для детей сирот, получивших жилые помещения в 2021г.,всего 18 выплат)</a:t>
                      </a:r>
                      <a:b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 panose="020B0604020202020204" charset="-52"/>
                        </a:rPr>
                      </a:b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Oswald" panose="020B0604020202020204" charset="-52"/>
                      </a:endParaRPr>
                    </a:p>
                  </a:txBody>
                  <a:tcPr marL="9525" marR="9525" marT="9525" marB="0" anchor="b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 panose="020B0604020202020204" charset="-52"/>
                        </a:rPr>
                        <a:t>2 181,4</a:t>
                      </a:r>
                    </a:p>
                  </a:txBody>
                  <a:tcPr marL="9525" marR="9525" marT="9525" marB="0" anchor="b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 panose="020B0604020202020204" charset="-52"/>
                        </a:rPr>
                        <a:t>2 103,3</a:t>
                      </a:r>
                    </a:p>
                  </a:txBody>
                  <a:tcPr marL="9525" marR="9525" marT="9525" marB="0" anchor="b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132">
                <a:tc>
                  <a:txBody>
                    <a:bodyPr/>
                    <a:lstStyle/>
                    <a:p>
                      <a:pPr algn="l" fontAlgn="auto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 panose="020B0604020202020204" charset="-52"/>
                        </a:rPr>
                        <a:t>Социальная поддержка малоимущих граждан при газификации домовладений</a:t>
                      </a:r>
                    </a:p>
                  </a:txBody>
                  <a:tcPr marL="9525" marR="9525" marT="9525" marB="0" anchor="b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Oswald" panose="020B0604020202020204" charset="-52"/>
                        </a:rPr>
                        <a:t>236,4</a:t>
                      </a:r>
                    </a:p>
                  </a:txBody>
                  <a:tcPr marL="9525" marR="9525" marT="9525" marB="0" anchor="b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 panose="020B0604020202020204" charset="-52"/>
                        </a:rPr>
                        <a:t>205,6</a:t>
                      </a:r>
                    </a:p>
                  </a:txBody>
                  <a:tcPr marL="9525" marR="9525" marT="9525" marB="0" anchor="b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1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 panose="020B0604020202020204" charset="-52"/>
                        </a:rPr>
                        <a:t>Проведение мероприятий общественного значения "Районным Советом ветеранов" и "Общество инвалидов" и создание условий для обеспечения их деятельности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 panose="020B0604020202020204" charset="-52"/>
                        </a:rPr>
                        <a:t>488,7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 panose="020B0604020202020204" charset="-52"/>
                        </a:rPr>
                        <a:t>465,9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67474"/>
                  </a:ext>
                </a:extLst>
              </a:tr>
              <a:tr h="288132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 panose="020B0604020202020204" charset="-52"/>
                        </a:rPr>
                        <a:t>Расходы на предоставление ежегодной денежной выплаты лицам, удостоенным звания "Почетный гражданин городского округа Семеновский Нижегородской области"</a:t>
                      </a:r>
                    </a:p>
                  </a:txBody>
                  <a:tcPr marL="9525" marR="9525" marT="9525" marB="0" anchor="b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 panose="020B0604020202020204" charset="-52"/>
                        </a:rPr>
                        <a:t>230,0</a:t>
                      </a:r>
                    </a:p>
                  </a:txBody>
                  <a:tcPr marL="9525" marR="9525" marT="9525" marB="0" anchor="b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 panose="020B0604020202020204" charset="-52"/>
                        </a:rPr>
                        <a:t>230,0</a:t>
                      </a:r>
                    </a:p>
                  </a:txBody>
                  <a:tcPr marL="9525" marR="9525" marT="9525" marB="0" anchor="b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132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Oswald" panose="020B0604020202020204" charset="-52"/>
                        </a:rPr>
                        <a:t>Всего</a:t>
                      </a:r>
                    </a:p>
                  </a:txBody>
                  <a:tcPr marL="9525" marR="9525" marT="9525" marB="0" anchor="b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Oswald" panose="020B0604020202020204" charset="-52"/>
                        </a:rPr>
                        <a:t>3 136,50</a:t>
                      </a:r>
                    </a:p>
                  </a:txBody>
                  <a:tcPr marL="9525" marR="9525" marT="9525" marB="0" anchor="b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Oswald" panose="020B0604020202020204" charset="-52"/>
                        </a:rPr>
                        <a:t>3 004,80</a:t>
                      </a:r>
                    </a:p>
                  </a:txBody>
                  <a:tcPr marL="9525" marR="9525" marT="9525" marB="0" anchor="b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60" name="Google Shape;1360;p82"/>
          <p:cNvSpPr txBox="1">
            <a:spLocks noGrp="1"/>
          </p:cNvSpPr>
          <p:nvPr>
            <p:ph type="title" idx="4294967295"/>
          </p:nvPr>
        </p:nvSpPr>
        <p:spPr>
          <a:xfrm>
            <a:off x="789950" y="528851"/>
            <a:ext cx="8100000" cy="7698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1600" b="1" dirty="0">
                <a:latin typeface="Oswald" panose="020B0604020202020204" charset="-52"/>
              </a:rPr>
              <a:t>Муниципальная программа «Социальная поддержка граждан</a:t>
            </a:r>
            <a:br>
              <a:rPr lang="ru-RU" sz="1600" b="1" dirty="0">
                <a:latin typeface="Oswald" panose="020B0604020202020204" charset="-52"/>
              </a:rPr>
            </a:br>
            <a:r>
              <a:rPr lang="ru-RU" sz="1600" b="1" dirty="0">
                <a:latin typeface="Oswald" panose="020B0604020202020204" charset="-52"/>
              </a:rPr>
              <a:t> городского округа Семеновский» на 2018-2023 годы</a:t>
            </a:r>
            <a:endParaRPr sz="1600" b="1" dirty="0">
              <a:latin typeface="Oswald" panose="020B0604020202020204" charset="-52"/>
              <a:ea typeface="Oswald"/>
              <a:cs typeface="Oswald"/>
              <a:sym typeface="Oswald"/>
            </a:endParaRPr>
          </a:p>
        </p:txBody>
      </p:sp>
      <p:pic>
        <p:nvPicPr>
          <p:cNvPr id="1362" name="Google Shape;1362;p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7250" y="145099"/>
            <a:ext cx="572700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object 138">
            <a:extLst>
              <a:ext uri="{FF2B5EF4-FFF2-40B4-BE49-F238E27FC236}">
                <a16:creationId xmlns:a16="http://schemas.microsoft.com/office/drawing/2014/main" id="{DD0A19B2-776F-4DB6-B2DB-D51378CC3CEE}"/>
              </a:ext>
            </a:extLst>
          </p:cNvPr>
          <p:cNvSpPr txBox="1"/>
          <p:nvPr/>
        </p:nvSpPr>
        <p:spPr>
          <a:xfrm>
            <a:off x="8432493" y="1298703"/>
            <a:ext cx="969644" cy="12118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00" b="1" dirty="0">
                <a:latin typeface="Oswald" panose="020B0604020202020204" charset="-52"/>
                <a:cs typeface="Times New Roman"/>
              </a:rPr>
              <a:t>тыс.</a:t>
            </a:r>
            <a:r>
              <a:rPr sz="700" b="1" spc="-20" dirty="0">
                <a:latin typeface="Oswald" panose="020B0604020202020204" charset="-52"/>
                <a:cs typeface="Times New Roman"/>
              </a:rPr>
              <a:t> </a:t>
            </a:r>
            <a:r>
              <a:rPr sz="700" b="1" spc="-10" dirty="0">
                <a:latin typeface="Oswald" panose="020B0604020202020204" charset="-52"/>
                <a:cs typeface="Times New Roman"/>
              </a:rPr>
              <a:t>рублей</a:t>
            </a:r>
            <a:endParaRPr sz="700" dirty="0">
              <a:latin typeface="Oswald" panose="020B0604020202020204" charset="-52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1874123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61" name="Google Shape;1361;p82"/>
          <p:cNvGraphicFramePr/>
          <p:nvPr/>
        </p:nvGraphicFramePr>
        <p:xfrm>
          <a:off x="365227" y="1137731"/>
          <a:ext cx="8601725" cy="2208718"/>
        </p:xfrm>
        <a:graphic>
          <a:graphicData uri="http://schemas.openxmlformats.org/drawingml/2006/table">
            <a:tbl>
              <a:tblPr>
                <a:noFill/>
                <a:tableStyleId>{0169B1BD-FBA2-4C58-9D93-58201E4B8F61}</a:tableStyleId>
              </a:tblPr>
              <a:tblGrid>
                <a:gridCol w="662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39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83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9190"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solidFill>
                            <a:schemeClr val="tx1"/>
                          </a:solidFill>
                          <a:latin typeface="Oswald" panose="020B0604020202020204" charset="-52"/>
                          <a:cs typeface="Times New Roman" panose="02020603050405020304" pitchFamily="18" charset="0"/>
                        </a:rPr>
                        <a:t>Наименование подпрограммы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Oswald Medium" panose="020B0604020202020204" charset="-52"/>
                        </a:rPr>
                        <a:t>Уточненный план               2021г.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Oswald Medium" panose="020B0604020202020204" charset="-52"/>
                        </a:rPr>
                        <a:t>Исполнено                                        за 2021г.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9882">
                <a:tc>
                  <a:txBody>
                    <a:bodyPr/>
                    <a:lstStyle/>
                    <a:p>
                      <a:pPr algn="l" fontAlgn="auto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 panose="020B0604020202020204" charset="-52"/>
                        </a:rPr>
                        <a:t>"Развитие предпринимательства на территории городского округа Семеновский Нижегородской области"</a:t>
                      </a:r>
                    </a:p>
                  </a:txBody>
                  <a:tcPr marL="9525" marR="9525" marT="9525" marB="0" anchor="b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Oswald" panose="020B0604020202020204" charset="-52"/>
                        </a:rPr>
                        <a:t>3 335,0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Oswald" panose="020B0604020202020204" charset="-52"/>
                        </a:rPr>
                        <a:t>3 290,2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9882">
                <a:tc>
                  <a:txBody>
                    <a:bodyPr/>
                    <a:lstStyle/>
                    <a:p>
                      <a:pPr algn="l" fontAlgn="auto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 panose="020B0604020202020204" charset="-52"/>
                        </a:rPr>
                        <a:t>"Развитие внутреннего и въездного туризма на территории городского округа Семеновский Нижегородской области"</a:t>
                      </a:r>
                    </a:p>
                  </a:txBody>
                  <a:tcPr marL="9525" marR="9525" marT="9525" marB="0" anchor="b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Oswald" panose="020B0604020202020204" charset="-52"/>
                        </a:rPr>
                        <a:t>500,0 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Oswald" panose="020B0604020202020204" charset="-52"/>
                        </a:rPr>
                        <a:t>327,0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98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 panose="020B0604020202020204" charset="-52"/>
                        </a:rPr>
                        <a:t>"Сохранение, возрождение и развитие народных художественных промыслов на территории городского округа Семеновский Нижегородской области"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Oswald" panose="020B0604020202020204" charset="-52"/>
                        </a:rPr>
                        <a:t>3 400,0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Oswald" panose="020B0604020202020204" charset="-52"/>
                        </a:rPr>
                        <a:t>3 314,7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67474"/>
                  </a:ext>
                </a:extLst>
              </a:tr>
              <a:tr h="409882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Oswald" panose="020B0604020202020204" charset="-52"/>
                        </a:rPr>
                        <a:t>Всего по программе:</a:t>
                      </a:r>
                    </a:p>
                  </a:txBody>
                  <a:tcPr marL="9525" marR="9525" marT="9525" marB="0" anchor="b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effectLst/>
                          <a:latin typeface="Oswald" panose="020B0604020202020204" charset="-52"/>
                        </a:rPr>
                        <a:t>7 235,0 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effectLst/>
                          <a:latin typeface="Oswald" panose="020B0604020202020204" charset="-52"/>
                        </a:rPr>
                        <a:t>6 931,9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60" name="Google Shape;1360;p82"/>
          <p:cNvSpPr txBox="1">
            <a:spLocks noGrp="1"/>
          </p:cNvSpPr>
          <p:nvPr>
            <p:ph type="title" idx="4294967295"/>
          </p:nvPr>
        </p:nvSpPr>
        <p:spPr>
          <a:xfrm>
            <a:off x="890250" y="397736"/>
            <a:ext cx="8100000" cy="72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1200" b="1" dirty="0">
                <a:latin typeface="Oswald" panose="020B0604020202020204" charset="-52"/>
              </a:rPr>
              <a:t>Муниципальная программа «Развитие предпринимательства и туризма на территории городского округа</a:t>
            </a:r>
            <a:br>
              <a:rPr lang="ru-RU" sz="1200" b="1" dirty="0">
                <a:latin typeface="Oswald" panose="020B0604020202020204" charset="-52"/>
              </a:rPr>
            </a:br>
            <a:r>
              <a:rPr lang="ru-RU" sz="1200" b="1" dirty="0">
                <a:latin typeface="Oswald" panose="020B0604020202020204" charset="-52"/>
              </a:rPr>
              <a:t> Семёновский Нижегородской области на 2019-2023 годы»</a:t>
            </a:r>
            <a:br>
              <a:rPr lang="ru-RU" sz="1200" b="1" dirty="0">
                <a:latin typeface="Oswald" panose="020B0604020202020204" charset="-52"/>
              </a:rPr>
            </a:br>
            <a:endParaRPr sz="1200" b="1" dirty="0">
              <a:latin typeface="Oswald" panose="020B0604020202020204" charset="-52"/>
              <a:ea typeface="Oswald"/>
              <a:cs typeface="Oswald"/>
              <a:sym typeface="Oswald"/>
            </a:endParaRPr>
          </a:p>
        </p:txBody>
      </p:sp>
      <p:pic>
        <p:nvPicPr>
          <p:cNvPr id="1362" name="Google Shape;1362;p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7250" y="145099"/>
            <a:ext cx="572700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object 138">
            <a:extLst>
              <a:ext uri="{FF2B5EF4-FFF2-40B4-BE49-F238E27FC236}">
                <a16:creationId xmlns:a16="http://schemas.microsoft.com/office/drawing/2014/main" id="{DD0A19B2-776F-4DB6-B2DB-D51378CC3CEE}"/>
              </a:ext>
            </a:extLst>
          </p:cNvPr>
          <p:cNvSpPr txBox="1"/>
          <p:nvPr/>
        </p:nvSpPr>
        <p:spPr>
          <a:xfrm>
            <a:off x="8441928" y="1016544"/>
            <a:ext cx="969644" cy="12118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" panose="020B0604020202020204" charset="-52"/>
                <a:cs typeface="Times New Roman"/>
                <a:sym typeface="Arial"/>
              </a:rPr>
              <a:t>тыс.</a:t>
            </a:r>
            <a:r>
              <a:rPr kumimoji="0" sz="700" b="1" i="0" u="none" strike="noStrike" kern="0" cap="none" spc="-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" panose="020B0604020202020204" charset="-52"/>
                <a:cs typeface="Times New Roman"/>
                <a:sym typeface="Arial"/>
              </a:rPr>
              <a:t> </a:t>
            </a:r>
            <a:r>
              <a:rPr kumimoji="0" sz="700" b="1" i="0" u="none" strike="noStrike" kern="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" panose="020B0604020202020204" charset="-52"/>
                <a:cs typeface="Times New Roman"/>
                <a:sym typeface="Arial"/>
              </a:rPr>
              <a:t>рублей</a:t>
            </a:r>
            <a:endParaRPr kumimoji="0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swald" panose="020B0604020202020204" charset="-52"/>
              <a:cs typeface="Times New Roman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211262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5" name="Google Shape;1745;p114"/>
          <p:cNvSpPr txBox="1">
            <a:spLocks noGrp="1"/>
          </p:cNvSpPr>
          <p:nvPr>
            <p:ph type="title"/>
          </p:nvPr>
        </p:nvSpPr>
        <p:spPr>
          <a:xfrm>
            <a:off x="573125" y="83554"/>
            <a:ext cx="810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Дефицит</a:t>
            </a:r>
            <a:r>
              <a:rPr lang="en-GB" sz="16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(</a:t>
            </a:r>
            <a:r>
              <a:rPr lang="en-GB" sz="16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Профицит</a:t>
            </a:r>
            <a:r>
              <a:rPr lang="en-GB" sz="16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)</a:t>
            </a:r>
            <a:endParaRPr sz="1600" b="1" dirty="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Динамика</a:t>
            </a:r>
            <a:r>
              <a:rPr lang="en-GB" sz="16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6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изменения</a:t>
            </a:r>
            <a:r>
              <a:rPr lang="en-GB" sz="16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6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дефицита</a:t>
            </a:r>
            <a:r>
              <a:rPr lang="en-GB" sz="16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(</a:t>
            </a:r>
            <a:r>
              <a:rPr lang="en-GB" sz="16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профицита</a:t>
            </a:r>
            <a:r>
              <a:rPr lang="en-GB" sz="16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) </a:t>
            </a:r>
            <a:r>
              <a:rPr lang="en-GB" sz="16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бюджета</a:t>
            </a:r>
            <a:r>
              <a:rPr lang="en-GB" sz="16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6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городского</a:t>
            </a:r>
            <a:r>
              <a:rPr lang="en-GB" sz="16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6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округа</a:t>
            </a:r>
            <a:endParaRPr sz="1600" b="1" dirty="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752" name="Google Shape;1752;p1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91075" y="4329000"/>
            <a:ext cx="764100" cy="7641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2" name="Object 4">
            <a:extLst>
              <a:ext uri="{FF2B5EF4-FFF2-40B4-BE49-F238E27FC236}">
                <a16:creationId xmlns:a16="http://schemas.microsoft.com/office/drawing/2014/main" id="{A6E32A0D-D0F9-4980-9EBE-ADBAF293FDD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9150433"/>
              </p:ext>
            </p:extLst>
          </p:nvPr>
        </p:nvGraphicFramePr>
        <p:xfrm>
          <a:off x="88825" y="704850"/>
          <a:ext cx="8202249" cy="400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6936078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1" name="Google Shape;1791;p117"/>
          <p:cNvSpPr txBox="1">
            <a:spLocks noGrp="1"/>
          </p:cNvSpPr>
          <p:nvPr>
            <p:ph type="title"/>
          </p:nvPr>
        </p:nvSpPr>
        <p:spPr>
          <a:xfrm>
            <a:off x="1112551" y="274837"/>
            <a:ext cx="810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МУНИЦИПАЛЬНЫЙ ДОЛГ И ЕГО РАСХОДЫ НА ОБСЛУЖИВАНИЕ</a:t>
            </a:r>
            <a:endParaRPr sz="2000" b="1" dirty="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792" name="Google Shape;1792;p117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0900" y="1200482"/>
            <a:ext cx="3355176" cy="207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3" name="Google Shape;1793;p117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58087" y="1235442"/>
            <a:ext cx="3355176" cy="2074600"/>
          </a:xfrm>
          <a:prstGeom prst="rect">
            <a:avLst/>
          </a:prstGeom>
          <a:noFill/>
          <a:ln>
            <a:noFill/>
          </a:ln>
        </p:spPr>
      </p:pic>
      <p:sp>
        <p:nvSpPr>
          <p:cNvPr id="1794" name="Google Shape;1794;p117"/>
          <p:cNvSpPr txBox="1"/>
          <p:nvPr/>
        </p:nvSpPr>
        <p:spPr>
          <a:xfrm>
            <a:off x="898488" y="3116373"/>
            <a:ext cx="30000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1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Муниципальный</a:t>
            </a:r>
            <a: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долг</a:t>
            </a:r>
            <a: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отсутствует</a:t>
            </a:r>
            <a:endParaRPr sz="1000" dirty="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1795" name="Google Shape;1795;p117"/>
          <p:cNvSpPr txBox="1"/>
          <p:nvPr/>
        </p:nvSpPr>
        <p:spPr>
          <a:xfrm>
            <a:off x="5706913" y="3129705"/>
            <a:ext cx="3000000" cy="5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В </a:t>
            </a:r>
            <a:r>
              <a:rPr lang="en-GB" sz="1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связи</a:t>
            </a:r>
            <a: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с </a:t>
            </a:r>
            <a:r>
              <a:rPr lang="en-GB" sz="1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отсутствием</a:t>
            </a:r>
            <a: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муниципального </a:t>
            </a:r>
            <a:r>
              <a:rPr lang="en-GB" sz="1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долга</a:t>
            </a:r>
            <a: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, </a:t>
            </a:r>
            <a:r>
              <a:rPr lang="en-GB" sz="1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расходы</a:t>
            </a:r>
            <a: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на </a:t>
            </a:r>
            <a:r>
              <a:rPr lang="en-GB" sz="1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его</a:t>
            </a:r>
            <a: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обслуживание</a:t>
            </a:r>
            <a: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равны</a:t>
            </a:r>
            <a: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нулю</a:t>
            </a:r>
            <a:endParaRPr sz="1000" dirty="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1796" name="Google Shape;1796;p117"/>
          <p:cNvSpPr txBox="1"/>
          <p:nvPr/>
        </p:nvSpPr>
        <p:spPr>
          <a:xfrm>
            <a:off x="1132225" y="719738"/>
            <a:ext cx="22737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>
                <a:latin typeface="Oswald Medium"/>
                <a:ea typeface="Oswald Medium"/>
                <a:cs typeface="Oswald Medium"/>
                <a:sym typeface="Oswald Medium"/>
              </a:rPr>
              <a:t>Объем</a:t>
            </a:r>
            <a:r>
              <a:rPr lang="en-GB" dirty="0">
                <a:latin typeface="Oswald Medium"/>
                <a:ea typeface="Oswald Medium"/>
                <a:cs typeface="Oswald Medium"/>
                <a:sym typeface="Oswald Medium"/>
              </a:rPr>
              <a:t> и </a:t>
            </a:r>
            <a:r>
              <a:rPr lang="en-GB" dirty="0" err="1">
                <a:latin typeface="Oswald Medium"/>
                <a:ea typeface="Oswald Medium"/>
                <a:cs typeface="Oswald Medium"/>
                <a:sym typeface="Oswald Medium"/>
              </a:rPr>
              <a:t>структура</a:t>
            </a:r>
            <a:r>
              <a:rPr lang="en-GB" dirty="0">
                <a:latin typeface="Oswald Medium"/>
                <a:ea typeface="Oswald Medium"/>
                <a:cs typeface="Oswald Medium"/>
                <a:sym typeface="Oswald Medium"/>
              </a:rPr>
              <a:t> муниципального </a:t>
            </a:r>
            <a:r>
              <a:rPr lang="en-GB" dirty="0" err="1">
                <a:latin typeface="Oswald Medium"/>
                <a:ea typeface="Oswald Medium"/>
                <a:cs typeface="Oswald Medium"/>
                <a:sym typeface="Oswald Medium"/>
              </a:rPr>
              <a:t>долга</a:t>
            </a:r>
            <a:endParaRPr dirty="0"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1797" name="Google Shape;1797;p117"/>
          <p:cNvSpPr txBox="1"/>
          <p:nvPr/>
        </p:nvSpPr>
        <p:spPr>
          <a:xfrm>
            <a:off x="5245725" y="576229"/>
            <a:ext cx="3579900" cy="5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12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Расходы на </a:t>
            </a:r>
            <a:r>
              <a:rPr lang="en-GB" sz="12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обслуживание</a:t>
            </a:r>
            <a:r>
              <a:rPr lang="en-GB" sz="12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муниципального </a:t>
            </a:r>
            <a:r>
              <a:rPr lang="en-GB" sz="12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долга</a:t>
            </a:r>
            <a:r>
              <a:rPr lang="en-GB" sz="12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(</a:t>
            </a:r>
            <a:r>
              <a:rPr lang="en-GB" sz="12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уплата</a:t>
            </a:r>
            <a:r>
              <a:rPr lang="en-GB" sz="12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процентов</a:t>
            </a:r>
            <a:r>
              <a:rPr lang="en-GB" sz="12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за</a:t>
            </a:r>
            <a:r>
              <a:rPr lang="en-GB" sz="12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пользование</a:t>
            </a:r>
            <a:r>
              <a:rPr lang="en-GB" sz="12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кредитами</a:t>
            </a:r>
            <a:r>
              <a:rPr lang="en-GB" sz="12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)</a:t>
            </a:r>
            <a:endParaRPr sz="1200" dirty="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pic>
        <p:nvPicPr>
          <p:cNvPr id="1798" name="Google Shape;1798;p1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9575" y="0"/>
            <a:ext cx="764100" cy="7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A01E8B0-6CE6-47F0-A983-4691A25ECA79}"/>
              </a:ext>
            </a:extLst>
          </p:cNvPr>
          <p:cNvSpPr/>
          <p:nvPr/>
        </p:nvSpPr>
        <p:spPr>
          <a:xfrm>
            <a:off x="1112551" y="3891455"/>
            <a:ext cx="737042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/>
            <a:r>
              <a:rPr lang="ru-RU" sz="1100" dirty="0">
                <a:latin typeface="Oswald Medium" panose="020B0604020202020204" charset="-52"/>
                <a:ea typeface="Times New Roman" panose="02020603050405020304" pitchFamily="18" charset="0"/>
              </a:rPr>
              <a:t>Бюджет городского округа Семеновский за 2021 год выполнен с дефицитом в размере 213 695,7 тыс. рублей. Дефицит сформировался за счет направления нецелевых остатков средств бюджета городского округа, образовавшиеся на 01.01.2021 года, на расходы в 2021 году. Муниципальный долг отсутствует. </a:t>
            </a:r>
            <a:endParaRPr lang="ru-RU" sz="1100" dirty="0">
              <a:effectLst/>
              <a:latin typeface="Oswald Medium" panose="020B0604020202020204" charset="-52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49"/>
          <p:cNvSpPr txBox="1"/>
          <p:nvPr/>
        </p:nvSpPr>
        <p:spPr>
          <a:xfrm>
            <a:off x="296500" y="883900"/>
            <a:ext cx="4311000" cy="2847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0" marR="12700" lvl="0" indent="0" algn="ctr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В 2021 </a:t>
            </a:r>
            <a:r>
              <a:rPr lang="en-GB" sz="1800" b="1" dirty="0" err="1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году</a:t>
            </a:r>
            <a:r>
              <a:rPr lang="en-GB" sz="18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принятый</a:t>
            </a:r>
            <a:r>
              <a:rPr lang="en-GB" sz="18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бюджет</a:t>
            </a:r>
            <a:r>
              <a:rPr lang="en-GB" sz="18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уточнялся</a:t>
            </a:r>
            <a:r>
              <a:rPr lang="en-GB" sz="18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br>
              <a:rPr lang="en-GB" sz="18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</a:br>
            <a:r>
              <a:rPr lang="en-GB" sz="1800" b="1" dirty="0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8 </a:t>
            </a:r>
            <a:r>
              <a:rPr lang="en-GB" sz="1800" b="1" dirty="0" err="1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раз</a:t>
            </a:r>
            <a:r>
              <a:rPr lang="ru-RU" sz="1800" b="1" dirty="0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 и увеличился на</a:t>
            </a:r>
            <a:endParaRPr lang="ru-RU" sz="1800" dirty="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  <a:p>
            <a:pPr marL="127000" marR="12700" lvl="0" indent="0" algn="ctr" rtl="0">
              <a:lnSpc>
                <a:spcPct val="101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304,3 </a:t>
            </a:r>
            <a:r>
              <a:rPr lang="en-GB" sz="1800" b="1" dirty="0" err="1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млн</a:t>
            </a:r>
            <a:r>
              <a:rPr lang="en-GB" sz="1800" b="1" dirty="0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. </a:t>
            </a:r>
            <a:r>
              <a:rPr lang="en-GB" sz="1800" b="1" dirty="0" err="1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рублей</a:t>
            </a:r>
            <a:r>
              <a:rPr lang="en-GB" sz="18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, </a:t>
            </a:r>
            <a:r>
              <a:rPr lang="en-GB" sz="18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из</a:t>
            </a:r>
            <a:r>
              <a:rPr lang="en-GB" sz="18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них</a:t>
            </a:r>
            <a:r>
              <a:rPr lang="en-GB" sz="18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за</a:t>
            </a:r>
            <a:r>
              <a:rPr lang="en-GB" sz="18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счет</a:t>
            </a:r>
            <a:r>
              <a:rPr lang="en-GB" sz="18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:</a:t>
            </a:r>
            <a:endParaRPr sz="1800" dirty="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  <a:p>
            <a:pPr marL="0" lvl="0" indent="0" algn="ctr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18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Средств</a:t>
            </a:r>
            <a:r>
              <a:rPr lang="en-GB" sz="18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 </a:t>
            </a:r>
            <a:r>
              <a:rPr lang="en-GB" sz="18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федерального</a:t>
            </a:r>
            <a:r>
              <a:rPr lang="en-GB" sz="18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 и  </a:t>
            </a:r>
            <a:r>
              <a:rPr lang="en-GB" sz="18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областного</a:t>
            </a:r>
            <a:r>
              <a:rPr lang="en-GB" sz="18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 </a:t>
            </a:r>
            <a:r>
              <a:rPr lang="en-GB" sz="18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бюджетов</a:t>
            </a:r>
            <a:r>
              <a:rPr lang="en-GB" sz="18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 </a:t>
            </a:r>
            <a:r>
              <a:rPr lang="en-GB" sz="18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на</a:t>
            </a:r>
            <a:r>
              <a:rPr lang="en-GB" sz="18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ru-RU" sz="1800" b="1" dirty="0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16,3</a:t>
            </a:r>
            <a:r>
              <a:rPr lang="en-GB" sz="1800" b="1" dirty="0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800" b="1" dirty="0" err="1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млн</a:t>
            </a:r>
            <a:r>
              <a:rPr lang="en-GB" sz="1800" b="1" dirty="0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. </a:t>
            </a:r>
            <a:r>
              <a:rPr lang="en-GB" sz="1800" b="1" dirty="0" err="1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рублей</a:t>
            </a:r>
            <a:endParaRPr sz="1800" dirty="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  <a:p>
            <a:pPr marL="0" lvl="0" indent="0" algn="ctr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18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Остатков</a:t>
            </a:r>
            <a:r>
              <a:rPr lang="en-GB" sz="18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средств</a:t>
            </a:r>
            <a:r>
              <a:rPr lang="en-GB" sz="18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,  </a:t>
            </a:r>
            <a:r>
              <a:rPr lang="en-GB" sz="18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образовавшихся</a:t>
            </a:r>
            <a:r>
              <a:rPr lang="en-GB" sz="18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на</a:t>
            </a:r>
            <a:r>
              <a:rPr lang="en-GB" sz="18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начало</a:t>
            </a:r>
            <a:r>
              <a:rPr lang="en-GB" sz="18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года</a:t>
            </a:r>
            <a:r>
              <a:rPr lang="en-GB" sz="18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 </a:t>
            </a:r>
            <a:r>
              <a:rPr lang="en-GB" sz="18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на</a:t>
            </a:r>
            <a:r>
              <a:rPr lang="en-GB" sz="18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счете</a:t>
            </a:r>
            <a:r>
              <a:rPr lang="en-GB" sz="18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бюджета</a:t>
            </a:r>
            <a:r>
              <a:rPr lang="en-GB" sz="18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городского</a:t>
            </a:r>
            <a:r>
              <a:rPr lang="en-GB" sz="18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округа</a:t>
            </a:r>
            <a:r>
              <a:rPr lang="en-GB" sz="18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, </a:t>
            </a:r>
            <a:r>
              <a:rPr lang="en-GB" sz="18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на</a:t>
            </a:r>
            <a:r>
              <a:rPr lang="en-GB" sz="18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800" b="1" dirty="0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2</a:t>
            </a:r>
            <a:r>
              <a:rPr lang="ru-RU" sz="1800" b="1" dirty="0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88,0</a:t>
            </a:r>
            <a:r>
              <a:rPr lang="en-GB" sz="1800" b="1" dirty="0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800" b="1" dirty="0" err="1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млн</a:t>
            </a:r>
            <a:r>
              <a:rPr lang="en-GB" sz="1800" b="1" dirty="0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. </a:t>
            </a:r>
            <a:r>
              <a:rPr lang="en-GB" sz="1800" b="1" dirty="0" err="1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рублей</a:t>
            </a:r>
            <a:endParaRPr sz="1800" b="1" dirty="0">
              <a:solidFill>
                <a:srgbClr val="FF99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grpSp>
        <p:nvGrpSpPr>
          <p:cNvPr id="639" name="Google Shape;639;p49"/>
          <p:cNvGrpSpPr/>
          <p:nvPr/>
        </p:nvGrpSpPr>
        <p:grpSpPr>
          <a:xfrm>
            <a:off x="5091165" y="1237175"/>
            <a:ext cx="3658429" cy="3575323"/>
            <a:chOff x="4981419" y="541059"/>
            <a:chExt cx="3959767" cy="3869816"/>
          </a:xfrm>
        </p:grpSpPr>
        <p:sp>
          <p:nvSpPr>
            <p:cNvPr id="640" name="Google Shape;640;p49"/>
            <p:cNvSpPr/>
            <p:nvPr/>
          </p:nvSpPr>
          <p:spPr>
            <a:xfrm>
              <a:off x="4981419" y="2256088"/>
              <a:ext cx="3945689" cy="2154787"/>
            </a:xfrm>
            <a:custGeom>
              <a:avLst/>
              <a:gdLst/>
              <a:ahLst/>
              <a:cxnLst/>
              <a:rect l="l" t="t" r="r" b="b"/>
              <a:pathLst>
                <a:path w="196474" h="107578" extrusionOk="0">
                  <a:moveTo>
                    <a:pt x="98237" y="0"/>
                  </a:moveTo>
                  <a:cubicBezTo>
                    <a:pt x="43998" y="0"/>
                    <a:pt x="0" y="24084"/>
                    <a:pt x="0" y="53772"/>
                  </a:cubicBezTo>
                  <a:cubicBezTo>
                    <a:pt x="0" y="83493"/>
                    <a:pt x="43998" y="107577"/>
                    <a:pt x="98237" y="107577"/>
                  </a:cubicBezTo>
                  <a:cubicBezTo>
                    <a:pt x="152476" y="107577"/>
                    <a:pt x="196474" y="83493"/>
                    <a:pt x="196474" y="53772"/>
                  </a:cubicBezTo>
                  <a:cubicBezTo>
                    <a:pt x="196474" y="24084"/>
                    <a:pt x="152476" y="0"/>
                    <a:pt x="98237" y="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49"/>
            <p:cNvSpPr/>
            <p:nvPr/>
          </p:nvSpPr>
          <p:spPr>
            <a:xfrm>
              <a:off x="7573247" y="2743157"/>
              <a:ext cx="1166974" cy="672187"/>
            </a:xfrm>
            <a:custGeom>
              <a:avLst/>
              <a:gdLst/>
              <a:ahLst/>
              <a:cxnLst/>
              <a:rect l="l" t="t" r="r" b="b"/>
              <a:pathLst>
                <a:path w="58109" h="33559" extrusionOk="0">
                  <a:moveTo>
                    <a:pt x="29054" y="1"/>
                  </a:moveTo>
                  <a:cubicBezTo>
                    <a:pt x="13009" y="1"/>
                    <a:pt x="0" y="7539"/>
                    <a:pt x="0" y="16779"/>
                  </a:cubicBezTo>
                  <a:cubicBezTo>
                    <a:pt x="0" y="26053"/>
                    <a:pt x="13009" y="33558"/>
                    <a:pt x="29054" y="33558"/>
                  </a:cubicBezTo>
                  <a:cubicBezTo>
                    <a:pt x="45099" y="33558"/>
                    <a:pt x="58108" y="26053"/>
                    <a:pt x="58108" y="16779"/>
                  </a:cubicBezTo>
                  <a:cubicBezTo>
                    <a:pt x="58108" y="7539"/>
                    <a:pt x="45099" y="1"/>
                    <a:pt x="29054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49"/>
            <p:cNvSpPr/>
            <p:nvPr/>
          </p:nvSpPr>
          <p:spPr>
            <a:xfrm>
              <a:off x="5590341" y="2721785"/>
              <a:ext cx="2253558" cy="1298224"/>
            </a:xfrm>
            <a:custGeom>
              <a:avLst/>
              <a:gdLst/>
              <a:ahLst/>
              <a:cxnLst/>
              <a:rect l="l" t="t" r="r" b="b"/>
              <a:pathLst>
                <a:path w="112215" h="64814" extrusionOk="0">
                  <a:moveTo>
                    <a:pt x="74266" y="0"/>
                  </a:moveTo>
                  <a:cubicBezTo>
                    <a:pt x="73970" y="0"/>
                    <a:pt x="73670" y="67"/>
                    <a:pt x="73387" y="200"/>
                  </a:cubicBezTo>
                  <a:lnTo>
                    <a:pt x="501" y="42497"/>
                  </a:lnTo>
                  <a:cubicBezTo>
                    <a:pt x="1" y="42664"/>
                    <a:pt x="1" y="43331"/>
                    <a:pt x="501" y="43498"/>
                  </a:cubicBezTo>
                  <a:lnTo>
                    <a:pt x="37094" y="64613"/>
                  </a:lnTo>
                  <a:cubicBezTo>
                    <a:pt x="37361" y="64747"/>
                    <a:pt x="37661" y="64813"/>
                    <a:pt x="37961" y="64813"/>
                  </a:cubicBezTo>
                  <a:cubicBezTo>
                    <a:pt x="38262" y="64813"/>
                    <a:pt x="38562" y="64747"/>
                    <a:pt x="38829" y="64613"/>
                  </a:cubicBezTo>
                  <a:lnTo>
                    <a:pt x="111747" y="22316"/>
                  </a:lnTo>
                  <a:cubicBezTo>
                    <a:pt x="112214" y="22149"/>
                    <a:pt x="112214" y="21482"/>
                    <a:pt x="111747" y="21316"/>
                  </a:cubicBezTo>
                  <a:lnTo>
                    <a:pt x="75121" y="200"/>
                  </a:lnTo>
                  <a:cubicBezTo>
                    <a:pt x="74854" y="67"/>
                    <a:pt x="74563" y="0"/>
                    <a:pt x="74266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49"/>
            <p:cNvSpPr/>
            <p:nvPr/>
          </p:nvSpPr>
          <p:spPr>
            <a:xfrm>
              <a:off x="5522020" y="2701074"/>
              <a:ext cx="1122090" cy="646108"/>
            </a:xfrm>
            <a:custGeom>
              <a:avLst/>
              <a:gdLst/>
              <a:ahLst/>
              <a:cxnLst/>
              <a:rect l="l" t="t" r="r" b="b"/>
              <a:pathLst>
                <a:path w="55874" h="32257" extrusionOk="0">
                  <a:moveTo>
                    <a:pt x="27954" y="0"/>
                  </a:moveTo>
                  <a:cubicBezTo>
                    <a:pt x="12509" y="0"/>
                    <a:pt x="1" y="7239"/>
                    <a:pt x="1" y="16145"/>
                  </a:cubicBezTo>
                  <a:cubicBezTo>
                    <a:pt x="1" y="25051"/>
                    <a:pt x="12509" y="32257"/>
                    <a:pt x="27954" y="32257"/>
                  </a:cubicBezTo>
                  <a:cubicBezTo>
                    <a:pt x="43365" y="32257"/>
                    <a:pt x="55874" y="25051"/>
                    <a:pt x="55874" y="16145"/>
                  </a:cubicBezTo>
                  <a:cubicBezTo>
                    <a:pt x="55874" y="7239"/>
                    <a:pt x="43365" y="0"/>
                    <a:pt x="27954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49"/>
            <p:cNvSpPr/>
            <p:nvPr/>
          </p:nvSpPr>
          <p:spPr>
            <a:xfrm>
              <a:off x="5156920" y="3456746"/>
              <a:ext cx="828684" cy="477075"/>
            </a:xfrm>
            <a:custGeom>
              <a:avLst/>
              <a:gdLst/>
              <a:ahLst/>
              <a:cxnLst/>
              <a:rect l="l" t="t" r="r" b="b"/>
              <a:pathLst>
                <a:path w="41264" h="23818" extrusionOk="0">
                  <a:moveTo>
                    <a:pt x="19848" y="0"/>
                  </a:moveTo>
                  <a:lnTo>
                    <a:pt x="1" y="11475"/>
                  </a:lnTo>
                  <a:lnTo>
                    <a:pt x="21383" y="23817"/>
                  </a:lnTo>
                  <a:lnTo>
                    <a:pt x="41264" y="12342"/>
                  </a:lnTo>
                  <a:lnTo>
                    <a:pt x="19848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49"/>
            <p:cNvSpPr/>
            <p:nvPr/>
          </p:nvSpPr>
          <p:spPr>
            <a:xfrm>
              <a:off x="5629200" y="3751387"/>
              <a:ext cx="751648" cy="431647"/>
            </a:xfrm>
            <a:custGeom>
              <a:avLst/>
              <a:gdLst/>
              <a:ahLst/>
              <a:cxnLst/>
              <a:rect l="l" t="t" r="r" b="b"/>
              <a:pathLst>
                <a:path w="37428" h="21550" extrusionOk="0">
                  <a:moveTo>
                    <a:pt x="16045" y="1"/>
                  </a:moveTo>
                  <a:lnTo>
                    <a:pt x="1" y="9207"/>
                  </a:lnTo>
                  <a:lnTo>
                    <a:pt x="21383" y="21549"/>
                  </a:lnTo>
                  <a:lnTo>
                    <a:pt x="37427" y="12343"/>
                  </a:lnTo>
                  <a:lnTo>
                    <a:pt x="16045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49"/>
            <p:cNvSpPr/>
            <p:nvPr/>
          </p:nvSpPr>
          <p:spPr>
            <a:xfrm>
              <a:off x="6424367" y="541059"/>
              <a:ext cx="412013" cy="513289"/>
            </a:xfrm>
            <a:custGeom>
              <a:avLst/>
              <a:gdLst/>
              <a:ahLst/>
              <a:cxnLst/>
              <a:rect l="l" t="t" r="r" b="b"/>
              <a:pathLst>
                <a:path w="20516" h="25626" extrusionOk="0">
                  <a:moveTo>
                    <a:pt x="13250" y="0"/>
                  </a:moveTo>
                  <a:cubicBezTo>
                    <a:pt x="11924" y="0"/>
                    <a:pt x="10438" y="474"/>
                    <a:pt x="8874" y="1496"/>
                  </a:cubicBezTo>
                  <a:cubicBezTo>
                    <a:pt x="3870" y="4732"/>
                    <a:pt x="1" y="12171"/>
                    <a:pt x="301" y="18142"/>
                  </a:cubicBezTo>
                  <a:cubicBezTo>
                    <a:pt x="434" y="21144"/>
                    <a:pt x="1602" y="23179"/>
                    <a:pt x="3303" y="24079"/>
                  </a:cubicBezTo>
                  <a:lnTo>
                    <a:pt x="5071" y="25113"/>
                  </a:lnTo>
                  <a:cubicBezTo>
                    <a:pt x="5722" y="25452"/>
                    <a:pt x="6459" y="25625"/>
                    <a:pt x="7257" y="25625"/>
                  </a:cubicBezTo>
                  <a:cubicBezTo>
                    <a:pt x="8583" y="25625"/>
                    <a:pt x="10080" y="25146"/>
                    <a:pt x="11642" y="24146"/>
                  </a:cubicBezTo>
                  <a:cubicBezTo>
                    <a:pt x="16646" y="20910"/>
                    <a:pt x="20515" y="13438"/>
                    <a:pt x="20215" y="7467"/>
                  </a:cubicBezTo>
                  <a:cubicBezTo>
                    <a:pt x="20082" y="4499"/>
                    <a:pt x="18914" y="2430"/>
                    <a:pt x="17180" y="1530"/>
                  </a:cubicBezTo>
                  <a:lnTo>
                    <a:pt x="15445" y="496"/>
                  </a:lnTo>
                  <a:cubicBezTo>
                    <a:pt x="14782" y="171"/>
                    <a:pt x="14045" y="0"/>
                    <a:pt x="13250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49"/>
            <p:cNvSpPr/>
            <p:nvPr/>
          </p:nvSpPr>
          <p:spPr>
            <a:xfrm>
              <a:off x="6427058" y="736712"/>
              <a:ext cx="96476" cy="305377"/>
            </a:xfrm>
            <a:custGeom>
              <a:avLst/>
              <a:gdLst/>
              <a:ahLst/>
              <a:cxnLst/>
              <a:rect l="l" t="t" r="r" b="b"/>
              <a:pathLst>
                <a:path w="4804" h="15246" extrusionOk="0">
                  <a:moveTo>
                    <a:pt x="1968" y="1"/>
                  </a:moveTo>
                  <a:cubicBezTo>
                    <a:pt x="701" y="2736"/>
                    <a:pt x="0" y="5705"/>
                    <a:pt x="133" y="8374"/>
                  </a:cubicBezTo>
                  <a:cubicBezTo>
                    <a:pt x="300" y="11342"/>
                    <a:pt x="1434" y="13377"/>
                    <a:pt x="3169" y="14278"/>
                  </a:cubicBezTo>
                  <a:lnTo>
                    <a:pt x="4515" y="15074"/>
                  </a:lnTo>
                  <a:lnTo>
                    <a:pt x="4515" y="15074"/>
                  </a:lnTo>
                  <a:cubicBezTo>
                    <a:pt x="3009" y="14102"/>
                    <a:pt x="2027" y="12139"/>
                    <a:pt x="1901" y="9408"/>
                  </a:cubicBezTo>
                  <a:cubicBezTo>
                    <a:pt x="1768" y="6739"/>
                    <a:pt x="2468" y="3804"/>
                    <a:pt x="3703" y="1035"/>
                  </a:cubicBezTo>
                  <a:lnTo>
                    <a:pt x="1968" y="1"/>
                  </a:lnTo>
                  <a:close/>
                  <a:moveTo>
                    <a:pt x="4515" y="15074"/>
                  </a:moveTo>
                  <a:cubicBezTo>
                    <a:pt x="4609" y="15135"/>
                    <a:pt x="4705" y="15192"/>
                    <a:pt x="4803" y="15245"/>
                  </a:cubicBezTo>
                  <a:lnTo>
                    <a:pt x="4515" y="15074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49"/>
            <p:cNvSpPr/>
            <p:nvPr/>
          </p:nvSpPr>
          <p:spPr>
            <a:xfrm>
              <a:off x="6459210" y="561189"/>
              <a:ext cx="377169" cy="492718"/>
            </a:xfrm>
            <a:custGeom>
              <a:avLst/>
              <a:gdLst/>
              <a:ahLst/>
              <a:cxnLst/>
              <a:rect l="l" t="t" r="r" b="b"/>
              <a:pathLst>
                <a:path w="18781" h="24599" extrusionOk="0">
                  <a:moveTo>
                    <a:pt x="13248" y="1"/>
                  </a:moveTo>
                  <a:cubicBezTo>
                    <a:pt x="11916" y="1"/>
                    <a:pt x="10414" y="481"/>
                    <a:pt x="8840" y="1492"/>
                  </a:cubicBezTo>
                  <a:cubicBezTo>
                    <a:pt x="3836" y="4728"/>
                    <a:pt x="0" y="12166"/>
                    <a:pt x="300" y="18171"/>
                  </a:cubicBezTo>
                  <a:cubicBezTo>
                    <a:pt x="484" y="22276"/>
                    <a:pt x="2575" y="24599"/>
                    <a:pt x="5501" y="24599"/>
                  </a:cubicBezTo>
                  <a:cubicBezTo>
                    <a:pt x="6831" y="24599"/>
                    <a:pt x="8333" y="24119"/>
                    <a:pt x="9907" y="23108"/>
                  </a:cubicBezTo>
                  <a:cubicBezTo>
                    <a:pt x="14911" y="19872"/>
                    <a:pt x="18780" y="12433"/>
                    <a:pt x="18480" y="6429"/>
                  </a:cubicBezTo>
                  <a:cubicBezTo>
                    <a:pt x="18274" y="2324"/>
                    <a:pt x="16175" y="1"/>
                    <a:pt x="13248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49"/>
            <p:cNvSpPr/>
            <p:nvPr/>
          </p:nvSpPr>
          <p:spPr>
            <a:xfrm>
              <a:off x="6498050" y="599627"/>
              <a:ext cx="299470" cy="416484"/>
            </a:xfrm>
            <a:custGeom>
              <a:avLst/>
              <a:gdLst/>
              <a:ahLst/>
              <a:cxnLst/>
              <a:rect l="l" t="t" r="r" b="b"/>
              <a:pathLst>
                <a:path w="14912" h="20793" extrusionOk="0">
                  <a:moveTo>
                    <a:pt x="11352" y="1"/>
                  </a:moveTo>
                  <a:cubicBezTo>
                    <a:pt x="11283" y="1"/>
                    <a:pt x="11213" y="3"/>
                    <a:pt x="11142" y="7"/>
                  </a:cubicBezTo>
                  <a:cubicBezTo>
                    <a:pt x="9975" y="107"/>
                    <a:pt x="8874" y="507"/>
                    <a:pt x="7940" y="1174"/>
                  </a:cubicBezTo>
                  <a:cubicBezTo>
                    <a:pt x="3503" y="4043"/>
                    <a:pt x="1" y="10881"/>
                    <a:pt x="234" y="16152"/>
                  </a:cubicBezTo>
                  <a:cubicBezTo>
                    <a:pt x="300" y="17558"/>
                    <a:pt x="782" y="20792"/>
                    <a:pt x="3599" y="20792"/>
                  </a:cubicBezTo>
                  <a:cubicBezTo>
                    <a:pt x="3655" y="20792"/>
                    <a:pt x="3712" y="20791"/>
                    <a:pt x="3770" y="20788"/>
                  </a:cubicBezTo>
                  <a:cubicBezTo>
                    <a:pt x="4904" y="20655"/>
                    <a:pt x="6005" y="20255"/>
                    <a:pt x="6939" y="19587"/>
                  </a:cubicBezTo>
                  <a:cubicBezTo>
                    <a:pt x="11376" y="16752"/>
                    <a:pt x="14912" y="9880"/>
                    <a:pt x="14645" y="4610"/>
                  </a:cubicBezTo>
                  <a:cubicBezTo>
                    <a:pt x="14580" y="3210"/>
                    <a:pt x="14102" y="1"/>
                    <a:pt x="11352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49"/>
            <p:cNvSpPr/>
            <p:nvPr/>
          </p:nvSpPr>
          <p:spPr>
            <a:xfrm>
              <a:off x="6648106" y="665766"/>
              <a:ext cx="13435" cy="171857"/>
            </a:xfrm>
            <a:custGeom>
              <a:avLst/>
              <a:gdLst/>
              <a:ahLst/>
              <a:cxnLst/>
              <a:rect l="l" t="t" r="r" b="b"/>
              <a:pathLst>
                <a:path w="669" h="8580" extrusionOk="0">
                  <a:moveTo>
                    <a:pt x="588" y="0"/>
                  </a:moveTo>
                  <a:cubicBezTo>
                    <a:pt x="524" y="0"/>
                    <a:pt x="429" y="60"/>
                    <a:pt x="334" y="174"/>
                  </a:cubicBezTo>
                  <a:cubicBezTo>
                    <a:pt x="168" y="341"/>
                    <a:pt x="34" y="608"/>
                    <a:pt x="1" y="874"/>
                  </a:cubicBezTo>
                  <a:lnTo>
                    <a:pt x="1" y="7512"/>
                  </a:lnTo>
                  <a:lnTo>
                    <a:pt x="68" y="8580"/>
                  </a:lnTo>
                  <a:cubicBezTo>
                    <a:pt x="134" y="8580"/>
                    <a:pt x="234" y="8547"/>
                    <a:pt x="334" y="8413"/>
                  </a:cubicBezTo>
                  <a:cubicBezTo>
                    <a:pt x="368" y="8380"/>
                    <a:pt x="401" y="8346"/>
                    <a:pt x="435" y="8280"/>
                  </a:cubicBezTo>
                  <a:cubicBezTo>
                    <a:pt x="568" y="8113"/>
                    <a:pt x="635" y="7946"/>
                    <a:pt x="668" y="7746"/>
                  </a:cubicBezTo>
                  <a:lnTo>
                    <a:pt x="668" y="107"/>
                  </a:lnTo>
                  <a:cubicBezTo>
                    <a:pt x="668" y="35"/>
                    <a:pt x="637" y="0"/>
                    <a:pt x="588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49"/>
            <p:cNvSpPr/>
            <p:nvPr/>
          </p:nvSpPr>
          <p:spPr>
            <a:xfrm>
              <a:off x="6597880" y="837603"/>
              <a:ext cx="54946" cy="78458"/>
            </a:xfrm>
            <a:custGeom>
              <a:avLst/>
              <a:gdLst/>
              <a:ahLst/>
              <a:cxnLst/>
              <a:rect l="l" t="t" r="r" b="b"/>
              <a:pathLst>
                <a:path w="2736" h="3917" extrusionOk="0">
                  <a:moveTo>
                    <a:pt x="1968" y="1"/>
                  </a:moveTo>
                  <a:lnTo>
                    <a:pt x="134" y="3103"/>
                  </a:lnTo>
                  <a:cubicBezTo>
                    <a:pt x="0" y="3303"/>
                    <a:pt x="33" y="3537"/>
                    <a:pt x="167" y="3770"/>
                  </a:cubicBezTo>
                  <a:cubicBezTo>
                    <a:pt x="246" y="3881"/>
                    <a:pt x="340" y="3917"/>
                    <a:pt x="420" y="3917"/>
                  </a:cubicBezTo>
                  <a:cubicBezTo>
                    <a:pt x="510" y="3917"/>
                    <a:pt x="583" y="3872"/>
                    <a:pt x="601" y="3837"/>
                  </a:cubicBezTo>
                  <a:lnTo>
                    <a:pt x="2735" y="435"/>
                  </a:lnTo>
                  <a:lnTo>
                    <a:pt x="1968" y="1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49"/>
            <p:cNvSpPr/>
            <p:nvPr/>
          </p:nvSpPr>
          <p:spPr>
            <a:xfrm>
              <a:off x="6652805" y="818655"/>
              <a:ext cx="41551" cy="87852"/>
            </a:xfrm>
            <a:custGeom>
              <a:avLst/>
              <a:gdLst/>
              <a:ahLst/>
              <a:cxnLst/>
              <a:rect l="l" t="t" r="r" b="b"/>
              <a:pathLst>
                <a:path w="2069" h="4386" extrusionOk="0">
                  <a:moveTo>
                    <a:pt x="251" y="0"/>
                  </a:moveTo>
                  <a:cubicBezTo>
                    <a:pt x="219" y="0"/>
                    <a:pt x="151" y="38"/>
                    <a:pt x="100" y="113"/>
                  </a:cubicBezTo>
                  <a:cubicBezTo>
                    <a:pt x="34" y="213"/>
                    <a:pt x="0" y="313"/>
                    <a:pt x="0" y="413"/>
                  </a:cubicBezTo>
                  <a:lnTo>
                    <a:pt x="1802" y="4349"/>
                  </a:lnTo>
                  <a:cubicBezTo>
                    <a:pt x="1802" y="4375"/>
                    <a:pt x="1811" y="4386"/>
                    <a:pt x="1827" y="4386"/>
                  </a:cubicBezTo>
                  <a:cubicBezTo>
                    <a:pt x="1853" y="4386"/>
                    <a:pt x="1894" y="4357"/>
                    <a:pt x="1935" y="4316"/>
                  </a:cubicBezTo>
                  <a:cubicBezTo>
                    <a:pt x="1935" y="4283"/>
                    <a:pt x="1968" y="4283"/>
                    <a:pt x="1968" y="4249"/>
                  </a:cubicBezTo>
                  <a:cubicBezTo>
                    <a:pt x="2035" y="4183"/>
                    <a:pt x="2069" y="4082"/>
                    <a:pt x="2069" y="3982"/>
                  </a:cubicBezTo>
                  <a:lnTo>
                    <a:pt x="267" y="13"/>
                  </a:lnTo>
                  <a:cubicBezTo>
                    <a:pt x="267" y="5"/>
                    <a:pt x="261" y="0"/>
                    <a:pt x="251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49"/>
            <p:cNvSpPr/>
            <p:nvPr/>
          </p:nvSpPr>
          <p:spPr>
            <a:xfrm>
              <a:off x="6633526" y="792756"/>
              <a:ext cx="44443" cy="58347"/>
            </a:xfrm>
            <a:custGeom>
              <a:avLst/>
              <a:gdLst/>
              <a:ahLst/>
              <a:cxnLst/>
              <a:rect l="l" t="t" r="r" b="b"/>
              <a:pathLst>
                <a:path w="2213" h="2913" extrusionOk="0">
                  <a:moveTo>
                    <a:pt x="1561" y="0"/>
                  </a:moveTo>
                  <a:cubicBezTo>
                    <a:pt x="1438" y="0"/>
                    <a:pt x="1303" y="34"/>
                    <a:pt x="1161" y="105"/>
                  </a:cubicBezTo>
                  <a:cubicBezTo>
                    <a:pt x="493" y="539"/>
                    <a:pt x="93" y="1239"/>
                    <a:pt x="26" y="2006"/>
                  </a:cubicBezTo>
                  <a:cubicBezTo>
                    <a:pt x="1" y="2566"/>
                    <a:pt x="266" y="2912"/>
                    <a:pt x="645" y="2912"/>
                  </a:cubicBezTo>
                  <a:cubicBezTo>
                    <a:pt x="763" y="2912"/>
                    <a:pt x="892" y="2878"/>
                    <a:pt x="1027" y="2807"/>
                  </a:cubicBezTo>
                  <a:cubicBezTo>
                    <a:pt x="1694" y="2407"/>
                    <a:pt x="2128" y="1673"/>
                    <a:pt x="2161" y="906"/>
                  </a:cubicBezTo>
                  <a:cubicBezTo>
                    <a:pt x="2212" y="346"/>
                    <a:pt x="1953" y="0"/>
                    <a:pt x="1561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49"/>
            <p:cNvSpPr/>
            <p:nvPr/>
          </p:nvSpPr>
          <p:spPr>
            <a:xfrm>
              <a:off x="6033160" y="2571620"/>
              <a:ext cx="22111" cy="724786"/>
            </a:xfrm>
            <a:custGeom>
              <a:avLst/>
              <a:gdLst/>
              <a:ahLst/>
              <a:cxnLst/>
              <a:rect l="l" t="t" r="r" b="b"/>
              <a:pathLst>
                <a:path w="1101" h="36185" extrusionOk="0">
                  <a:moveTo>
                    <a:pt x="550" y="0"/>
                  </a:moveTo>
                  <a:cubicBezTo>
                    <a:pt x="275" y="0"/>
                    <a:pt x="0" y="175"/>
                    <a:pt x="0" y="526"/>
                  </a:cubicBezTo>
                  <a:lnTo>
                    <a:pt x="0" y="35617"/>
                  </a:lnTo>
                  <a:cubicBezTo>
                    <a:pt x="0" y="35918"/>
                    <a:pt x="234" y="36184"/>
                    <a:pt x="567" y="36184"/>
                  </a:cubicBezTo>
                  <a:cubicBezTo>
                    <a:pt x="867" y="36184"/>
                    <a:pt x="1101" y="35918"/>
                    <a:pt x="1101" y="35617"/>
                  </a:cubicBezTo>
                  <a:lnTo>
                    <a:pt x="1101" y="526"/>
                  </a:lnTo>
                  <a:cubicBezTo>
                    <a:pt x="1101" y="175"/>
                    <a:pt x="826" y="0"/>
                    <a:pt x="550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49"/>
            <p:cNvSpPr/>
            <p:nvPr/>
          </p:nvSpPr>
          <p:spPr>
            <a:xfrm>
              <a:off x="6250352" y="2472752"/>
              <a:ext cx="242376" cy="567750"/>
            </a:xfrm>
            <a:custGeom>
              <a:avLst/>
              <a:gdLst/>
              <a:ahLst/>
              <a:cxnLst/>
              <a:rect l="l" t="t" r="r" b="b"/>
              <a:pathLst>
                <a:path w="12069" h="28345" extrusionOk="0">
                  <a:moveTo>
                    <a:pt x="704" y="0"/>
                  </a:moveTo>
                  <a:cubicBezTo>
                    <a:pt x="355" y="0"/>
                    <a:pt x="1" y="332"/>
                    <a:pt x="193" y="758"/>
                  </a:cubicBezTo>
                  <a:lnTo>
                    <a:pt x="10934" y="28011"/>
                  </a:lnTo>
                  <a:cubicBezTo>
                    <a:pt x="11034" y="28211"/>
                    <a:pt x="11234" y="28345"/>
                    <a:pt x="11434" y="28345"/>
                  </a:cubicBezTo>
                  <a:cubicBezTo>
                    <a:pt x="11501" y="28345"/>
                    <a:pt x="11568" y="28311"/>
                    <a:pt x="11634" y="28278"/>
                  </a:cubicBezTo>
                  <a:cubicBezTo>
                    <a:pt x="11935" y="28178"/>
                    <a:pt x="12068" y="27844"/>
                    <a:pt x="11968" y="27577"/>
                  </a:cubicBezTo>
                  <a:lnTo>
                    <a:pt x="1194" y="358"/>
                  </a:lnTo>
                  <a:cubicBezTo>
                    <a:pt x="1097" y="105"/>
                    <a:pt x="902" y="0"/>
                    <a:pt x="704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49"/>
            <p:cNvSpPr/>
            <p:nvPr/>
          </p:nvSpPr>
          <p:spPr>
            <a:xfrm>
              <a:off x="5619822" y="2520003"/>
              <a:ext cx="850112" cy="455022"/>
            </a:xfrm>
            <a:custGeom>
              <a:avLst/>
              <a:gdLst/>
              <a:ahLst/>
              <a:cxnLst/>
              <a:rect l="l" t="t" r="r" b="b"/>
              <a:pathLst>
                <a:path w="42331" h="22717" extrusionOk="0">
                  <a:moveTo>
                    <a:pt x="21149" y="0"/>
                  </a:moveTo>
                  <a:cubicBezTo>
                    <a:pt x="20982" y="0"/>
                    <a:pt x="20849" y="67"/>
                    <a:pt x="20749" y="167"/>
                  </a:cubicBezTo>
                  <a:lnTo>
                    <a:pt x="334" y="21716"/>
                  </a:lnTo>
                  <a:cubicBezTo>
                    <a:pt x="1" y="22101"/>
                    <a:pt x="357" y="22603"/>
                    <a:pt x="767" y="22603"/>
                  </a:cubicBezTo>
                  <a:cubicBezTo>
                    <a:pt x="891" y="22603"/>
                    <a:pt x="1019" y="22558"/>
                    <a:pt x="1135" y="22450"/>
                  </a:cubicBezTo>
                  <a:lnTo>
                    <a:pt x="21149" y="1335"/>
                  </a:lnTo>
                  <a:lnTo>
                    <a:pt x="41163" y="22550"/>
                  </a:lnTo>
                  <a:cubicBezTo>
                    <a:pt x="41263" y="22650"/>
                    <a:pt x="41397" y="22717"/>
                    <a:pt x="41564" y="22717"/>
                  </a:cubicBezTo>
                  <a:cubicBezTo>
                    <a:pt x="42064" y="22717"/>
                    <a:pt x="42331" y="22150"/>
                    <a:pt x="41997" y="21783"/>
                  </a:cubicBezTo>
                  <a:lnTo>
                    <a:pt x="21549" y="167"/>
                  </a:lnTo>
                  <a:cubicBezTo>
                    <a:pt x="21449" y="67"/>
                    <a:pt x="21283" y="0"/>
                    <a:pt x="21149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49"/>
            <p:cNvSpPr/>
            <p:nvPr/>
          </p:nvSpPr>
          <p:spPr>
            <a:xfrm>
              <a:off x="5595703" y="2473073"/>
              <a:ext cx="242376" cy="567430"/>
            </a:xfrm>
            <a:custGeom>
              <a:avLst/>
              <a:gdLst/>
              <a:ahLst/>
              <a:cxnLst/>
              <a:rect l="l" t="t" r="r" b="b"/>
              <a:pathLst>
                <a:path w="12069" h="28329" extrusionOk="0">
                  <a:moveTo>
                    <a:pt x="11362" y="1"/>
                  </a:moveTo>
                  <a:cubicBezTo>
                    <a:pt x="11165" y="1"/>
                    <a:pt x="10971" y="103"/>
                    <a:pt x="10875" y="342"/>
                  </a:cubicBezTo>
                  <a:lnTo>
                    <a:pt x="101" y="27595"/>
                  </a:lnTo>
                  <a:cubicBezTo>
                    <a:pt x="1" y="27862"/>
                    <a:pt x="134" y="28162"/>
                    <a:pt x="434" y="28295"/>
                  </a:cubicBezTo>
                  <a:cubicBezTo>
                    <a:pt x="501" y="28295"/>
                    <a:pt x="568" y="28329"/>
                    <a:pt x="635" y="28329"/>
                  </a:cubicBezTo>
                  <a:cubicBezTo>
                    <a:pt x="835" y="28329"/>
                    <a:pt x="1035" y="28195"/>
                    <a:pt x="1135" y="27995"/>
                  </a:cubicBezTo>
                  <a:lnTo>
                    <a:pt x="11876" y="776"/>
                  </a:lnTo>
                  <a:cubicBezTo>
                    <a:pt x="12068" y="326"/>
                    <a:pt x="11712" y="1"/>
                    <a:pt x="11362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49"/>
            <p:cNvSpPr/>
            <p:nvPr/>
          </p:nvSpPr>
          <p:spPr>
            <a:xfrm>
              <a:off x="6442461" y="2958300"/>
              <a:ext cx="51592" cy="84887"/>
            </a:xfrm>
            <a:custGeom>
              <a:avLst/>
              <a:gdLst/>
              <a:ahLst/>
              <a:cxnLst/>
              <a:rect l="l" t="t" r="r" b="b"/>
              <a:pathLst>
                <a:path w="2569" h="4238" extrusionOk="0">
                  <a:moveTo>
                    <a:pt x="1134" y="1"/>
                  </a:moveTo>
                  <a:lnTo>
                    <a:pt x="0" y="401"/>
                  </a:lnTo>
                  <a:lnTo>
                    <a:pt x="1301" y="3904"/>
                  </a:lnTo>
                  <a:lnTo>
                    <a:pt x="1301" y="3970"/>
                  </a:lnTo>
                  <a:cubicBezTo>
                    <a:pt x="1335" y="4037"/>
                    <a:pt x="1401" y="4104"/>
                    <a:pt x="1468" y="4137"/>
                  </a:cubicBezTo>
                  <a:cubicBezTo>
                    <a:pt x="1618" y="4204"/>
                    <a:pt x="1768" y="4237"/>
                    <a:pt x="1914" y="4237"/>
                  </a:cubicBezTo>
                  <a:cubicBezTo>
                    <a:pt x="2060" y="4237"/>
                    <a:pt x="2202" y="4204"/>
                    <a:pt x="2335" y="4137"/>
                  </a:cubicBezTo>
                  <a:cubicBezTo>
                    <a:pt x="2435" y="4104"/>
                    <a:pt x="2535" y="4004"/>
                    <a:pt x="2569" y="3904"/>
                  </a:cubicBezTo>
                  <a:cubicBezTo>
                    <a:pt x="2569" y="3870"/>
                    <a:pt x="2569" y="3870"/>
                    <a:pt x="2569" y="3837"/>
                  </a:cubicBezTo>
                  <a:cubicBezTo>
                    <a:pt x="2569" y="3803"/>
                    <a:pt x="2569" y="3770"/>
                    <a:pt x="2569" y="3737"/>
                  </a:cubicBezTo>
                  <a:lnTo>
                    <a:pt x="1134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49"/>
            <p:cNvSpPr/>
            <p:nvPr/>
          </p:nvSpPr>
          <p:spPr>
            <a:xfrm>
              <a:off x="5594377" y="2958300"/>
              <a:ext cx="51592" cy="84887"/>
            </a:xfrm>
            <a:custGeom>
              <a:avLst/>
              <a:gdLst/>
              <a:ahLst/>
              <a:cxnLst/>
              <a:rect l="l" t="t" r="r" b="b"/>
              <a:pathLst>
                <a:path w="2569" h="4238" extrusionOk="0">
                  <a:moveTo>
                    <a:pt x="1434" y="1"/>
                  </a:moveTo>
                  <a:lnTo>
                    <a:pt x="0" y="3737"/>
                  </a:lnTo>
                  <a:cubicBezTo>
                    <a:pt x="0" y="3770"/>
                    <a:pt x="0" y="3803"/>
                    <a:pt x="0" y="3837"/>
                  </a:cubicBezTo>
                  <a:lnTo>
                    <a:pt x="0" y="3904"/>
                  </a:lnTo>
                  <a:cubicBezTo>
                    <a:pt x="33" y="4004"/>
                    <a:pt x="100" y="4104"/>
                    <a:pt x="200" y="4137"/>
                  </a:cubicBezTo>
                  <a:cubicBezTo>
                    <a:pt x="334" y="4204"/>
                    <a:pt x="484" y="4237"/>
                    <a:pt x="634" y="4237"/>
                  </a:cubicBezTo>
                  <a:cubicBezTo>
                    <a:pt x="784" y="4237"/>
                    <a:pt x="934" y="4204"/>
                    <a:pt x="1068" y="4137"/>
                  </a:cubicBezTo>
                  <a:cubicBezTo>
                    <a:pt x="1134" y="4104"/>
                    <a:pt x="1201" y="4037"/>
                    <a:pt x="1234" y="3970"/>
                  </a:cubicBezTo>
                  <a:lnTo>
                    <a:pt x="1234" y="3904"/>
                  </a:lnTo>
                  <a:lnTo>
                    <a:pt x="2569" y="401"/>
                  </a:lnTo>
                  <a:lnTo>
                    <a:pt x="1434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49"/>
            <p:cNvSpPr/>
            <p:nvPr/>
          </p:nvSpPr>
          <p:spPr>
            <a:xfrm>
              <a:off x="6031814" y="3227903"/>
              <a:ext cx="24802" cy="72509"/>
            </a:xfrm>
            <a:custGeom>
              <a:avLst/>
              <a:gdLst/>
              <a:ahLst/>
              <a:cxnLst/>
              <a:rect l="l" t="t" r="r" b="b"/>
              <a:pathLst>
                <a:path w="1235" h="3620" extrusionOk="0">
                  <a:moveTo>
                    <a:pt x="617" y="0"/>
                  </a:moveTo>
                  <a:cubicBezTo>
                    <a:pt x="401" y="0"/>
                    <a:pt x="184" y="50"/>
                    <a:pt x="0" y="150"/>
                  </a:cubicBezTo>
                  <a:lnTo>
                    <a:pt x="0" y="3253"/>
                  </a:lnTo>
                  <a:cubicBezTo>
                    <a:pt x="0" y="3353"/>
                    <a:pt x="67" y="3453"/>
                    <a:pt x="167" y="3520"/>
                  </a:cubicBezTo>
                  <a:cubicBezTo>
                    <a:pt x="317" y="3586"/>
                    <a:pt x="467" y="3620"/>
                    <a:pt x="617" y="3620"/>
                  </a:cubicBezTo>
                  <a:cubicBezTo>
                    <a:pt x="768" y="3620"/>
                    <a:pt x="918" y="3586"/>
                    <a:pt x="1068" y="3520"/>
                  </a:cubicBezTo>
                  <a:cubicBezTo>
                    <a:pt x="1168" y="3453"/>
                    <a:pt x="1235" y="3353"/>
                    <a:pt x="1235" y="3253"/>
                  </a:cubicBezTo>
                  <a:lnTo>
                    <a:pt x="1235" y="150"/>
                  </a:lnTo>
                  <a:cubicBezTo>
                    <a:pt x="1051" y="50"/>
                    <a:pt x="834" y="0"/>
                    <a:pt x="617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49"/>
            <p:cNvSpPr/>
            <p:nvPr/>
          </p:nvSpPr>
          <p:spPr>
            <a:xfrm>
              <a:off x="5539432" y="1694647"/>
              <a:ext cx="995490" cy="1075451"/>
            </a:xfrm>
            <a:custGeom>
              <a:avLst/>
              <a:gdLst/>
              <a:ahLst/>
              <a:cxnLst/>
              <a:rect l="l" t="t" r="r" b="b"/>
              <a:pathLst>
                <a:path w="49570" h="53692" extrusionOk="0">
                  <a:moveTo>
                    <a:pt x="15096" y="1"/>
                  </a:moveTo>
                  <a:cubicBezTo>
                    <a:pt x="12979" y="1"/>
                    <a:pt x="10447" y="1385"/>
                    <a:pt x="7473" y="3046"/>
                  </a:cubicBezTo>
                  <a:cubicBezTo>
                    <a:pt x="3804" y="5047"/>
                    <a:pt x="901" y="7616"/>
                    <a:pt x="334" y="14487"/>
                  </a:cubicBezTo>
                  <a:cubicBezTo>
                    <a:pt x="1" y="18657"/>
                    <a:pt x="334" y="26629"/>
                    <a:pt x="1168" y="32667"/>
                  </a:cubicBezTo>
                  <a:cubicBezTo>
                    <a:pt x="2403" y="42741"/>
                    <a:pt x="3904" y="42774"/>
                    <a:pt x="6072" y="44442"/>
                  </a:cubicBezTo>
                  <a:cubicBezTo>
                    <a:pt x="9841" y="47377"/>
                    <a:pt x="18314" y="51447"/>
                    <a:pt x="21883" y="52848"/>
                  </a:cubicBezTo>
                  <a:cubicBezTo>
                    <a:pt x="23389" y="53446"/>
                    <a:pt x="24832" y="53691"/>
                    <a:pt x="26209" y="53691"/>
                  </a:cubicBezTo>
                  <a:cubicBezTo>
                    <a:pt x="30749" y="53691"/>
                    <a:pt x="34574" y="51022"/>
                    <a:pt x="37594" y="49512"/>
                  </a:cubicBezTo>
                  <a:cubicBezTo>
                    <a:pt x="41230" y="47678"/>
                    <a:pt x="44699" y="45610"/>
                    <a:pt x="48068" y="43308"/>
                  </a:cubicBezTo>
                  <a:cubicBezTo>
                    <a:pt x="49036" y="42607"/>
                    <a:pt x="49570" y="41874"/>
                    <a:pt x="49536" y="41106"/>
                  </a:cubicBezTo>
                  <a:cubicBezTo>
                    <a:pt x="49536" y="40806"/>
                    <a:pt x="49536" y="39539"/>
                    <a:pt x="49536" y="39238"/>
                  </a:cubicBezTo>
                  <a:cubicBezTo>
                    <a:pt x="49536" y="38271"/>
                    <a:pt x="48669" y="37204"/>
                    <a:pt x="46868" y="36036"/>
                  </a:cubicBezTo>
                  <a:cubicBezTo>
                    <a:pt x="43532" y="33868"/>
                    <a:pt x="33792" y="28431"/>
                    <a:pt x="29088" y="25829"/>
                  </a:cubicBezTo>
                  <a:cubicBezTo>
                    <a:pt x="29088" y="25829"/>
                    <a:pt x="29088" y="25795"/>
                    <a:pt x="29055" y="25795"/>
                  </a:cubicBezTo>
                  <a:cubicBezTo>
                    <a:pt x="25452" y="23627"/>
                    <a:pt x="24352" y="14287"/>
                    <a:pt x="21883" y="6381"/>
                  </a:cubicBezTo>
                  <a:cubicBezTo>
                    <a:pt x="21049" y="3680"/>
                    <a:pt x="19982" y="2145"/>
                    <a:pt x="18748" y="1445"/>
                  </a:cubicBezTo>
                  <a:cubicBezTo>
                    <a:pt x="18447" y="1278"/>
                    <a:pt x="17380" y="677"/>
                    <a:pt x="17146" y="544"/>
                  </a:cubicBezTo>
                  <a:cubicBezTo>
                    <a:pt x="16512" y="167"/>
                    <a:pt x="15829" y="1"/>
                    <a:pt x="1509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49"/>
            <p:cNvSpPr/>
            <p:nvPr/>
          </p:nvSpPr>
          <p:spPr>
            <a:xfrm>
              <a:off x="5609781" y="2183920"/>
              <a:ext cx="939881" cy="547821"/>
            </a:xfrm>
            <a:custGeom>
              <a:avLst/>
              <a:gdLst/>
              <a:ahLst/>
              <a:cxnLst/>
              <a:rect l="l" t="t" r="r" b="b"/>
              <a:pathLst>
                <a:path w="46801" h="27350" extrusionOk="0">
                  <a:moveTo>
                    <a:pt x="23050" y="1"/>
                  </a:moveTo>
                  <a:cubicBezTo>
                    <a:pt x="23050" y="1"/>
                    <a:pt x="0" y="13577"/>
                    <a:pt x="1001" y="16079"/>
                  </a:cubicBezTo>
                  <a:cubicBezTo>
                    <a:pt x="2002" y="18614"/>
                    <a:pt x="13910" y="24752"/>
                    <a:pt x="18380" y="26520"/>
                  </a:cubicBezTo>
                  <a:cubicBezTo>
                    <a:pt x="19880" y="27107"/>
                    <a:pt x="21318" y="27349"/>
                    <a:pt x="22690" y="27349"/>
                  </a:cubicBezTo>
                  <a:cubicBezTo>
                    <a:pt x="27237" y="27349"/>
                    <a:pt x="31068" y="24696"/>
                    <a:pt x="34091" y="23184"/>
                  </a:cubicBezTo>
                  <a:cubicBezTo>
                    <a:pt x="37727" y="21349"/>
                    <a:pt x="41196" y="19281"/>
                    <a:pt x="44532" y="16980"/>
                  </a:cubicBezTo>
                  <a:cubicBezTo>
                    <a:pt x="46800" y="15378"/>
                    <a:pt x="46600" y="13711"/>
                    <a:pt x="43365" y="11609"/>
                  </a:cubicBezTo>
                  <a:cubicBezTo>
                    <a:pt x="38895" y="8707"/>
                    <a:pt x="23050" y="1"/>
                    <a:pt x="23050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49"/>
            <p:cNvSpPr/>
            <p:nvPr/>
          </p:nvSpPr>
          <p:spPr>
            <a:xfrm>
              <a:off x="5570921" y="1694367"/>
              <a:ext cx="342346" cy="200280"/>
            </a:xfrm>
            <a:custGeom>
              <a:avLst/>
              <a:gdLst/>
              <a:ahLst/>
              <a:cxnLst/>
              <a:rect l="l" t="t" r="r" b="b"/>
              <a:pathLst>
                <a:path w="17047" h="9999" extrusionOk="0">
                  <a:moveTo>
                    <a:pt x="13542" y="1"/>
                  </a:moveTo>
                  <a:cubicBezTo>
                    <a:pt x="11433" y="1"/>
                    <a:pt x="8892" y="1383"/>
                    <a:pt x="5905" y="3026"/>
                  </a:cubicBezTo>
                  <a:cubicBezTo>
                    <a:pt x="3403" y="4394"/>
                    <a:pt x="1268" y="5995"/>
                    <a:pt x="1" y="9031"/>
                  </a:cubicBezTo>
                  <a:lnTo>
                    <a:pt x="1668" y="9998"/>
                  </a:lnTo>
                  <a:cubicBezTo>
                    <a:pt x="2936" y="6963"/>
                    <a:pt x="5071" y="5328"/>
                    <a:pt x="7573" y="3960"/>
                  </a:cubicBezTo>
                  <a:cubicBezTo>
                    <a:pt x="10558" y="2327"/>
                    <a:pt x="13095" y="928"/>
                    <a:pt x="15212" y="928"/>
                  </a:cubicBezTo>
                  <a:cubicBezTo>
                    <a:pt x="15863" y="928"/>
                    <a:pt x="16474" y="1061"/>
                    <a:pt x="17046" y="1359"/>
                  </a:cubicBezTo>
                  <a:cubicBezTo>
                    <a:pt x="16646" y="1125"/>
                    <a:pt x="15779" y="658"/>
                    <a:pt x="15545" y="525"/>
                  </a:cubicBezTo>
                  <a:cubicBezTo>
                    <a:pt x="14927" y="161"/>
                    <a:pt x="14260" y="1"/>
                    <a:pt x="13542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49"/>
            <p:cNvSpPr/>
            <p:nvPr/>
          </p:nvSpPr>
          <p:spPr>
            <a:xfrm>
              <a:off x="5567567" y="1713135"/>
              <a:ext cx="601591" cy="830945"/>
            </a:xfrm>
            <a:custGeom>
              <a:avLst/>
              <a:gdLst/>
              <a:ahLst/>
              <a:cxnLst/>
              <a:rect l="l" t="t" r="r" b="b"/>
              <a:pathLst>
                <a:path w="29956" h="41485" extrusionOk="0">
                  <a:moveTo>
                    <a:pt x="15400" y="0"/>
                  </a:moveTo>
                  <a:cubicBezTo>
                    <a:pt x="13288" y="0"/>
                    <a:pt x="10745" y="1396"/>
                    <a:pt x="7773" y="3023"/>
                  </a:cubicBezTo>
                  <a:cubicBezTo>
                    <a:pt x="4070" y="5058"/>
                    <a:pt x="1135" y="7627"/>
                    <a:pt x="568" y="14465"/>
                  </a:cubicBezTo>
                  <a:cubicBezTo>
                    <a:pt x="1" y="21303"/>
                    <a:pt x="1268" y="38415"/>
                    <a:pt x="3637" y="40383"/>
                  </a:cubicBezTo>
                  <a:cubicBezTo>
                    <a:pt x="3703" y="40450"/>
                    <a:pt x="4271" y="40984"/>
                    <a:pt x="4871" y="41484"/>
                  </a:cubicBezTo>
                  <a:cubicBezTo>
                    <a:pt x="7703" y="35820"/>
                    <a:pt x="23813" y="26122"/>
                    <a:pt x="29549" y="26122"/>
                  </a:cubicBezTo>
                  <a:cubicBezTo>
                    <a:pt x="29691" y="26122"/>
                    <a:pt x="29827" y="26128"/>
                    <a:pt x="29956" y="26140"/>
                  </a:cubicBezTo>
                  <a:cubicBezTo>
                    <a:pt x="26320" y="23972"/>
                    <a:pt x="22984" y="13364"/>
                    <a:pt x="20482" y="5458"/>
                  </a:cubicBezTo>
                  <a:cubicBezTo>
                    <a:pt x="19226" y="1421"/>
                    <a:pt x="17532" y="0"/>
                    <a:pt x="15400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49"/>
            <p:cNvSpPr/>
            <p:nvPr/>
          </p:nvSpPr>
          <p:spPr>
            <a:xfrm>
              <a:off x="5567567" y="1713135"/>
              <a:ext cx="601591" cy="830945"/>
            </a:xfrm>
            <a:custGeom>
              <a:avLst/>
              <a:gdLst/>
              <a:ahLst/>
              <a:cxnLst/>
              <a:rect l="l" t="t" r="r" b="b"/>
              <a:pathLst>
                <a:path w="29956" h="41485" extrusionOk="0">
                  <a:moveTo>
                    <a:pt x="15400" y="0"/>
                  </a:moveTo>
                  <a:cubicBezTo>
                    <a:pt x="13288" y="0"/>
                    <a:pt x="10745" y="1396"/>
                    <a:pt x="7773" y="3023"/>
                  </a:cubicBezTo>
                  <a:cubicBezTo>
                    <a:pt x="4070" y="5058"/>
                    <a:pt x="1135" y="7627"/>
                    <a:pt x="568" y="14465"/>
                  </a:cubicBezTo>
                  <a:cubicBezTo>
                    <a:pt x="1" y="21303"/>
                    <a:pt x="1268" y="38415"/>
                    <a:pt x="3637" y="40383"/>
                  </a:cubicBezTo>
                  <a:cubicBezTo>
                    <a:pt x="3703" y="40450"/>
                    <a:pt x="4271" y="40984"/>
                    <a:pt x="4871" y="41484"/>
                  </a:cubicBezTo>
                  <a:cubicBezTo>
                    <a:pt x="7703" y="35820"/>
                    <a:pt x="23813" y="26122"/>
                    <a:pt x="29549" y="26122"/>
                  </a:cubicBezTo>
                  <a:cubicBezTo>
                    <a:pt x="29691" y="26122"/>
                    <a:pt x="29827" y="26128"/>
                    <a:pt x="29956" y="26140"/>
                  </a:cubicBezTo>
                  <a:cubicBezTo>
                    <a:pt x="26320" y="23972"/>
                    <a:pt x="22984" y="13364"/>
                    <a:pt x="20482" y="5458"/>
                  </a:cubicBezTo>
                  <a:cubicBezTo>
                    <a:pt x="19226" y="1421"/>
                    <a:pt x="17532" y="0"/>
                    <a:pt x="154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49"/>
            <p:cNvSpPr/>
            <p:nvPr/>
          </p:nvSpPr>
          <p:spPr>
            <a:xfrm>
              <a:off x="8268583" y="3106642"/>
              <a:ext cx="308186" cy="149103"/>
            </a:xfrm>
            <a:custGeom>
              <a:avLst/>
              <a:gdLst/>
              <a:ahLst/>
              <a:cxnLst/>
              <a:rect l="l" t="t" r="r" b="b"/>
              <a:pathLst>
                <a:path w="15346" h="7444" extrusionOk="0">
                  <a:moveTo>
                    <a:pt x="34" y="0"/>
                  </a:moveTo>
                  <a:cubicBezTo>
                    <a:pt x="1" y="367"/>
                    <a:pt x="34" y="734"/>
                    <a:pt x="134" y="1067"/>
                  </a:cubicBezTo>
                  <a:cubicBezTo>
                    <a:pt x="301" y="1368"/>
                    <a:pt x="1202" y="2001"/>
                    <a:pt x="2202" y="2502"/>
                  </a:cubicBezTo>
                  <a:cubicBezTo>
                    <a:pt x="3003" y="2869"/>
                    <a:pt x="3303" y="3402"/>
                    <a:pt x="4304" y="4537"/>
                  </a:cubicBezTo>
                  <a:cubicBezTo>
                    <a:pt x="5171" y="5504"/>
                    <a:pt x="6272" y="6271"/>
                    <a:pt x="7506" y="6772"/>
                  </a:cubicBezTo>
                  <a:cubicBezTo>
                    <a:pt x="8463" y="7173"/>
                    <a:pt x="9584" y="7443"/>
                    <a:pt x="10725" y="7443"/>
                  </a:cubicBezTo>
                  <a:cubicBezTo>
                    <a:pt x="11573" y="7443"/>
                    <a:pt x="12433" y="7294"/>
                    <a:pt x="13244" y="6938"/>
                  </a:cubicBezTo>
                  <a:cubicBezTo>
                    <a:pt x="14011" y="6605"/>
                    <a:pt x="14711" y="6104"/>
                    <a:pt x="15278" y="5504"/>
                  </a:cubicBezTo>
                  <a:cubicBezTo>
                    <a:pt x="15312" y="5304"/>
                    <a:pt x="15345" y="5104"/>
                    <a:pt x="15312" y="4904"/>
                  </a:cubicBezTo>
                  <a:lnTo>
                    <a:pt x="34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49"/>
            <p:cNvSpPr/>
            <p:nvPr/>
          </p:nvSpPr>
          <p:spPr>
            <a:xfrm>
              <a:off x="8263221" y="3001384"/>
              <a:ext cx="328951" cy="235292"/>
            </a:xfrm>
            <a:custGeom>
              <a:avLst/>
              <a:gdLst/>
              <a:ahLst/>
              <a:cxnLst/>
              <a:rect l="l" t="t" r="r" b="b"/>
              <a:pathLst>
                <a:path w="16380" h="11747" extrusionOk="0">
                  <a:moveTo>
                    <a:pt x="5470" y="0"/>
                  </a:moveTo>
                  <a:cubicBezTo>
                    <a:pt x="4734" y="0"/>
                    <a:pt x="3742" y="174"/>
                    <a:pt x="3270" y="1019"/>
                  </a:cubicBezTo>
                  <a:cubicBezTo>
                    <a:pt x="3036" y="1452"/>
                    <a:pt x="3403" y="1753"/>
                    <a:pt x="3170" y="1886"/>
                  </a:cubicBezTo>
                  <a:cubicBezTo>
                    <a:pt x="3141" y="1903"/>
                    <a:pt x="3108" y="1910"/>
                    <a:pt x="3073" y="1910"/>
                  </a:cubicBezTo>
                  <a:cubicBezTo>
                    <a:pt x="2840" y="1910"/>
                    <a:pt x="2502" y="1584"/>
                    <a:pt x="2294" y="1584"/>
                  </a:cubicBezTo>
                  <a:cubicBezTo>
                    <a:pt x="2286" y="1584"/>
                    <a:pt x="2277" y="1585"/>
                    <a:pt x="2269" y="1586"/>
                  </a:cubicBezTo>
                  <a:cubicBezTo>
                    <a:pt x="1702" y="1686"/>
                    <a:pt x="1135" y="1753"/>
                    <a:pt x="568" y="1753"/>
                  </a:cubicBezTo>
                  <a:lnTo>
                    <a:pt x="435" y="1219"/>
                  </a:lnTo>
                  <a:cubicBezTo>
                    <a:pt x="1" y="1386"/>
                    <a:pt x="168" y="2220"/>
                    <a:pt x="168" y="3120"/>
                  </a:cubicBezTo>
                  <a:cubicBezTo>
                    <a:pt x="134" y="4088"/>
                    <a:pt x="201" y="5255"/>
                    <a:pt x="501" y="5722"/>
                  </a:cubicBezTo>
                  <a:cubicBezTo>
                    <a:pt x="1035" y="6556"/>
                    <a:pt x="2603" y="7090"/>
                    <a:pt x="3370" y="7723"/>
                  </a:cubicBezTo>
                  <a:cubicBezTo>
                    <a:pt x="4171" y="8391"/>
                    <a:pt x="4971" y="9425"/>
                    <a:pt x="6039" y="10225"/>
                  </a:cubicBezTo>
                  <a:cubicBezTo>
                    <a:pt x="6539" y="10659"/>
                    <a:pt x="7139" y="10992"/>
                    <a:pt x="7740" y="11293"/>
                  </a:cubicBezTo>
                  <a:cubicBezTo>
                    <a:pt x="8452" y="11649"/>
                    <a:pt x="9281" y="11747"/>
                    <a:pt x="10074" y="11747"/>
                  </a:cubicBezTo>
                  <a:cubicBezTo>
                    <a:pt x="10619" y="11747"/>
                    <a:pt x="11147" y="11700"/>
                    <a:pt x="11609" y="11660"/>
                  </a:cubicBezTo>
                  <a:cubicBezTo>
                    <a:pt x="13077" y="11560"/>
                    <a:pt x="16379" y="10192"/>
                    <a:pt x="15445" y="8724"/>
                  </a:cubicBezTo>
                  <a:cubicBezTo>
                    <a:pt x="14812" y="7723"/>
                    <a:pt x="13978" y="6856"/>
                    <a:pt x="12977" y="6222"/>
                  </a:cubicBezTo>
                  <a:cubicBezTo>
                    <a:pt x="12410" y="5889"/>
                    <a:pt x="11009" y="5155"/>
                    <a:pt x="10175" y="4688"/>
                  </a:cubicBezTo>
                  <a:cubicBezTo>
                    <a:pt x="7873" y="3287"/>
                    <a:pt x="6639" y="1286"/>
                    <a:pt x="6372" y="85"/>
                  </a:cubicBezTo>
                  <a:cubicBezTo>
                    <a:pt x="6372" y="85"/>
                    <a:pt x="5983" y="0"/>
                    <a:pt x="5470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49"/>
            <p:cNvSpPr/>
            <p:nvPr/>
          </p:nvSpPr>
          <p:spPr>
            <a:xfrm>
              <a:off x="8418640" y="3125149"/>
              <a:ext cx="168171" cy="117095"/>
            </a:xfrm>
            <a:custGeom>
              <a:avLst/>
              <a:gdLst/>
              <a:ahLst/>
              <a:cxnLst/>
              <a:rect l="l" t="t" r="r" b="b"/>
              <a:pathLst>
                <a:path w="8374" h="5846" extrusionOk="0">
                  <a:moveTo>
                    <a:pt x="4771" y="1"/>
                  </a:moveTo>
                  <a:cubicBezTo>
                    <a:pt x="4204" y="1"/>
                    <a:pt x="3466" y="182"/>
                    <a:pt x="2503" y="744"/>
                  </a:cubicBezTo>
                  <a:cubicBezTo>
                    <a:pt x="134" y="2178"/>
                    <a:pt x="1" y="5114"/>
                    <a:pt x="1" y="5114"/>
                  </a:cubicBezTo>
                  <a:cubicBezTo>
                    <a:pt x="986" y="5606"/>
                    <a:pt x="2048" y="5846"/>
                    <a:pt x="3104" y="5846"/>
                  </a:cubicBezTo>
                  <a:cubicBezTo>
                    <a:pt x="4834" y="5846"/>
                    <a:pt x="6547" y="5202"/>
                    <a:pt x="7873" y="3980"/>
                  </a:cubicBezTo>
                  <a:cubicBezTo>
                    <a:pt x="8373" y="1945"/>
                    <a:pt x="6739" y="777"/>
                    <a:pt x="6339" y="544"/>
                  </a:cubicBezTo>
                  <a:cubicBezTo>
                    <a:pt x="6079" y="404"/>
                    <a:pt x="5616" y="1"/>
                    <a:pt x="4771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49"/>
            <p:cNvSpPr/>
            <p:nvPr/>
          </p:nvSpPr>
          <p:spPr>
            <a:xfrm>
              <a:off x="7689806" y="2793272"/>
              <a:ext cx="232475" cy="271847"/>
            </a:xfrm>
            <a:custGeom>
              <a:avLst/>
              <a:gdLst/>
              <a:ahLst/>
              <a:cxnLst/>
              <a:rect l="l" t="t" r="r" b="b"/>
              <a:pathLst>
                <a:path w="11576" h="13572" extrusionOk="0">
                  <a:moveTo>
                    <a:pt x="767" y="0"/>
                  </a:moveTo>
                  <a:cubicBezTo>
                    <a:pt x="434" y="167"/>
                    <a:pt x="200" y="467"/>
                    <a:pt x="67" y="834"/>
                  </a:cubicBezTo>
                  <a:cubicBezTo>
                    <a:pt x="0" y="1201"/>
                    <a:pt x="300" y="2202"/>
                    <a:pt x="634" y="2969"/>
                  </a:cubicBezTo>
                  <a:cubicBezTo>
                    <a:pt x="1001" y="3903"/>
                    <a:pt x="1201" y="4904"/>
                    <a:pt x="1201" y="5905"/>
                  </a:cubicBezTo>
                  <a:cubicBezTo>
                    <a:pt x="1301" y="7372"/>
                    <a:pt x="1701" y="8773"/>
                    <a:pt x="2335" y="10074"/>
                  </a:cubicBezTo>
                  <a:cubicBezTo>
                    <a:pt x="3054" y="11574"/>
                    <a:pt x="5587" y="13572"/>
                    <a:pt x="8373" y="13572"/>
                  </a:cubicBezTo>
                  <a:cubicBezTo>
                    <a:pt x="8561" y="13572"/>
                    <a:pt x="8750" y="13563"/>
                    <a:pt x="8940" y="13544"/>
                  </a:cubicBezTo>
                  <a:cubicBezTo>
                    <a:pt x="11342" y="13310"/>
                    <a:pt x="11575" y="12143"/>
                    <a:pt x="11475" y="11575"/>
                  </a:cubicBezTo>
                  <a:lnTo>
                    <a:pt x="767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49"/>
            <p:cNvSpPr/>
            <p:nvPr/>
          </p:nvSpPr>
          <p:spPr>
            <a:xfrm>
              <a:off x="7699847" y="2737429"/>
              <a:ext cx="217072" cy="299789"/>
            </a:xfrm>
            <a:custGeom>
              <a:avLst/>
              <a:gdLst/>
              <a:ahLst/>
              <a:cxnLst/>
              <a:rect l="l" t="t" r="r" b="b"/>
              <a:pathLst>
                <a:path w="10809" h="14967" extrusionOk="0">
                  <a:moveTo>
                    <a:pt x="2858" y="0"/>
                  </a:moveTo>
                  <a:cubicBezTo>
                    <a:pt x="2514" y="0"/>
                    <a:pt x="2106" y="523"/>
                    <a:pt x="1535" y="1154"/>
                  </a:cubicBezTo>
                  <a:cubicBezTo>
                    <a:pt x="901" y="1888"/>
                    <a:pt x="201" y="2722"/>
                    <a:pt x="134" y="3255"/>
                  </a:cubicBezTo>
                  <a:cubicBezTo>
                    <a:pt x="1" y="4189"/>
                    <a:pt x="734" y="5390"/>
                    <a:pt x="1068" y="6358"/>
                  </a:cubicBezTo>
                  <a:cubicBezTo>
                    <a:pt x="1335" y="7292"/>
                    <a:pt x="1235" y="8159"/>
                    <a:pt x="1502" y="9393"/>
                  </a:cubicBezTo>
                  <a:cubicBezTo>
                    <a:pt x="1735" y="10828"/>
                    <a:pt x="2336" y="12162"/>
                    <a:pt x="3236" y="13263"/>
                  </a:cubicBezTo>
                  <a:cubicBezTo>
                    <a:pt x="3851" y="14014"/>
                    <a:pt x="6872" y="14967"/>
                    <a:pt x="8815" y="14967"/>
                  </a:cubicBezTo>
                  <a:cubicBezTo>
                    <a:pt x="9719" y="14967"/>
                    <a:pt x="10390" y="14760"/>
                    <a:pt x="10475" y="14230"/>
                  </a:cubicBezTo>
                  <a:cubicBezTo>
                    <a:pt x="10608" y="13163"/>
                    <a:pt x="10808" y="11895"/>
                    <a:pt x="10041" y="10928"/>
                  </a:cubicBezTo>
                  <a:cubicBezTo>
                    <a:pt x="9674" y="10427"/>
                    <a:pt x="9174" y="9793"/>
                    <a:pt x="8740" y="9260"/>
                  </a:cubicBezTo>
                  <a:cubicBezTo>
                    <a:pt x="6939" y="6758"/>
                    <a:pt x="7606" y="3823"/>
                    <a:pt x="7906" y="2655"/>
                  </a:cubicBezTo>
                  <a:cubicBezTo>
                    <a:pt x="7906" y="2655"/>
                    <a:pt x="6908" y="1510"/>
                    <a:pt x="5722" y="1510"/>
                  </a:cubicBezTo>
                  <a:cubicBezTo>
                    <a:pt x="5520" y="1510"/>
                    <a:pt x="5313" y="1543"/>
                    <a:pt x="5104" y="1621"/>
                  </a:cubicBezTo>
                  <a:cubicBezTo>
                    <a:pt x="4658" y="1780"/>
                    <a:pt x="4699" y="2426"/>
                    <a:pt x="4500" y="2426"/>
                  </a:cubicBezTo>
                  <a:cubicBezTo>
                    <a:pt x="4491" y="2426"/>
                    <a:pt x="4481" y="2425"/>
                    <a:pt x="4470" y="2422"/>
                  </a:cubicBezTo>
                  <a:cubicBezTo>
                    <a:pt x="4204" y="2388"/>
                    <a:pt x="4204" y="1521"/>
                    <a:pt x="4003" y="1421"/>
                  </a:cubicBezTo>
                  <a:cubicBezTo>
                    <a:pt x="3503" y="1154"/>
                    <a:pt x="3069" y="820"/>
                    <a:pt x="2736" y="420"/>
                  </a:cubicBezTo>
                  <a:lnTo>
                    <a:pt x="2969" y="20"/>
                  </a:lnTo>
                  <a:cubicBezTo>
                    <a:pt x="2933" y="7"/>
                    <a:pt x="2896" y="0"/>
                    <a:pt x="2858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49"/>
            <p:cNvSpPr/>
            <p:nvPr/>
          </p:nvSpPr>
          <p:spPr>
            <a:xfrm>
              <a:off x="7764151" y="2942496"/>
              <a:ext cx="178212" cy="105378"/>
            </a:xfrm>
            <a:custGeom>
              <a:avLst/>
              <a:gdLst/>
              <a:ahLst/>
              <a:cxnLst/>
              <a:rect l="l" t="t" r="r" b="b"/>
              <a:pathLst>
                <a:path w="8874" h="5261" extrusionOk="0">
                  <a:moveTo>
                    <a:pt x="4948" y="1"/>
                  </a:moveTo>
                  <a:cubicBezTo>
                    <a:pt x="4591" y="1"/>
                    <a:pt x="4180" y="37"/>
                    <a:pt x="3704" y="123"/>
                  </a:cubicBezTo>
                  <a:cubicBezTo>
                    <a:pt x="1102" y="590"/>
                    <a:pt x="1" y="3025"/>
                    <a:pt x="1" y="3025"/>
                  </a:cubicBezTo>
                  <a:cubicBezTo>
                    <a:pt x="1540" y="4810"/>
                    <a:pt x="3313" y="5260"/>
                    <a:pt x="4718" y="5260"/>
                  </a:cubicBezTo>
                  <a:cubicBezTo>
                    <a:pt x="6151" y="5260"/>
                    <a:pt x="7203" y="4792"/>
                    <a:pt x="7238" y="4792"/>
                  </a:cubicBezTo>
                  <a:cubicBezTo>
                    <a:pt x="7239" y="4792"/>
                    <a:pt x="7239" y="4792"/>
                    <a:pt x="7239" y="4793"/>
                  </a:cubicBezTo>
                  <a:cubicBezTo>
                    <a:pt x="8874" y="3458"/>
                    <a:pt x="7573" y="1390"/>
                    <a:pt x="7273" y="1023"/>
                  </a:cubicBezTo>
                  <a:cubicBezTo>
                    <a:pt x="7028" y="723"/>
                    <a:pt x="6537" y="1"/>
                    <a:pt x="4948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49"/>
            <p:cNvSpPr/>
            <p:nvPr/>
          </p:nvSpPr>
          <p:spPr>
            <a:xfrm>
              <a:off x="7737361" y="1782378"/>
              <a:ext cx="646476" cy="1049672"/>
            </a:xfrm>
            <a:custGeom>
              <a:avLst/>
              <a:gdLst/>
              <a:ahLst/>
              <a:cxnLst/>
              <a:rect l="l" t="t" r="r" b="b"/>
              <a:pathLst>
                <a:path w="32191" h="52405" extrusionOk="0">
                  <a:moveTo>
                    <a:pt x="32190" y="0"/>
                  </a:moveTo>
                  <a:lnTo>
                    <a:pt x="12610" y="2602"/>
                  </a:lnTo>
                  <a:lnTo>
                    <a:pt x="15512" y="24884"/>
                  </a:lnTo>
                  <a:lnTo>
                    <a:pt x="1" y="48034"/>
                  </a:lnTo>
                  <a:cubicBezTo>
                    <a:pt x="1235" y="51537"/>
                    <a:pt x="6038" y="52404"/>
                    <a:pt x="6038" y="52404"/>
                  </a:cubicBezTo>
                  <a:cubicBezTo>
                    <a:pt x="13677" y="43765"/>
                    <a:pt x="25152" y="33090"/>
                    <a:pt x="27820" y="28954"/>
                  </a:cubicBezTo>
                  <a:cubicBezTo>
                    <a:pt x="29588" y="26219"/>
                    <a:pt x="30923" y="19214"/>
                    <a:pt x="31556" y="11909"/>
                  </a:cubicBezTo>
                  <a:cubicBezTo>
                    <a:pt x="32190" y="4603"/>
                    <a:pt x="32190" y="0"/>
                    <a:pt x="32190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49"/>
            <p:cNvSpPr/>
            <p:nvPr/>
          </p:nvSpPr>
          <p:spPr>
            <a:xfrm>
              <a:off x="8044844" y="2286814"/>
              <a:ext cx="98505" cy="304035"/>
            </a:xfrm>
            <a:custGeom>
              <a:avLst/>
              <a:gdLst/>
              <a:ahLst/>
              <a:cxnLst/>
              <a:rect l="l" t="t" r="r" b="b"/>
              <a:pathLst>
                <a:path w="4905" h="15179" extrusionOk="0">
                  <a:moveTo>
                    <a:pt x="1" y="1"/>
                  </a:moveTo>
                  <a:lnTo>
                    <a:pt x="2302" y="8674"/>
                  </a:lnTo>
                  <a:lnTo>
                    <a:pt x="2135" y="15178"/>
                  </a:lnTo>
                  <a:lnTo>
                    <a:pt x="3903" y="13377"/>
                  </a:lnTo>
                  <a:cubicBezTo>
                    <a:pt x="3903" y="13377"/>
                    <a:pt x="4904" y="6038"/>
                    <a:pt x="4537" y="4637"/>
                  </a:cubicBezTo>
                  <a:cubicBezTo>
                    <a:pt x="4204" y="3203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49"/>
            <p:cNvSpPr/>
            <p:nvPr/>
          </p:nvSpPr>
          <p:spPr>
            <a:xfrm>
              <a:off x="8235086" y="1921346"/>
              <a:ext cx="122624" cy="352127"/>
            </a:xfrm>
            <a:custGeom>
              <a:avLst/>
              <a:gdLst/>
              <a:ahLst/>
              <a:cxnLst/>
              <a:rect l="l" t="t" r="r" b="b"/>
              <a:pathLst>
                <a:path w="6106" h="17580" extrusionOk="0">
                  <a:moveTo>
                    <a:pt x="6105" y="0"/>
                  </a:moveTo>
                  <a:cubicBezTo>
                    <a:pt x="4704" y="2602"/>
                    <a:pt x="2469" y="3970"/>
                    <a:pt x="1" y="5037"/>
                  </a:cubicBezTo>
                  <a:lnTo>
                    <a:pt x="3403" y="17580"/>
                  </a:lnTo>
                  <a:lnTo>
                    <a:pt x="1736" y="5838"/>
                  </a:lnTo>
                  <a:cubicBezTo>
                    <a:pt x="2636" y="5271"/>
                    <a:pt x="3503" y="4604"/>
                    <a:pt x="4271" y="3803"/>
                  </a:cubicBezTo>
                  <a:cubicBezTo>
                    <a:pt x="6105" y="1935"/>
                    <a:pt x="6105" y="1"/>
                    <a:pt x="6105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49"/>
            <p:cNvSpPr/>
            <p:nvPr/>
          </p:nvSpPr>
          <p:spPr>
            <a:xfrm>
              <a:off x="7948388" y="1792393"/>
              <a:ext cx="447498" cy="1254900"/>
            </a:xfrm>
            <a:custGeom>
              <a:avLst/>
              <a:gdLst/>
              <a:ahLst/>
              <a:cxnLst/>
              <a:rect l="l" t="t" r="r" b="b"/>
              <a:pathLst>
                <a:path w="22283" h="62651" extrusionOk="0">
                  <a:moveTo>
                    <a:pt x="467" y="0"/>
                  </a:moveTo>
                  <a:cubicBezTo>
                    <a:pt x="167" y="2802"/>
                    <a:pt x="0" y="5604"/>
                    <a:pt x="0" y="8440"/>
                  </a:cubicBezTo>
                  <a:cubicBezTo>
                    <a:pt x="33" y="10875"/>
                    <a:pt x="734" y="14177"/>
                    <a:pt x="1835" y="17546"/>
                  </a:cubicBezTo>
                  <a:cubicBezTo>
                    <a:pt x="2969" y="20882"/>
                    <a:pt x="8006" y="31656"/>
                    <a:pt x="8439" y="32857"/>
                  </a:cubicBezTo>
                  <a:cubicBezTo>
                    <a:pt x="8573" y="33258"/>
                    <a:pt x="8373" y="38161"/>
                    <a:pt x="9340" y="42131"/>
                  </a:cubicBezTo>
                  <a:cubicBezTo>
                    <a:pt x="11708" y="51737"/>
                    <a:pt x="15378" y="62545"/>
                    <a:pt x="15378" y="62545"/>
                  </a:cubicBezTo>
                  <a:cubicBezTo>
                    <a:pt x="15846" y="62616"/>
                    <a:pt x="16315" y="62650"/>
                    <a:pt x="16782" y="62650"/>
                  </a:cubicBezTo>
                  <a:cubicBezTo>
                    <a:pt x="18744" y="62650"/>
                    <a:pt x="20666" y="62036"/>
                    <a:pt x="22283" y="60877"/>
                  </a:cubicBezTo>
                  <a:cubicBezTo>
                    <a:pt x="22283" y="60877"/>
                    <a:pt x="19080" y="29822"/>
                    <a:pt x="18647" y="27854"/>
                  </a:cubicBezTo>
                  <a:cubicBezTo>
                    <a:pt x="18213" y="25852"/>
                    <a:pt x="14277" y="11475"/>
                    <a:pt x="14277" y="11475"/>
                  </a:cubicBezTo>
                  <a:cubicBezTo>
                    <a:pt x="14277" y="11475"/>
                    <a:pt x="21349" y="6772"/>
                    <a:pt x="21482" y="67"/>
                  </a:cubicBezTo>
                  <a:lnTo>
                    <a:pt x="467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49"/>
            <p:cNvSpPr/>
            <p:nvPr/>
          </p:nvSpPr>
          <p:spPr>
            <a:xfrm>
              <a:off x="7967808" y="795961"/>
              <a:ext cx="111217" cy="302253"/>
            </a:xfrm>
            <a:custGeom>
              <a:avLst/>
              <a:gdLst/>
              <a:ahLst/>
              <a:cxnLst/>
              <a:rect l="l" t="t" r="r" b="b"/>
              <a:pathLst>
                <a:path w="5538" h="15090" extrusionOk="0">
                  <a:moveTo>
                    <a:pt x="1288" y="1"/>
                  </a:moveTo>
                  <a:cubicBezTo>
                    <a:pt x="778" y="1"/>
                    <a:pt x="292" y="313"/>
                    <a:pt x="67" y="812"/>
                  </a:cubicBezTo>
                  <a:lnTo>
                    <a:pt x="1969" y="1680"/>
                  </a:lnTo>
                  <a:cubicBezTo>
                    <a:pt x="1335" y="1913"/>
                    <a:pt x="834" y="2347"/>
                    <a:pt x="534" y="2914"/>
                  </a:cubicBezTo>
                  <a:cubicBezTo>
                    <a:pt x="0" y="3981"/>
                    <a:pt x="701" y="6250"/>
                    <a:pt x="1401" y="9085"/>
                  </a:cubicBezTo>
                  <a:cubicBezTo>
                    <a:pt x="1768" y="10853"/>
                    <a:pt x="2269" y="12554"/>
                    <a:pt x="2903" y="14255"/>
                  </a:cubicBezTo>
                  <a:cubicBezTo>
                    <a:pt x="3236" y="15089"/>
                    <a:pt x="3803" y="15089"/>
                    <a:pt x="3803" y="15089"/>
                  </a:cubicBezTo>
                  <a:lnTo>
                    <a:pt x="3803" y="12321"/>
                  </a:lnTo>
                  <a:lnTo>
                    <a:pt x="3670" y="9986"/>
                  </a:lnTo>
                  <a:cubicBezTo>
                    <a:pt x="3670" y="9986"/>
                    <a:pt x="5171" y="7951"/>
                    <a:pt x="5338" y="6283"/>
                  </a:cubicBezTo>
                  <a:cubicBezTo>
                    <a:pt x="5538" y="4115"/>
                    <a:pt x="5104" y="3247"/>
                    <a:pt x="5104" y="3247"/>
                  </a:cubicBezTo>
                  <a:lnTo>
                    <a:pt x="2769" y="1446"/>
                  </a:lnTo>
                  <a:cubicBezTo>
                    <a:pt x="2669" y="1479"/>
                    <a:pt x="2569" y="1479"/>
                    <a:pt x="2469" y="1513"/>
                  </a:cubicBezTo>
                  <a:cubicBezTo>
                    <a:pt x="2602" y="946"/>
                    <a:pt x="2335" y="345"/>
                    <a:pt x="1802" y="112"/>
                  </a:cubicBezTo>
                  <a:cubicBezTo>
                    <a:pt x="1634" y="36"/>
                    <a:pt x="1459" y="1"/>
                    <a:pt x="128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49"/>
            <p:cNvSpPr/>
            <p:nvPr/>
          </p:nvSpPr>
          <p:spPr>
            <a:xfrm>
              <a:off x="8103786" y="776812"/>
              <a:ext cx="221771" cy="189384"/>
            </a:xfrm>
            <a:custGeom>
              <a:avLst/>
              <a:gdLst/>
              <a:ahLst/>
              <a:cxnLst/>
              <a:rect l="l" t="t" r="r" b="b"/>
              <a:pathLst>
                <a:path w="11043" h="9455" extrusionOk="0">
                  <a:moveTo>
                    <a:pt x="6272" y="0"/>
                  </a:moveTo>
                  <a:cubicBezTo>
                    <a:pt x="2069" y="0"/>
                    <a:pt x="1" y="5104"/>
                    <a:pt x="2970" y="8073"/>
                  </a:cubicBezTo>
                  <a:cubicBezTo>
                    <a:pt x="3935" y="9028"/>
                    <a:pt x="5115" y="9455"/>
                    <a:pt x="6271" y="9455"/>
                  </a:cubicBezTo>
                  <a:cubicBezTo>
                    <a:pt x="8709" y="9455"/>
                    <a:pt x="11042" y="7555"/>
                    <a:pt x="11042" y="4704"/>
                  </a:cubicBezTo>
                  <a:cubicBezTo>
                    <a:pt x="11009" y="2102"/>
                    <a:pt x="8907" y="0"/>
                    <a:pt x="627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49"/>
            <p:cNvSpPr/>
            <p:nvPr/>
          </p:nvSpPr>
          <p:spPr>
            <a:xfrm>
              <a:off x="7943026" y="821499"/>
              <a:ext cx="370462" cy="425698"/>
            </a:xfrm>
            <a:custGeom>
              <a:avLst/>
              <a:gdLst/>
              <a:ahLst/>
              <a:cxnLst/>
              <a:rect l="l" t="t" r="r" b="b"/>
              <a:pathLst>
                <a:path w="18447" h="21253" extrusionOk="0">
                  <a:moveTo>
                    <a:pt x="13792" y="1"/>
                  </a:moveTo>
                  <a:cubicBezTo>
                    <a:pt x="11415" y="1"/>
                    <a:pt x="8490" y="618"/>
                    <a:pt x="6338" y="1972"/>
                  </a:cubicBezTo>
                  <a:cubicBezTo>
                    <a:pt x="6605" y="6576"/>
                    <a:pt x="5571" y="7843"/>
                    <a:pt x="5004" y="8344"/>
                  </a:cubicBezTo>
                  <a:cubicBezTo>
                    <a:pt x="4916" y="8416"/>
                    <a:pt x="4832" y="8447"/>
                    <a:pt x="4750" y="8447"/>
                  </a:cubicBezTo>
                  <a:cubicBezTo>
                    <a:pt x="4301" y="8447"/>
                    <a:pt x="3926" y="7499"/>
                    <a:pt x="3503" y="7076"/>
                  </a:cubicBezTo>
                  <a:cubicBezTo>
                    <a:pt x="3258" y="6832"/>
                    <a:pt x="2721" y="6532"/>
                    <a:pt x="2160" y="6532"/>
                  </a:cubicBezTo>
                  <a:cubicBezTo>
                    <a:pt x="1649" y="6532"/>
                    <a:pt x="1117" y="6780"/>
                    <a:pt x="767" y="7543"/>
                  </a:cubicBezTo>
                  <a:cubicBezTo>
                    <a:pt x="0" y="9144"/>
                    <a:pt x="1468" y="11413"/>
                    <a:pt x="2602" y="11946"/>
                  </a:cubicBezTo>
                  <a:cubicBezTo>
                    <a:pt x="2920" y="12099"/>
                    <a:pt x="3205" y="12160"/>
                    <a:pt x="3458" y="12160"/>
                  </a:cubicBezTo>
                  <a:cubicBezTo>
                    <a:pt x="4534" y="12160"/>
                    <a:pt x="5037" y="11046"/>
                    <a:pt x="5037" y="11046"/>
                  </a:cubicBezTo>
                  <a:lnTo>
                    <a:pt x="5037" y="18051"/>
                  </a:lnTo>
                  <a:cubicBezTo>
                    <a:pt x="6805" y="21253"/>
                    <a:pt x="10208" y="20619"/>
                    <a:pt x="12009" y="21053"/>
                  </a:cubicBezTo>
                  <a:cubicBezTo>
                    <a:pt x="12342" y="19785"/>
                    <a:pt x="12643" y="19151"/>
                    <a:pt x="12442" y="18451"/>
                  </a:cubicBezTo>
                  <a:lnTo>
                    <a:pt x="12442" y="16149"/>
                  </a:lnTo>
                  <a:cubicBezTo>
                    <a:pt x="12967" y="16263"/>
                    <a:pt x="13491" y="16315"/>
                    <a:pt x="14015" y="16315"/>
                  </a:cubicBezTo>
                  <a:cubicBezTo>
                    <a:pt x="14258" y="16315"/>
                    <a:pt x="14501" y="16304"/>
                    <a:pt x="14744" y="16283"/>
                  </a:cubicBezTo>
                  <a:cubicBezTo>
                    <a:pt x="16279" y="16049"/>
                    <a:pt x="17112" y="14782"/>
                    <a:pt x="17579" y="13114"/>
                  </a:cubicBezTo>
                  <a:cubicBezTo>
                    <a:pt x="18313" y="10445"/>
                    <a:pt x="18447" y="5975"/>
                    <a:pt x="17446" y="805"/>
                  </a:cubicBezTo>
                  <a:cubicBezTo>
                    <a:pt x="16748" y="281"/>
                    <a:pt x="15394" y="1"/>
                    <a:pt x="13792" y="1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49"/>
            <p:cNvSpPr/>
            <p:nvPr/>
          </p:nvSpPr>
          <p:spPr>
            <a:xfrm>
              <a:off x="8142646" y="951854"/>
              <a:ext cx="28838" cy="28763"/>
            </a:xfrm>
            <a:custGeom>
              <a:avLst/>
              <a:gdLst/>
              <a:ahLst/>
              <a:cxnLst/>
              <a:rect l="l" t="t" r="r" b="b"/>
              <a:pathLst>
                <a:path w="1436" h="1436" extrusionOk="0">
                  <a:moveTo>
                    <a:pt x="735" y="1"/>
                  </a:moveTo>
                  <a:cubicBezTo>
                    <a:pt x="334" y="1"/>
                    <a:pt x="1" y="335"/>
                    <a:pt x="1" y="735"/>
                  </a:cubicBezTo>
                  <a:cubicBezTo>
                    <a:pt x="1" y="1135"/>
                    <a:pt x="334" y="1435"/>
                    <a:pt x="735" y="1435"/>
                  </a:cubicBezTo>
                  <a:cubicBezTo>
                    <a:pt x="1135" y="1435"/>
                    <a:pt x="1435" y="1135"/>
                    <a:pt x="1435" y="735"/>
                  </a:cubicBezTo>
                  <a:cubicBezTo>
                    <a:pt x="1435" y="335"/>
                    <a:pt x="1135" y="1"/>
                    <a:pt x="73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49"/>
            <p:cNvSpPr/>
            <p:nvPr/>
          </p:nvSpPr>
          <p:spPr>
            <a:xfrm>
              <a:off x="8252517" y="946526"/>
              <a:ext cx="28818" cy="28743"/>
            </a:xfrm>
            <a:custGeom>
              <a:avLst/>
              <a:gdLst/>
              <a:ahLst/>
              <a:cxnLst/>
              <a:rect l="l" t="t" r="r" b="b"/>
              <a:pathLst>
                <a:path w="1435" h="1435" extrusionOk="0">
                  <a:moveTo>
                    <a:pt x="701" y="0"/>
                  </a:moveTo>
                  <a:cubicBezTo>
                    <a:pt x="300" y="0"/>
                    <a:pt x="0" y="334"/>
                    <a:pt x="0" y="734"/>
                  </a:cubicBezTo>
                  <a:cubicBezTo>
                    <a:pt x="0" y="1101"/>
                    <a:pt x="300" y="1435"/>
                    <a:pt x="701" y="1435"/>
                  </a:cubicBezTo>
                  <a:cubicBezTo>
                    <a:pt x="1101" y="1435"/>
                    <a:pt x="1435" y="1101"/>
                    <a:pt x="1435" y="734"/>
                  </a:cubicBezTo>
                  <a:cubicBezTo>
                    <a:pt x="1435" y="334"/>
                    <a:pt x="1101" y="0"/>
                    <a:pt x="70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49"/>
            <p:cNvSpPr/>
            <p:nvPr/>
          </p:nvSpPr>
          <p:spPr>
            <a:xfrm>
              <a:off x="8066955" y="1086156"/>
              <a:ext cx="125957" cy="76855"/>
            </a:xfrm>
            <a:custGeom>
              <a:avLst/>
              <a:gdLst/>
              <a:ahLst/>
              <a:cxnLst/>
              <a:rect l="l" t="t" r="r" b="b"/>
              <a:pathLst>
                <a:path w="6272" h="3837" extrusionOk="0">
                  <a:moveTo>
                    <a:pt x="0" y="1"/>
                  </a:moveTo>
                  <a:cubicBezTo>
                    <a:pt x="167" y="701"/>
                    <a:pt x="501" y="1335"/>
                    <a:pt x="934" y="1936"/>
                  </a:cubicBezTo>
                  <a:cubicBezTo>
                    <a:pt x="1802" y="3036"/>
                    <a:pt x="6271" y="3837"/>
                    <a:pt x="6271" y="3837"/>
                  </a:cubicBezTo>
                  <a:lnTo>
                    <a:pt x="6271" y="2936"/>
                  </a:lnTo>
                  <a:cubicBezTo>
                    <a:pt x="6271" y="2936"/>
                    <a:pt x="2869" y="2269"/>
                    <a:pt x="1668" y="1635"/>
                  </a:cubicBezTo>
                  <a:cubicBezTo>
                    <a:pt x="968" y="1268"/>
                    <a:pt x="367" y="701"/>
                    <a:pt x="0" y="1"/>
                  </a:cubicBezTo>
                  <a:close/>
                </a:path>
              </a:pathLst>
            </a:custGeom>
            <a:solidFill>
              <a:srgbClr val="F2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49"/>
            <p:cNvSpPr/>
            <p:nvPr/>
          </p:nvSpPr>
          <p:spPr>
            <a:xfrm>
              <a:off x="8008675" y="717103"/>
              <a:ext cx="311520" cy="184877"/>
            </a:xfrm>
            <a:custGeom>
              <a:avLst/>
              <a:gdLst/>
              <a:ahLst/>
              <a:cxnLst/>
              <a:rect l="l" t="t" r="r" b="b"/>
              <a:pathLst>
                <a:path w="15512" h="9230" extrusionOk="0">
                  <a:moveTo>
                    <a:pt x="12648" y="1"/>
                  </a:moveTo>
                  <a:cubicBezTo>
                    <a:pt x="12413" y="1"/>
                    <a:pt x="12185" y="203"/>
                    <a:pt x="12009" y="380"/>
                  </a:cubicBezTo>
                  <a:cubicBezTo>
                    <a:pt x="11015" y="1303"/>
                    <a:pt x="9860" y="1508"/>
                    <a:pt x="8656" y="1508"/>
                  </a:cubicBezTo>
                  <a:cubicBezTo>
                    <a:pt x="7692" y="1508"/>
                    <a:pt x="6695" y="1376"/>
                    <a:pt x="5723" y="1376"/>
                  </a:cubicBezTo>
                  <a:cubicBezTo>
                    <a:pt x="5628" y="1376"/>
                    <a:pt x="5533" y="1377"/>
                    <a:pt x="5437" y="1380"/>
                  </a:cubicBezTo>
                  <a:cubicBezTo>
                    <a:pt x="3569" y="1447"/>
                    <a:pt x="1268" y="2214"/>
                    <a:pt x="434" y="4049"/>
                  </a:cubicBezTo>
                  <a:cubicBezTo>
                    <a:pt x="67" y="4883"/>
                    <a:pt x="0" y="5750"/>
                    <a:pt x="767" y="6350"/>
                  </a:cubicBezTo>
                  <a:cubicBezTo>
                    <a:pt x="1268" y="6717"/>
                    <a:pt x="1735" y="6684"/>
                    <a:pt x="2002" y="7318"/>
                  </a:cubicBezTo>
                  <a:cubicBezTo>
                    <a:pt x="2068" y="7451"/>
                    <a:pt x="2502" y="9219"/>
                    <a:pt x="2269" y="9219"/>
                  </a:cubicBezTo>
                  <a:cubicBezTo>
                    <a:pt x="2334" y="9226"/>
                    <a:pt x="2399" y="9230"/>
                    <a:pt x="2463" y="9230"/>
                  </a:cubicBezTo>
                  <a:cubicBezTo>
                    <a:pt x="3325" y="9230"/>
                    <a:pt x="4119" y="8623"/>
                    <a:pt x="4337" y="7785"/>
                  </a:cubicBezTo>
                  <a:cubicBezTo>
                    <a:pt x="4403" y="7585"/>
                    <a:pt x="4503" y="7218"/>
                    <a:pt x="4537" y="7018"/>
                  </a:cubicBezTo>
                  <a:cubicBezTo>
                    <a:pt x="4565" y="6819"/>
                    <a:pt x="4762" y="6669"/>
                    <a:pt x="4963" y="6669"/>
                  </a:cubicBezTo>
                  <a:cubicBezTo>
                    <a:pt x="4999" y="6669"/>
                    <a:pt x="5035" y="6674"/>
                    <a:pt x="5071" y="6684"/>
                  </a:cubicBezTo>
                  <a:cubicBezTo>
                    <a:pt x="5638" y="6817"/>
                    <a:pt x="6005" y="7051"/>
                    <a:pt x="6572" y="7218"/>
                  </a:cubicBezTo>
                  <a:cubicBezTo>
                    <a:pt x="7539" y="7491"/>
                    <a:pt x="8545" y="7632"/>
                    <a:pt x="9550" y="7632"/>
                  </a:cubicBezTo>
                  <a:cubicBezTo>
                    <a:pt x="10140" y="7632"/>
                    <a:pt x="10728" y="7583"/>
                    <a:pt x="11308" y="7485"/>
                  </a:cubicBezTo>
                  <a:cubicBezTo>
                    <a:pt x="12442" y="7284"/>
                    <a:pt x="13477" y="6717"/>
                    <a:pt x="14277" y="5883"/>
                  </a:cubicBezTo>
                  <a:cubicBezTo>
                    <a:pt x="15111" y="4916"/>
                    <a:pt x="15511" y="3649"/>
                    <a:pt x="15345" y="2381"/>
                  </a:cubicBezTo>
                  <a:cubicBezTo>
                    <a:pt x="15345" y="2314"/>
                    <a:pt x="15345" y="2281"/>
                    <a:pt x="15311" y="2214"/>
                  </a:cubicBezTo>
                  <a:cubicBezTo>
                    <a:pt x="15311" y="2114"/>
                    <a:pt x="15244" y="1981"/>
                    <a:pt x="15211" y="1914"/>
                  </a:cubicBezTo>
                  <a:cubicBezTo>
                    <a:pt x="15174" y="1877"/>
                    <a:pt x="15130" y="1861"/>
                    <a:pt x="15083" y="1861"/>
                  </a:cubicBezTo>
                  <a:cubicBezTo>
                    <a:pt x="14836" y="1861"/>
                    <a:pt x="14484" y="2302"/>
                    <a:pt x="14344" y="2414"/>
                  </a:cubicBezTo>
                  <a:cubicBezTo>
                    <a:pt x="14177" y="2548"/>
                    <a:pt x="14010" y="2681"/>
                    <a:pt x="13843" y="2781"/>
                  </a:cubicBezTo>
                  <a:cubicBezTo>
                    <a:pt x="13677" y="2881"/>
                    <a:pt x="13543" y="2981"/>
                    <a:pt x="13376" y="3081"/>
                  </a:cubicBezTo>
                  <a:cubicBezTo>
                    <a:pt x="13477" y="2514"/>
                    <a:pt x="13477" y="1914"/>
                    <a:pt x="13376" y="1347"/>
                  </a:cubicBezTo>
                  <a:cubicBezTo>
                    <a:pt x="13310" y="980"/>
                    <a:pt x="13210" y="79"/>
                    <a:pt x="12743" y="13"/>
                  </a:cubicBezTo>
                  <a:cubicBezTo>
                    <a:pt x="12711" y="5"/>
                    <a:pt x="12679" y="1"/>
                    <a:pt x="1264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49"/>
            <p:cNvSpPr/>
            <p:nvPr/>
          </p:nvSpPr>
          <p:spPr>
            <a:xfrm>
              <a:off x="8118527" y="917683"/>
              <a:ext cx="33518" cy="26179"/>
            </a:xfrm>
            <a:custGeom>
              <a:avLst/>
              <a:gdLst/>
              <a:ahLst/>
              <a:cxnLst/>
              <a:rect l="l" t="t" r="r" b="b"/>
              <a:pathLst>
                <a:path w="1669" h="1307" extrusionOk="0">
                  <a:moveTo>
                    <a:pt x="949" y="0"/>
                  </a:moveTo>
                  <a:cubicBezTo>
                    <a:pt x="797" y="0"/>
                    <a:pt x="643" y="45"/>
                    <a:pt x="501" y="139"/>
                  </a:cubicBezTo>
                  <a:cubicBezTo>
                    <a:pt x="101" y="406"/>
                    <a:pt x="1" y="906"/>
                    <a:pt x="268" y="1307"/>
                  </a:cubicBezTo>
                  <a:lnTo>
                    <a:pt x="1669" y="406"/>
                  </a:lnTo>
                  <a:cubicBezTo>
                    <a:pt x="1496" y="148"/>
                    <a:pt x="1227" y="0"/>
                    <a:pt x="94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49"/>
            <p:cNvSpPr/>
            <p:nvPr/>
          </p:nvSpPr>
          <p:spPr>
            <a:xfrm>
              <a:off x="8169436" y="1055430"/>
              <a:ext cx="49604" cy="30806"/>
            </a:xfrm>
            <a:custGeom>
              <a:avLst/>
              <a:gdLst/>
              <a:ahLst/>
              <a:cxnLst/>
              <a:rect l="l" t="t" r="r" b="b"/>
              <a:pathLst>
                <a:path w="2470" h="1538" extrusionOk="0">
                  <a:moveTo>
                    <a:pt x="168" y="0"/>
                  </a:moveTo>
                  <a:lnTo>
                    <a:pt x="168" y="0"/>
                  </a:lnTo>
                  <a:cubicBezTo>
                    <a:pt x="1" y="634"/>
                    <a:pt x="401" y="1301"/>
                    <a:pt x="1035" y="1501"/>
                  </a:cubicBezTo>
                  <a:cubicBezTo>
                    <a:pt x="1128" y="1526"/>
                    <a:pt x="1221" y="1537"/>
                    <a:pt x="1313" y="1537"/>
                  </a:cubicBezTo>
                  <a:cubicBezTo>
                    <a:pt x="1852" y="1537"/>
                    <a:pt x="2355" y="1142"/>
                    <a:pt x="2469" y="601"/>
                  </a:cubicBezTo>
                  <a:lnTo>
                    <a:pt x="168" y="0"/>
                  </a:lnTo>
                  <a:close/>
                </a:path>
              </a:pathLst>
            </a:custGeom>
            <a:solidFill>
              <a:srgbClr val="B166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49"/>
            <p:cNvSpPr/>
            <p:nvPr/>
          </p:nvSpPr>
          <p:spPr>
            <a:xfrm>
              <a:off x="8172127" y="1064123"/>
              <a:ext cx="26810" cy="22053"/>
            </a:xfrm>
            <a:custGeom>
              <a:avLst/>
              <a:gdLst/>
              <a:ahLst/>
              <a:cxnLst/>
              <a:rect l="l" t="t" r="r" b="b"/>
              <a:pathLst>
                <a:path w="1335" h="1101" extrusionOk="0">
                  <a:moveTo>
                    <a:pt x="0" y="0"/>
                  </a:moveTo>
                  <a:cubicBezTo>
                    <a:pt x="67" y="500"/>
                    <a:pt x="434" y="901"/>
                    <a:pt x="901" y="1067"/>
                  </a:cubicBezTo>
                  <a:cubicBezTo>
                    <a:pt x="1034" y="1101"/>
                    <a:pt x="1201" y="1101"/>
                    <a:pt x="1335" y="1101"/>
                  </a:cubicBezTo>
                  <a:cubicBezTo>
                    <a:pt x="1268" y="467"/>
                    <a:pt x="734" y="0"/>
                    <a:pt x="100" y="0"/>
                  </a:cubicBezTo>
                  <a:close/>
                </a:path>
              </a:pathLst>
            </a:custGeom>
            <a:solidFill>
              <a:srgbClr val="F2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49"/>
            <p:cNvSpPr/>
            <p:nvPr/>
          </p:nvSpPr>
          <p:spPr>
            <a:xfrm>
              <a:off x="8261896" y="910893"/>
              <a:ext cx="34180" cy="24296"/>
            </a:xfrm>
            <a:custGeom>
              <a:avLst/>
              <a:gdLst/>
              <a:ahLst/>
              <a:cxnLst/>
              <a:rect l="l" t="t" r="r" b="b"/>
              <a:pathLst>
                <a:path w="1702" h="1213" extrusionOk="0">
                  <a:moveTo>
                    <a:pt x="770" y="0"/>
                  </a:moveTo>
                  <a:cubicBezTo>
                    <a:pt x="457" y="0"/>
                    <a:pt x="147" y="193"/>
                    <a:pt x="0" y="512"/>
                  </a:cubicBezTo>
                  <a:lnTo>
                    <a:pt x="1535" y="1212"/>
                  </a:lnTo>
                  <a:cubicBezTo>
                    <a:pt x="1701" y="778"/>
                    <a:pt x="1535" y="278"/>
                    <a:pt x="1101" y="78"/>
                  </a:cubicBezTo>
                  <a:cubicBezTo>
                    <a:pt x="995" y="25"/>
                    <a:pt x="882" y="0"/>
                    <a:pt x="77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49"/>
            <p:cNvSpPr/>
            <p:nvPr/>
          </p:nvSpPr>
          <p:spPr>
            <a:xfrm>
              <a:off x="8206287" y="946526"/>
              <a:ext cx="55629" cy="92218"/>
            </a:xfrm>
            <a:custGeom>
              <a:avLst/>
              <a:gdLst/>
              <a:ahLst/>
              <a:cxnLst/>
              <a:rect l="l" t="t" r="r" b="b"/>
              <a:pathLst>
                <a:path w="2770" h="4604" extrusionOk="0">
                  <a:moveTo>
                    <a:pt x="1" y="0"/>
                  </a:moveTo>
                  <a:lnTo>
                    <a:pt x="401" y="4603"/>
                  </a:lnTo>
                  <a:lnTo>
                    <a:pt x="2769" y="377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49"/>
            <p:cNvSpPr/>
            <p:nvPr/>
          </p:nvSpPr>
          <p:spPr>
            <a:xfrm>
              <a:off x="8323529" y="1148128"/>
              <a:ext cx="617657" cy="467440"/>
            </a:xfrm>
            <a:custGeom>
              <a:avLst/>
              <a:gdLst/>
              <a:ahLst/>
              <a:cxnLst/>
              <a:rect l="l" t="t" r="r" b="b"/>
              <a:pathLst>
                <a:path w="30756" h="23337" extrusionOk="0">
                  <a:moveTo>
                    <a:pt x="28752" y="1"/>
                  </a:moveTo>
                  <a:cubicBezTo>
                    <a:pt x="28523" y="1"/>
                    <a:pt x="28287" y="70"/>
                    <a:pt x="28120" y="209"/>
                  </a:cubicBezTo>
                  <a:cubicBezTo>
                    <a:pt x="27753" y="609"/>
                    <a:pt x="27420" y="1010"/>
                    <a:pt x="27120" y="1477"/>
                  </a:cubicBezTo>
                  <a:cubicBezTo>
                    <a:pt x="26386" y="2477"/>
                    <a:pt x="25518" y="3411"/>
                    <a:pt x="24518" y="4145"/>
                  </a:cubicBezTo>
                  <a:cubicBezTo>
                    <a:pt x="24248" y="4385"/>
                    <a:pt x="23924" y="4517"/>
                    <a:pt x="23570" y="4517"/>
                  </a:cubicBezTo>
                  <a:cubicBezTo>
                    <a:pt x="23531" y="4517"/>
                    <a:pt x="23491" y="4516"/>
                    <a:pt x="23450" y="4512"/>
                  </a:cubicBezTo>
                  <a:cubicBezTo>
                    <a:pt x="23450" y="4179"/>
                    <a:pt x="23484" y="3878"/>
                    <a:pt x="23584" y="3578"/>
                  </a:cubicBezTo>
                  <a:cubicBezTo>
                    <a:pt x="23717" y="3278"/>
                    <a:pt x="23784" y="2978"/>
                    <a:pt x="23817" y="2644"/>
                  </a:cubicBezTo>
                  <a:cubicBezTo>
                    <a:pt x="23851" y="2211"/>
                    <a:pt x="23750" y="1777"/>
                    <a:pt x="23550" y="1410"/>
                  </a:cubicBezTo>
                  <a:cubicBezTo>
                    <a:pt x="23459" y="1296"/>
                    <a:pt x="23337" y="1244"/>
                    <a:pt x="23215" y="1244"/>
                  </a:cubicBezTo>
                  <a:cubicBezTo>
                    <a:pt x="23159" y="1244"/>
                    <a:pt x="23103" y="1255"/>
                    <a:pt x="23050" y="1277"/>
                  </a:cubicBezTo>
                  <a:cubicBezTo>
                    <a:pt x="22983" y="1343"/>
                    <a:pt x="22917" y="1377"/>
                    <a:pt x="22883" y="1477"/>
                  </a:cubicBezTo>
                  <a:cubicBezTo>
                    <a:pt x="22616" y="1844"/>
                    <a:pt x="22383" y="2344"/>
                    <a:pt x="22149" y="2711"/>
                  </a:cubicBezTo>
                  <a:cubicBezTo>
                    <a:pt x="21849" y="3145"/>
                    <a:pt x="21616" y="3578"/>
                    <a:pt x="21382" y="4012"/>
                  </a:cubicBezTo>
                  <a:cubicBezTo>
                    <a:pt x="21149" y="4579"/>
                    <a:pt x="20982" y="5146"/>
                    <a:pt x="20815" y="5680"/>
                  </a:cubicBezTo>
                  <a:cubicBezTo>
                    <a:pt x="20415" y="6781"/>
                    <a:pt x="19848" y="7815"/>
                    <a:pt x="19114" y="8749"/>
                  </a:cubicBezTo>
                  <a:cubicBezTo>
                    <a:pt x="18313" y="9849"/>
                    <a:pt x="14043" y="14953"/>
                    <a:pt x="13243" y="15920"/>
                  </a:cubicBezTo>
                  <a:cubicBezTo>
                    <a:pt x="13243" y="15920"/>
                    <a:pt x="7839" y="10950"/>
                    <a:pt x="5804" y="9149"/>
                  </a:cubicBezTo>
                  <a:cubicBezTo>
                    <a:pt x="2102" y="5813"/>
                    <a:pt x="1301" y="4979"/>
                    <a:pt x="0" y="4746"/>
                  </a:cubicBezTo>
                  <a:lnTo>
                    <a:pt x="0" y="4746"/>
                  </a:lnTo>
                  <a:lnTo>
                    <a:pt x="1201" y="15353"/>
                  </a:lnTo>
                  <a:cubicBezTo>
                    <a:pt x="1201" y="15353"/>
                    <a:pt x="9107" y="20857"/>
                    <a:pt x="11041" y="22158"/>
                  </a:cubicBezTo>
                  <a:cubicBezTo>
                    <a:pt x="12191" y="22973"/>
                    <a:pt x="13028" y="23336"/>
                    <a:pt x="13781" y="23336"/>
                  </a:cubicBezTo>
                  <a:cubicBezTo>
                    <a:pt x="14602" y="23336"/>
                    <a:pt x="15324" y="22906"/>
                    <a:pt x="16245" y="22158"/>
                  </a:cubicBezTo>
                  <a:lnTo>
                    <a:pt x="17246" y="21091"/>
                  </a:lnTo>
                  <a:cubicBezTo>
                    <a:pt x="18080" y="20057"/>
                    <a:pt x="23183" y="12151"/>
                    <a:pt x="24318" y="10416"/>
                  </a:cubicBezTo>
                  <a:cubicBezTo>
                    <a:pt x="24818" y="9616"/>
                    <a:pt x="26219" y="8715"/>
                    <a:pt x="26686" y="8315"/>
                  </a:cubicBezTo>
                  <a:cubicBezTo>
                    <a:pt x="30755" y="5113"/>
                    <a:pt x="30722" y="3612"/>
                    <a:pt x="30522" y="2544"/>
                  </a:cubicBezTo>
                  <a:cubicBezTo>
                    <a:pt x="30322" y="1777"/>
                    <a:pt x="30022" y="1043"/>
                    <a:pt x="29555" y="409"/>
                  </a:cubicBezTo>
                  <a:cubicBezTo>
                    <a:pt x="29388" y="209"/>
                    <a:pt x="29154" y="42"/>
                    <a:pt x="28887" y="9"/>
                  </a:cubicBezTo>
                  <a:cubicBezTo>
                    <a:pt x="28843" y="3"/>
                    <a:pt x="28798" y="1"/>
                    <a:pt x="28752" y="1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49"/>
            <p:cNvSpPr/>
            <p:nvPr/>
          </p:nvSpPr>
          <p:spPr>
            <a:xfrm>
              <a:off x="8323529" y="1238504"/>
              <a:ext cx="403297" cy="381451"/>
            </a:xfrm>
            <a:custGeom>
              <a:avLst/>
              <a:gdLst/>
              <a:ahLst/>
              <a:cxnLst/>
              <a:rect l="l" t="t" r="r" b="b"/>
              <a:pathLst>
                <a:path w="20082" h="19044" extrusionOk="0">
                  <a:moveTo>
                    <a:pt x="0" y="0"/>
                  </a:moveTo>
                  <a:lnTo>
                    <a:pt x="134" y="10374"/>
                  </a:lnTo>
                  <a:cubicBezTo>
                    <a:pt x="134" y="10374"/>
                    <a:pt x="9340" y="16879"/>
                    <a:pt x="11375" y="18113"/>
                  </a:cubicBezTo>
                  <a:cubicBezTo>
                    <a:pt x="12373" y="18719"/>
                    <a:pt x="13163" y="19043"/>
                    <a:pt x="13894" y="19043"/>
                  </a:cubicBezTo>
                  <a:cubicBezTo>
                    <a:pt x="14652" y="19043"/>
                    <a:pt x="15347" y="18694"/>
                    <a:pt x="16145" y="17946"/>
                  </a:cubicBezTo>
                  <a:cubicBezTo>
                    <a:pt x="17713" y="16445"/>
                    <a:pt x="20081" y="12442"/>
                    <a:pt x="20081" y="12442"/>
                  </a:cubicBezTo>
                  <a:cubicBezTo>
                    <a:pt x="17346" y="11175"/>
                    <a:pt x="16212" y="7839"/>
                    <a:pt x="16212" y="7839"/>
                  </a:cubicBezTo>
                  <a:lnTo>
                    <a:pt x="13310" y="11208"/>
                  </a:lnTo>
                  <a:cubicBezTo>
                    <a:pt x="13310" y="11208"/>
                    <a:pt x="6171" y="4704"/>
                    <a:pt x="4470" y="3102"/>
                  </a:cubicBezTo>
                  <a:cubicBezTo>
                    <a:pt x="2769" y="1501"/>
                    <a:pt x="1535" y="300"/>
                    <a:pt x="0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49"/>
            <p:cNvSpPr/>
            <p:nvPr/>
          </p:nvSpPr>
          <p:spPr>
            <a:xfrm>
              <a:off x="7857273" y="1182380"/>
              <a:ext cx="528571" cy="698927"/>
            </a:xfrm>
            <a:custGeom>
              <a:avLst/>
              <a:gdLst/>
              <a:ahLst/>
              <a:cxnLst/>
              <a:rect l="l" t="t" r="r" b="b"/>
              <a:pathLst>
                <a:path w="26320" h="34894" extrusionOk="0">
                  <a:moveTo>
                    <a:pt x="6272" y="0"/>
                  </a:moveTo>
                  <a:cubicBezTo>
                    <a:pt x="3570" y="1201"/>
                    <a:pt x="1168" y="2269"/>
                    <a:pt x="1" y="3002"/>
                  </a:cubicBezTo>
                  <a:cubicBezTo>
                    <a:pt x="1" y="3002"/>
                    <a:pt x="1535" y="11875"/>
                    <a:pt x="3069" y="15945"/>
                  </a:cubicBezTo>
                  <a:cubicBezTo>
                    <a:pt x="4437" y="19481"/>
                    <a:pt x="4737" y="33858"/>
                    <a:pt x="4737" y="33858"/>
                  </a:cubicBezTo>
                  <a:cubicBezTo>
                    <a:pt x="7884" y="34545"/>
                    <a:pt x="11090" y="34893"/>
                    <a:pt x="14295" y="34893"/>
                  </a:cubicBezTo>
                  <a:cubicBezTo>
                    <a:pt x="15915" y="34893"/>
                    <a:pt x="17535" y="34804"/>
                    <a:pt x="19148" y="34625"/>
                  </a:cubicBezTo>
                  <a:cubicBezTo>
                    <a:pt x="21616" y="34325"/>
                    <a:pt x="24018" y="33624"/>
                    <a:pt x="26253" y="32557"/>
                  </a:cubicBezTo>
                  <a:cubicBezTo>
                    <a:pt x="26253" y="32557"/>
                    <a:pt x="26319" y="21616"/>
                    <a:pt x="25419" y="14310"/>
                  </a:cubicBezTo>
                  <a:cubicBezTo>
                    <a:pt x="24485" y="7005"/>
                    <a:pt x="24785" y="3870"/>
                    <a:pt x="23117" y="2635"/>
                  </a:cubicBezTo>
                  <a:cubicBezTo>
                    <a:pt x="22016" y="1835"/>
                    <a:pt x="17280" y="767"/>
                    <a:pt x="17280" y="767"/>
                  </a:cubicBezTo>
                  <a:cubicBezTo>
                    <a:pt x="17113" y="1568"/>
                    <a:pt x="16779" y="2302"/>
                    <a:pt x="16346" y="3002"/>
                  </a:cubicBezTo>
                  <a:cubicBezTo>
                    <a:pt x="14711" y="2235"/>
                    <a:pt x="6272" y="0"/>
                    <a:pt x="6272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49"/>
            <p:cNvSpPr/>
            <p:nvPr/>
          </p:nvSpPr>
          <p:spPr>
            <a:xfrm>
              <a:off x="8112502" y="1215109"/>
              <a:ext cx="221088" cy="687550"/>
            </a:xfrm>
            <a:custGeom>
              <a:avLst/>
              <a:gdLst/>
              <a:ahLst/>
              <a:cxnLst/>
              <a:rect l="l" t="t" r="r" b="b"/>
              <a:pathLst>
                <a:path w="11009" h="34326" extrusionOk="0">
                  <a:moveTo>
                    <a:pt x="7739" y="1"/>
                  </a:moveTo>
                  <a:cubicBezTo>
                    <a:pt x="8407" y="12810"/>
                    <a:pt x="4270" y="24018"/>
                    <a:pt x="1" y="32958"/>
                  </a:cubicBezTo>
                  <a:lnTo>
                    <a:pt x="2236" y="34325"/>
                  </a:lnTo>
                  <a:cubicBezTo>
                    <a:pt x="2236" y="34325"/>
                    <a:pt x="11008" y="18848"/>
                    <a:pt x="10375" y="1035"/>
                  </a:cubicBezTo>
                  <a:cubicBezTo>
                    <a:pt x="9607" y="434"/>
                    <a:pt x="8707" y="67"/>
                    <a:pt x="773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49"/>
            <p:cNvSpPr/>
            <p:nvPr/>
          </p:nvSpPr>
          <p:spPr>
            <a:xfrm>
              <a:off x="8200925" y="1206436"/>
              <a:ext cx="26830" cy="118277"/>
            </a:xfrm>
            <a:custGeom>
              <a:avLst/>
              <a:gdLst/>
              <a:ahLst/>
              <a:cxnLst/>
              <a:rect l="l" t="t" r="r" b="b"/>
              <a:pathLst>
                <a:path w="1336" h="5905" extrusionOk="0">
                  <a:moveTo>
                    <a:pt x="1" y="0"/>
                  </a:moveTo>
                  <a:lnTo>
                    <a:pt x="468" y="4403"/>
                  </a:lnTo>
                  <a:lnTo>
                    <a:pt x="1268" y="5904"/>
                  </a:lnTo>
                  <a:cubicBezTo>
                    <a:pt x="1268" y="5904"/>
                    <a:pt x="1335" y="1901"/>
                    <a:pt x="1268" y="93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49"/>
            <p:cNvSpPr/>
            <p:nvPr/>
          </p:nvSpPr>
          <p:spPr>
            <a:xfrm>
              <a:off x="8200925" y="1206436"/>
              <a:ext cx="26830" cy="118277"/>
            </a:xfrm>
            <a:custGeom>
              <a:avLst/>
              <a:gdLst/>
              <a:ahLst/>
              <a:cxnLst/>
              <a:rect l="l" t="t" r="r" b="b"/>
              <a:pathLst>
                <a:path w="1336" h="5905" extrusionOk="0">
                  <a:moveTo>
                    <a:pt x="1" y="0"/>
                  </a:moveTo>
                  <a:lnTo>
                    <a:pt x="468" y="4403"/>
                  </a:lnTo>
                  <a:lnTo>
                    <a:pt x="1268" y="5904"/>
                  </a:lnTo>
                  <a:cubicBezTo>
                    <a:pt x="1268" y="5904"/>
                    <a:pt x="1335" y="1901"/>
                    <a:pt x="1268" y="93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49"/>
            <p:cNvSpPr/>
            <p:nvPr/>
          </p:nvSpPr>
          <p:spPr>
            <a:xfrm>
              <a:off x="8055568" y="1209761"/>
              <a:ext cx="133990" cy="128312"/>
            </a:xfrm>
            <a:custGeom>
              <a:avLst/>
              <a:gdLst/>
              <a:ahLst/>
              <a:cxnLst/>
              <a:rect l="l" t="t" r="r" b="b"/>
              <a:pathLst>
                <a:path w="6672" h="6406" extrusionOk="0">
                  <a:moveTo>
                    <a:pt x="1835" y="1"/>
                  </a:moveTo>
                  <a:lnTo>
                    <a:pt x="0" y="1302"/>
                  </a:lnTo>
                  <a:lnTo>
                    <a:pt x="6038" y="6405"/>
                  </a:lnTo>
                  <a:lnTo>
                    <a:pt x="6672" y="4604"/>
                  </a:lnTo>
                  <a:lnTo>
                    <a:pt x="1835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49"/>
            <p:cNvSpPr/>
            <p:nvPr/>
          </p:nvSpPr>
          <p:spPr>
            <a:xfrm>
              <a:off x="8055568" y="1209761"/>
              <a:ext cx="133990" cy="128312"/>
            </a:xfrm>
            <a:custGeom>
              <a:avLst/>
              <a:gdLst/>
              <a:ahLst/>
              <a:cxnLst/>
              <a:rect l="l" t="t" r="r" b="b"/>
              <a:pathLst>
                <a:path w="6672" h="6406" extrusionOk="0">
                  <a:moveTo>
                    <a:pt x="1835" y="1"/>
                  </a:moveTo>
                  <a:lnTo>
                    <a:pt x="0" y="1302"/>
                  </a:lnTo>
                  <a:lnTo>
                    <a:pt x="6038" y="6405"/>
                  </a:lnTo>
                  <a:lnTo>
                    <a:pt x="6672" y="4604"/>
                  </a:lnTo>
                  <a:lnTo>
                    <a:pt x="183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49"/>
            <p:cNvSpPr/>
            <p:nvPr/>
          </p:nvSpPr>
          <p:spPr>
            <a:xfrm>
              <a:off x="8184859" y="1159666"/>
              <a:ext cx="54283" cy="91717"/>
            </a:xfrm>
            <a:custGeom>
              <a:avLst/>
              <a:gdLst/>
              <a:ahLst/>
              <a:cxnLst/>
              <a:rect l="l" t="t" r="r" b="b"/>
              <a:pathLst>
                <a:path w="2703" h="4579" extrusionOk="0">
                  <a:moveTo>
                    <a:pt x="400" y="0"/>
                  </a:moveTo>
                  <a:lnTo>
                    <a:pt x="400" y="1568"/>
                  </a:lnTo>
                  <a:cubicBezTo>
                    <a:pt x="334" y="2435"/>
                    <a:pt x="200" y="3302"/>
                    <a:pt x="0" y="4170"/>
                  </a:cubicBezTo>
                  <a:cubicBezTo>
                    <a:pt x="717" y="4246"/>
                    <a:pt x="1649" y="4578"/>
                    <a:pt x="2150" y="4578"/>
                  </a:cubicBezTo>
                  <a:cubicBezTo>
                    <a:pt x="2302" y="4578"/>
                    <a:pt x="2414" y="4548"/>
                    <a:pt x="2469" y="4470"/>
                  </a:cubicBezTo>
                  <a:cubicBezTo>
                    <a:pt x="2702" y="4103"/>
                    <a:pt x="1902" y="967"/>
                    <a:pt x="400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49"/>
            <p:cNvSpPr/>
            <p:nvPr/>
          </p:nvSpPr>
          <p:spPr>
            <a:xfrm>
              <a:off x="7983211" y="1123572"/>
              <a:ext cx="201668" cy="163044"/>
            </a:xfrm>
            <a:custGeom>
              <a:avLst/>
              <a:gdLst/>
              <a:ahLst/>
              <a:cxnLst/>
              <a:rect l="l" t="t" r="r" b="b"/>
              <a:pathLst>
                <a:path w="10042" h="8140" extrusionOk="0">
                  <a:moveTo>
                    <a:pt x="3036" y="1"/>
                  </a:moveTo>
                  <a:cubicBezTo>
                    <a:pt x="2035" y="34"/>
                    <a:pt x="1" y="2936"/>
                    <a:pt x="1" y="2936"/>
                  </a:cubicBezTo>
                  <a:cubicBezTo>
                    <a:pt x="1" y="2936"/>
                    <a:pt x="634" y="3737"/>
                    <a:pt x="1869" y="5038"/>
                  </a:cubicBezTo>
                  <a:cubicBezTo>
                    <a:pt x="3336" y="6572"/>
                    <a:pt x="4137" y="8107"/>
                    <a:pt x="4671" y="8140"/>
                  </a:cubicBezTo>
                  <a:cubicBezTo>
                    <a:pt x="5238" y="8140"/>
                    <a:pt x="7206" y="6639"/>
                    <a:pt x="8373" y="6239"/>
                  </a:cubicBezTo>
                  <a:cubicBezTo>
                    <a:pt x="8798" y="6053"/>
                    <a:pt x="9244" y="5951"/>
                    <a:pt x="9694" y="5951"/>
                  </a:cubicBezTo>
                  <a:cubicBezTo>
                    <a:pt x="9810" y="5951"/>
                    <a:pt x="9925" y="5958"/>
                    <a:pt x="10041" y="5972"/>
                  </a:cubicBezTo>
                  <a:cubicBezTo>
                    <a:pt x="10041" y="5972"/>
                    <a:pt x="9374" y="4637"/>
                    <a:pt x="6772" y="3470"/>
                  </a:cubicBezTo>
                  <a:cubicBezTo>
                    <a:pt x="4170" y="2269"/>
                    <a:pt x="3136" y="1068"/>
                    <a:pt x="3036" y="535"/>
                  </a:cubicBezTo>
                  <a:lnTo>
                    <a:pt x="3036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49"/>
            <p:cNvSpPr/>
            <p:nvPr/>
          </p:nvSpPr>
          <p:spPr>
            <a:xfrm>
              <a:off x="8194238" y="1356761"/>
              <a:ext cx="96476" cy="387540"/>
            </a:xfrm>
            <a:custGeom>
              <a:avLst/>
              <a:gdLst/>
              <a:ahLst/>
              <a:cxnLst/>
              <a:rect l="l" t="t" r="r" b="b"/>
              <a:pathLst>
                <a:path w="4804" h="19348" extrusionOk="0">
                  <a:moveTo>
                    <a:pt x="1334" y="0"/>
                  </a:moveTo>
                  <a:lnTo>
                    <a:pt x="0" y="167"/>
                  </a:lnTo>
                  <a:cubicBezTo>
                    <a:pt x="434" y="4971"/>
                    <a:pt x="534" y="9807"/>
                    <a:pt x="367" y="14611"/>
                  </a:cubicBezTo>
                  <a:cubicBezTo>
                    <a:pt x="301" y="16138"/>
                    <a:pt x="2380" y="19348"/>
                    <a:pt x="2960" y="19348"/>
                  </a:cubicBezTo>
                  <a:cubicBezTo>
                    <a:pt x="2963" y="19348"/>
                    <a:pt x="2966" y="19348"/>
                    <a:pt x="2969" y="19348"/>
                  </a:cubicBezTo>
                  <a:cubicBezTo>
                    <a:pt x="3503" y="19281"/>
                    <a:pt x="4570" y="16379"/>
                    <a:pt x="4804" y="14678"/>
                  </a:cubicBezTo>
                  <a:cubicBezTo>
                    <a:pt x="4737" y="10508"/>
                    <a:pt x="2335" y="2235"/>
                    <a:pt x="1334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49"/>
            <p:cNvSpPr/>
            <p:nvPr/>
          </p:nvSpPr>
          <p:spPr>
            <a:xfrm>
              <a:off x="8194238" y="1356761"/>
              <a:ext cx="28156" cy="14722"/>
            </a:xfrm>
            <a:custGeom>
              <a:avLst/>
              <a:gdLst/>
              <a:ahLst/>
              <a:cxnLst/>
              <a:rect l="l" t="t" r="r" b="b"/>
              <a:pathLst>
                <a:path w="1402" h="735" extrusionOk="0">
                  <a:moveTo>
                    <a:pt x="1334" y="0"/>
                  </a:moveTo>
                  <a:lnTo>
                    <a:pt x="0" y="167"/>
                  </a:lnTo>
                  <a:lnTo>
                    <a:pt x="67" y="734"/>
                  </a:lnTo>
                  <a:cubicBezTo>
                    <a:pt x="567" y="701"/>
                    <a:pt x="1034" y="501"/>
                    <a:pt x="1401" y="167"/>
                  </a:cubicBezTo>
                  <a:cubicBezTo>
                    <a:pt x="1368" y="101"/>
                    <a:pt x="1368" y="67"/>
                    <a:pt x="13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49"/>
            <p:cNvSpPr/>
            <p:nvPr/>
          </p:nvSpPr>
          <p:spPr>
            <a:xfrm>
              <a:off x="8174135" y="1294628"/>
              <a:ext cx="56291" cy="66860"/>
            </a:xfrm>
            <a:custGeom>
              <a:avLst/>
              <a:gdLst/>
              <a:ahLst/>
              <a:cxnLst/>
              <a:rect l="l" t="t" r="r" b="b"/>
              <a:pathLst>
                <a:path w="2803" h="3338" extrusionOk="0">
                  <a:moveTo>
                    <a:pt x="1802" y="0"/>
                  </a:moveTo>
                  <a:cubicBezTo>
                    <a:pt x="1435" y="0"/>
                    <a:pt x="1035" y="100"/>
                    <a:pt x="701" y="267"/>
                  </a:cubicBezTo>
                  <a:cubicBezTo>
                    <a:pt x="267" y="734"/>
                    <a:pt x="0" y="1368"/>
                    <a:pt x="0" y="2035"/>
                  </a:cubicBezTo>
                  <a:cubicBezTo>
                    <a:pt x="201" y="2535"/>
                    <a:pt x="568" y="2969"/>
                    <a:pt x="1001" y="3269"/>
                  </a:cubicBezTo>
                  <a:cubicBezTo>
                    <a:pt x="1150" y="3315"/>
                    <a:pt x="1307" y="3337"/>
                    <a:pt x="1464" y="3337"/>
                  </a:cubicBezTo>
                  <a:cubicBezTo>
                    <a:pt x="1766" y="3337"/>
                    <a:pt x="2073" y="3256"/>
                    <a:pt x="2335" y="3102"/>
                  </a:cubicBezTo>
                  <a:cubicBezTo>
                    <a:pt x="2702" y="2435"/>
                    <a:pt x="2802" y="1701"/>
                    <a:pt x="2602" y="968"/>
                  </a:cubicBezTo>
                  <a:cubicBezTo>
                    <a:pt x="2436" y="567"/>
                    <a:pt x="2169" y="234"/>
                    <a:pt x="1802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49"/>
            <p:cNvSpPr/>
            <p:nvPr/>
          </p:nvSpPr>
          <p:spPr>
            <a:xfrm>
              <a:off x="7744068" y="1688958"/>
              <a:ext cx="409984" cy="583854"/>
            </a:xfrm>
            <a:custGeom>
              <a:avLst/>
              <a:gdLst/>
              <a:ahLst/>
              <a:cxnLst/>
              <a:rect l="l" t="t" r="r" b="b"/>
              <a:pathLst>
                <a:path w="20415" h="29149" extrusionOk="0">
                  <a:moveTo>
                    <a:pt x="2442" y="0"/>
                  </a:moveTo>
                  <a:cubicBezTo>
                    <a:pt x="2346" y="0"/>
                    <a:pt x="2246" y="36"/>
                    <a:pt x="2168" y="94"/>
                  </a:cubicBezTo>
                  <a:lnTo>
                    <a:pt x="1635" y="394"/>
                  </a:lnTo>
                  <a:cubicBezTo>
                    <a:pt x="1268" y="628"/>
                    <a:pt x="1034" y="1028"/>
                    <a:pt x="968" y="1495"/>
                  </a:cubicBezTo>
                  <a:lnTo>
                    <a:pt x="34" y="18507"/>
                  </a:lnTo>
                  <a:cubicBezTo>
                    <a:pt x="0" y="18641"/>
                    <a:pt x="67" y="18807"/>
                    <a:pt x="200" y="18908"/>
                  </a:cubicBezTo>
                  <a:lnTo>
                    <a:pt x="17980" y="29148"/>
                  </a:lnTo>
                  <a:lnTo>
                    <a:pt x="20415" y="10301"/>
                  </a:lnTo>
                  <a:lnTo>
                    <a:pt x="2635" y="61"/>
                  </a:lnTo>
                  <a:cubicBezTo>
                    <a:pt x="2580" y="19"/>
                    <a:pt x="2512" y="0"/>
                    <a:pt x="2442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49"/>
            <p:cNvSpPr/>
            <p:nvPr/>
          </p:nvSpPr>
          <p:spPr>
            <a:xfrm>
              <a:off x="7744068" y="1688958"/>
              <a:ext cx="409984" cy="583854"/>
            </a:xfrm>
            <a:custGeom>
              <a:avLst/>
              <a:gdLst/>
              <a:ahLst/>
              <a:cxnLst/>
              <a:rect l="l" t="t" r="r" b="b"/>
              <a:pathLst>
                <a:path w="20415" h="29149" extrusionOk="0">
                  <a:moveTo>
                    <a:pt x="2442" y="0"/>
                  </a:moveTo>
                  <a:cubicBezTo>
                    <a:pt x="2346" y="0"/>
                    <a:pt x="2246" y="36"/>
                    <a:pt x="2168" y="94"/>
                  </a:cubicBezTo>
                  <a:lnTo>
                    <a:pt x="1635" y="394"/>
                  </a:lnTo>
                  <a:cubicBezTo>
                    <a:pt x="1268" y="628"/>
                    <a:pt x="1034" y="1028"/>
                    <a:pt x="968" y="1495"/>
                  </a:cubicBezTo>
                  <a:lnTo>
                    <a:pt x="34" y="18507"/>
                  </a:lnTo>
                  <a:cubicBezTo>
                    <a:pt x="0" y="18641"/>
                    <a:pt x="67" y="18807"/>
                    <a:pt x="200" y="18908"/>
                  </a:cubicBezTo>
                  <a:lnTo>
                    <a:pt x="17980" y="29148"/>
                  </a:lnTo>
                  <a:lnTo>
                    <a:pt x="20415" y="10301"/>
                  </a:lnTo>
                  <a:lnTo>
                    <a:pt x="2635" y="61"/>
                  </a:lnTo>
                  <a:cubicBezTo>
                    <a:pt x="2580" y="19"/>
                    <a:pt x="2512" y="0"/>
                    <a:pt x="24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49"/>
            <p:cNvSpPr/>
            <p:nvPr/>
          </p:nvSpPr>
          <p:spPr>
            <a:xfrm>
              <a:off x="8101316" y="1893805"/>
              <a:ext cx="78201" cy="379368"/>
            </a:xfrm>
            <a:custGeom>
              <a:avLst/>
              <a:gdLst/>
              <a:ahLst/>
              <a:cxnLst/>
              <a:rect l="l" t="t" r="r" b="b"/>
              <a:pathLst>
                <a:path w="3894" h="18940" extrusionOk="0">
                  <a:moveTo>
                    <a:pt x="2367" y="0"/>
                  </a:moveTo>
                  <a:cubicBezTo>
                    <a:pt x="2286" y="0"/>
                    <a:pt x="2202" y="23"/>
                    <a:pt x="2125" y="74"/>
                  </a:cubicBezTo>
                  <a:lnTo>
                    <a:pt x="1592" y="408"/>
                  </a:lnTo>
                  <a:cubicBezTo>
                    <a:pt x="1225" y="641"/>
                    <a:pt x="991" y="1042"/>
                    <a:pt x="925" y="1509"/>
                  </a:cubicBezTo>
                  <a:lnTo>
                    <a:pt x="24" y="18488"/>
                  </a:lnTo>
                  <a:cubicBezTo>
                    <a:pt x="0" y="18773"/>
                    <a:pt x="129" y="18939"/>
                    <a:pt x="325" y="18939"/>
                  </a:cubicBezTo>
                  <a:cubicBezTo>
                    <a:pt x="405" y="18939"/>
                    <a:pt x="495" y="18912"/>
                    <a:pt x="591" y="18854"/>
                  </a:cubicBezTo>
                  <a:lnTo>
                    <a:pt x="3293" y="17320"/>
                  </a:lnTo>
                  <a:cubicBezTo>
                    <a:pt x="3660" y="17087"/>
                    <a:pt x="3860" y="16653"/>
                    <a:pt x="3893" y="16219"/>
                  </a:cubicBezTo>
                  <a:lnTo>
                    <a:pt x="2793" y="441"/>
                  </a:lnTo>
                  <a:cubicBezTo>
                    <a:pt x="2817" y="193"/>
                    <a:pt x="2602" y="0"/>
                    <a:pt x="2367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49"/>
            <p:cNvSpPr/>
            <p:nvPr/>
          </p:nvSpPr>
          <p:spPr>
            <a:xfrm>
              <a:off x="8101316" y="1893805"/>
              <a:ext cx="78201" cy="379368"/>
            </a:xfrm>
            <a:custGeom>
              <a:avLst/>
              <a:gdLst/>
              <a:ahLst/>
              <a:cxnLst/>
              <a:rect l="l" t="t" r="r" b="b"/>
              <a:pathLst>
                <a:path w="3894" h="18940" extrusionOk="0">
                  <a:moveTo>
                    <a:pt x="2367" y="0"/>
                  </a:moveTo>
                  <a:cubicBezTo>
                    <a:pt x="2286" y="0"/>
                    <a:pt x="2202" y="23"/>
                    <a:pt x="2125" y="74"/>
                  </a:cubicBezTo>
                  <a:lnTo>
                    <a:pt x="1592" y="408"/>
                  </a:lnTo>
                  <a:cubicBezTo>
                    <a:pt x="1225" y="641"/>
                    <a:pt x="991" y="1042"/>
                    <a:pt x="925" y="1509"/>
                  </a:cubicBezTo>
                  <a:lnTo>
                    <a:pt x="24" y="18488"/>
                  </a:lnTo>
                  <a:cubicBezTo>
                    <a:pt x="0" y="18773"/>
                    <a:pt x="129" y="18939"/>
                    <a:pt x="325" y="18939"/>
                  </a:cubicBezTo>
                  <a:cubicBezTo>
                    <a:pt x="405" y="18939"/>
                    <a:pt x="495" y="18912"/>
                    <a:pt x="591" y="18854"/>
                  </a:cubicBezTo>
                  <a:lnTo>
                    <a:pt x="3293" y="17320"/>
                  </a:lnTo>
                  <a:cubicBezTo>
                    <a:pt x="3660" y="17087"/>
                    <a:pt x="3860" y="16653"/>
                    <a:pt x="3893" y="16219"/>
                  </a:cubicBezTo>
                  <a:lnTo>
                    <a:pt x="2793" y="441"/>
                  </a:lnTo>
                  <a:cubicBezTo>
                    <a:pt x="2817" y="193"/>
                    <a:pt x="2602" y="0"/>
                    <a:pt x="23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49"/>
            <p:cNvSpPr/>
            <p:nvPr/>
          </p:nvSpPr>
          <p:spPr>
            <a:xfrm>
              <a:off x="7974515" y="1999524"/>
              <a:ext cx="19440" cy="169714"/>
            </a:xfrm>
            <a:custGeom>
              <a:avLst/>
              <a:gdLst/>
              <a:ahLst/>
              <a:cxnLst/>
              <a:rect l="l" t="t" r="r" b="b"/>
              <a:pathLst>
                <a:path w="968" h="8473" extrusionOk="0">
                  <a:moveTo>
                    <a:pt x="734" y="0"/>
                  </a:moveTo>
                  <a:cubicBezTo>
                    <a:pt x="600" y="0"/>
                    <a:pt x="467" y="100"/>
                    <a:pt x="467" y="234"/>
                  </a:cubicBezTo>
                  <a:lnTo>
                    <a:pt x="0" y="8206"/>
                  </a:lnTo>
                  <a:cubicBezTo>
                    <a:pt x="0" y="8339"/>
                    <a:pt x="100" y="8439"/>
                    <a:pt x="234" y="8473"/>
                  </a:cubicBezTo>
                  <a:cubicBezTo>
                    <a:pt x="367" y="8473"/>
                    <a:pt x="467" y="8373"/>
                    <a:pt x="500" y="8239"/>
                  </a:cubicBezTo>
                  <a:lnTo>
                    <a:pt x="967" y="267"/>
                  </a:lnTo>
                  <a:cubicBezTo>
                    <a:pt x="967" y="134"/>
                    <a:pt x="867" y="33"/>
                    <a:pt x="734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49"/>
            <p:cNvSpPr/>
            <p:nvPr/>
          </p:nvSpPr>
          <p:spPr>
            <a:xfrm>
              <a:off x="7837854" y="1921346"/>
              <a:ext cx="19440" cy="169734"/>
            </a:xfrm>
            <a:custGeom>
              <a:avLst/>
              <a:gdLst/>
              <a:ahLst/>
              <a:cxnLst/>
              <a:rect l="l" t="t" r="r" b="b"/>
              <a:pathLst>
                <a:path w="968" h="8474" extrusionOk="0">
                  <a:moveTo>
                    <a:pt x="734" y="0"/>
                  </a:moveTo>
                  <a:cubicBezTo>
                    <a:pt x="601" y="0"/>
                    <a:pt x="467" y="100"/>
                    <a:pt x="467" y="234"/>
                  </a:cubicBezTo>
                  <a:lnTo>
                    <a:pt x="0" y="8206"/>
                  </a:lnTo>
                  <a:cubicBezTo>
                    <a:pt x="0" y="8340"/>
                    <a:pt x="100" y="8440"/>
                    <a:pt x="234" y="8473"/>
                  </a:cubicBezTo>
                  <a:cubicBezTo>
                    <a:pt x="367" y="8440"/>
                    <a:pt x="467" y="8340"/>
                    <a:pt x="501" y="8240"/>
                  </a:cubicBezTo>
                  <a:lnTo>
                    <a:pt x="968" y="267"/>
                  </a:lnTo>
                  <a:cubicBezTo>
                    <a:pt x="968" y="134"/>
                    <a:pt x="867" y="0"/>
                    <a:pt x="734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49"/>
            <p:cNvSpPr/>
            <p:nvPr/>
          </p:nvSpPr>
          <p:spPr>
            <a:xfrm>
              <a:off x="7754110" y="1688558"/>
              <a:ext cx="398618" cy="395833"/>
            </a:xfrm>
            <a:custGeom>
              <a:avLst/>
              <a:gdLst/>
              <a:ahLst/>
              <a:cxnLst/>
              <a:rect l="l" t="t" r="r" b="b"/>
              <a:pathLst>
                <a:path w="19849" h="19762" extrusionOk="0">
                  <a:moveTo>
                    <a:pt x="1914" y="1"/>
                  </a:moveTo>
                  <a:cubicBezTo>
                    <a:pt x="1825" y="1"/>
                    <a:pt x="1742" y="26"/>
                    <a:pt x="1668" y="81"/>
                  </a:cubicBezTo>
                  <a:lnTo>
                    <a:pt x="1135" y="381"/>
                  </a:lnTo>
                  <a:cubicBezTo>
                    <a:pt x="734" y="648"/>
                    <a:pt x="501" y="1048"/>
                    <a:pt x="468" y="1482"/>
                  </a:cubicBezTo>
                  <a:lnTo>
                    <a:pt x="101" y="8220"/>
                  </a:lnTo>
                  <a:cubicBezTo>
                    <a:pt x="1" y="9554"/>
                    <a:pt x="701" y="10822"/>
                    <a:pt x="1869" y="11489"/>
                  </a:cubicBezTo>
                  <a:lnTo>
                    <a:pt x="15912" y="19595"/>
                  </a:lnTo>
                  <a:cubicBezTo>
                    <a:pt x="16116" y="19709"/>
                    <a:pt x="16335" y="19762"/>
                    <a:pt x="16549" y="19762"/>
                  </a:cubicBezTo>
                  <a:cubicBezTo>
                    <a:pt x="17207" y="19762"/>
                    <a:pt x="17821" y="19266"/>
                    <a:pt x="17847" y="18561"/>
                  </a:cubicBezTo>
                  <a:lnTo>
                    <a:pt x="18214" y="11722"/>
                  </a:lnTo>
                  <a:cubicBezTo>
                    <a:pt x="18280" y="11289"/>
                    <a:pt x="18514" y="10888"/>
                    <a:pt x="18881" y="10655"/>
                  </a:cubicBezTo>
                  <a:lnTo>
                    <a:pt x="19414" y="10355"/>
                  </a:lnTo>
                  <a:cubicBezTo>
                    <a:pt x="19501" y="10290"/>
                    <a:pt x="19601" y="10253"/>
                    <a:pt x="19697" y="10253"/>
                  </a:cubicBezTo>
                  <a:cubicBezTo>
                    <a:pt x="19749" y="10253"/>
                    <a:pt x="19801" y="10264"/>
                    <a:pt x="19848" y="10288"/>
                  </a:cubicBezTo>
                  <a:lnTo>
                    <a:pt x="2135" y="47"/>
                  </a:lnTo>
                  <a:cubicBezTo>
                    <a:pt x="2060" y="17"/>
                    <a:pt x="1985" y="1"/>
                    <a:pt x="1914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49"/>
            <p:cNvSpPr/>
            <p:nvPr/>
          </p:nvSpPr>
          <p:spPr>
            <a:xfrm>
              <a:off x="7754110" y="1688558"/>
              <a:ext cx="398618" cy="395833"/>
            </a:xfrm>
            <a:custGeom>
              <a:avLst/>
              <a:gdLst/>
              <a:ahLst/>
              <a:cxnLst/>
              <a:rect l="l" t="t" r="r" b="b"/>
              <a:pathLst>
                <a:path w="19849" h="19762" extrusionOk="0">
                  <a:moveTo>
                    <a:pt x="1914" y="1"/>
                  </a:moveTo>
                  <a:cubicBezTo>
                    <a:pt x="1825" y="1"/>
                    <a:pt x="1742" y="26"/>
                    <a:pt x="1668" y="81"/>
                  </a:cubicBezTo>
                  <a:lnTo>
                    <a:pt x="1135" y="381"/>
                  </a:lnTo>
                  <a:cubicBezTo>
                    <a:pt x="734" y="648"/>
                    <a:pt x="501" y="1048"/>
                    <a:pt x="468" y="1482"/>
                  </a:cubicBezTo>
                  <a:lnTo>
                    <a:pt x="101" y="8220"/>
                  </a:lnTo>
                  <a:cubicBezTo>
                    <a:pt x="1" y="9554"/>
                    <a:pt x="701" y="10822"/>
                    <a:pt x="1869" y="11489"/>
                  </a:cubicBezTo>
                  <a:lnTo>
                    <a:pt x="15912" y="19595"/>
                  </a:lnTo>
                  <a:cubicBezTo>
                    <a:pt x="16116" y="19709"/>
                    <a:pt x="16335" y="19762"/>
                    <a:pt x="16549" y="19762"/>
                  </a:cubicBezTo>
                  <a:cubicBezTo>
                    <a:pt x="17207" y="19762"/>
                    <a:pt x="17821" y="19266"/>
                    <a:pt x="17847" y="18561"/>
                  </a:cubicBezTo>
                  <a:lnTo>
                    <a:pt x="18214" y="11722"/>
                  </a:lnTo>
                  <a:cubicBezTo>
                    <a:pt x="18280" y="11289"/>
                    <a:pt x="18514" y="10888"/>
                    <a:pt x="18881" y="10655"/>
                  </a:cubicBezTo>
                  <a:lnTo>
                    <a:pt x="19414" y="10355"/>
                  </a:lnTo>
                  <a:cubicBezTo>
                    <a:pt x="19501" y="10290"/>
                    <a:pt x="19601" y="10253"/>
                    <a:pt x="19697" y="10253"/>
                  </a:cubicBezTo>
                  <a:cubicBezTo>
                    <a:pt x="19749" y="10253"/>
                    <a:pt x="19801" y="10264"/>
                    <a:pt x="19848" y="10288"/>
                  </a:cubicBezTo>
                  <a:lnTo>
                    <a:pt x="2135" y="47"/>
                  </a:lnTo>
                  <a:cubicBezTo>
                    <a:pt x="2060" y="17"/>
                    <a:pt x="1985" y="1"/>
                    <a:pt x="191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49"/>
            <p:cNvSpPr/>
            <p:nvPr/>
          </p:nvSpPr>
          <p:spPr>
            <a:xfrm>
              <a:off x="7895450" y="1963430"/>
              <a:ext cx="53620" cy="58828"/>
            </a:xfrm>
            <a:custGeom>
              <a:avLst/>
              <a:gdLst/>
              <a:ahLst/>
              <a:cxnLst/>
              <a:rect l="l" t="t" r="r" b="b"/>
              <a:pathLst>
                <a:path w="2670" h="2937" extrusionOk="0">
                  <a:moveTo>
                    <a:pt x="101" y="1"/>
                  </a:moveTo>
                  <a:lnTo>
                    <a:pt x="1" y="1435"/>
                  </a:lnTo>
                  <a:lnTo>
                    <a:pt x="2569" y="2936"/>
                  </a:lnTo>
                  <a:lnTo>
                    <a:pt x="2669" y="1502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49"/>
            <p:cNvSpPr/>
            <p:nvPr/>
          </p:nvSpPr>
          <p:spPr>
            <a:xfrm>
              <a:off x="7697839" y="1251203"/>
              <a:ext cx="375824" cy="855241"/>
            </a:xfrm>
            <a:custGeom>
              <a:avLst/>
              <a:gdLst/>
              <a:ahLst/>
              <a:cxnLst/>
              <a:rect l="l" t="t" r="r" b="b"/>
              <a:pathLst>
                <a:path w="18714" h="42698" extrusionOk="0">
                  <a:moveTo>
                    <a:pt x="7940" y="0"/>
                  </a:moveTo>
                  <a:cubicBezTo>
                    <a:pt x="6539" y="801"/>
                    <a:pt x="5805" y="1268"/>
                    <a:pt x="4837" y="4036"/>
                  </a:cubicBezTo>
                  <a:cubicBezTo>
                    <a:pt x="4003" y="6471"/>
                    <a:pt x="434" y="20048"/>
                    <a:pt x="234" y="22049"/>
                  </a:cubicBezTo>
                  <a:cubicBezTo>
                    <a:pt x="1" y="24017"/>
                    <a:pt x="6972" y="36059"/>
                    <a:pt x="9274" y="38794"/>
                  </a:cubicBezTo>
                  <a:cubicBezTo>
                    <a:pt x="11542" y="41496"/>
                    <a:pt x="13477" y="42697"/>
                    <a:pt x="15111" y="42697"/>
                  </a:cubicBezTo>
                  <a:cubicBezTo>
                    <a:pt x="16746" y="42697"/>
                    <a:pt x="17346" y="42397"/>
                    <a:pt x="18013" y="41596"/>
                  </a:cubicBezTo>
                  <a:cubicBezTo>
                    <a:pt x="18714" y="40796"/>
                    <a:pt x="14578" y="37827"/>
                    <a:pt x="14211" y="37027"/>
                  </a:cubicBezTo>
                  <a:lnTo>
                    <a:pt x="14211" y="37027"/>
                  </a:lnTo>
                  <a:cubicBezTo>
                    <a:pt x="15061" y="37531"/>
                    <a:pt x="16001" y="37797"/>
                    <a:pt x="16974" y="37797"/>
                  </a:cubicBezTo>
                  <a:cubicBezTo>
                    <a:pt x="17031" y="37797"/>
                    <a:pt x="17089" y="37796"/>
                    <a:pt x="17146" y="37794"/>
                  </a:cubicBezTo>
                  <a:cubicBezTo>
                    <a:pt x="17446" y="37760"/>
                    <a:pt x="17813" y="37660"/>
                    <a:pt x="17847" y="37360"/>
                  </a:cubicBezTo>
                  <a:cubicBezTo>
                    <a:pt x="17880" y="37193"/>
                    <a:pt x="17780" y="36993"/>
                    <a:pt x="17613" y="36893"/>
                  </a:cubicBezTo>
                  <a:cubicBezTo>
                    <a:pt x="17480" y="36793"/>
                    <a:pt x="17313" y="36726"/>
                    <a:pt x="17146" y="36660"/>
                  </a:cubicBezTo>
                  <a:cubicBezTo>
                    <a:pt x="15979" y="36193"/>
                    <a:pt x="15178" y="35159"/>
                    <a:pt x="14044" y="34658"/>
                  </a:cubicBezTo>
                  <a:cubicBezTo>
                    <a:pt x="13610" y="34458"/>
                    <a:pt x="13143" y="34325"/>
                    <a:pt x="12710" y="34158"/>
                  </a:cubicBezTo>
                  <a:cubicBezTo>
                    <a:pt x="11742" y="33724"/>
                    <a:pt x="11342" y="32857"/>
                    <a:pt x="10908" y="31956"/>
                  </a:cubicBezTo>
                  <a:cubicBezTo>
                    <a:pt x="9541" y="28887"/>
                    <a:pt x="8373" y="25718"/>
                    <a:pt x="7439" y="22449"/>
                  </a:cubicBezTo>
                  <a:lnTo>
                    <a:pt x="11475" y="9073"/>
                  </a:lnTo>
                  <a:cubicBezTo>
                    <a:pt x="11909" y="6004"/>
                    <a:pt x="10708" y="0"/>
                    <a:pt x="7940" y="0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49"/>
            <p:cNvSpPr/>
            <p:nvPr/>
          </p:nvSpPr>
          <p:spPr>
            <a:xfrm>
              <a:off x="7691814" y="1243171"/>
              <a:ext cx="249887" cy="557255"/>
            </a:xfrm>
            <a:custGeom>
              <a:avLst/>
              <a:gdLst/>
              <a:ahLst/>
              <a:cxnLst/>
              <a:rect l="l" t="t" r="r" b="b"/>
              <a:pathLst>
                <a:path w="12443" h="27821" extrusionOk="0">
                  <a:moveTo>
                    <a:pt x="8240" y="1"/>
                  </a:moveTo>
                  <a:cubicBezTo>
                    <a:pt x="7272" y="268"/>
                    <a:pt x="6438" y="601"/>
                    <a:pt x="5171" y="3503"/>
                  </a:cubicBezTo>
                  <a:cubicBezTo>
                    <a:pt x="3936" y="6439"/>
                    <a:pt x="1401" y="17413"/>
                    <a:pt x="934" y="19014"/>
                  </a:cubicBezTo>
                  <a:cubicBezTo>
                    <a:pt x="467" y="20649"/>
                    <a:pt x="0" y="22650"/>
                    <a:pt x="501" y="23951"/>
                  </a:cubicBezTo>
                  <a:cubicBezTo>
                    <a:pt x="1134" y="25286"/>
                    <a:pt x="1868" y="26586"/>
                    <a:pt x="2636" y="27821"/>
                  </a:cubicBezTo>
                  <a:cubicBezTo>
                    <a:pt x="3536" y="26920"/>
                    <a:pt x="4604" y="26220"/>
                    <a:pt x="5771" y="25753"/>
                  </a:cubicBezTo>
                  <a:cubicBezTo>
                    <a:pt x="6527" y="25464"/>
                    <a:pt x="7141" y="25379"/>
                    <a:pt x="7602" y="25379"/>
                  </a:cubicBezTo>
                  <a:cubicBezTo>
                    <a:pt x="8260" y="25379"/>
                    <a:pt x="8606" y="25552"/>
                    <a:pt x="8606" y="25552"/>
                  </a:cubicBezTo>
                  <a:lnTo>
                    <a:pt x="8006" y="22717"/>
                  </a:lnTo>
                  <a:lnTo>
                    <a:pt x="12176" y="9674"/>
                  </a:lnTo>
                  <a:cubicBezTo>
                    <a:pt x="12443" y="7139"/>
                    <a:pt x="12443" y="534"/>
                    <a:pt x="8240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49"/>
            <p:cNvSpPr/>
            <p:nvPr/>
          </p:nvSpPr>
          <p:spPr>
            <a:xfrm>
              <a:off x="5673422" y="1883930"/>
              <a:ext cx="2093440" cy="1204003"/>
            </a:xfrm>
            <a:custGeom>
              <a:avLst/>
              <a:gdLst/>
              <a:ahLst/>
              <a:cxnLst/>
              <a:rect l="l" t="t" r="r" b="b"/>
              <a:pathLst>
                <a:path w="104242" h="60110" extrusionOk="0">
                  <a:moveTo>
                    <a:pt x="70617" y="0"/>
                  </a:moveTo>
                  <a:lnTo>
                    <a:pt x="0" y="40763"/>
                  </a:lnTo>
                  <a:lnTo>
                    <a:pt x="33658" y="60110"/>
                  </a:lnTo>
                  <a:lnTo>
                    <a:pt x="104241" y="19381"/>
                  </a:lnTo>
                  <a:lnTo>
                    <a:pt x="70617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49"/>
            <p:cNvSpPr/>
            <p:nvPr/>
          </p:nvSpPr>
          <p:spPr>
            <a:xfrm>
              <a:off x="5673422" y="1883930"/>
              <a:ext cx="2093440" cy="1204003"/>
            </a:xfrm>
            <a:custGeom>
              <a:avLst/>
              <a:gdLst/>
              <a:ahLst/>
              <a:cxnLst/>
              <a:rect l="l" t="t" r="r" b="b"/>
              <a:pathLst>
                <a:path w="104242" h="60110" extrusionOk="0">
                  <a:moveTo>
                    <a:pt x="70617" y="0"/>
                  </a:moveTo>
                  <a:lnTo>
                    <a:pt x="0" y="40763"/>
                  </a:lnTo>
                  <a:lnTo>
                    <a:pt x="33658" y="60110"/>
                  </a:lnTo>
                  <a:lnTo>
                    <a:pt x="104241" y="19381"/>
                  </a:lnTo>
                  <a:lnTo>
                    <a:pt x="706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49"/>
            <p:cNvSpPr/>
            <p:nvPr/>
          </p:nvSpPr>
          <p:spPr>
            <a:xfrm>
              <a:off x="5673422" y="2700393"/>
              <a:ext cx="675937" cy="1280858"/>
            </a:xfrm>
            <a:custGeom>
              <a:avLst/>
              <a:gdLst/>
              <a:ahLst/>
              <a:cxnLst/>
              <a:rect l="l" t="t" r="r" b="b"/>
              <a:pathLst>
                <a:path w="33658" h="63947" extrusionOk="0">
                  <a:moveTo>
                    <a:pt x="0" y="1"/>
                  </a:moveTo>
                  <a:lnTo>
                    <a:pt x="0" y="44566"/>
                  </a:lnTo>
                  <a:lnTo>
                    <a:pt x="2035" y="45734"/>
                  </a:lnTo>
                  <a:lnTo>
                    <a:pt x="2035" y="12843"/>
                  </a:lnTo>
                  <a:lnTo>
                    <a:pt x="31623" y="29856"/>
                  </a:lnTo>
                  <a:lnTo>
                    <a:pt x="31623" y="62746"/>
                  </a:lnTo>
                  <a:lnTo>
                    <a:pt x="33658" y="63947"/>
                  </a:lnTo>
                  <a:lnTo>
                    <a:pt x="33658" y="1934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49"/>
            <p:cNvSpPr/>
            <p:nvPr/>
          </p:nvSpPr>
          <p:spPr>
            <a:xfrm>
              <a:off x="5673422" y="2700393"/>
              <a:ext cx="675937" cy="1280858"/>
            </a:xfrm>
            <a:custGeom>
              <a:avLst/>
              <a:gdLst/>
              <a:ahLst/>
              <a:cxnLst/>
              <a:rect l="l" t="t" r="r" b="b"/>
              <a:pathLst>
                <a:path w="33658" h="63947" extrusionOk="0">
                  <a:moveTo>
                    <a:pt x="0" y="1"/>
                  </a:moveTo>
                  <a:lnTo>
                    <a:pt x="0" y="44566"/>
                  </a:lnTo>
                  <a:lnTo>
                    <a:pt x="2035" y="45734"/>
                  </a:lnTo>
                  <a:lnTo>
                    <a:pt x="2035" y="12843"/>
                  </a:lnTo>
                  <a:lnTo>
                    <a:pt x="31623" y="29856"/>
                  </a:lnTo>
                  <a:lnTo>
                    <a:pt x="31623" y="62746"/>
                  </a:lnTo>
                  <a:lnTo>
                    <a:pt x="33658" y="63947"/>
                  </a:lnTo>
                  <a:lnTo>
                    <a:pt x="33658" y="1934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49"/>
            <p:cNvSpPr/>
            <p:nvPr/>
          </p:nvSpPr>
          <p:spPr>
            <a:xfrm>
              <a:off x="5714290" y="2957639"/>
              <a:ext cx="40868" cy="658807"/>
            </a:xfrm>
            <a:custGeom>
              <a:avLst/>
              <a:gdLst/>
              <a:ahLst/>
              <a:cxnLst/>
              <a:rect l="l" t="t" r="r" b="b"/>
              <a:pathLst>
                <a:path w="2035" h="32891" extrusionOk="0">
                  <a:moveTo>
                    <a:pt x="0" y="0"/>
                  </a:moveTo>
                  <a:lnTo>
                    <a:pt x="0" y="32891"/>
                  </a:lnTo>
                  <a:lnTo>
                    <a:pt x="2035" y="31723"/>
                  </a:lnTo>
                  <a:lnTo>
                    <a:pt x="2035" y="11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49"/>
            <p:cNvSpPr/>
            <p:nvPr/>
          </p:nvSpPr>
          <p:spPr>
            <a:xfrm>
              <a:off x="5714290" y="2957639"/>
              <a:ext cx="40868" cy="658807"/>
            </a:xfrm>
            <a:custGeom>
              <a:avLst/>
              <a:gdLst/>
              <a:ahLst/>
              <a:cxnLst/>
              <a:rect l="l" t="t" r="r" b="b"/>
              <a:pathLst>
                <a:path w="2035" h="32891" extrusionOk="0">
                  <a:moveTo>
                    <a:pt x="0" y="0"/>
                  </a:moveTo>
                  <a:lnTo>
                    <a:pt x="0" y="32891"/>
                  </a:lnTo>
                  <a:lnTo>
                    <a:pt x="2035" y="31723"/>
                  </a:lnTo>
                  <a:lnTo>
                    <a:pt x="2035" y="11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49"/>
            <p:cNvSpPr/>
            <p:nvPr/>
          </p:nvSpPr>
          <p:spPr>
            <a:xfrm>
              <a:off x="6349339" y="2272112"/>
              <a:ext cx="1417523" cy="1709140"/>
            </a:xfrm>
            <a:custGeom>
              <a:avLst/>
              <a:gdLst/>
              <a:ahLst/>
              <a:cxnLst/>
              <a:rect l="l" t="t" r="r" b="b"/>
              <a:pathLst>
                <a:path w="70585" h="85329" extrusionOk="0">
                  <a:moveTo>
                    <a:pt x="70584" y="1"/>
                  </a:moveTo>
                  <a:lnTo>
                    <a:pt x="1" y="40730"/>
                  </a:lnTo>
                  <a:lnTo>
                    <a:pt x="1" y="85329"/>
                  </a:lnTo>
                  <a:lnTo>
                    <a:pt x="2035" y="84128"/>
                  </a:lnTo>
                  <a:lnTo>
                    <a:pt x="2035" y="51238"/>
                  </a:lnTo>
                  <a:lnTo>
                    <a:pt x="68550" y="12843"/>
                  </a:lnTo>
                  <a:lnTo>
                    <a:pt x="68550" y="45734"/>
                  </a:lnTo>
                  <a:lnTo>
                    <a:pt x="70584" y="44566"/>
                  </a:lnTo>
                  <a:lnTo>
                    <a:pt x="70584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49"/>
            <p:cNvSpPr/>
            <p:nvPr/>
          </p:nvSpPr>
          <p:spPr>
            <a:xfrm>
              <a:off x="6349339" y="2272112"/>
              <a:ext cx="1417523" cy="1709140"/>
            </a:xfrm>
            <a:custGeom>
              <a:avLst/>
              <a:gdLst/>
              <a:ahLst/>
              <a:cxnLst/>
              <a:rect l="l" t="t" r="r" b="b"/>
              <a:pathLst>
                <a:path w="70585" h="85329" extrusionOk="0">
                  <a:moveTo>
                    <a:pt x="70584" y="1"/>
                  </a:moveTo>
                  <a:lnTo>
                    <a:pt x="1" y="40730"/>
                  </a:lnTo>
                  <a:lnTo>
                    <a:pt x="1" y="85329"/>
                  </a:lnTo>
                  <a:lnTo>
                    <a:pt x="2035" y="84128"/>
                  </a:lnTo>
                  <a:lnTo>
                    <a:pt x="2035" y="51238"/>
                  </a:lnTo>
                  <a:lnTo>
                    <a:pt x="68550" y="12843"/>
                  </a:lnTo>
                  <a:lnTo>
                    <a:pt x="68550" y="45734"/>
                  </a:lnTo>
                  <a:lnTo>
                    <a:pt x="70584" y="44566"/>
                  </a:lnTo>
                  <a:lnTo>
                    <a:pt x="7058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49"/>
            <p:cNvSpPr/>
            <p:nvPr/>
          </p:nvSpPr>
          <p:spPr>
            <a:xfrm>
              <a:off x="7685106" y="2529357"/>
              <a:ext cx="40888" cy="658807"/>
            </a:xfrm>
            <a:custGeom>
              <a:avLst/>
              <a:gdLst/>
              <a:ahLst/>
              <a:cxnLst/>
              <a:rect l="l" t="t" r="r" b="b"/>
              <a:pathLst>
                <a:path w="2036" h="32891" extrusionOk="0">
                  <a:moveTo>
                    <a:pt x="2036" y="0"/>
                  </a:moveTo>
                  <a:lnTo>
                    <a:pt x="1" y="1168"/>
                  </a:lnTo>
                  <a:lnTo>
                    <a:pt x="1" y="31723"/>
                  </a:lnTo>
                  <a:lnTo>
                    <a:pt x="2036" y="32891"/>
                  </a:lnTo>
                  <a:lnTo>
                    <a:pt x="2036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49"/>
            <p:cNvSpPr/>
            <p:nvPr/>
          </p:nvSpPr>
          <p:spPr>
            <a:xfrm>
              <a:off x="7685106" y="2529357"/>
              <a:ext cx="40888" cy="658807"/>
            </a:xfrm>
            <a:custGeom>
              <a:avLst/>
              <a:gdLst/>
              <a:ahLst/>
              <a:cxnLst/>
              <a:rect l="l" t="t" r="r" b="b"/>
              <a:pathLst>
                <a:path w="2036" h="32891" extrusionOk="0">
                  <a:moveTo>
                    <a:pt x="2036" y="0"/>
                  </a:moveTo>
                  <a:lnTo>
                    <a:pt x="1" y="1168"/>
                  </a:lnTo>
                  <a:lnTo>
                    <a:pt x="1" y="31723"/>
                  </a:lnTo>
                  <a:lnTo>
                    <a:pt x="2036" y="32891"/>
                  </a:lnTo>
                  <a:lnTo>
                    <a:pt x="20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49"/>
            <p:cNvSpPr/>
            <p:nvPr/>
          </p:nvSpPr>
          <p:spPr>
            <a:xfrm>
              <a:off x="6121583" y="2425121"/>
              <a:ext cx="546646" cy="313389"/>
            </a:xfrm>
            <a:custGeom>
              <a:avLst/>
              <a:gdLst/>
              <a:ahLst/>
              <a:cxnLst/>
              <a:rect l="l" t="t" r="r" b="b"/>
              <a:pathLst>
                <a:path w="27220" h="15646" extrusionOk="0">
                  <a:moveTo>
                    <a:pt x="11646" y="1"/>
                  </a:moveTo>
                  <a:cubicBezTo>
                    <a:pt x="11500" y="1"/>
                    <a:pt x="11358" y="34"/>
                    <a:pt x="11242" y="101"/>
                  </a:cubicBezTo>
                  <a:lnTo>
                    <a:pt x="234" y="6439"/>
                  </a:lnTo>
                  <a:cubicBezTo>
                    <a:pt x="0" y="6505"/>
                    <a:pt x="0" y="6839"/>
                    <a:pt x="234" y="6906"/>
                  </a:cubicBezTo>
                  <a:lnTo>
                    <a:pt x="15178" y="15545"/>
                  </a:lnTo>
                  <a:cubicBezTo>
                    <a:pt x="15311" y="15612"/>
                    <a:pt x="15453" y="15645"/>
                    <a:pt x="15595" y="15645"/>
                  </a:cubicBezTo>
                  <a:cubicBezTo>
                    <a:pt x="15736" y="15645"/>
                    <a:pt x="15878" y="15612"/>
                    <a:pt x="16012" y="15545"/>
                  </a:cubicBezTo>
                  <a:lnTo>
                    <a:pt x="26986" y="9207"/>
                  </a:lnTo>
                  <a:cubicBezTo>
                    <a:pt x="27220" y="9107"/>
                    <a:pt x="27220" y="8807"/>
                    <a:pt x="26986" y="8707"/>
                  </a:cubicBezTo>
                  <a:lnTo>
                    <a:pt x="12075" y="101"/>
                  </a:lnTo>
                  <a:cubicBezTo>
                    <a:pt x="11942" y="34"/>
                    <a:pt x="11792" y="1"/>
                    <a:pt x="1164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49"/>
            <p:cNvSpPr/>
            <p:nvPr/>
          </p:nvSpPr>
          <p:spPr>
            <a:xfrm>
              <a:off x="6121583" y="2409097"/>
              <a:ext cx="547308" cy="314030"/>
            </a:xfrm>
            <a:custGeom>
              <a:avLst/>
              <a:gdLst/>
              <a:ahLst/>
              <a:cxnLst/>
              <a:rect l="l" t="t" r="r" b="b"/>
              <a:pathLst>
                <a:path w="27253" h="15678" extrusionOk="0">
                  <a:moveTo>
                    <a:pt x="11646" y="0"/>
                  </a:moveTo>
                  <a:cubicBezTo>
                    <a:pt x="11500" y="0"/>
                    <a:pt x="11358" y="33"/>
                    <a:pt x="11242" y="100"/>
                  </a:cubicBezTo>
                  <a:lnTo>
                    <a:pt x="234" y="6471"/>
                  </a:lnTo>
                  <a:cubicBezTo>
                    <a:pt x="0" y="6538"/>
                    <a:pt x="0" y="6872"/>
                    <a:pt x="234" y="6938"/>
                  </a:cubicBezTo>
                  <a:lnTo>
                    <a:pt x="15178" y="15578"/>
                  </a:lnTo>
                  <a:cubicBezTo>
                    <a:pt x="15311" y="15645"/>
                    <a:pt x="15453" y="15678"/>
                    <a:pt x="15595" y="15678"/>
                  </a:cubicBezTo>
                  <a:cubicBezTo>
                    <a:pt x="15736" y="15678"/>
                    <a:pt x="15878" y="15645"/>
                    <a:pt x="16012" y="15578"/>
                  </a:cubicBezTo>
                  <a:lnTo>
                    <a:pt x="27019" y="9240"/>
                  </a:lnTo>
                  <a:cubicBezTo>
                    <a:pt x="27253" y="9107"/>
                    <a:pt x="27253" y="8873"/>
                    <a:pt x="27019" y="8740"/>
                  </a:cubicBezTo>
                  <a:lnTo>
                    <a:pt x="12075" y="100"/>
                  </a:lnTo>
                  <a:cubicBezTo>
                    <a:pt x="11942" y="33"/>
                    <a:pt x="11792" y="0"/>
                    <a:pt x="11646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49"/>
            <p:cNvSpPr/>
            <p:nvPr/>
          </p:nvSpPr>
          <p:spPr>
            <a:xfrm>
              <a:off x="6136986" y="2409097"/>
              <a:ext cx="515839" cy="291316"/>
            </a:xfrm>
            <a:custGeom>
              <a:avLst/>
              <a:gdLst/>
              <a:ahLst/>
              <a:cxnLst/>
              <a:rect l="l" t="t" r="r" b="b"/>
              <a:pathLst>
                <a:path w="25686" h="14544" extrusionOk="0">
                  <a:moveTo>
                    <a:pt x="10875" y="0"/>
                  </a:moveTo>
                  <a:cubicBezTo>
                    <a:pt x="10725" y="0"/>
                    <a:pt x="10575" y="33"/>
                    <a:pt x="10441" y="100"/>
                  </a:cubicBezTo>
                  <a:lnTo>
                    <a:pt x="0" y="6138"/>
                  </a:lnTo>
                  <a:lnTo>
                    <a:pt x="14411" y="14444"/>
                  </a:lnTo>
                  <a:cubicBezTo>
                    <a:pt x="14544" y="14510"/>
                    <a:pt x="14686" y="14544"/>
                    <a:pt x="14828" y="14544"/>
                  </a:cubicBezTo>
                  <a:cubicBezTo>
                    <a:pt x="14969" y="14544"/>
                    <a:pt x="15111" y="14510"/>
                    <a:pt x="15245" y="14444"/>
                  </a:cubicBezTo>
                  <a:lnTo>
                    <a:pt x="25685" y="8406"/>
                  </a:lnTo>
                  <a:lnTo>
                    <a:pt x="11308" y="100"/>
                  </a:lnTo>
                  <a:cubicBezTo>
                    <a:pt x="11175" y="33"/>
                    <a:pt x="11025" y="0"/>
                    <a:pt x="10875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49"/>
            <p:cNvSpPr/>
            <p:nvPr/>
          </p:nvSpPr>
          <p:spPr>
            <a:xfrm>
              <a:off x="6120900" y="2379032"/>
              <a:ext cx="547328" cy="313369"/>
            </a:xfrm>
            <a:custGeom>
              <a:avLst/>
              <a:gdLst/>
              <a:ahLst/>
              <a:cxnLst/>
              <a:rect l="l" t="t" r="r" b="b"/>
              <a:pathLst>
                <a:path w="27254" h="15645" extrusionOk="0">
                  <a:moveTo>
                    <a:pt x="11659" y="0"/>
                  </a:moveTo>
                  <a:cubicBezTo>
                    <a:pt x="11517" y="0"/>
                    <a:pt x="11376" y="33"/>
                    <a:pt x="11242" y="100"/>
                  </a:cubicBezTo>
                  <a:lnTo>
                    <a:pt x="234" y="6438"/>
                  </a:lnTo>
                  <a:cubicBezTo>
                    <a:pt x="1" y="6505"/>
                    <a:pt x="34" y="6838"/>
                    <a:pt x="268" y="6938"/>
                  </a:cubicBezTo>
                  <a:lnTo>
                    <a:pt x="15212" y="15544"/>
                  </a:lnTo>
                  <a:cubicBezTo>
                    <a:pt x="15345" y="15611"/>
                    <a:pt x="15487" y="15645"/>
                    <a:pt x="15629" y="15645"/>
                  </a:cubicBezTo>
                  <a:cubicBezTo>
                    <a:pt x="15770" y="15645"/>
                    <a:pt x="15912" y="15611"/>
                    <a:pt x="16046" y="15544"/>
                  </a:cubicBezTo>
                  <a:lnTo>
                    <a:pt x="27020" y="9207"/>
                  </a:lnTo>
                  <a:cubicBezTo>
                    <a:pt x="27254" y="9140"/>
                    <a:pt x="27254" y="8806"/>
                    <a:pt x="27020" y="8706"/>
                  </a:cubicBezTo>
                  <a:lnTo>
                    <a:pt x="12076" y="100"/>
                  </a:lnTo>
                  <a:cubicBezTo>
                    <a:pt x="11943" y="33"/>
                    <a:pt x="11801" y="0"/>
                    <a:pt x="11659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49"/>
            <p:cNvSpPr/>
            <p:nvPr/>
          </p:nvSpPr>
          <p:spPr>
            <a:xfrm>
              <a:off x="5920678" y="2621415"/>
              <a:ext cx="267238" cy="152508"/>
            </a:xfrm>
            <a:custGeom>
              <a:avLst/>
              <a:gdLst/>
              <a:ahLst/>
              <a:cxnLst/>
              <a:rect l="l" t="t" r="r" b="b"/>
              <a:pathLst>
                <a:path w="13307" h="7614" extrusionOk="0">
                  <a:moveTo>
                    <a:pt x="1439" y="0"/>
                  </a:moveTo>
                  <a:cubicBezTo>
                    <a:pt x="972" y="0"/>
                    <a:pt x="0" y="662"/>
                    <a:pt x="264" y="808"/>
                  </a:cubicBezTo>
                  <a:lnTo>
                    <a:pt x="11338" y="7213"/>
                  </a:lnTo>
                  <a:lnTo>
                    <a:pt x="13240" y="7613"/>
                  </a:lnTo>
                  <a:cubicBezTo>
                    <a:pt x="13273" y="7613"/>
                    <a:pt x="13307" y="7580"/>
                    <a:pt x="13307" y="7513"/>
                  </a:cubicBezTo>
                  <a:lnTo>
                    <a:pt x="12706" y="6446"/>
                  </a:lnTo>
                  <a:lnTo>
                    <a:pt x="1598" y="41"/>
                  </a:lnTo>
                  <a:cubicBezTo>
                    <a:pt x="1558" y="13"/>
                    <a:pt x="1503" y="0"/>
                    <a:pt x="14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49"/>
            <p:cNvSpPr/>
            <p:nvPr/>
          </p:nvSpPr>
          <p:spPr>
            <a:xfrm>
              <a:off x="5932004" y="2600183"/>
              <a:ext cx="19440" cy="24076"/>
            </a:xfrm>
            <a:custGeom>
              <a:avLst/>
              <a:gdLst/>
              <a:ahLst/>
              <a:cxnLst/>
              <a:rect l="l" t="t" r="r" b="b"/>
              <a:pathLst>
                <a:path w="968" h="1202" extrusionOk="0">
                  <a:moveTo>
                    <a:pt x="734" y="0"/>
                  </a:moveTo>
                  <a:cubicBezTo>
                    <a:pt x="667" y="0"/>
                    <a:pt x="567" y="0"/>
                    <a:pt x="500" y="67"/>
                  </a:cubicBezTo>
                  <a:cubicBezTo>
                    <a:pt x="200" y="267"/>
                    <a:pt x="33" y="567"/>
                    <a:pt x="0" y="934"/>
                  </a:cubicBezTo>
                  <a:cubicBezTo>
                    <a:pt x="0" y="968"/>
                    <a:pt x="0" y="1034"/>
                    <a:pt x="0" y="1068"/>
                  </a:cubicBezTo>
                  <a:lnTo>
                    <a:pt x="0" y="1101"/>
                  </a:lnTo>
                  <a:cubicBezTo>
                    <a:pt x="0" y="1101"/>
                    <a:pt x="33" y="1134"/>
                    <a:pt x="33" y="1168"/>
                  </a:cubicBezTo>
                  <a:lnTo>
                    <a:pt x="67" y="1168"/>
                  </a:lnTo>
                  <a:lnTo>
                    <a:pt x="134" y="1201"/>
                  </a:lnTo>
                  <a:cubicBezTo>
                    <a:pt x="234" y="1201"/>
                    <a:pt x="334" y="1201"/>
                    <a:pt x="434" y="1134"/>
                  </a:cubicBezTo>
                  <a:cubicBezTo>
                    <a:pt x="734" y="934"/>
                    <a:pt x="901" y="601"/>
                    <a:pt x="934" y="267"/>
                  </a:cubicBezTo>
                  <a:cubicBezTo>
                    <a:pt x="934" y="167"/>
                    <a:pt x="934" y="100"/>
                    <a:pt x="934" y="34"/>
                  </a:cubicBezTo>
                  <a:lnTo>
                    <a:pt x="967" y="34"/>
                  </a:lnTo>
                  <a:lnTo>
                    <a:pt x="867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49"/>
            <p:cNvSpPr/>
            <p:nvPr/>
          </p:nvSpPr>
          <p:spPr>
            <a:xfrm>
              <a:off x="5934013" y="2600844"/>
              <a:ext cx="229784" cy="147681"/>
            </a:xfrm>
            <a:custGeom>
              <a:avLst/>
              <a:gdLst/>
              <a:ahLst/>
              <a:cxnLst/>
              <a:rect l="l" t="t" r="r" b="b"/>
              <a:pathLst>
                <a:path w="11442" h="7373" extrusionOk="0">
                  <a:moveTo>
                    <a:pt x="767" y="1"/>
                  </a:moveTo>
                  <a:cubicBezTo>
                    <a:pt x="667" y="1"/>
                    <a:pt x="601" y="34"/>
                    <a:pt x="534" y="67"/>
                  </a:cubicBezTo>
                  <a:cubicBezTo>
                    <a:pt x="234" y="267"/>
                    <a:pt x="34" y="568"/>
                    <a:pt x="34" y="935"/>
                  </a:cubicBezTo>
                  <a:cubicBezTo>
                    <a:pt x="0" y="1035"/>
                    <a:pt x="34" y="1135"/>
                    <a:pt x="100" y="1235"/>
                  </a:cubicBezTo>
                  <a:lnTo>
                    <a:pt x="167" y="1268"/>
                  </a:lnTo>
                  <a:lnTo>
                    <a:pt x="10608" y="7306"/>
                  </a:lnTo>
                  <a:lnTo>
                    <a:pt x="10741" y="7373"/>
                  </a:lnTo>
                  <a:lnTo>
                    <a:pt x="11442" y="6138"/>
                  </a:lnTo>
                  <a:lnTo>
                    <a:pt x="867" y="1"/>
                  </a:ln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49"/>
            <p:cNvSpPr/>
            <p:nvPr/>
          </p:nvSpPr>
          <p:spPr>
            <a:xfrm>
              <a:off x="6147028" y="2723007"/>
              <a:ext cx="20123" cy="26279"/>
            </a:xfrm>
            <a:custGeom>
              <a:avLst/>
              <a:gdLst/>
              <a:ahLst/>
              <a:cxnLst/>
              <a:rect l="l" t="t" r="r" b="b"/>
              <a:pathLst>
                <a:path w="1002" h="1312" extrusionOk="0">
                  <a:moveTo>
                    <a:pt x="725" y="0"/>
                  </a:moveTo>
                  <a:cubicBezTo>
                    <a:pt x="657" y="0"/>
                    <a:pt x="580" y="23"/>
                    <a:pt x="501" y="73"/>
                  </a:cubicBezTo>
                  <a:cubicBezTo>
                    <a:pt x="201" y="239"/>
                    <a:pt x="1" y="573"/>
                    <a:pt x="1" y="940"/>
                  </a:cubicBezTo>
                  <a:cubicBezTo>
                    <a:pt x="1" y="1176"/>
                    <a:pt x="101" y="1312"/>
                    <a:pt x="266" y="1312"/>
                  </a:cubicBezTo>
                  <a:cubicBezTo>
                    <a:pt x="334" y="1312"/>
                    <a:pt x="413" y="1289"/>
                    <a:pt x="501" y="1240"/>
                  </a:cubicBezTo>
                  <a:cubicBezTo>
                    <a:pt x="801" y="1040"/>
                    <a:pt x="968" y="706"/>
                    <a:pt x="1001" y="340"/>
                  </a:cubicBezTo>
                  <a:cubicBezTo>
                    <a:pt x="1001" y="129"/>
                    <a:pt x="886" y="0"/>
                    <a:pt x="725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49"/>
            <p:cNvSpPr/>
            <p:nvPr/>
          </p:nvSpPr>
          <p:spPr>
            <a:xfrm>
              <a:off x="6147028" y="2723608"/>
              <a:ext cx="32855" cy="30265"/>
            </a:xfrm>
            <a:custGeom>
              <a:avLst/>
              <a:gdLst/>
              <a:ahLst/>
              <a:cxnLst/>
              <a:rect l="l" t="t" r="r" b="b"/>
              <a:pathLst>
                <a:path w="1636" h="1511" extrusionOk="0">
                  <a:moveTo>
                    <a:pt x="718" y="1"/>
                  </a:moveTo>
                  <a:cubicBezTo>
                    <a:pt x="643" y="1"/>
                    <a:pt x="568" y="26"/>
                    <a:pt x="501" y="76"/>
                  </a:cubicBezTo>
                  <a:cubicBezTo>
                    <a:pt x="234" y="276"/>
                    <a:pt x="34" y="610"/>
                    <a:pt x="1" y="943"/>
                  </a:cubicBezTo>
                  <a:cubicBezTo>
                    <a:pt x="1" y="1143"/>
                    <a:pt x="101" y="1277"/>
                    <a:pt x="201" y="1310"/>
                  </a:cubicBezTo>
                  <a:lnTo>
                    <a:pt x="234" y="1310"/>
                  </a:lnTo>
                  <a:lnTo>
                    <a:pt x="1168" y="1510"/>
                  </a:lnTo>
                  <a:cubicBezTo>
                    <a:pt x="1235" y="1510"/>
                    <a:pt x="1302" y="1510"/>
                    <a:pt x="1335" y="1477"/>
                  </a:cubicBezTo>
                  <a:cubicBezTo>
                    <a:pt x="1535" y="1344"/>
                    <a:pt x="1635" y="1177"/>
                    <a:pt x="1635" y="977"/>
                  </a:cubicBezTo>
                  <a:cubicBezTo>
                    <a:pt x="1635" y="910"/>
                    <a:pt x="1635" y="843"/>
                    <a:pt x="1569" y="777"/>
                  </a:cubicBezTo>
                  <a:lnTo>
                    <a:pt x="935" y="76"/>
                  </a:lnTo>
                  <a:cubicBezTo>
                    <a:pt x="868" y="26"/>
                    <a:pt x="793" y="1"/>
                    <a:pt x="718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49"/>
            <p:cNvSpPr/>
            <p:nvPr/>
          </p:nvSpPr>
          <p:spPr>
            <a:xfrm>
              <a:off x="6005687" y="2646453"/>
              <a:ext cx="166143" cy="98067"/>
            </a:xfrm>
            <a:custGeom>
              <a:avLst/>
              <a:gdLst/>
              <a:ahLst/>
              <a:cxnLst/>
              <a:rect l="l" t="t" r="r" b="b"/>
              <a:pathLst>
                <a:path w="8273" h="4896" extrusionOk="0">
                  <a:moveTo>
                    <a:pt x="251" y="0"/>
                  </a:moveTo>
                  <a:cubicBezTo>
                    <a:pt x="234" y="0"/>
                    <a:pt x="217" y="9"/>
                    <a:pt x="201" y="25"/>
                  </a:cubicBezTo>
                  <a:cubicBezTo>
                    <a:pt x="67" y="92"/>
                    <a:pt x="0" y="192"/>
                    <a:pt x="0" y="325"/>
                  </a:cubicBezTo>
                  <a:cubicBezTo>
                    <a:pt x="0" y="359"/>
                    <a:pt x="0" y="392"/>
                    <a:pt x="34" y="426"/>
                  </a:cubicBezTo>
                  <a:lnTo>
                    <a:pt x="7773" y="4895"/>
                  </a:lnTo>
                  <a:lnTo>
                    <a:pt x="8273" y="4595"/>
                  </a:lnTo>
                  <a:lnTo>
                    <a:pt x="334" y="25"/>
                  </a:lnTo>
                  <a:lnTo>
                    <a:pt x="301" y="25"/>
                  </a:lnTo>
                  <a:cubicBezTo>
                    <a:pt x="284" y="9"/>
                    <a:pt x="267" y="0"/>
                    <a:pt x="25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49"/>
            <p:cNvSpPr/>
            <p:nvPr/>
          </p:nvSpPr>
          <p:spPr>
            <a:xfrm>
              <a:off x="6147711" y="2727794"/>
              <a:ext cx="24802" cy="16725"/>
            </a:xfrm>
            <a:custGeom>
              <a:avLst/>
              <a:gdLst/>
              <a:ahLst/>
              <a:cxnLst/>
              <a:rect l="l" t="t" r="r" b="b"/>
              <a:pathLst>
                <a:path w="1235" h="835" extrusionOk="0">
                  <a:moveTo>
                    <a:pt x="234" y="0"/>
                  </a:moveTo>
                  <a:cubicBezTo>
                    <a:pt x="134" y="101"/>
                    <a:pt x="33" y="267"/>
                    <a:pt x="0" y="434"/>
                  </a:cubicBezTo>
                  <a:lnTo>
                    <a:pt x="701" y="834"/>
                  </a:lnTo>
                  <a:lnTo>
                    <a:pt x="1234" y="568"/>
                  </a:lnTo>
                  <a:lnTo>
                    <a:pt x="234" y="0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49"/>
            <p:cNvSpPr/>
            <p:nvPr/>
          </p:nvSpPr>
          <p:spPr>
            <a:xfrm>
              <a:off x="6158414" y="2731460"/>
              <a:ext cx="26147" cy="22414"/>
            </a:xfrm>
            <a:custGeom>
              <a:avLst/>
              <a:gdLst/>
              <a:ahLst/>
              <a:cxnLst/>
              <a:rect l="l" t="t" r="r" b="b"/>
              <a:pathLst>
                <a:path w="1302" h="1119" extrusionOk="0">
                  <a:moveTo>
                    <a:pt x="535" y="1"/>
                  </a:moveTo>
                  <a:cubicBezTo>
                    <a:pt x="484" y="1"/>
                    <a:pt x="434" y="18"/>
                    <a:pt x="401" y="51"/>
                  </a:cubicBezTo>
                  <a:cubicBezTo>
                    <a:pt x="168" y="218"/>
                    <a:pt x="34" y="418"/>
                    <a:pt x="34" y="685"/>
                  </a:cubicBezTo>
                  <a:cubicBezTo>
                    <a:pt x="1" y="785"/>
                    <a:pt x="68" y="885"/>
                    <a:pt x="168" y="918"/>
                  </a:cubicBezTo>
                  <a:lnTo>
                    <a:pt x="201" y="918"/>
                  </a:lnTo>
                  <a:lnTo>
                    <a:pt x="1068" y="1118"/>
                  </a:lnTo>
                  <a:cubicBezTo>
                    <a:pt x="1102" y="1118"/>
                    <a:pt x="1135" y="1118"/>
                    <a:pt x="1168" y="1085"/>
                  </a:cubicBezTo>
                  <a:cubicBezTo>
                    <a:pt x="1235" y="1018"/>
                    <a:pt x="1302" y="918"/>
                    <a:pt x="1302" y="818"/>
                  </a:cubicBezTo>
                  <a:cubicBezTo>
                    <a:pt x="1302" y="785"/>
                    <a:pt x="1302" y="751"/>
                    <a:pt x="1268" y="718"/>
                  </a:cubicBezTo>
                  <a:lnTo>
                    <a:pt x="668" y="84"/>
                  </a:lnTo>
                  <a:lnTo>
                    <a:pt x="668" y="51"/>
                  </a:lnTo>
                  <a:cubicBezTo>
                    <a:pt x="635" y="18"/>
                    <a:pt x="585" y="1"/>
                    <a:pt x="535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49"/>
            <p:cNvSpPr/>
            <p:nvPr/>
          </p:nvSpPr>
          <p:spPr>
            <a:xfrm>
              <a:off x="6158414" y="2731460"/>
              <a:ext cx="26147" cy="22414"/>
            </a:xfrm>
            <a:custGeom>
              <a:avLst/>
              <a:gdLst/>
              <a:ahLst/>
              <a:cxnLst/>
              <a:rect l="l" t="t" r="r" b="b"/>
              <a:pathLst>
                <a:path w="1302" h="1119" extrusionOk="0">
                  <a:moveTo>
                    <a:pt x="535" y="1"/>
                  </a:moveTo>
                  <a:cubicBezTo>
                    <a:pt x="484" y="1"/>
                    <a:pt x="434" y="18"/>
                    <a:pt x="401" y="51"/>
                  </a:cubicBezTo>
                  <a:cubicBezTo>
                    <a:pt x="168" y="218"/>
                    <a:pt x="34" y="418"/>
                    <a:pt x="34" y="685"/>
                  </a:cubicBezTo>
                  <a:cubicBezTo>
                    <a:pt x="1" y="785"/>
                    <a:pt x="68" y="885"/>
                    <a:pt x="168" y="918"/>
                  </a:cubicBezTo>
                  <a:lnTo>
                    <a:pt x="201" y="918"/>
                  </a:lnTo>
                  <a:lnTo>
                    <a:pt x="1068" y="1118"/>
                  </a:lnTo>
                  <a:cubicBezTo>
                    <a:pt x="1102" y="1118"/>
                    <a:pt x="1135" y="1118"/>
                    <a:pt x="1168" y="1085"/>
                  </a:cubicBezTo>
                  <a:cubicBezTo>
                    <a:pt x="1235" y="1018"/>
                    <a:pt x="1302" y="918"/>
                    <a:pt x="1302" y="818"/>
                  </a:cubicBezTo>
                  <a:cubicBezTo>
                    <a:pt x="1302" y="785"/>
                    <a:pt x="1302" y="751"/>
                    <a:pt x="1268" y="718"/>
                  </a:cubicBezTo>
                  <a:lnTo>
                    <a:pt x="668" y="84"/>
                  </a:lnTo>
                  <a:lnTo>
                    <a:pt x="668" y="51"/>
                  </a:lnTo>
                  <a:cubicBezTo>
                    <a:pt x="635" y="18"/>
                    <a:pt x="585" y="1"/>
                    <a:pt x="5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49"/>
            <p:cNvSpPr/>
            <p:nvPr/>
          </p:nvSpPr>
          <p:spPr>
            <a:xfrm>
              <a:off x="6168476" y="2738651"/>
              <a:ext cx="16086" cy="15223"/>
            </a:xfrm>
            <a:custGeom>
              <a:avLst/>
              <a:gdLst/>
              <a:ahLst/>
              <a:cxnLst/>
              <a:rect l="l" t="t" r="r" b="b"/>
              <a:pathLst>
                <a:path w="801" h="760" extrusionOk="0">
                  <a:moveTo>
                    <a:pt x="367" y="1"/>
                  </a:moveTo>
                  <a:cubicBezTo>
                    <a:pt x="334" y="1"/>
                    <a:pt x="300" y="9"/>
                    <a:pt x="267" y="26"/>
                  </a:cubicBezTo>
                  <a:cubicBezTo>
                    <a:pt x="100" y="126"/>
                    <a:pt x="0" y="292"/>
                    <a:pt x="0" y="493"/>
                  </a:cubicBezTo>
                  <a:cubicBezTo>
                    <a:pt x="0" y="593"/>
                    <a:pt x="34" y="659"/>
                    <a:pt x="100" y="659"/>
                  </a:cubicBezTo>
                  <a:lnTo>
                    <a:pt x="534" y="759"/>
                  </a:lnTo>
                  <a:lnTo>
                    <a:pt x="634" y="759"/>
                  </a:lnTo>
                  <a:cubicBezTo>
                    <a:pt x="734" y="693"/>
                    <a:pt x="801" y="593"/>
                    <a:pt x="801" y="459"/>
                  </a:cubicBezTo>
                  <a:cubicBezTo>
                    <a:pt x="801" y="426"/>
                    <a:pt x="801" y="392"/>
                    <a:pt x="767" y="359"/>
                  </a:cubicBezTo>
                  <a:lnTo>
                    <a:pt x="467" y="26"/>
                  </a:lnTo>
                  <a:cubicBezTo>
                    <a:pt x="434" y="9"/>
                    <a:pt x="400" y="1"/>
                    <a:pt x="367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49"/>
            <p:cNvSpPr/>
            <p:nvPr/>
          </p:nvSpPr>
          <p:spPr>
            <a:xfrm>
              <a:off x="6177854" y="2745581"/>
              <a:ext cx="6708" cy="8533"/>
            </a:xfrm>
            <a:custGeom>
              <a:avLst/>
              <a:gdLst/>
              <a:ahLst/>
              <a:cxnLst/>
              <a:rect l="l" t="t" r="r" b="b"/>
              <a:pathLst>
                <a:path w="334" h="426" extrusionOk="0">
                  <a:moveTo>
                    <a:pt x="235" y="1"/>
                  </a:moveTo>
                  <a:cubicBezTo>
                    <a:pt x="215" y="1"/>
                    <a:pt x="192" y="5"/>
                    <a:pt x="167" y="13"/>
                  </a:cubicBezTo>
                  <a:cubicBezTo>
                    <a:pt x="67" y="80"/>
                    <a:pt x="0" y="180"/>
                    <a:pt x="0" y="313"/>
                  </a:cubicBezTo>
                  <a:cubicBezTo>
                    <a:pt x="0" y="388"/>
                    <a:pt x="38" y="426"/>
                    <a:pt x="99" y="426"/>
                  </a:cubicBezTo>
                  <a:cubicBezTo>
                    <a:pt x="119" y="426"/>
                    <a:pt x="142" y="422"/>
                    <a:pt x="167" y="413"/>
                  </a:cubicBezTo>
                  <a:cubicBezTo>
                    <a:pt x="267" y="347"/>
                    <a:pt x="334" y="247"/>
                    <a:pt x="334" y="113"/>
                  </a:cubicBezTo>
                  <a:cubicBezTo>
                    <a:pt x="334" y="38"/>
                    <a:pt x="296" y="1"/>
                    <a:pt x="2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49"/>
            <p:cNvSpPr/>
            <p:nvPr/>
          </p:nvSpPr>
          <p:spPr>
            <a:xfrm>
              <a:off x="5967510" y="2624239"/>
              <a:ext cx="44222" cy="30746"/>
            </a:xfrm>
            <a:custGeom>
              <a:avLst/>
              <a:gdLst/>
              <a:ahLst/>
              <a:cxnLst/>
              <a:rect l="l" t="t" r="r" b="b"/>
              <a:pathLst>
                <a:path w="2202" h="1535" extrusionOk="0">
                  <a:moveTo>
                    <a:pt x="167" y="0"/>
                  </a:moveTo>
                  <a:cubicBezTo>
                    <a:pt x="67" y="100"/>
                    <a:pt x="0" y="200"/>
                    <a:pt x="0" y="334"/>
                  </a:cubicBezTo>
                  <a:cubicBezTo>
                    <a:pt x="0" y="367"/>
                    <a:pt x="0" y="400"/>
                    <a:pt x="33" y="434"/>
                  </a:cubicBezTo>
                  <a:lnTo>
                    <a:pt x="1935" y="1535"/>
                  </a:lnTo>
                  <a:cubicBezTo>
                    <a:pt x="1901" y="1501"/>
                    <a:pt x="1901" y="1468"/>
                    <a:pt x="1901" y="1434"/>
                  </a:cubicBezTo>
                  <a:cubicBezTo>
                    <a:pt x="1901" y="1301"/>
                    <a:pt x="1968" y="1201"/>
                    <a:pt x="2102" y="1101"/>
                  </a:cubicBezTo>
                  <a:lnTo>
                    <a:pt x="2202" y="1101"/>
                  </a:lnTo>
                  <a:lnTo>
                    <a:pt x="300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49"/>
            <p:cNvSpPr/>
            <p:nvPr/>
          </p:nvSpPr>
          <p:spPr>
            <a:xfrm>
              <a:off x="5967510" y="2624399"/>
              <a:ext cx="7370" cy="9214"/>
            </a:xfrm>
            <a:custGeom>
              <a:avLst/>
              <a:gdLst/>
              <a:ahLst/>
              <a:cxnLst/>
              <a:rect l="l" t="t" r="r" b="b"/>
              <a:pathLst>
                <a:path w="367" h="460" extrusionOk="0">
                  <a:moveTo>
                    <a:pt x="234" y="0"/>
                  </a:moveTo>
                  <a:cubicBezTo>
                    <a:pt x="209" y="0"/>
                    <a:pt x="183" y="9"/>
                    <a:pt x="167" y="25"/>
                  </a:cubicBezTo>
                  <a:cubicBezTo>
                    <a:pt x="67" y="92"/>
                    <a:pt x="0" y="226"/>
                    <a:pt x="0" y="326"/>
                  </a:cubicBezTo>
                  <a:cubicBezTo>
                    <a:pt x="0" y="392"/>
                    <a:pt x="0" y="426"/>
                    <a:pt x="33" y="459"/>
                  </a:cubicBezTo>
                  <a:lnTo>
                    <a:pt x="167" y="459"/>
                  </a:lnTo>
                  <a:cubicBezTo>
                    <a:pt x="267" y="392"/>
                    <a:pt x="334" y="259"/>
                    <a:pt x="367" y="159"/>
                  </a:cubicBezTo>
                  <a:cubicBezTo>
                    <a:pt x="367" y="92"/>
                    <a:pt x="334" y="59"/>
                    <a:pt x="300" y="25"/>
                  </a:cubicBezTo>
                  <a:cubicBezTo>
                    <a:pt x="284" y="9"/>
                    <a:pt x="259" y="0"/>
                    <a:pt x="234" y="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49"/>
            <p:cNvSpPr/>
            <p:nvPr/>
          </p:nvSpPr>
          <p:spPr>
            <a:xfrm>
              <a:off x="5936021" y="2602407"/>
              <a:ext cx="33518" cy="31928"/>
            </a:xfrm>
            <a:custGeom>
              <a:avLst/>
              <a:gdLst/>
              <a:ahLst/>
              <a:cxnLst/>
              <a:rect l="l" t="t" r="r" b="b"/>
              <a:pathLst>
                <a:path w="1669" h="1594" extrusionOk="0">
                  <a:moveTo>
                    <a:pt x="643" y="1"/>
                  </a:moveTo>
                  <a:cubicBezTo>
                    <a:pt x="584" y="1"/>
                    <a:pt x="526" y="17"/>
                    <a:pt x="467" y="56"/>
                  </a:cubicBezTo>
                  <a:cubicBezTo>
                    <a:pt x="200" y="256"/>
                    <a:pt x="34" y="523"/>
                    <a:pt x="0" y="857"/>
                  </a:cubicBezTo>
                  <a:cubicBezTo>
                    <a:pt x="0" y="990"/>
                    <a:pt x="34" y="1090"/>
                    <a:pt x="134" y="1157"/>
                  </a:cubicBezTo>
                  <a:lnTo>
                    <a:pt x="901" y="1557"/>
                  </a:lnTo>
                  <a:cubicBezTo>
                    <a:pt x="939" y="1583"/>
                    <a:pt x="982" y="1593"/>
                    <a:pt x="1025" y="1593"/>
                  </a:cubicBezTo>
                  <a:cubicBezTo>
                    <a:pt x="1093" y="1593"/>
                    <a:pt x="1160" y="1565"/>
                    <a:pt x="1201" y="1524"/>
                  </a:cubicBezTo>
                  <a:cubicBezTo>
                    <a:pt x="1468" y="1357"/>
                    <a:pt x="1668" y="1057"/>
                    <a:pt x="1668" y="757"/>
                  </a:cubicBezTo>
                  <a:cubicBezTo>
                    <a:pt x="1668" y="623"/>
                    <a:pt x="1635" y="523"/>
                    <a:pt x="1535" y="456"/>
                  </a:cubicBezTo>
                  <a:lnTo>
                    <a:pt x="767" y="23"/>
                  </a:lnTo>
                  <a:cubicBezTo>
                    <a:pt x="726" y="9"/>
                    <a:pt x="685" y="1"/>
                    <a:pt x="643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49"/>
            <p:cNvSpPr/>
            <p:nvPr/>
          </p:nvSpPr>
          <p:spPr>
            <a:xfrm>
              <a:off x="5936021" y="2602407"/>
              <a:ext cx="33518" cy="31928"/>
            </a:xfrm>
            <a:custGeom>
              <a:avLst/>
              <a:gdLst/>
              <a:ahLst/>
              <a:cxnLst/>
              <a:rect l="l" t="t" r="r" b="b"/>
              <a:pathLst>
                <a:path w="1669" h="1594" extrusionOk="0">
                  <a:moveTo>
                    <a:pt x="643" y="1"/>
                  </a:moveTo>
                  <a:cubicBezTo>
                    <a:pt x="584" y="1"/>
                    <a:pt x="526" y="17"/>
                    <a:pt x="467" y="56"/>
                  </a:cubicBezTo>
                  <a:cubicBezTo>
                    <a:pt x="200" y="256"/>
                    <a:pt x="34" y="523"/>
                    <a:pt x="0" y="857"/>
                  </a:cubicBezTo>
                  <a:cubicBezTo>
                    <a:pt x="0" y="990"/>
                    <a:pt x="34" y="1090"/>
                    <a:pt x="134" y="1157"/>
                  </a:cubicBezTo>
                  <a:lnTo>
                    <a:pt x="901" y="1557"/>
                  </a:lnTo>
                  <a:cubicBezTo>
                    <a:pt x="939" y="1583"/>
                    <a:pt x="982" y="1593"/>
                    <a:pt x="1025" y="1593"/>
                  </a:cubicBezTo>
                  <a:cubicBezTo>
                    <a:pt x="1093" y="1593"/>
                    <a:pt x="1160" y="1565"/>
                    <a:pt x="1201" y="1524"/>
                  </a:cubicBezTo>
                  <a:cubicBezTo>
                    <a:pt x="1468" y="1357"/>
                    <a:pt x="1668" y="1057"/>
                    <a:pt x="1668" y="757"/>
                  </a:cubicBezTo>
                  <a:cubicBezTo>
                    <a:pt x="1668" y="623"/>
                    <a:pt x="1635" y="523"/>
                    <a:pt x="1535" y="456"/>
                  </a:cubicBezTo>
                  <a:lnTo>
                    <a:pt x="767" y="23"/>
                  </a:lnTo>
                  <a:cubicBezTo>
                    <a:pt x="726" y="9"/>
                    <a:pt x="685" y="1"/>
                    <a:pt x="6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49"/>
            <p:cNvSpPr/>
            <p:nvPr/>
          </p:nvSpPr>
          <p:spPr>
            <a:xfrm>
              <a:off x="5950761" y="2610759"/>
              <a:ext cx="18094" cy="23635"/>
            </a:xfrm>
            <a:custGeom>
              <a:avLst/>
              <a:gdLst/>
              <a:ahLst/>
              <a:cxnLst/>
              <a:rect l="l" t="t" r="r" b="b"/>
              <a:pathLst>
                <a:path w="901" h="1180" extrusionOk="0">
                  <a:moveTo>
                    <a:pt x="662" y="0"/>
                  </a:moveTo>
                  <a:cubicBezTo>
                    <a:pt x="603" y="0"/>
                    <a:pt x="537" y="23"/>
                    <a:pt x="467" y="73"/>
                  </a:cubicBezTo>
                  <a:cubicBezTo>
                    <a:pt x="200" y="239"/>
                    <a:pt x="33" y="540"/>
                    <a:pt x="0" y="840"/>
                  </a:cubicBezTo>
                  <a:cubicBezTo>
                    <a:pt x="0" y="1051"/>
                    <a:pt x="99" y="1179"/>
                    <a:pt x="250" y="1179"/>
                  </a:cubicBezTo>
                  <a:cubicBezTo>
                    <a:pt x="314" y="1179"/>
                    <a:pt x="388" y="1156"/>
                    <a:pt x="467" y="1107"/>
                  </a:cubicBezTo>
                  <a:cubicBezTo>
                    <a:pt x="734" y="940"/>
                    <a:pt x="901" y="640"/>
                    <a:pt x="901" y="340"/>
                  </a:cubicBezTo>
                  <a:cubicBezTo>
                    <a:pt x="901" y="129"/>
                    <a:pt x="802" y="0"/>
                    <a:pt x="66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49"/>
            <p:cNvSpPr/>
            <p:nvPr/>
          </p:nvSpPr>
          <p:spPr>
            <a:xfrm>
              <a:off x="6179863" y="2747844"/>
              <a:ext cx="10061" cy="7872"/>
            </a:xfrm>
            <a:custGeom>
              <a:avLst/>
              <a:gdLst/>
              <a:ahLst/>
              <a:cxnLst/>
              <a:rect l="l" t="t" r="r" b="b"/>
              <a:pathLst>
                <a:path w="501" h="393" extrusionOk="0">
                  <a:moveTo>
                    <a:pt x="67" y="0"/>
                  </a:moveTo>
                  <a:cubicBezTo>
                    <a:pt x="34" y="34"/>
                    <a:pt x="0" y="67"/>
                    <a:pt x="0" y="134"/>
                  </a:cubicBezTo>
                  <a:cubicBezTo>
                    <a:pt x="0" y="167"/>
                    <a:pt x="0" y="200"/>
                    <a:pt x="0" y="200"/>
                  </a:cubicBezTo>
                  <a:lnTo>
                    <a:pt x="334" y="367"/>
                  </a:lnTo>
                  <a:cubicBezTo>
                    <a:pt x="334" y="384"/>
                    <a:pt x="342" y="392"/>
                    <a:pt x="350" y="392"/>
                  </a:cubicBezTo>
                  <a:cubicBezTo>
                    <a:pt x="359" y="392"/>
                    <a:pt x="367" y="384"/>
                    <a:pt x="367" y="367"/>
                  </a:cubicBezTo>
                  <a:cubicBezTo>
                    <a:pt x="434" y="367"/>
                    <a:pt x="501" y="334"/>
                    <a:pt x="501" y="267"/>
                  </a:cubicBezTo>
                  <a:cubicBezTo>
                    <a:pt x="501" y="234"/>
                    <a:pt x="467" y="200"/>
                    <a:pt x="434" y="200"/>
                  </a:cubicBezTo>
                  <a:lnTo>
                    <a:pt x="134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49"/>
            <p:cNvSpPr/>
            <p:nvPr/>
          </p:nvSpPr>
          <p:spPr>
            <a:xfrm>
              <a:off x="6186550" y="2751850"/>
              <a:ext cx="3374" cy="4026"/>
            </a:xfrm>
            <a:custGeom>
              <a:avLst/>
              <a:gdLst/>
              <a:ahLst/>
              <a:cxnLst/>
              <a:rect l="l" t="t" r="r" b="b"/>
              <a:pathLst>
                <a:path w="168" h="201" extrusionOk="0">
                  <a:moveTo>
                    <a:pt x="68" y="0"/>
                  </a:moveTo>
                  <a:cubicBezTo>
                    <a:pt x="34" y="34"/>
                    <a:pt x="1" y="67"/>
                    <a:pt x="1" y="134"/>
                  </a:cubicBezTo>
                  <a:cubicBezTo>
                    <a:pt x="1" y="167"/>
                    <a:pt x="1" y="200"/>
                    <a:pt x="1" y="200"/>
                  </a:cubicBezTo>
                  <a:lnTo>
                    <a:pt x="68" y="200"/>
                  </a:lnTo>
                  <a:cubicBezTo>
                    <a:pt x="101" y="200"/>
                    <a:pt x="168" y="134"/>
                    <a:pt x="168" y="67"/>
                  </a:cubicBezTo>
                  <a:cubicBezTo>
                    <a:pt x="168" y="34"/>
                    <a:pt x="134" y="0"/>
                    <a:pt x="13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49"/>
            <p:cNvSpPr/>
            <p:nvPr/>
          </p:nvSpPr>
          <p:spPr>
            <a:xfrm>
              <a:off x="6250192" y="2889156"/>
              <a:ext cx="196969" cy="103575"/>
            </a:xfrm>
            <a:custGeom>
              <a:avLst/>
              <a:gdLst/>
              <a:ahLst/>
              <a:cxnLst/>
              <a:rect l="l" t="t" r="r" b="b"/>
              <a:pathLst>
                <a:path w="9808" h="5171" extrusionOk="0">
                  <a:moveTo>
                    <a:pt x="4904" y="0"/>
                  </a:moveTo>
                  <a:cubicBezTo>
                    <a:pt x="3820" y="0"/>
                    <a:pt x="2736" y="250"/>
                    <a:pt x="1735" y="751"/>
                  </a:cubicBezTo>
                  <a:cubicBezTo>
                    <a:pt x="1" y="1751"/>
                    <a:pt x="1" y="3386"/>
                    <a:pt x="1735" y="4420"/>
                  </a:cubicBezTo>
                  <a:cubicBezTo>
                    <a:pt x="2736" y="4920"/>
                    <a:pt x="3820" y="5171"/>
                    <a:pt x="4904" y="5171"/>
                  </a:cubicBezTo>
                  <a:cubicBezTo>
                    <a:pt x="5988" y="5171"/>
                    <a:pt x="7072" y="4920"/>
                    <a:pt x="8073" y="4420"/>
                  </a:cubicBezTo>
                  <a:cubicBezTo>
                    <a:pt x="9808" y="3386"/>
                    <a:pt x="9808" y="1751"/>
                    <a:pt x="8073" y="751"/>
                  </a:cubicBezTo>
                  <a:cubicBezTo>
                    <a:pt x="7072" y="250"/>
                    <a:pt x="5988" y="0"/>
                    <a:pt x="490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49"/>
            <p:cNvSpPr/>
            <p:nvPr/>
          </p:nvSpPr>
          <p:spPr>
            <a:xfrm>
              <a:off x="6248866" y="2819992"/>
              <a:ext cx="195624" cy="142333"/>
            </a:xfrm>
            <a:custGeom>
              <a:avLst/>
              <a:gdLst/>
              <a:ahLst/>
              <a:cxnLst/>
              <a:rect l="l" t="t" r="r" b="b"/>
              <a:pathLst>
                <a:path w="9741" h="7106" extrusionOk="0">
                  <a:moveTo>
                    <a:pt x="1368" y="1"/>
                  </a:moveTo>
                  <a:cubicBezTo>
                    <a:pt x="0" y="1135"/>
                    <a:pt x="834" y="4737"/>
                    <a:pt x="2235" y="6172"/>
                  </a:cubicBezTo>
                  <a:lnTo>
                    <a:pt x="2268" y="6205"/>
                  </a:lnTo>
                  <a:lnTo>
                    <a:pt x="2335" y="6272"/>
                  </a:lnTo>
                  <a:lnTo>
                    <a:pt x="2468" y="6372"/>
                  </a:lnTo>
                  <a:lnTo>
                    <a:pt x="2502" y="6405"/>
                  </a:lnTo>
                  <a:lnTo>
                    <a:pt x="2602" y="6472"/>
                  </a:lnTo>
                  <a:cubicBezTo>
                    <a:pt x="2669" y="6539"/>
                    <a:pt x="2702" y="6572"/>
                    <a:pt x="2769" y="6605"/>
                  </a:cubicBezTo>
                  <a:cubicBezTo>
                    <a:pt x="3436" y="6939"/>
                    <a:pt x="4161" y="7106"/>
                    <a:pt x="4883" y="7106"/>
                  </a:cubicBezTo>
                  <a:cubicBezTo>
                    <a:pt x="5604" y="7106"/>
                    <a:pt x="6321" y="6939"/>
                    <a:pt x="6972" y="6605"/>
                  </a:cubicBezTo>
                  <a:cubicBezTo>
                    <a:pt x="7038" y="6572"/>
                    <a:pt x="7105" y="6539"/>
                    <a:pt x="7172" y="6472"/>
                  </a:cubicBezTo>
                  <a:lnTo>
                    <a:pt x="7272" y="6405"/>
                  </a:lnTo>
                  <a:lnTo>
                    <a:pt x="7305" y="6372"/>
                  </a:lnTo>
                  <a:cubicBezTo>
                    <a:pt x="7339" y="6339"/>
                    <a:pt x="7372" y="6305"/>
                    <a:pt x="7439" y="6272"/>
                  </a:cubicBezTo>
                  <a:lnTo>
                    <a:pt x="7472" y="6205"/>
                  </a:lnTo>
                  <a:lnTo>
                    <a:pt x="7505" y="6172"/>
                  </a:lnTo>
                  <a:cubicBezTo>
                    <a:pt x="8940" y="4737"/>
                    <a:pt x="9740" y="1135"/>
                    <a:pt x="8373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49"/>
            <p:cNvSpPr/>
            <p:nvPr/>
          </p:nvSpPr>
          <p:spPr>
            <a:xfrm>
              <a:off x="6256899" y="2797278"/>
              <a:ext cx="180220" cy="94401"/>
            </a:xfrm>
            <a:custGeom>
              <a:avLst/>
              <a:gdLst/>
              <a:ahLst/>
              <a:cxnLst/>
              <a:rect l="l" t="t" r="r" b="b"/>
              <a:pathLst>
                <a:path w="8974" h="4713" extrusionOk="0">
                  <a:moveTo>
                    <a:pt x="4474" y="1"/>
                  </a:moveTo>
                  <a:cubicBezTo>
                    <a:pt x="3486" y="1"/>
                    <a:pt x="2502" y="234"/>
                    <a:pt x="1601" y="701"/>
                  </a:cubicBezTo>
                  <a:cubicBezTo>
                    <a:pt x="0" y="1602"/>
                    <a:pt x="0" y="3103"/>
                    <a:pt x="1601" y="4037"/>
                  </a:cubicBezTo>
                  <a:cubicBezTo>
                    <a:pt x="2502" y="4487"/>
                    <a:pt x="3486" y="4712"/>
                    <a:pt x="4474" y="4712"/>
                  </a:cubicBezTo>
                  <a:cubicBezTo>
                    <a:pt x="5463" y="4712"/>
                    <a:pt x="6455" y="4487"/>
                    <a:pt x="7372" y="4037"/>
                  </a:cubicBezTo>
                  <a:cubicBezTo>
                    <a:pt x="8973" y="3103"/>
                    <a:pt x="8973" y="1602"/>
                    <a:pt x="7372" y="701"/>
                  </a:cubicBezTo>
                  <a:cubicBezTo>
                    <a:pt x="6455" y="234"/>
                    <a:pt x="5463" y="1"/>
                    <a:pt x="4474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49"/>
            <p:cNvSpPr/>
            <p:nvPr/>
          </p:nvSpPr>
          <p:spPr>
            <a:xfrm>
              <a:off x="6292405" y="2815486"/>
              <a:ext cx="109209" cy="57807"/>
            </a:xfrm>
            <a:custGeom>
              <a:avLst/>
              <a:gdLst/>
              <a:ahLst/>
              <a:cxnLst/>
              <a:rect l="l" t="t" r="r" b="b"/>
              <a:pathLst>
                <a:path w="5438" h="2886" extrusionOk="0">
                  <a:moveTo>
                    <a:pt x="2719" y="1"/>
                  </a:moveTo>
                  <a:cubicBezTo>
                    <a:pt x="2118" y="1"/>
                    <a:pt x="1518" y="142"/>
                    <a:pt x="968" y="426"/>
                  </a:cubicBezTo>
                  <a:cubicBezTo>
                    <a:pt x="0" y="993"/>
                    <a:pt x="0" y="1894"/>
                    <a:pt x="968" y="2461"/>
                  </a:cubicBezTo>
                  <a:cubicBezTo>
                    <a:pt x="1518" y="2744"/>
                    <a:pt x="2118" y="2886"/>
                    <a:pt x="2719" y="2886"/>
                  </a:cubicBezTo>
                  <a:cubicBezTo>
                    <a:pt x="3319" y="2886"/>
                    <a:pt x="3920" y="2744"/>
                    <a:pt x="4470" y="2461"/>
                  </a:cubicBezTo>
                  <a:cubicBezTo>
                    <a:pt x="5437" y="1894"/>
                    <a:pt x="5437" y="993"/>
                    <a:pt x="4470" y="426"/>
                  </a:cubicBezTo>
                  <a:cubicBezTo>
                    <a:pt x="3920" y="142"/>
                    <a:pt x="3319" y="1"/>
                    <a:pt x="2719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49"/>
            <p:cNvSpPr/>
            <p:nvPr/>
          </p:nvSpPr>
          <p:spPr>
            <a:xfrm>
              <a:off x="6299775" y="2834855"/>
              <a:ext cx="93805" cy="38438"/>
            </a:xfrm>
            <a:custGeom>
              <a:avLst/>
              <a:gdLst/>
              <a:ahLst/>
              <a:cxnLst/>
              <a:rect l="l" t="t" r="r" b="b"/>
              <a:pathLst>
                <a:path w="4671" h="1919" extrusionOk="0">
                  <a:moveTo>
                    <a:pt x="2352" y="1"/>
                  </a:moveTo>
                  <a:cubicBezTo>
                    <a:pt x="1751" y="1"/>
                    <a:pt x="1151" y="143"/>
                    <a:pt x="601" y="426"/>
                  </a:cubicBezTo>
                  <a:cubicBezTo>
                    <a:pt x="367" y="560"/>
                    <a:pt x="167" y="726"/>
                    <a:pt x="0" y="960"/>
                  </a:cubicBezTo>
                  <a:cubicBezTo>
                    <a:pt x="167" y="1193"/>
                    <a:pt x="334" y="1360"/>
                    <a:pt x="601" y="1494"/>
                  </a:cubicBezTo>
                  <a:cubicBezTo>
                    <a:pt x="1151" y="1777"/>
                    <a:pt x="1751" y="1919"/>
                    <a:pt x="2352" y="1919"/>
                  </a:cubicBezTo>
                  <a:cubicBezTo>
                    <a:pt x="2952" y="1919"/>
                    <a:pt x="3553" y="1777"/>
                    <a:pt x="4103" y="1494"/>
                  </a:cubicBezTo>
                  <a:cubicBezTo>
                    <a:pt x="4337" y="1360"/>
                    <a:pt x="4537" y="1193"/>
                    <a:pt x="4670" y="960"/>
                  </a:cubicBezTo>
                  <a:cubicBezTo>
                    <a:pt x="4537" y="726"/>
                    <a:pt x="4337" y="560"/>
                    <a:pt x="4103" y="426"/>
                  </a:cubicBezTo>
                  <a:cubicBezTo>
                    <a:pt x="3553" y="143"/>
                    <a:pt x="2952" y="1"/>
                    <a:pt x="2352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49"/>
            <p:cNvSpPr/>
            <p:nvPr/>
          </p:nvSpPr>
          <p:spPr>
            <a:xfrm>
              <a:off x="6266940" y="2706803"/>
              <a:ext cx="147406" cy="147881"/>
            </a:xfrm>
            <a:custGeom>
              <a:avLst/>
              <a:gdLst/>
              <a:ahLst/>
              <a:cxnLst/>
              <a:rect l="l" t="t" r="r" b="b"/>
              <a:pathLst>
                <a:path w="7340" h="7383" extrusionOk="0">
                  <a:moveTo>
                    <a:pt x="3986" y="1"/>
                  </a:moveTo>
                  <a:cubicBezTo>
                    <a:pt x="3412" y="1"/>
                    <a:pt x="2822" y="151"/>
                    <a:pt x="2269" y="481"/>
                  </a:cubicBezTo>
                  <a:cubicBezTo>
                    <a:pt x="1" y="1816"/>
                    <a:pt x="67" y="5051"/>
                    <a:pt x="2369" y="6319"/>
                  </a:cubicBezTo>
                  <a:cubicBezTo>
                    <a:pt x="2669" y="6486"/>
                    <a:pt x="2836" y="6819"/>
                    <a:pt x="2869" y="7153"/>
                  </a:cubicBezTo>
                  <a:lnTo>
                    <a:pt x="2869" y="7220"/>
                  </a:lnTo>
                  <a:cubicBezTo>
                    <a:pt x="3078" y="7332"/>
                    <a:pt x="3541" y="7382"/>
                    <a:pt x="3995" y="7382"/>
                  </a:cubicBezTo>
                  <a:cubicBezTo>
                    <a:pt x="4486" y="7382"/>
                    <a:pt x="4966" y="7323"/>
                    <a:pt x="5104" y="7220"/>
                  </a:cubicBezTo>
                  <a:lnTo>
                    <a:pt x="5104" y="7153"/>
                  </a:lnTo>
                  <a:cubicBezTo>
                    <a:pt x="5104" y="6786"/>
                    <a:pt x="5304" y="6452"/>
                    <a:pt x="5638" y="6286"/>
                  </a:cubicBezTo>
                  <a:cubicBezTo>
                    <a:pt x="6672" y="5685"/>
                    <a:pt x="7339" y="4551"/>
                    <a:pt x="7339" y="3350"/>
                  </a:cubicBezTo>
                  <a:cubicBezTo>
                    <a:pt x="7339" y="1392"/>
                    <a:pt x="5733" y="1"/>
                    <a:pt x="3986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49"/>
            <p:cNvSpPr/>
            <p:nvPr/>
          </p:nvSpPr>
          <p:spPr>
            <a:xfrm>
              <a:off x="6344660" y="2708586"/>
              <a:ext cx="8053" cy="7211"/>
            </a:xfrm>
            <a:custGeom>
              <a:avLst/>
              <a:gdLst/>
              <a:ahLst/>
              <a:cxnLst/>
              <a:rect l="l" t="t" r="r" b="b"/>
              <a:pathLst>
                <a:path w="401" h="360" extrusionOk="0">
                  <a:moveTo>
                    <a:pt x="104" y="0"/>
                  </a:moveTo>
                  <a:cubicBezTo>
                    <a:pt x="75" y="0"/>
                    <a:pt x="50" y="9"/>
                    <a:pt x="33" y="25"/>
                  </a:cubicBezTo>
                  <a:cubicBezTo>
                    <a:pt x="0" y="59"/>
                    <a:pt x="0" y="126"/>
                    <a:pt x="33" y="159"/>
                  </a:cubicBezTo>
                  <a:cubicBezTo>
                    <a:pt x="100" y="226"/>
                    <a:pt x="134" y="259"/>
                    <a:pt x="200" y="292"/>
                  </a:cubicBezTo>
                  <a:cubicBezTo>
                    <a:pt x="200" y="326"/>
                    <a:pt x="234" y="326"/>
                    <a:pt x="267" y="326"/>
                  </a:cubicBezTo>
                  <a:lnTo>
                    <a:pt x="267" y="359"/>
                  </a:lnTo>
                  <a:cubicBezTo>
                    <a:pt x="367" y="359"/>
                    <a:pt x="400" y="226"/>
                    <a:pt x="334" y="192"/>
                  </a:cubicBezTo>
                  <a:cubicBezTo>
                    <a:pt x="267" y="92"/>
                    <a:pt x="200" y="25"/>
                    <a:pt x="200" y="25"/>
                  </a:cubicBezTo>
                  <a:cubicBezTo>
                    <a:pt x="167" y="9"/>
                    <a:pt x="134" y="0"/>
                    <a:pt x="104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49"/>
            <p:cNvSpPr/>
            <p:nvPr/>
          </p:nvSpPr>
          <p:spPr>
            <a:xfrm>
              <a:off x="6359380" y="2724169"/>
              <a:ext cx="20805" cy="111207"/>
            </a:xfrm>
            <a:custGeom>
              <a:avLst/>
              <a:gdLst/>
              <a:ahLst/>
              <a:cxnLst/>
              <a:rect l="l" t="t" r="r" b="b"/>
              <a:pathLst>
                <a:path w="1036" h="5552" extrusionOk="0">
                  <a:moveTo>
                    <a:pt x="92" y="1"/>
                  </a:moveTo>
                  <a:cubicBezTo>
                    <a:pt x="73" y="1"/>
                    <a:pt x="54" y="5"/>
                    <a:pt x="34" y="15"/>
                  </a:cubicBezTo>
                  <a:cubicBezTo>
                    <a:pt x="1" y="48"/>
                    <a:pt x="1" y="115"/>
                    <a:pt x="34" y="181"/>
                  </a:cubicBezTo>
                  <a:cubicBezTo>
                    <a:pt x="101" y="282"/>
                    <a:pt x="168" y="415"/>
                    <a:pt x="234" y="548"/>
                  </a:cubicBezTo>
                  <a:cubicBezTo>
                    <a:pt x="268" y="548"/>
                    <a:pt x="301" y="582"/>
                    <a:pt x="335" y="582"/>
                  </a:cubicBezTo>
                  <a:lnTo>
                    <a:pt x="401" y="582"/>
                  </a:lnTo>
                  <a:cubicBezTo>
                    <a:pt x="435" y="548"/>
                    <a:pt x="468" y="482"/>
                    <a:pt x="435" y="415"/>
                  </a:cubicBezTo>
                  <a:cubicBezTo>
                    <a:pt x="368" y="282"/>
                    <a:pt x="268" y="181"/>
                    <a:pt x="201" y="48"/>
                  </a:cubicBezTo>
                  <a:cubicBezTo>
                    <a:pt x="178" y="24"/>
                    <a:pt x="137" y="1"/>
                    <a:pt x="92" y="1"/>
                  </a:cubicBezTo>
                  <a:close/>
                  <a:moveTo>
                    <a:pt x="701" y="1169"/>
                  </a:moveTo>
                  <a:cubicBezTo>
                    <a:pt x="688" y="1169"/>
                    <a:pt x="677" y="1173"/>
                    <a:pt x="668" y="1182"/>
                  </a:cubicBezTo>
                  <a:cubicBezTo>
                    <a:pt x="601" y="1182"/>
                    <a:pt x="568" y="1249"/>
                    <a:pt x="601" y="1316"/>
                  </a:cubicBezTo>
                  <a:cubicBezTo>
                    <a:pt x="635" y="1449"/>
                    <a:pt x="668" y="1582"/>
                    <a:pt x="701" y="1716"/>
                  </a:cubicBezTo>
                  <a:cubicBezTo>
                    <a:pt x="701" y="1783"/>
                    <a:pt x="768" y="1816"/>
                    <a:pt x="802" y="1816"/>
                  </a:cubicBezTo>
                  <a:lnTo>
                    <a:pt x="835" y="1783"/>
                  </a:lnTo>
                  <a:cubicBezTo>
                    <a:pt x="868" y="1783"/>
                    <a:pt x="935" y="1716"/>
                    <a:pt x="902" y="1649"/>
                  </a:cubicBezTo>
                  <a:cubicBezTo>
                    <a:pt x="868" y="1516"/>
                    <a:pt x="835" y="1382"/>
                    <a:pt x="802" y="1249"/>
                  </a:cubicBezTo>
                  <a:cubicBezTo>
                    <a:pt x="777" y="1200"/>
                    <a:pt x="735" y="1169"/>
                    <a:pt x="701" y="1169"/>
                  </a:cubicBezTo>
                  <a:close/>
                  <a:moveTo>
                    <a:pt x="935" y="2450"/>
                  </a:moveTo>
                  <a:cubicBezTo>
                    <a:pt x="868" y="2450"/>
                    <a:pt x="835" y="2516"/>
                    <a:pt x="835" y="2583"/>
                  </a:cubicBezTo>
                  <a:lnTo>
                    <a:pt x="835" y="2817"/>
                  </a:lnTo>
                  <a:lnTo>
                    <a:pt x="835" y="3017"/>
                  </a:lnTo>
                  <a:cubicBezTo>
                    <a:pt x="835" y="3050"/>
                    <a:pt x="868" y="3117"/>
                    <a:pt x="935" y="3117"/>
                  </a:cubicBezTo>
                  <a:cubicBezTo>
                    <a:pt x="968" y="3117"/>
                    <a:pt x="1035" y="3050"/>
                    <a:pt x="1035" y="3017"/>
                  </a:cubicBezTo>
                  <a:lnTo>
                    <a:pt x="1035" y="2817"/>
                  </a:lnTo>
                  <a:lnTo>
                    <a:pt x="1035" y="2550"/>
                  </a:lnTo>
                  <a:cubicBezTo>
                    <a:pt x="1035" y="2516"/>
                    <a:pt x="968" y="2450"/>
                    <a:pt x="935" y="2450"/>
                  </a:cubicBezTo>
                  <a:close/>
                  <a:moveTo>
                    <a:pt x="835" y="3751"/>
                  </a:moveTo>
                  <a:cubicBezTo>
                    <a:pt x="768" y="3751"/>
                    <a:pt x="735" y="3784"/>
                    <a:pt x="701" y="3851"/>
                  </a:cubicBezTo>
                  <a:cubicBezTo>
                    <a:pt x="668" y="3984"/>
                    <a:pt x="635" y="4118"/>
                    <a:pt x="601" y="4251"/>
                  </a:cubicBezTo>
                  <a:cubicBezTo>
                    <a:pt x="568" y="4318"/>
                    <a:pt x="601" y="4384"/>
                    <a:pt x="668" y="4384"/>
                  </a:cubicBezTo>
                  <a:lnTo>
                    <a:pt x="701" y="4384"/>
                  </a:lnTo>
                  <a:cubicBezTo>
                    <a:pt x="735" y="4384"/>
                    <a:pt x="802" y="4351"/>
                    <a:pt x="802" y="4318"/>
                  </a:cubicBezTo>
                  <a:cubicBezTo>
                    <a:pt x="835" y="4184"/>
                    <a:pt x="902" y="4051"/>
                    <a:pt x="935" y="3884"/>
                  </a:cubicBezTo>
                  <a:cubicBezTo>
                    <a:pt x="935" y="3817"/>
                    <a:pt x="902" y="3784"/>
                    <a:pt x="835" y="3751"/>
                  </a:cubicBezTo>
                  <a:close/>
                  <a:moveTo>
                    <a:pt x="332" y="4971"/>
                  </a:moveTo>
                  <a:cubicBezTo>
                    <a:pt x="298" y="4971"/>
                    <a:pt x="258" y="4995"/>
                    <a:pt x="234" y="5018"/>
                  </a:cubicBezTo>
                  <a:cubicBezTo>
                    <a:pt x="134" y="5152"/>
                    <a:pt x="68" y="5285"/>
                    <a:pt x="1" y="5419"/>
                  </a:cubicBezTo>
                  <a:cubicBezTo>
                    <a:pt x="1" y="5485"/>
                    <a:pt x="1" y="5519"/>
                    <a:pt x="68" y="5552"/>
                  </a:cubicBezTo>
                  <a:lnTo>
                    <a:pt x="101" y="5552"/>
                  </a:lnTo>
                  <a:cubicBezTo>
                    <a:pt x="134" y="5552"/>
                    <a:pt x="168" y="5552"/>
                    <a:pt x="201" y="5519"/>
                  </a:cubicBezTo>
                  <a:cubicBezTo>
                    <a:pt x="268" y="5385"/>
                    <a:pt x="335" y="5252"/>
                    <a:pt x="401" y="5152"/>
                  </a:cubicBezTo>
                  <a:cubicBezTo>
                    <a:pt x="435" y="5085"/>
                    <a:pt x="435" y="5018"/>
                    <a:pt x="368" y="4985"/>
                  </a:cubicBezTo>
                  <a:cubicBezTo>
                    <a:pt x="358" y="4975"/>
                    <a:pt x="345" y="4971"/>
                    <a:pt x="332" y="497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49"/>
            <p:cNvSpPr/>
            <p:nvPr/>
          </p:nvSpPr>
          <p:spPr>
            <a:xfrm>
              <a:off x="6354038" y="2848054"/>
              <a:ext cx="4699" cy="8052"/>
            </a:xfrm>
            <a:custGeom>
              <a:avLst/>
              <a:gdLst/>
              <a:ahLst/>
              <a:cxnLst/>
              <a:rect l="l" t="t" r="r" b="b"/>
              <a:pathLst>
                <a:path w="234" h="402" extrusionOk="0">
                  <a:moveTo>
                    <a:pt x="134" y="1"/>
                  </a:moveTo>
                  <a:cubicBezTo>
                    <a:pt x="67" y="1"/>
                    <a:pt x="0" y="34"/>
                    <a:pt x="0" y="101"/>
                  </a:cubicBezTo>
                  <a:cubicBezTo>
                    <a:pt x="0" y="168"/>
                    <a:pt x="0" y="234"/>
                    <a:pt x="0" y="334"/>
                  </a:cubicBezTo>
                  <a:cubicBezTo>
                    <a:pt x="0" y="368"/>
                    <a:pt x="67" y="401"/>
                    <a:pt x="100" y="401"/>
                  </a:cubicBezTo>
                  <a:lnTo>
                    <a:pt x="134" y="401"/>
                  </a:lnTo>
                  <a:cubicBezTo>
                    <a:pt x="167" y="401"/>
                    <a:pt x="234" y="368"/>
                    <a:pt x="200" y="301"/>
                  </a:cubicBezTo>
                  <a:cubicBezTo>
                    <a:pt x="200" y="234"/>
                    <a:pt x="200" y="168"/>
                    <a:pt x="200" y="101"/>
                  </a:cubicBezTo>
                  <a:cubicBezTo>
                    <a:pt x="234" y="67"/>
                    <a:pt x="167" y="1"/>
                    <a:pt x="134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49"/>
            <p:cNvSpPr/>
            <p:nvPr/>
          </p:nvSpPr>
          <p:spPr>
            <a:xfrm>
              <a:off x="6344660" y="2848054"/>
              <a:ext cx="4037" cy="8052"/>
            </a:xfrm>
            <a:custGeom>
              <a:avLst/>
              <a:gdLst/>
              <a:ahLst/>
              <a:cxnLst/>
              <a:rect l="l" t="t" r="r" b="b"/>
              <a:pathLst>
                <a:path w="201" h="402" extrusionOk="0">
                  <a:moveTo>
                    <a:pt x="100" y="1"/>
                  </a:moveTo>
                  <a:cubicBezTo>
                    <a:pt x="50" y="1"/>
                    <a:pt x="0" y="34"/>
                    <a:pt x="0" y="101"/>
                  </a:cubicBezTo>
                  <a:lnTo>
                    <a:pt x="0" y="301"/>
                  </a:lnTo>
                  <a:cubicBezTo>
                    <a:pt x="0" y="368"/>
                    <a:pt x="67" y="401"/>
                    <a:pt x="100" y="401"/>
                  </a:cubicBezTo>
                  <a:cubicBezTo>
                    <a:pt x="167" y="401"/>
                    <a:pt x="200" y="368"/>
                    <a:pt x="200" y="301"/>
                  </a:cubicBezTo>
                  <a:lnTo>
                    <a:pt x="200" y="101"/>
                  </a:lnTo>
                  <a:cubicBezTo>
                    <a:pt x="200" y="34"/>
                    <a:pt x="150" y="1"/>
                    <a:pt x="100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49"/>
            <p:cNvSpPr/>
            <p:nvPr/>
          </p:nvSpPr>
          <p:spPr>
            <a:xfrm>
              <a:off x="6344660" y="2728455"/>
              <a:ext cx="4699" cy="107601"/>
            </a:xfrm>
            <a:custGeom>
              <a:avLst/>
              <a:gdLst/>
              <a:ahLst/>
              <a:cxnLst/>
              <a:rect l="l" t="t" r="r" b="b"/>
              <a:pathLst>
                <a:path w="234" h="5372" extrusionOk="0">
                  <a:moveTo>
                    <a:pt x="100" y="1"/>
                  </a:moveTo>
                  <a:cubicBezTo>
                    <a:pt x="50" y="1"/>
                    <a:pt x="0" y="34"/>
                    <a:pt x="0" y="101"/>
                  </a:cubicBezTo>
                  <a:lnTo>
                    <a:pt x="0" y="501"/>
                  </a:lnTo>
                  <a:cubicBezTo>
                    <a:pt x="0" y="535"/>
                    <a:pt x="67" y="601"/>
                    <a:pt x="100" y="601"/>
                  </a:cubicBezTo>
                  <a:cubicBezTo>
                    <a:pt x="167" y="601"/>
                    <a:pt x="234" y="568"/>
                    <a:pt x="200" y="501"/>
                  </a:cubicBezTo>
                  <a:lnTo>
                    <a:pt x="200" y="101"/>
                  </a:lnTo>
                  <a:cubicBezTo>
                    <a:pt x="200" y="34"/>
                    <a:pt x="150" y="1"/>
                    <a:pt x="100" y="1"/>
                  </a:cubicBezTo>
                  <a:close/>
                  <a:moveTo>
                    <a:pt x="100" y="1177"/>
                  </a:moveTo>
                  <a:cubicBezTo>
                    <a:pt x="50" y="1177"/>
                    <a:pt x="0" y="1218"/>
                    <a:pt x="0" y="1302"/>
                  </a:cubicBezTo>
                  <a:lnTo>
                    <a:pt x="0" y="1669"/>
                  </a:lnTo>
                  <a:cubicBezTo>
                    <a:pt x="0" y="1735"/>
                    <a:pt x="67" y="1802"/>
                    <a:pt x="100" y="1802"/>
                  </a:cubicBezTo>
                  <a:cubicBezTo>
                    <a:pt x="167" y="1802"/>
                    <a:pt x="234" y="1735"/>
                    <a:pt x="200" y="1669"/>
                  </a:cubicBezTo>
                  <a:lnTo>
                    <a:pt x="200" y="1302"/>
                  </a:lnTo>
                  <a:cubicBezTo>
                    <a:pt x="200" y="1218"/>
                    <a:pt x="150" y="1177"/>
                    <a:pt x="100" y="1177"/>
                  </a:cubicBezTo>
                  <a:close/>
                  <a:moveTo>
                    <a:pt x="100" y="2369"/>
                  </a:moveTo>
                  <a:cubicBezTo>
                    <a:pt x="50" y="2369"/>
                    <a:pt x="0" y="2403"/>
                    <a:pt x="0" y="2469"/>
                  </a:cubicBezTo>
                  <a:lnTo>
                    <a:pt x="0" y="2870"/>
                  </a:lnTo>
                  <a:cubicBezTo>
                    <a:pt x="0" y="2936"/>
                    <a:pt x="67" y="2970"/>
                    <a:pt x="100" y="2970"/>
                  </a:cubicBezTo>
                  <a:lnTo>
                    <a:pt x="100" y="3003"/>
                  </a:lnTo>
                  <a:cubicBezTo>
                    <a:pt x="167" y="3003"/>
                    <a:pt x="234" y="2936"/>
                    <a:pt x="200" y="2870"/>
                  </a:cubicBezTo>
                  <a:lnTo>
                    <a:pt x="200" y="2469"/>
                  </a:lnTo>
                  <a:cubicBezTo>
                    <a:pt x="200" y="2403"/>
                    <a:pt x="150" y="2369"/>
                    <a:pt x="100" y="2369"/>
                  </a:cubicBezTo>
                  <a:close/>
                  <a:moveTo>
                    <a:pt x="100" y="3545"/>
                  </a:moveTo>
                  <a:cubicBezTo>
                    <a:pt x="50" y="3545"/>
                    <a:pt x="0" y="3587"/>
                    <a:pt x="0" y="3670"/>
                  </a:cubicBezTo>
                  <a:lnTo>
                    <a:pt x="0" y="4070"/>
                  </a:lnTo>
                  <a:cubicBezTo>
                    <a:pt x="0" y="4137"/>
                    <a:pt x="67" y="4170"/>
                    <a:pt x="100" y="4170"/>
                  </a:cubicBezTo>
                  <a:lnTo>
                    <a:pt x="100" y="4204"/>
                  </a:lnTo>
                  <a:cubicBezTo>
                    <a:pt x="167" y="4204"/>
                    <a:pt x="234" y="4137"/>
                    <a:pt x="200" y="4070"/>
                  </a:cubicBezTo>
                  <a:lnTo>
                    <a:pt x="200" y="3670"/>
                  </a:lnTo>
                  <a:cubicBezTo>
                    <a:pt x="200" y="3587"/>
                    <a:pt x="150" y="3545"/>
                    <a:pt x="100" y="3545"/>
                  </a:cubicBezTo>
                  <a:close/>
                  <a:moveTo>
                    <a:pt x="100" y="4771"/>
                  </a:moveTo>
                  <a:cubicBezTo>
                    <a:pt x="50" y="4771"/>
                    <a:pt x="0" y="4804"/>
                    <a:pt x="0" y="4871"/>
                  </a:cubicBezTo>
                  <a:lnTo>
                    <a:pt x="0" y="5271"/>
                  </a:lnTo>
                  <a:cubicBezTo>
                    <a:pt x="0" y="5338"/>
                    <a:pt x="67" y="5371"/>
                    <a:pt x="100" y="5371"/>
                  </a:cubicBezTo>
                  <a:cubicBezTo>
                    <a:pt x="167" y="5371"/>
                    <a:pt x="200" y="5338"/>
                    <a:pt x="200" y="5271"/>
                  </a:cubicBezTo>
                  <a:lnTo>
                    <a:pt x="200" y="4871"/>
                  </a:lnTo>
                  <a:cubicBezTo>
                    <a:pt x="200" y="4804"/>
                    <a:pt x="150" y="4771"/>
                    <a:pt x="100" y="477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49"/>
            <p:cNvSpPr/>
            <p:nvPr/>
          </p:nvSpPr>
          <p:spPr>
            <a:xfrm>
              <a:off x="6344660" y="2708586"/>
              <a:ext cx="4037" cy="7872"/>
            </a:xfrm>
            <a:custGeom>
              <a:avLst/>
              <a:gdLst/>
              <a:ahLst/>
              <a:cxnLst/>
              <a:rect l="l" t="t" r="r" b="b"/>
              <a:pathLst>
                <a:path w="201" h="393" extrusionOk="0">
                  <a:moveTo>
                    <a:pt x="100" y="0"/>
                  </a:moveTo>
                  <a:cubicBezTo>
                    <a:pt x="50" y="0"/>
                    <a:pt x="0" y="42"/>
                    <a:pt x="0" y="126"/>
                  </a:cubicBezTo>
                  <a:lnTo>
                    <a:pt x="0" y="292"/>
                  </a:lnTo>
                  <a:cubicBezTo>
                    <a:pt x="0" y="359"/>
                    <a:pt x="67" y="392"/>
                    <a:pt x="100" y="392"/>
                  </a:cubicBezTo>
                  <a:cubicBezTo>
                    <a:pt x="167" y="392"/>
                    <a:pt x="200" y="359"/>
                    <a:pt x="200" y="326"/>
                  </a:cubicBezTo>
                  <a:lnTo>
                    <a:pt x="200" y="126"/>
                  </a:lnTo>
                  <a:cubicBezTo>
                    <a:pt x="200" y="42"/>
                    <a:pt x="150" y="0"/>
                    <a:pt x="100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49"/>
            <p:cNvSpPr/>
            <p:nvPr/>
          </p:nvSpPr>
          <p:spPr>
            <a:xfrm>
              <a:off x="6343977" y="2708425"/>
              <a:ext cx="59645" cy="127631"/>
            </a:xfrm>
            <a:custGeom>
              <a:avLst/>
              <a:gdLst/>
              <a:ahLst/>
              <a:cxnLst/>
              <a:rect l="l" t="t" r="r" b="b"/>
              <a:pathLst>
                <a:path w="2970" h="6372" extrusionOk="0">
                  <a:moveTo>
                    <a:pt x="168" y="0"/>
                  </a:moveTo>
                  <a:cubicBezTo>
                    <a:pt x="1" y="0"/>
                    <a:pt x="1" y="200"/>
                    <a:pt x="168" y="200"/>
                  </a:cubicBezTo>
                  <a:cubicBezTo>
                    <a:pt x="301" y="200"/>
                    <a:pt x="401" y="200"/>
                    <a:pt x="534" y="234"/>
                  </a:cubicBezTo>
                  <a:lnTo>
                    <a:pt x="568" y="234"/>
                  </a:lnTo>
                  <a:lnTo>
                    <a:pt x="568" y="267"/>
                  </a:lnTo>
                  <a:cubicBezTo>
                    <a:pt x="601" y="234"/>
                    <a:pt x="635" y="200"/>
                    <a:pt x="635" y="167"/>
                  </a:cubicBezTo>
                  <a:cubicBezTo>
                    <a:pt x="668" y="100"/>
                    <a:pt x="635" y="33"/>
                    <a:pt x="568" y="33"/>
                  </a:cubicBezTo>
                  <a:cubicBezTo>
                    <a:pt x="434" y="0"/>
                    <a:pt x="301" y="0"/>
                    <a:pt x="168" y="0"/>
                  </a:cubicBezTo>
                  <a:close/>
                  <a:moveTo>
                    <a:pt x="1358" y="354"/>
                  </a:moveTo>
                  <a:cubicBezTo>
                    <a:pt x="1269" y="354"/>
                    <a:pt x="1182" y="505"/>
                    <a:pt x="1268" y="534"/>
                  </a:cubicBezTo>
                  <a:cubicBezTo>
                    <a:pt x="1402" y="601"/>
                    <a:pt x="1502" y="701"/>
                    <a:pt x="1602" y="767"/>
                  </a:cubicBezTo>
                  <a:cubicBezTo>
                    <a:pt x="1635" y="801"/>
                    <a:pt x="1669" y="801"/>
                    <a:pt x="1669" y="801"/>
                  </a:cubicBezTo>
                  <a:cubicBezTo>
                    <a:pt x="1702" y="801"/>
                    <a:pt x="1735" y="801"/>
                    <a:pt x="1735" y="767"/>
                  </a:cubicBezTo>
                  <a:cubicBezTo>
                    <a:pt x="1769" y="734"/>
                    <a:pt x="1769" y="667"/>
                    <a:pt x="1735" y="601"/>
                  </a:cubicBezTo>
                  <a:cubicBezTo>
                    <a:pt x="1635" y="534"/>
                    <a:pt x="1502" y="434"/>
                    <a:pt x="1402" y="367"/>
                  </a:cubicBezTo>
                  <a:cubicBezTo>
                    <a:pt x="1388" y="358"/>
                    <a:pt x="1373" y="354"/>
                    <a:pt x="1358" y="354"/>
                  </a:cubicBezTo>
                  <a:close/>
                  <a:moveTo>
                    <a:pt x="2260" y="1179"/>
                  </a:moveTo>
                  <a:cubicBezTo>
                    <a:pt x="2191" y="1179"/>
                    <a:pt x="2122" y="1273"/>
                    <a:pt x="2169" y="1368"/>
                  </a:cubicBezTo>
                  <a:cubicBezTo>
                    <a:pt x="2269" y="1468"/>
                    <a:pt x="2336" y="1568"/>
                    <a:pt x="2402" y="1701"/>
                  </a:cubicBezTo>
                  <a:cubicBezTo>
                    <a:pt x="2402" y="1701"/>
                    <a:pt x="2436" y="1735"/>
                    <a:pt x="2503" y="1735"/>
                  </a:cubicBezTo>
                  <a:lnTo>
                    <a:pt x="2469" y="1768"/>
                  </a:lnTo>
                  <a:cubicBezTo>
                    <a:pt x="2503" y="1768"/>
                    <a:pt x="2536" y="1735"/>
                    <a:pt x="2536" y="1735"/>
                  </a:cubicBezTo>
                  <a:cubicBezTo>
                    <a:pt x="2603" y="1701"/>
                    <a:pt x="2603" y="1635"/>
                    <a:pt x="2569" y="1568"/>
                  </a:cubicBezTo>
                  <a:cubicBezTo>
                    <a:pt x="2503" y="1468"/>
                    <a:pt x="2436" y="1334"/>
                    <a:pt x="2336" y="1234"/>
                  </a:cubicBezTo>
                  <a:cubicBezTo>
                    <a:pt x="2316" y="1195"/>
                    <a:pt x="2288" y="1179"/>
                    <a:pt x="2260" y="1179"/>
                  </a:cubicBezTo>
                  <a:close/>
                  <a:moveTo>
                    <a:pt x="2769" y="2302"/>
                  </a:moveTo>
                  <a:cubicBezTo>
                    <a:pt x="2703" y="2302"/>
                    <a:pt x="2669" y="2368"/>
                    <a:pt x="2703" y="2435"/>
                  </a:cubicBezTo>
                  <a:cubicBezTo>
                    <a:pt x="2736" y="2569"/>
                    <a:pt x="2736" y="2702"/>
                    <a:pt x="2769" y="2835"/>
                  </a:cubicBezTo>
                  <a:cubicBezTo>
                    <a:pt x="2769" y="2869"/>
                    <a:pt x="2803" y="2936"/>
                    <a:pt x="2869" y="2936"/>
                  </a:cubicBezTo>
                  <a:lnTo>
                    <a:pt x="2869" y="2902"/>
                  </a:lnTo>
                  <a:cubicBezTo>
                    <a:pt x="2936" y="2902"/>
                    <a:pt x="2970" y="2869"/>
                    <a:pt x="2970" y="2802"/>
                  </a:cubicBezTo>
                  <a:cubicBezTo>
                    <a:pt x="2970" y="2669"/>
                    <a:pt x="2936" y="2502"/>
                    <a:pt x="2903" y="2368"/>
                  </a:cubicBezTo>
                  <a:cubicBezTo>
                    <a:pt x="2903" y="2335"/>
                    <a:pt x="2836" y="2302"/>
                    <a:pt x="2769" y="2302"/>
                  </a:cubicBezTo>
                  <a:close/>
                  <a:moveTo>
                    <a:pt x="2869" y="3536"/>
                  </a:moveTo>
                  <a:cubicBezTo>
                    <a:pt x="2803" y="3536"/>
                    <a:pt x="2769" y="3569"/>
                    <a:pt x="2769" y="3636"/>
                  </a:cubicBezTo>
                  <a:cubicBezTo>
                    <a:pt x="2736" y="3769"/>
                    <a:pt x="2703" y="3903"/>
                    <a:pt x="2703" y="4036"/>
                  </a:cubicBezTo>
                  <a:cubicBezTo>
                    <a:pt x="2669" y="4103"/>
                    <a:pt x="2703" y="4170"/>
                    <a:pt x="2769" y="4170"/>
                  </a:cubicBezTo>
                  <a:cubicBezTo>
                    <a:pt x="2782" y="4176"/>
                    <a:pt x="2794" y="4179"/>
                    <a:pt x="2806" y="4179"/>
                  </a:cubicBezTo>
                  <a:cubicBezTo>
                    <a:pt x="2858" y="4179"/>
                    <a:pt x="2903" y="4124"/>
                    <a:pt x="2903" y="4070"/>
                  </a:cubicBezTo>
                  <a:cubicBezTo>
                    <a:pt x="2936" y="3936"/>
                    <a:pt x="2970" y="3803"/>
                    <a:pt x="2970" y="3669"/>
                  </a:cubicBezTo>
                  <a:cubicBezTo>
                    <a:pt x="2970" y="3603"/>
                    <a:pt x="2936" y="3536"/>
                    <a:pt x="2869" y="3536"/>
                  </a:cubicBezTo>
                  <a:close/>
                  <a:moveTo>
                    <a:pt x="2548" y="4764"/>
                  </a:moveTo>
                  <a:cubicBezTo>
                    <a:pt x="2506" y="4764"/>
                    <a:pt x="2461" y="4786"/>
                    <a:pt x="2436" y="4837"/>
                  </a:cubicBezTo>
                  <a:cubicBezTo>
                    <a:pt x="2402" y="4970"/>
                    <a:pt x="2336" y="5104"/>
                    <a:pt x="2269" y="5204"/>
                  </a:cubicBezTo>
                  <a:cubicBezTo>
                    <a:pt x="2236" y="5271"/>
                    <a:pt x="2269" y="5337"/>
                    <a:pt x="2336" y="5337"/>
                  </a:cubicBezTo>
                  <a:cubicBezTo>
                    <a:pt x="2336" y="5354"/>
                    <a:pt x="2344" y="5362"/>
                    <a:pt x="2352" y="5362"/>
                  </a:cubicBezTo>
                  <a:cubicBezTo>
                    <a:pt x="2361" y="5362"/>
                    <a:pt x="2369" y="5354"/>
                    <a:pt x="2369" y="5337"/>
                  </a:cubicBezTo>
                  <a:lnTo>
                    <a:pt x="2369" y="5371"/>
                  </a:lnTo>
                  <a:cubicBezTo>
                    <a:pt x="2402" y="5371"/>
                    <a:pt x="2436" y="5337"/>
                    <a:pt x="2469" y="5304"/>
                  </a:cubicBezTo>
                  <a:cubicBezTo>
                    <a:pt x="2536" y="5170"/>
                    <a:pt x="2603" y="5037"/>
                    <a:pt x="2636" y="4904"/>
                  </a:cubicBezTo>
                  <a:cubicBezTo>
                    <a:pt x="2677" y="4821"/>
                    <a:pt x="2616" y="4764"/>
                    <a:pt x="2548" y="4764"/>
                  </a:cubicBezTo>
                  <a:close/>
                  <a:moveTo>
                    <a:pt x="1935" y="5879"/>
                  </a:moveTo>
                  <a:cubicBezTo>
                    <a:pt x="1910" y="5879"/>
                    <a:pt x="1885" y="5888"/>
                    <a:pt x="1869" y="5904"/>
                  </a:cubicBezTo>
                  <a:cubicBezTo>
                    <a:pt x="1769" y="6038"/>
                    <a:pt x="1702" y="6138"/>
                    <a:pt x="1635" y="6238"/>
                  </a:cubicBezTo>
                  <a:cubicBezTo>
                    <a:pt x="1569" y="6271"/>
                    <a:pt x="1569" y="6338"/>
                    <a:pt x="1635" y="6371"/>
                  </a:cubicBezTo>
                  <a:lnTo>
                    <a:pt x="1769" y="6371"/>
                  </a:lnTo>
                  <a:cubicBezTo>
                    <a:pt x="1869" y="6271"/>
                    <a:pt x="1935" y="6138"/>
                    <a:pt x="2036" y="6038"/>
                  </a:cubicBezTo>
                  <a:cubicBezTo>
                    <a:pt x="2069" y="6004"/>
                    <a:pt x="2069" y="5938"/>
                    <a:pt x="2002" y="5904"/>
                  </a:cubicBezTo>
                  <a:cubicBezTo>
                    <a:pt x="1985" y="5888"/>
                    <a:pt x="1960" y="5879"/>
                    <a:pt x="1935" y="5879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49"/>
            <p:cNvSpPr/>
            <p:nvPr/>
          </p:nvSpPr>
          <p:spPr>
            <a:xfrm>
              <a:off x="6341306" y="2708085"/>
              <a:ext cx="8053" cy="7031"/>
            </a:xfrm>
            <a:custGeom>
              <a:avLst/>
              <a:gdLst/>
              <a:ahLst/>
              <a:cxnLst/>
              <a:rect l="l" t="t" r="r" b="b"/>
              <a:pathLst>
                <a:path w="401" h="351" extrusionOk="0">
                  <a:moveTo>
                    <a:pt x="271" y="0"/>
                  </a:moveTo>
                  <a:cubicBezTo>
                    <a:pt x="242" y="0"/>
                    <a:pt x="217" y="17"/>
                    <a:pt x="200" y="50"/>
                  </a:cubicBezTo>
                  <a:cubicBezTo>
                    <a:pt x="200" y="50"/>
                    <a:pt x="134" y="84"/>
                    <a:pt x="67" y="184"/>
                  </a:cubicBezTo>
                  <a:cubicBezTo>
                    <a:pt x="0" y="251"/>
                    <a:pt x="34" y="351"/>
                    <a:pt x="134" y="351"/>
                  </a:cubicBezTo>
                  <a:cubicBezTo>
                    <a:pt x="167" y="351"/>
                    <a:pt x="200" y="351"/>
                    <a:pt x="200" y="317"/>
                  </a:cubicBezTo>
                  <a:cubicBezTo>
                    <a:pt x="267" y="251"/>
                    <a:pt x="301" y="217"/>
                    <a:pt x="367" y="184"/>
                  </a:cubicBezTo>
                  <a:cubicBezTo>
                    <a:pt x="401" y="151"/>
                    <a:pt x="401" y="84"/>
                    <a:pt x="367" y="50"/>
                  </a:cubicBezTo>
                  <a:cubicBezTo>
                    <a:pt x="334" y="17"/>
                    <a:pt x="301" y="0"/>
                    <a:pt x="271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49"/>
            <p:cNvSpPr/>
            <p:nvPr/>
          </p:nvSpPr>
          <p:spPr>
            <a:xfrm>
              <a:off x="6313833" y="2724950"/>
              <a:ext cx="21067" cy="110425"/>
            </a:xfrm>
            <a:custGeom>
              <a:avLst/>
              <a:gdLst/>
              <a:ahLst/>
              <a:cxnLst/>
              <a:rect l="l" t="t" r="r" b="b"/>
              <a:pathLst>
                <a:path w="1049" h="5513" extrusionOk="0">
                  <a:moveTo>
                    <a:pt x="925" y="1"/>
                  </a:moveTo>
                  <a:cubicBezTo>
                    <a:pt x="896" y="1"/>
                    <a:pt x="864" y="13"/>
                    <a:pt x="835" y="42"/>
                  </a:cubicBezTo>
                  <a:cubicBezTo>
                    <a:pt x="768" y="142"/>
                    <a:pt x="668" y="276"/>
                    <a:pt x="601" y="409"/>
                  </a:cubicBezTo>
                  <a:cubicBezTo>
                    <a:pt x="568" y="443"/>
                    <a:pt x="601" y="509"/>
                    <a:pt x="634" y="543"/>
                  </a:cubicBezTo>
                  <a:lnTo>
                    <a:pt x="701" y="543"/>
                  </a:lnTo>
                  <a:cubicBezTo>
                    <a:pt x="735" y="543"/>
                    <a:pt x="768" y="543"/>
                    <a:pt x="768" y="509"/>
                  </a:cubicBezTo>
                  <a:cubicBezTo>
                    <a:pt x="868" y="376"/>
                    <a:pt x="935" y="276"/>
                    <a:pt x="1001" y="142"/>
                  </a:cubicBezTo>
                  <a:cubicBezTo>
                    <a:pt x="1049" y="72"/>
                    <a:pt x="996" y="1"/>
                    <a:pt x="925" y="1"/>
                  </a:cubicBezTo>
                  <a:close/>
                  <a:moveTo>
                    <a:pt x="368" y="1143"/>
                  </a:moveTo>
                  <a:cubicBezTo>
                    <a:pt x="301" y="1143"/>
                    <a:pt x="268" y="1177"/>
                    <a:pt x="234" y="1210"/>
                  </a:cubicBezTo>
                  <a:cubicBezTo>
                    <a:pt x="201" y="1343"/>
                    <a:pt x="167" y="1510"/>
                    <a:pt x="134" y="1644"/>
                  </a:cubicBezTo>
                  <a:cubicBezTo>
                    <a:pt x="101" y="1710"/>
                    <a:pt x="134" y="1744"/>
                    <a:pt x="201" y="1777"/>
                  </a:cubicBezTo>
                  <a:cubicBezTo>
                    <a:pt x="268" y="1777"/>
                    <a:pt x="301" y="1744"/>
                    <a:pt x="334" y="1710"/>
                  </a:cubicBezTo>
                  <a:cubicBezTo>
                    <a:pt x="368" y="1577"/>
                    <a:pt x="401" y="1410"/>
                    <a:pt x="434" y="1277"/>
                  </a:cubicBezTo>
                  <a:cubicBezTo>
                    <a:pt x="468" y="1243"/>
                    <a:pt x="434" y="1177"/>
                    <a:pt x="368" y="1143"/>
                  </a:cubicBezTo>
                  <a:close/>
                  <a:moveTo>
                    <a:pt x="101" y="2411"/>
                  </a:moveTo>
                  <a:cubicBezTo>
                    <a:pt x="34" y="2411"/>
                    <a:pt x="1" y="2477"/>
                    <a:pt x="1" y="2511"/>
                  </a:cubicBezTo>
                  <a:lnTo>
                    <a:pt x="1" y="2778"/>
                  </a:lnTo>
                  <a:lnTo>
                    <a:pt x="1" y="2978"/>
                  </a:lnTo>
                  <a:cubicBezTo>
                    <a:pt x="1" y="3011"/>
                    <a:pt x="34" y="3078"/>
                    <a:pt x="101" y="3078"/>
                  </a:cubicBezTo>
                  <a:cubicBezTo>
                    <a:pt x="167" y="3078"/>
                    <a:pt x="201" y="3011"/>
                    <a:pt x="201" y="2978"/>
                  </a:cubicBezTo>
                  <a:lnTo>
                    <a:pt x="201" y="2778"/>
                  </a:lnTo>
                  <a:lnTo>
                    <a:pt x="201" y="2544"/>
                  </a:lnTo>
                  <a:cubicBezTo>
                    <a:pt x="201" y="2477"/>
                    <a:pt x="167" y="2411"/>
                    <a:pt x="101" y="2411"/>
                  </a:cubicBezTo>
                  <a:close/>
                  <a:moveTo>
                    <a:pt x="205" y="3736"/>
                  </a:moveTo>
                  <a:cubicBezTo>
                    <a:pt x="193" y="3736"/>
                    <a:pt x="180" y="3739"/>
                    <a:pt x="167" y="3745"/>
                  </a:cubicBezTo>
                  <a:cubicBezTo>
                    <a:pt x="134" y="3745"/>
                    <a:pt x="101" y="3812"/>
                    <a:pt x="101" y="3878"/>
                  </a:cubicBezTo>
                  <a:cubicBezTo>
                    <a:pt x="134" y="4012"/>
                    <a:pt x="167" y="4145"/>
                    <a:pt x="234" y="4279"/>
                  </a:cubicBezTo>
                  <a:cubicBezTo>
                    <a:pt x="234" y="4312"/>
                    <a:pt x="268" y="4345"/>
                    <a:pt x="334" y="4345"/>
                  </a:cubicBezTo>
                  <a:lnTo>
                    <a:pt x="368" y="4379"/>
                  </a:lnTo>
                  <a:cubicBezTo>
                    <a:pt x="401" y="4345"/>
                    <a:pt x="434" y="4279"/>
                    <a:pt x="434" y="4245"/>
                  </a:cubicBezTo>
                  <a:cubicBezTo>
                    <a:pt x="368" y="4112"/>
                    <a:pt x="334" y="3945"/>
                    <a:pt x="301" y="3812"/>
                  </a:cubicBezTo>
                  <a:cubicBezTo>
                    <a:pt x="301" y="3785"/>
                    <a:pt x="257" y="3736"/>
                    <a:pt x="205" y="3736"/>
                  </a:cubicBezTo>
                  <a:close/>
                  <a:moveTo>
                    <a:pt x="715" y="4924"/>
                  </a:moveTo>
                  <a:cubicBezTo>
                    <a:pt x="690" y="4924"/>
                    <a:pt x="662" y="4932"/>
                    <a:pt x="634" y="4946"/>
                  </a:cubicBezTo>
                  <a:cubicBezTo>
                    <a:pt x="601" y="4979"/>
                    <a:pt x="568" y="5046"/>
                    <a:pt x="601" y="5079"/>
                  </a:cubicBezTo>
                  <a:cubicBezTo>
                    <a:pt x="701" y="5213"/>
                    <a:pt x="768" y="5346"/>
                    <a:pt x="835" y="5446"/>
                  </a:cubicBezTo>
                  <a:cubicBezTo>
                    <a:pt x="835" y="5480"/>
                    <a:pt x="868" y="5513"/>
                    <a:pt x="935" y="5513"/>
                  </a:cubicBezTo>
                  <a:lnTo>
                    <a:pt x="968" y="5513"/>
                  </a:lnTo>
                  <a:cubicBezTo>
                    <a:pt x="1001" y="5480"/>
                    <a:pt x="1035" y="5413"/>
                    <a:pt x="1001" y="5380"/>
                  </a:cubicBezTo>
                  <a:cubicBezTo>
                    <a:pt x="935" y="5246"/>
                    <a:pt x="868" y="5113"/>
                    <a:pt x="801" y="4979"/>
                  </a:cubicBezTo>
                  <a:cubicBezTo>
                    <a:pt x="782" y="4940"/>
                    <a:pt x="751" y="4924"/>
                    <a:pt x="715" y="4924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49"/>
            <p:cNvSpPr/>
            <p:nvPr/>
          </p:nvSpPr>
          <p:spPr>
            <a:xfrm>
              <a:off x="6335944" y="2848054"/>
              <a:ext cx="4037" cy="8232"/>
            </a:xfrm>
            <a:custGeom>
              <a:avLst/>
              <a:gdLst/>
              <a:ahLst/>
              <a:cxnLst/>
              <a:rect l="l" t="t" r="r" b="b"/>
              <a:pathLst>
                <a:path w="201" h="411" extrusionOk="0">
                  <a:moveTo>
                    <a:pt x="101" y="1"/>
                  </a:moveTo>
                  <a:cubicBezTo>
                    <a:pt x="34" y="1"/>
                    <a:pt x="0" y="67"/>
                    <a:pt x="0" y="101"/>
                  </a:cubicBezTo>
                  <a:cubicBezTo>
                    <a:pt x="0" y="168"/>
                    <a:pt x="0" y="234"/>
                    <a:pt x="0" y="301"/>
                  </a:cubicBezTo>
                  <a:cubicBezTo>
                    <a:pt x="0" y="368"/>
                    <a:pt x="34" y="401"/>
                    <a:pt x="67" y="401"/>
                  </a:cubicBezTo>
                  <a:cubicBezTo>
                    <a:pt x="80" y="407"/>
                    <a:pt x="93" y="410"/>
                    <a:pt x="105" y="410"/>
                  </a:cubicBezTo>
                  <a:cubicBezTo>
                    <a:pt x="157" y="410"/>
                    <a:pt x="201" y="361"/>
                    <a:pt x="201" y="334"/>
                  </a:cubicBezTo>
                  <a:cubicBezTo>
                    <a:pt x="201" y="234"/>
                    <a:pt x="201" y="168"/>
                    <a:pt x="201" y="101"/>
                  </a:cubicBezTo>
                  <a:cubicBezTo>
                    <a:pt x="201" y="34"/>
                    <a:pt x="134" y="1"/>
                    <a:pt x="101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49"/>
            <p:cNvSpPr/>
            <p:nvPr/>
          </p:nvSpPr>
          <p:spPr>
            <a:xfrm>
              <a:off x="6290397" y="2707744"/>
              <a:ext cx="58962" cy="128312"/>
            </a:xfrm>
            <a:custGeom>
              <a:avLst/>
              <a:gdLst/>
              <a:ahLst/>
              <a:cxnLst/>
              <a:rect l="l" t="t" r="r" b="b"/>
              <a:pathLst>
                <a:path w="2936" h="6406" extrusionOk="0">
                  <a:moveTo>
                    <a:pt x="2802" y="1"/>
                  </a:moveTo>
                  <a:cubicBezTo>
                    <a:pt x="2635" y="1"/>
                    <a:pt x="2502" y="34"/>
                    <a:pt x="2369" y="67"/>
                  </a:cubicBezTo>
                  <a:cubicBezTo>
                    <a:pt x="2302" y="67"/>
                    <a:pt x="2268" y="134"/>
                    <a:pt x="2302" y="201"/>
                  </a:cubicBezTo>
                  <a:cubicBezTo>
                    <a:pt x="2302" y="234"/>
                    <a:pt x="2335" y="268"/>
                    <a:pt x="2402" y="268"/>
                  </a:cubicBezTo>
                  <a:cubicBezTo>
                    <a:pt x="2535" y="234"/>
                    <a:pt x="2669" y="234"/>
                    <a:pt x="2802" y="234"/>
                  </a:cubicBezTo>
                  <a:cubicBezTo>
                    <a:pt x="2936" y="234"/>
                    <a:pt x="2936" y="1"/>
                    <a:pt x="2802" y="1"/>
                  </a:cubicBezTo>
                  <a:close/>
                  <a:moveTo>
                    <a:pt x="1578" y="388"/>
                  </a:moveTo>
                  <a:cubicBezTo>
                    <a:pt x="1564" y="388"/>
                    <a:pt x="1549" y="392"/>
                    <a:pt x="1535" y="401"/>
                  </a:cubicBezTo>
                  <a:cubicBezTo>
                    <a:pt x="1435" y="468"/>
                    <a:pt x="1301" y="568"/>
                    <a:pt x="1201" y="635"/>
                  </a:cubicBezTo>
                  <a:cubicBezTo>
                    <a:pt x="1168" y="701"/>
                    <a:pt x="1168" y="768"/>
                    <a:pt x="1201" y="801"/>
                  </a:cubicBezTo>
                  <a:cubicBezTo>
                    <a:pt x="1201" y="801"/>
                    <a:pt x="1234" y="835"/>
                    <a:pt x="1268" y="835"/>
                  </a:cubicBezTo>
                  <a:lnTo>
                    <a:pt x="1301" y="835"/>
                  </a:lnTo>
                  <a:cubicBezTo>
                    <a:pt x="1301" y="835"/>
                    <a:pt x="1301" y="835"/>
                    <a:pt x="1334" y="801"/>
                  </a:cubicBezTo>
                  <a:cubicBezTo>
                    <a:pt x="1435" y="735"/>
                    <a:pt x="1535" y="635"/>
                    <a:pt x="1668" y="568"/>
                  </a:cubicBezTo>
                  <a:cubicBezTo>
                    <a:pt x="1754" y="539"/>
                    <a:pt x="1668" y="388"/>
                    <a:pt x="1578" y="388"/>
                  </a:cubicBezTo>
                  <a:close/>
                  <a:moveTo>
                    <a:pt x="685" y="1230"/>
                  </a:moveTo>
                  <a:cubicBezTo>
                    <a:pt x="650" y="1230"/>
                    <a:pt x="620" y="1249"/>
                    <a:pt x="601" y="1268"/>
                  </a:cubicBezTo>
                  <a:cubicBezTo>
                    <a:pt x="534" y="1402"/>
                    <a:pt x="434" y="1502"/>
                    <a:pt x="367" y="1635"/>
                  </a:cubicBezTo>
                  <a:cubicBezTo>
                    <a:pt x="334" y="1669"/>
                    <a:pt x="367" y="1735"/>
                    <a:pt x="400" y="1769"/>
                  </a:cubicBezTo>
                  <a:lnTo>
                    <a:pt x="467" y="1769"/>
                  </a:lnTo>
                  <a:lnTo>
                    <a:pt x="467" y="1802"/>
                  </a:lnTo>
                  <a:cubicBezTo>
                    <a:pt x="501" y="1769"/>
                    <a:pt x="534" y="1769"/>
                    <a:pt x="567" y="1735"/>
                  </a:cubicBezTo>
                  <a:cubicBezTo>
                    <a:pt x="634" y="1602"/>
                    <a:pt x="701" y="1502"/>
                    <a:pt x="767" y="1402"/>
                  </a:cubicBezTo>
                  <a:cubicBezTo>
                    <a:pt x="801" y="1335"/>
                    <a:pt x="801" y="1302"/>
                    <a:pt x="767" y="1268"/>
                  </a:cubicBezTo>
                  <a:cubicBezTo>
                    <a:pt x="739" y="1240"/>
                    <a:pt x="711" y="1230"/>
                    <a:pt x="685" y="1230"/>
                  </a:cubicBezTo>
                  <a:close/>
                  <a:moveTo>
                    <a:pt x="200" y="2336"/>
                  </a:moveTo>
                  <a:cubicBezTo>
                    <a:pt x="134" y="2336"/>
                    <a:pt x="67" y="2369"/>
                    <a:pt x="67" y="2436"/>
                  </a:cubicBezTo>
                  <a:cubicBezTo>
                    <a:pt x="34" y="2569"/>
                    <a:pt x="0" y="2703"/>
                    <a:pt x="0" y="2836"/>
                  </a:cubicBezTo>
                  <a:cubicBezTo>
                    <a:pt x="0" y="2903"/>
                    <a:pt x="34" y="2936"/>
                    <a:pt x="100" y="2970"/>
                  </a:cubicBezTo>
                  <a:lnTo>
                    <a:pt x="134" y="2970"/>
                  </a:lnTo>
                  <a:cubicBezTo>
                    <a:pt x="167" y="2970"/>
                    <a:pt x="200" y="2903"/>
                    <a:pt x="200" y="2869"/>
                  </a:cubicBezTo>
                  <a:cubicBezTo>
                    <a:pt x="200" y="2736"/>
                    <a:pt x="234" y="2603"/>
                    <a:pt x="267" y="2469"/>
                  </a:cubicBezTo>
                  <a:cubicBezTo>
                    <a:pt x="267" y="2402"/>
                    <a:pt x="234" y="2369"/>
                    <a:pt x="200" y="2336"/>
                  </a:cubicBezTo>
                  <a:close/>
                  <a:moveTo>
                    <a:pt x="122" y="3594"/>
                  </a:moveTo>
                  <a:cubicBezTo>
                    <a:pt x="114" y="3594"/>
                    <a:pt x="107" y="3597"/>
                    <a:pt x="100" y="3603"/>
                  </a:cubicBezTo>
                  <a:cubicBezTo>
                    <a:pt x="34" y="3603"/>
                    <a:pt x="0" y="3637"/>
                    <a:pt x="0" y="3703"/>
                  </a:cubicBezTo>
                  <a:cubicBezTo>
                    <a:pt x="0" y="3837"/>
                    <a:pt x="34" y="3970"/>
                    <a:pt x="67" y="4137"/>
                  </a:cubicBezTo>
                  <a:cubicBezTo>
                    <a:pt x="67" y="4170"/>
                    <a:pt x="100" y="4204"/>
                    <a:pt x="167" y="4204"/>
                  </a:cubicBezTo>
                  <a:lnTo>
                    <a:pt x="200" y="4204"/>
                  </a:lnTo>
                  <a:cubicBezTo>
                    <a:pt x="234" y="4204"/>
                    <a:pt x="267" y="4137"/>
                    <a:pt x="267" y="4104"/>
                  </a:cubicBezTo>
                  <a:cubicBezTo>
                    <a:pt x="234" y="3970"/>
                    <a:pt x="200" y="3803"/>
                    <a:pt x="200" y="3670"/>
                  </a:cubicBezTo>
                  <a:cubicBezTo>
                    <a:pt x="200" y="3643"/>
                    <a:pt x="157" y="3594"/>
                    <a:pt x="122" y="3594"/>
                  </a:cubicBezTo>
                  <a:close/>
                  <a:moveTo>
                    <a:pt x="419" y="4791"/>
                  </a:moveTo>
                  <a:cubicBezTo>
                    <a:pt x="403" y="4791"/>
                    <a:pt x="385" y="4795"/>
                    <a:pt x="367" y="4804"/>
                  </a:cubicBezTo>
                  <a:cubicBezTo>
                    <a:pt x="334" y="4804"/>
                    <a:pt x="300" y="4871"/>
                    <a:pt x="334" y="4938"/>
                  </a:cubicBezTo>
                  <a:cubicBezTo>
                    <a:pt x="367" y="5071"/>
                    <a:pt x="434" y="5204"/>
                    <a:pt x="501" y="5338"/>
                  </a:cubicBezTo>
                  <a:cubicBezTo>
                    <a:pt x="501" y="5371"/>
                    <a:pt x="534" y="5371"/>
                    <a:pt x="567" y="5371"/>
                  </a:cubicBezTo>
                  <a:lnTo>
                    <a:pt x="634" y="5371"/>
                  </a:lnTo>
                  <a:cubicBezTo>
                    <a:pt x="667" y="5338"/>
                    <a:pt x="701" y="5271"/>
                    <a:pt x="667" y="5238"/>
                  </a:cubicBezTo>
                  <a:cubicBezTo>
                    <a:pt x="601" y="5104"/>
                    <a:pt x="567" y="4971"/>
                    <a:pt x="501" y="4871"/>
                  </a:cubicBezTo>
                  <a:cubicBezTo>
                    <a:pt x="501" y="4822"/>
                    <a:pt x="465" y="4791"/>
                    <a:pt x="419" y="4791"/>
                  </a:cubicBezTo>
                  <a:close/>
                  <a:moveTo>
                    <a:pt x="1021" y="5883"/>
                  </a:moveTo>
                  <a:cubicBezTo>
                    <a:pt x="1001" y="5883"/>
                    <a:pt x="981" y="5891"/>
                    <a:pt x="968" y="5905"/>
                  </a:cubicBezTo>
                  <a:cubicBezTo>
                    <a:pt x="901" y="5938"/>
                    <a:pt x="901" y="6005"/>
                    <a:pt x="934" y="6038"/>
                  </a:cubicBezTo>
                  <a:cubicBezTo>
                    <a:pt x="1001" y="6172"/>
                    <a:pt x="1101" y="6272"/>
                    <a:pt x="1201" y="6372"/>
                  </a:cubicBezTo>
                  <a:cubicBezTo>
                    <a:pt x="1201" y="6405"/>
                    <a:pt x="1234" y="6405"/>
                    <a:pt x="1268" y="6405"/>
                  </a:cubicBezTo>
                  <a:cubicBezTo>
                    <a:pt x="1301" y="6405"/>
                    <a:pt x="1334" y="6405"/>
                    <a:pt x="1334" y="6372"/>
                  </a:cubicBezTo>
                  <a:cubicBezTo>
                    <a:pt x="1368" y="6339"/>
                    <a:pt x="1368" y="6272"/>
                    <a:pt x="1334" y="6239"/>
                  </a:cubicBezTo>
                  <a:cubicBezTo>
                    <a:pt x="1268" y="6138"/>
                    <a:pt x="1168" y="6038"/>
                    <a:pt x="1101" y="5938"/>
                  </a:cubicBezTo>
                  <a:cubicBezTo>
                    <a:pt x="1081" y="5899"/>
                    <a:pt x="1050" y="5883"/>
                    <a:pt x="1021" y="5883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49"/>
            <p:cNvSpPr/>
            <p:nvPr/>
          </p:nvSpPr>
          <p:spPr>
            <a:xfrm>
              <a:off x="5864547" y="2670889"/>
              <a:ext cx="240307" cy="139108"/>
            </a:xfrm>
            <a:custGeom>
              <a:avLst/>
              <a:gdLst/>
              <a:ahLst/>
              <a:cxnLst/>
              <a:rect l="l" t="t" r="r" b="b"/>
              <a:pathLst>
                <a:path w="11966" h="6945" extrusionOk="0">
                  <a:moveTo>
                    <a:pt x="158" y="1"/>
                  </a:moveTo>
                  <a:cubicBezTo>
                    <a:pt x="71" y="1"/>
                    <a:pt x="1" y="113"/>
                    <a:pt x="90" y="173"/>
                  </a:cubicBezTo>
                  <a:lnTo>
                    <a:pt x="1324" y="1440"/>
                  </a:lnTo>
                  <a:lnTo>
                    <a:pt x="10764" y="6944"/>
                  </a:lnTo>
                  <a:cubicBezTo>
                    <a:pt x="11432" y="6878"/>
                    <a:pt x="11832" y="6644"/>
                    <a:pt x="11965" y="6277"/>
                  </a:cubicBezTo>
                  <a:lnTo>
                    <a:pt x="2425" y="773"/>
                  </a:lnTo>
                  <a:lnTo>
                    <a:pt x="190" y="6"/>
                  </a:lnTo>
                  <a:cubicBezTo>
                    <a:pt x="179" y="2"/>
                    <a:pt x="169" y="1"/>
                    <a:pt x="15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49"/>
            <p:cNvSpPr/>
            <p:nvPr/>
          </p:nvSpPr>
          <p:spPr>
            <a:xfrm>
              <a:off x="5869789" y="2661515"/>
              <a:ext cx="42133" cy="32889"/>
            </a:xfrm>
            <a:custGeom>
              <a:avLst/>
              <a:gdLst/>
              <a:ahLst/>
              <a:cxnLst/>
              <a:rect l="l" t="t" r="r" b="b"/>
              <a:pathLst>
                <a:path w="2098" h="1642" extrusionOk="0">
                  <a:moveTo>
                    <a:pt x="70" y="0"/>
                  </a:moveTo>
                  <a:cubicBezTo>
                    <a:pt x="21" y="0"/>
                    <a:pt x="1" y="78"/>
                    <a:pt x="29" y="107"/>
                  </a:cubicBezTo>
                  <a:lnTo>
                    <a:pt x="1397" y="1642"/>
                  </a:lnTo>
                  <a:lnTo>
                    <a:pt x="2097" y="407"/>
                  </a:lnTo>
                  <a:lnTo>
                    <a:pt x="96" y="7"/>
                  </a:lnTo>
                  <a:cubicBezTo>
                    <a:pt x="87" y="2"/>
                    <a:pt x="78" y="0"/>
                    <a:pt x="70" y="0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49"/>
            <p:cNvSpPr/>
            <p:nvPr/>
          </p:nvSpPr>
          <p:spPr>
            <a:xfrm>
              <a:off x="5869789" y="2661515"/>
              <a:ext cx="10644" cy="8833"/>
            </a:xfrm>
            <a:custGeom>
              <a:avLst/>
              <a:gdLst/>
              <a:ahLst/>
              <a:cxnLst/>
              <a:rect l="l" t="t" r="r" b="b"/>
              <a:pathLst>
                <a:path w="530" h="441" extrusionOk="0">
                  <a:moveTo>
                    <a:pt x="70" y="0"/>
                  </a:moveTo>
                  <a:cubicBezTo>
                    <a:pt x="21" y="0"/>
                    <a:pt x="1" y="78"/>
                    <a:pt x="29" y="107"/>
                  </a:cubicBezTo>
                  <a:lnTo>
                    <a:pt x="363" y="441"/>
                  </a:lnTo>
                  <a:lnTo>
                    <a:pt x="363" y="407"/>
                  </a:lnTo>
                  <a:cubicBezTo>
                    <a:pt x="329" y="274"/>
                    <a:pt x="396" y="141"/>
                    <a:pt x="530" y="74"/>
                  </a:cubicBezTo>
                  <a:lnTo>
                    <a:pt x="96" y="7"/>
                  </a:lnTo>
                  <a:cubicBezTo>
                    <a:pt x="87" y="2"/>
                    <a:pt x="78" y="0"/>
                    <a:pt x="7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49"/>
            <p:cNvSpPr/>
            <p:nvPr/>
          </p:nvSpPr>
          <p:spPr>
            <a:xfrm>
              <a:off x="5896499" y="2669667"/>
              <a:ext cx="166825" cy="110926"/>
            </a:xfrm>
            <a:custGeom>
              <a:avLst/>
              <a:gdLst/>
              <a:ahLst/>
              <a:cxnLst/>
              <a:rect l="l" t="t" r="r" b="b"/>
              <a:pathLst>
                <a:path w="8307" h="5538" extrusionOk="0">
                  <a:moveTo>
                    <a:pt x="767" y="0"/>
                  </a:moveTo>
                  <a:cubicBezTo>
                    <a:pt x="467" y="67"/>
                    <a:pt x="234" y="301"/>
                    <a:pt x="134" y="567"/>
                  </a:cubicBezTo>
                  <a:cubicBezTo>
                    <a:pt x="34" y="801"/>
                    <a:pt x="0" y="1034"/>
                    <a:pt x="67" y="1235"/>
                  </a:cubicBezTo>
                  <a:lnTo>
                    <a:pt x="7205" y="5338"/>
                  </a:lnTo>
                  <a:lnTo>
                    <a:pt x="7405" y="5471"/>
                  </a:lnTo>
                  <a:lnTo>
                    <a:pt x="7572" y="5538"/>
                  </a:lnTo>
                  <a:cubicBezTo>
                    <a:pt x="7350" y="5443"/>
                    <a:pt x="8002" y="4294"/>
                    <a:pt x="8268" y="4294"/>
                  </a:cubicBezTo>
                  <a:cubicBezTo>
                    <a:pt x="8282" y="4294"/>
                    <a:pt x="8294" y="4297"/>
                    <a:pt x="8306" y="4303"/>
                  </a:cubicBezTo>
                  <a:lnTo>
                    <a:pt x="7906" y="4070"/>
                  </a:lnTo>
                  <a:lnTo>
                    <a:pt x="767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49"/>
            <p:cNvSpPr/>
            <p:nvPr/>
          </p:nvSpPr>
          <p:spPr>
            <a:xfrm>
              <a:off x="6026452" y="2744319"/>
              <a:ext cx="24139" cy="29604"/>
            </a:xfrm>
            <a:custGeom>
              <a:avLst/>
              <a:gdLst/>
              <a:ahLst/>
              <a:cxnLst/>
              <a:rect l="l" t="t" r="r" b="b"/>
              <a:pathLst>
                <a:path w="1202" h="1478" extrusionOk="0">
                  <a:moveTo>
                    <a:pt x="1182" y="203"/>
                  </a:moveTo>
                  <a:lnTo>
                    <a:pt x="1201" y="210"/>
                  </a:lnTo>
                  <a:cubicBezTo>
                    <a:pt x="1195" y="207"/>
                    <a:pt x="1189" y="204"/>
                    <a:pt x="1182" y="203"/>
                  </a:cubicBezTo>
                  <a:close/>
                  <a:moveTo>
                    <a:pt x="795" y="1"/>
                  </a:moveTo>
                  <a:cubicBezTo>
                    <a:pt x="644" y="1"/>
                    <a:pt x="353" y="308"/>
                    <a:pt x="201" y="643"/>
                  </a:cubicBezTo>
                  <a:cubicBezTo>
                    <a:pt x="67" y="943"/>
                    <a:pt x="0" y="1210"/>
                    <a:pt x="101" y="1244"/>
                  </a:cubicBezTo>
                  <a:lnTo>
                    <a:pt x="442" y="1443"/>
                  </a:lnTo>
                  <a:lnTo>
                    <a:pt x="442" y="1443"/>
                  </a:lnTo>
                  <a:cubicBezTo>
                    <a:pt x="381" y="1330"/>
                    <a:pt x="448" y="1117"/>
                    <a:pt x="568" y="877"/>
                  </a:cubicBezTo>
                  <a:cubicBezTo>
                    <a:pt x="721" y="539"/>
                    <a:pt x="1015" y="202"/>
                    <a:pt x="1166" y="202"/>
                  </a:cubicBezTo>
                  <a:cubicBezTo>
                    <a:pt x="1171" y="202"/>
                    <a:pt x="1177" y="202"/>
                    <a:pt x="1182" y="203"/>
                  </a:cubicBezTo>
                  <a:lnTo>
                    <a:pt x="1182" y="203"/>
                  </a:lnTo>
                  <a:lnTo>
                    <a:pt x="1101" y="176"/>
                  </a:lnTo>
                  <a:lnTo>
                    <a:pt x="834" y="9"/>
                  </a:lnTo>
                  <a:cubicBezTo>
                    <a:pt x="823" y="4"/>
                    <a:pt x="810" y="1"/>
                    <a:pt x="795" y="1"/>
                  </a:cubicBezTo>
                  <a:close/>
                  <a:moveTo>
                    <a:pt x="442" y="1443"/>
                  </a:moveTo>
                  <a:cubicBezTo>
                    <a:pt x="449" y="1456"/>
                    <a:pt x="457" y="1467"/>
                    <a:pt x="467" y="1477"/>
                  </a:cubicBezTo>
                  <a:lnTo>
                    <a:pt x="501" y="1477"/>
                  </a:lnTo>
                  <a:lnTo>
                    <a:pt x="442" y="1443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49"/>
            <p:cNvSpPr/>
            <p:nvPr/>
          </p:nvSpPr>
          <p:spPr>
            <a:xfrm>
              <a:off x="6029404" y="2747644"/>
              <a:ext cx="26549" cy="29604"/>
            </a:xfrm>
            <a:custGeom>
              <a:avLst/>
              <a:gdLst/>
              <a:ahLst/>
              <a:cxnLst/>
              <a:rect l="l" t="t" r="r" b="b"/>
              <a:pathLst>
                <a:path w="1322" h="1478" extrusionOk="0">
                  <a:moveTo>
                    <a:pt x="1319" y="209"/>
                  </a:moveTo>
                  <a:lnTo>
                    <a:pt x="1321" y="210"/>
                  </a:lnTo>
                  <a:cubicBezTo>
                    <a:pt x="1320" y="210"/>
                    <a:pt x="1319" y="209"/>
                    <a:pt x="1319" y="209"/>
                  </a:cubicBezTo>
                  <a:close/>
                  <a:moveTo>
                    <a:pt x="915" y="0"/>
                  </a:moveTo>
                  <a:cubicBezTo>
                    <a:pt x="648" y="0"/>
                    <a:pt x="1" y="1118"/>
                    <a:pt x="254" y="1244"/>
                  </a:cubicBezTo>
                  <a:lnTo>
                    <a:pt x="619" y="1477"/>
                  </a:lnTo>
                  <a:lnTo>
                    <a:pt x="619" y="1477"/>
                  </a:lnTo>
                  <a:cubicBezTo>
                    <a:pt x="370" y="1315"/>
                    <a:pt x="1016" y="200"/>
                    <a:pt x="1282" y="200"/>
                  </a:cubicBezTo>
                  <a:cubicBezTo>
                    <a:pt x="1295" y="200"/>
                    <a:pt x="1307" y="203"/>
                    <a:pt x="1319" y="209"/>
                  </a:cubicBezTo>
                  <a:lnTo>
                    <a:pt x="1319" y="209"/>
                  </a:lnTo>
                  <a:lnTo>
                    <a:pt x="954" y="10"/>
                  </a:lnTo>
                  <a:cubicBezTo>
                    <a:pt x="942" y="3"/>
                    <a:pt x="929" y="0"/>
                    <a:pt x="915" y="0"/>
                  </a:cubicBezTo>
                  <a:close/>
                  <a:moveTo>
                    <a:pt x="619" y="1477"/>
                  </a:moveTo>
                  <a:cubicBezTo>
                    <a:pt x="620" y="1477"/>
                    <a:pt x="620" y="1478"/>
                    <a:pt x="621" y="1478"/>
                  </a:cubicBezTo>
                  <a:lnTo>
                    <a:pt x="619" y="1477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49"/>
            <p:cNvSpPr/>
            <p:nvPr/>
          </p:nvSpPr>
          <p:spPr>
            <a:xfrm>
              <a:off x="6036694" y="2751730"/>
              <a:ext cx="25947" cy="28863"/>
            </a:xfrm>
            <a:custGeom>
              <a:avLst/>
              <a:gdLst/>
              <a:ahLst/>
              <a:cxnLst/>
              <a:rect l="l" t="t" r="r" b="b"/>
              <a:pathLst>
                <a:path w="1292" h="1441" extrusionOk="0">
                  <a:moveTo>
                    <a:pt x="1283" y="202"/>
                  </a:moveTo>
                  <a:lnTo>
                    <a:pt x="1292" y="206"/>
                  </a:lnTo>
                  <a:cubicBezTo>
                    <a:pt x="1289" y="205"/>
                    <a:pt x="1286" y="203"/>
                    <a:pt x="1283" y="202"/>
                  </a:cubicBezTo>
                  <a:close/>
                  <a:moveTo>
                    <a:pt x="891" y="0"/>
                  </a:moveTo>
                  <a:cubicBezTo>
                    <a:pt x="606" y="0"/>
                    <a:pt x="0" y="1112"/>
                    <a:pt x="224" y="1241"/>
                  </a:cubicBezTo>
                  <a:lnTo>
                    <a:pt x="581" y="1435"/>
                  </a:lnTo>
                  <a:lnTo>
                    <a:pt x="581" y="1435"/>
                  </a:lnTo>
                  <a:cubicBezTo>
                    <a:pt x="392" y="1307"/>
                    <a:pt x="1025" y="197"/>
                    <a:pt x="1258" y="197"/>
                  </a:cubicBezTo>
                  <a:cubicBezTo>
                    <a:pt x="1267" y="197"/>
                    <a:pt x="1275" y="198"/>
                    <a:pt x="1283" y="202"/>
                  </a:cubicBezTo>
                  <a:lnTo>
                    <a:pt x="1283" y="202"/>
                  </a:lnTo>
                  <a:lnTo>
                    <a:pt x="925" y="6"/>
                  </a:lnTo>
                  <a:cubicBezTo>
                    <a:pt x="914" y="2"/>
                    <a:pt x="903" y="0"/>
                    <a:pt x="891" y="0"/>
                  </a:cubicBezTo>
                  <a:close/>
                  <a:moveTo>
                    <a:pt x="581" y="1435"/>
                  </a:moveTo>
                  <a:lnTo>
                    <a:pt x="581" y="1435"/>
                  </a:lnTo>
                  <a:cubicBezTo>
                    <a:pt x="584" y="1437"/>
                    <a:pt x="587" y="1439"/>
                    <a:pt x="591" y="1441"/>
                  </a:cubicBezTo>
                  <a:lnTo>
                    <a:pt x="581" y="1435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49"/>
            <p:cNvSpPr/>
            <p:nvPr/>
          </p:nvSpPr>
          <p:spPr>
            <a:xfrm>
              <a:off x="5870371" y="2661655"/>
              <a:ext cx="182891" cy="119619"/>
            </a:xfrm>
            <a:custGeom>
              <a:avLst/>
              <a:gdLst/>
              <a:ahLst/>
              <a:cxnLst/>
              <a:rect l="l" t="t" r="r" b="b"/>
              <a:pathLst>
                <a:path w="9107" h="5972" extrusionOk="0">
                  <a:moveTo>
                    <a:pt x="67" y="0"/>
                  </a:moveTo>
                  <a:lnTo>
                    <a:pt x="0" y="33"/>
                  </a:lnTo>
                  <a:cubicBezTo>
                    <a:pt x="0" y="67"/>
                    <a:pt x="0" y="100"/>
                    <a:pt x="0" y="100"/>
                  </a:cubicBezTo>
                  <a:lnTo>
                    <a:pt x="1368" y="1668"/>
                  </a:lnTo>
                  <a:lnTo>
                    <a:pt x="8506" y="5771"/>
                  </a:lnTo>
                  <a:lnTo>
                    <a:pt x="8706" y="5871"/>
                  </a:lnTo>
                  <a:lnTo>
                    <a:pt x="8864" y="5965"/>
                  </a:lnTo>
                  <a:lnTo>
                    <a:pt x="8864" y="5965"/>
                  </a:lnTo>
                  <a:cubicBezTo>
                    <a:pt x="8748" y="5883"/>
                    <a:pt x="8912" y="5462"/>
                    <a:pt x="9107" y="5137"/>
                  </a:cubicBezTo>
                  <a:cubicBezTo>
                    <a:pt x="9107" y="5120"/>
                    <a:pt x="9098" y="5112"/>
                    <a:pt x="9090" y="5112"/>
                  </a:cubicBezTo>
                  <a:cubicBezTo>
                    <a:pt x="9082" y="5112"/>
                    <a:pt x="9073" y="5120"/>
                    <a:pt x="9073" y="5137"/>
                  </a:cubicBezTo>
                  <a:lnTo>
                    <a:pt x="1535" y="801"/>
                  </a:lnTo>
                  <a:lnTo>
                    <a:pt x="67" y="0"/>
                  </a:lnTo>
                  <a:close/>
                  <a:moveTo>
                    <a:pt x="8864" y="5965"/>
                  </a:moveTo>
                  <a:cubicBezTo>
                    <a:pt x="8867" y="5968"/>
                    <a:pt x="8870" y="5969"/>
                    <a:pt x="8873" y="5971"/>
                  </a:cubicBezTo>
                  <a:lnTo>
                    <a:pt x="8864" y="59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49"/>
            <p:cNvSpPr/>
            <p:nvPr/>
          </p:nvSpPr>
          <p:spPr>
            <a:xfrm>
              <a:off x="6046555" y="2755696"/>
              <a:ext cx="53600" cy="43185"/>
            </a:xfrm>
            <a:custGeom>
              <a:avLst/>
              <a:gdLst/>
              <a:ahLst/>
              <a:cxnLst/>
              <a:rect l="l" t="t" r="r" b="b"/>
              <a:pathLst>
                <a:path w="2669" h="2156" extrusionOk="0">
                  <a:moveTo>
                    <a:pt x="792" y="1"/>
                  </a:moveTo>
                  <a:cubicBezTo>
                    <a:pt x="620" y="1"/>
                    <a:pt x="354" y="338"/>
                    <a:pt x="200" y="676"/>
                  </a:cubicBezTo>
                  <a:cubicBezTo>
                    <a:pt x="67" y="942"/>
                    <a:pt x="0" y="1209"/>
                    <a:pt x="100" y="1243"/>
                  </a:cubicBezTo>
                  <a:lnTo>
                    <a:pt x="1668" y="2143"/>
                  </a:lnTo>
                  <a:cubicBezTo>
                    <a:pt x="1701" y="2152"/>
                    <a:pt x="1737" y="2156"/>
                    <a:pt x="1773" y="2156"/>
                  </a:cubicBezTo>
                  <a:cubicBezTo>
                    <a:pt x="1881" y="2156"/>
                    <a:pt x="1993" y="2118"/>
                    <a:pt x="2068" y="2043"/>
                  </a:cubicBezTo>
                  <a:cubicBezTo>
                    <a:pt x="2402" y="1743"/>
                    <a:pt x="2669" y="1076"/>
                    <a:pt x="2369" y="909"/>
                  </a:cubicBezTo>
                  <a:lnTo>
                    <a:pt x="834" y="8"/>
                  </a:lnTo>
                  <a:cubicBezTo>
                    <a:pt x="821" y="3"/>
                    <a:pt x="807" y="1"/>
                    <a:pt x="792" y="1"/>
                  </a:cubicBezTo>
                  <a:close/>
                </a:path>
              </a:pathLst>
            </a:custGeom>
            <a:solidFill>
              <a:srgbClr val="F2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49"/>
            <p:cNvSpPr/>
            <p:nvPr/>
          </p:nvSpPr>
          <p:spPr>
            <a:xfrm>
              <a:off x="6076699" y="2773463"/>
              <a:ext cx="23456" cy="25719"/>
            </a:xfrm>
            <a:custGeom>
              <a:avLst/>
              <a:gdLst/>
              <a:ahLst/>
              <a:cxnLst/>
              <a:rect l="l" t="t" r="r" b="b"/>
              <a:pathLst>
                <a:path w="1168" h="1284" extrusionOk="0">
                  <a:moveTo>
                    <a:pt x="796" y="0"/>
                  </a:moveTo>
                  <a:cubicBezTo>
                    <a:pt x="762" y="0"/>
                    <a:pt x="728" y="8"/>
                    <a:pt x="701" y="22"/>
                  </a:cubicBezTo>
                  <a:cubicBezTo>
                    <a:pt x="367" y="156"/>
                    <a:pt x="134" y="422"/>
                    <a:pt x="67" y="789"/>
                  </a:cubicBezTo>
                  <a:cubicBezTo>
                    <a:pt x="0" y="1023"/>
                    <a:pt x="34" y="1190"/>
                    <a:pt x="134" y="1256"/>
                  </a:cubicBezTo>
                  <a:cubicBezTo>
                    <a:pt x="180" y="1275"/>
                    <a:pt x="227" y="1283"/>
                    <a:pt x="272" y="1283"/>
                  </a:cubicBezTo>
                  <a:cubicBezTo>
                    <a:pt x="388" y="1283"/>
                    <a:pt x="495" y="1228"/>
                    <a:pt x="567" y="1156"/>
                  </a:cubicBezTo>
                  <a:cubicBezTo>
                    <a:pt x="901" y="889"/>
                    <a:pt x="1168" y="256"/>
                    <a:pt x="934" y="55"/>
                  </a:cubicBezTo>
                  <a:cubicBezTo>
                    <a:pt x="895" y="16"/>
                    <a:pt x="845" y="0"/>
                    <a:pt x="7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49"/>
            <p:cNvSpPr/>
            <p:nvPr/>
          </p:nvSpPr>
          <p:spPr>
            <a:xfrm>
              <a:off x="6702369" y="2646773"/>
              <a:ext cx="182911" cy="91898"/>
            </a:xfrm>
            <a:custGeom>
              <a:avLst/>
              <a:gdLst/>
              <a:ahLst/>
              <a:cxnLst/>
              <a:rect l="l" t="t" r="r" b="b"/>
              <a:pathLst>
                <a:path w="9108" h="4588" extrusionOk="0">
                  <a:moveTo>
                    <a:pt x="4571" y="1"/>
                  </a:moveTo>
                  <a:cubicBezTo>
                    <a:pt x="3570" y="1"/>
                    <a:pt x="2569" y="226"/>
                    <a:pt x="1635" y="676"/>
                  </a:cubicBezTo>
                  <a:cubicBezTo>
                    <a:pt x="1" y="1577"/>
                    <a:pt x="1" y="3011"/>
                    <a:pt x="1635" y="3912"/>
                  </a:cubicBezTo>
                  <a:cubicBezTo>
                    <a:pt x="2569" y="4362"/>
                    <a:pt x="3570" y="4588"/>
                    <a:pt x="4571" y="4588"/>
                  </a:cubicBezTo>
                  <a:cubicBezTo>
                    <a:pt x="5571" y="4588"/>
                    <a:pt x="6572" y="4362"/>
                    <a:pt x="7506" y="3912"/>
                  </a:cubicBezTo>
                  <a:cubicBezTo>
                    <a:pt x="9107" y="3011"/>
                    <a:pt x="9107" y="1577"/>
                    <a:pt x="7506" y="676"/>
                  </a:cubicBezTo>
                  <a:cubicBezTo>
                    <a:pt x="6572" y="226"/>
                    <a:pt x="5571" y="1"/>
                    <a:pt x="457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49"/>
            <p:cNvSpPr/>
            <p:nvPr/>
          </p:nvSpPr>
          <p:spPr>
            <a:xfrm>
              <a:off x="6713093" y="2547104"/>
              <a:ext cx="161463" cy="54722"/>
            </a:xfrm>
            <a:custGeom>
              <a:avLst/>
              <a:gdLst/>
              <a:ahLst/>
              <a:cxnLst/>
              <a:rect l="l" t="t" r="r" b="b"/>
              <a:pathLst>
                <a:path w="8040" h="2732" extrusionOk="0">
                  <a:moveTo>
                    <a:pt x="4142" y="0"/>
                  </a:moveTo>
                  <a:cubicBezTo>
                    <a:pt x="3208" y="0"/>
                    <a:pt x="2281" y="159"/>
                    <a:pt x="1402" y="482"/>
                  </a:cubicBezTo>
                  <a:cubicBezTo>
                    <a:pt x="1" y="1049"/>
                    <a:pt x="34" y="1916"/>
                    <a:pt x="1435" y="2383"/>
                  </a:cubicBezTo>
                  <a:cubicBezTo>
                    <a:pt x="2221" y="2615"/>
                    <a:pt x="3028" y="2732"/>
                    <a:pt x="3834" y="2732"/>
                  </a:cubicBezTo>
                  <a:cubicBezTo>
                    <a:pt x="4772" y="2732"/>
                    <a:pt x="5708" y="2573"/>
                    <a:pt x="6605" y="2250"/>
                  </a:cubicBezTo>
                  <a:cubicBezTo>
                    <a:pt x="8040" y="1683"/>
                    <a:pt x="8006" y="816"/>
                    <a:pt x="6539" y="349"/>
                  </a:cubicBezTo>
                  <a:cubicBezTo>
                    <a:pt x="5752" y="117"/>
                    <a:pt x="4945" y="0"/>
                    <a:pt x="414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49"/>
            <p:cNvSpPr/>
            <p:nvPr/>
          </p:nvSpPr>
          <p:spPr>
            <a:xfrm>
              <a:off x="6717792" y="2518000"/>
              <a:ext cx="149394" cy="202924"/>
            </a:xfrm>
            <a:custGeom>
              <a:avLst/>
              <a:gdLst/>
              <a:ahLst/>
              <a:cxnLst/>
              <a:rect l="l" t="t" r="r" b="b"/>
              <a:pathLst>
                <a:path w="7439" h="10131" extrusionOk="0">
                  <a:moveTo>
                    <a:pt x="7439" y="0"/>
                  </a:moveTo>
                  <a:lnTo>
                    <a:pt x="0" y="200"/>
                  </a:lnTo>
                  <a:lnTo>
                    <a:pt x="767" y="8973"/>
                  </a:lnTo>
                  <a:cubicBezTo>
                    <a:pt x="834" y="9274"/>
                    <a:pt x="1134" y="9574"/>
                    <a:pt x="1701" y="9807"/>
                  </a:cubicBezTo>
                  <a:cubicBezTo>
                    <a:pt x="2376" y="10022"/>
                    <a:pt x="3072" y="10131"/>
                    <a:pt x="3766" y="10131"/>
                  </a:cubicBezTo>
                  <a:cubicBezTo>
                    <a:pt x="4582" y="10131"/>
                    <a:pt x="5396" y="9980"/>
                    <a:pt x="6171" y="9674"/>
                  </a:cubicBezTo>
                  <a:cubicBezTo>
                    <a:pt x="6738" y="9407"/>
                    <a:pt x="7038" y="9107"/>
                    <a:pt x="7072" y="8773"/>
                  </a:cubicBezTo>
                  <a:lnTo>
                    <a:pt x="7439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49"/>
            <p:cNvSpPr/>
            <p:nvPr/>
          </p:nvSpPr>
          <p:spPr>
            <a:xfrm>
              <a:off x="6717792" y="2518000"/>
              <a:ext cx="148731" cy="54522"/>
            </a:xfrm>
            <a:custGeom>
              <a:avLst/>
              <a:gdLst/>
              <a:ahLst/>
              <a:cxnLst/>
              <a:rect l="l" t="t" r="r" b="b"/>
              <a:pathLst>
                <a:path w="7406" h="2722" extrusionOk="0">
                  <a:moveTo>
                    <a:pt x="7405" y="0"/>
                  </a:moveTo>
                  <a:lnTo>
                    <a:pt x="0" y="200"/>
                  </a:lnTo>
                  <a:lnTo>
                    <a:pt x="133" y="1968"/>
                  </a:lnTo>
                  <a:cubicBezTo>
                    <a:pt x="334" y="2102"/>
                    <a:pt x="567" y="2202"/>
                    <a:pt x="767" y="2302"/>
                  </a:cubicBezTo>
                  <a:cubicBezTo>
                    <a:pt x="1662" y="2580"/>
                    <a:pt x="2592" y="2722"/>
                    <a:pt x="3522" y="2722"/>
                  </a:cubicBezTo>
                  <a:cubicBezTo>
                    <a:pt x="4603" y="2722"/>
                    <a:pt x="5683" y="2530"/>
                    <a:pt x="6705" y="2135"/>
                  </a:cubicBezTo>
                  <a:lnTo>
                    <a:pt x="6905" y="2035"/>
                  </a:lnTo>
                  <a:cubicBezTo>
                    <a:pt x="7072" y="1968"/>
                    <a:pt x="7205" y="1868"/>
                    <a:pt x="7339" y="1768"/>
                  </a:cubicBezTo>
                  <a:lnTo>
                    <a:pt x="7405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49"/>
            <p:cNvSpPr/>
            <p:nvPr/>
          </p:nvSpPr>
          <p:spPr>
            <a:xfrm>
              <a:off x="6707731" y="2484870"/>
              <a:ext cx="168834" cy="74632"/>
            </a:xfrm>
            <a:custGeom>
              <a:avLst/>
              <a:gdLst/>
              <a:ahLst/>
              <a:cxnLst/>
              <a:rect l="l" t="t" r="r" b="b"/>
              <a:pathLst>
                <a:path w="8407" h="3726" extrusionOk="0">
                  <a:moveTo>
                    <a:pt x="4366" y="0"/>
                  </a:moveTo>
                  <a:cubicBezTo>
                    <a:pt x="3294" y="0"/>
                    <a:pt x="2224" y="192"/>
                    <a:pt x="1202" y="587"/>
                  </a:cubicBezTo>
                  <a:cubicBezTo>
                    <a:pt x="1068" y="620"/>
                    <a:pt x="935" y="687"/>
                    <a:pt x="835" y="754"/>
                  </a:cubicBezTo>
                  <a:lnTo>
                    <a:pt x="1" y="787"/>
                  </a:lnTo>
                  <a:lnTo>
                    <a:pt x="34" y="2121"/>
                  </a:lnTo>
                  <a:cubicBezTo>
                    <a:pt x="34" y="2555"/>
                    <a:pt x="468" y="2989"/>
                    <a:pt x="1302" y="3289"/>
                  </a:cubicBezTo>
                  <a:cubicBezTo>
                    <a:pt x="2197" y="3582"/>
                    <a:pt x="3120" y="3725"/>
                    <a:pt x="4042" y="3725"/>
                  </a:cubicBezTo>
                  <a:cubicBezTo>
                    <a:pt x="5114" y="3725"/>
                    <a:pt x="6184" y="3532"/>
                    <a:pt x="7206" y="3155"/>
                  </a:cubicBezTo>
                  <a:cubicBezTo>
                    <a:pt x="8006" y="2788"/>
                    <a:pt x="8407" y="2355"/>
                    <a:pt x="8407" y="1921"/>
                  </a:cubicBezTo>
                  <a:lnTo>
                    <a:pt x="8373" y="554"/>
                  </a:lnTo>
                  <a:lnTo>
                    <a:pt x="7506" y="587"/>
                  </a:lnTo>
                  <a:cubicBezTo>
                    <a:pt x="7373" y="520"/>
                    <a:pt x="7239" y="487"/>
                    <a:pt x="7106" y="420"/>
                  </a:cubicBezTo>
                  <a:cubicBezTo>
                    <a:pt x="6211" y="142"/>
                    <a:pt x="5288" y="0"/>
                    <a:pt x="4366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49"/>
            <p:cNvSpPr/>
            <p:nvPr/>
          </p:nvSpPr>
          <p:spPr>
            <a:xfrm>
              <a:off x="6699035" y="2464159"/>
              <a:ext cx="185562" cy="68282"/>
            </a:xfrm>
            <a:custGeom>
              <a:avLst/>
              <a:gdLst/>
              <a:ahLst/>
              <a:cxnLst/>
              <a:rect l="l" t="t" r="r" b="b"/>
              <a:pathLst>
                <a:path w="9240" h="3409" extrusionOk="0">
                  <a:moveTo>
                    <a:pt x="4771" y="0"/>
                  </a:moveTo>
                  <a:cubicBezTo>
                    <a:pt x="3694" y="0"/>
                    <a:pt x="2623" y="192"/>
                    <a:pt x="1601" y="587"/>
                  </a:cubicBezTo>
                  <a:cubicBezTo>
                    <a:pt x="0" y="1287"/>
                    <a:pt x="33" y="2355"/>
                    <a:pt x="1668" y="2989"/>
                  </a:cubicBezTo>
                  <a:cubicBezTo>
                    <a:pt x="2563" y="3266"/>
                    <a:pt x="3486" y="3408"/>
                    <a:pt x="4408" y="3408"/>
                  </a:cubicBezTo>
                  <a:cubicBezTo>
                    <a:pt x="5480" y="3408"/>
                    <a:pt x="6550" y="3216"/>
                    <a:pt x="7572" y="2822"/>
                  </a:cubicBezTo>
                  <a:cubicBezTo>
                    <a:pt x="9240" y="2121"/>
                    <a:pt x="9207" y="1054"/>
                    <a:pt x="7539" y="420"/>
                  </a:cubicBezTo>
                  <a:cubicBezTo>
                    <a:pt x="6629" y="142"/>
                    <a:pt x="5697" y="0"/>
                    <a:pt x="477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49"/>
            <p:cNvSpPr/>
            <p:nvPr/>
          </p:nvSpPr>
          <p:spPr>
            <a:xfrm>
              <a:off x="6720463" y="2467885"/>
              <a:ext cx="142706" cy="54602"/>
            </a:xfrm>
            <a:custGeom>
              <a:avLst/>
              <a:gdLst/>
              <a:ahLst/>
              <a:cxnLst/>
              <a:rect l="l" t="t" r="r" b="b"/>
              <a:pathLst>
                <a:path w="7106" h="2726" extrusionOk="0">
                  <a:moveTo>
                    <a:pt x="6672" y="1"/>
                  </a:moveTo>
                  <a:lnTo>
                    <a:pt x="4537" y="67"/>
                  </a:lnTo>
                  <a:cubicBezTo>
                    <a:pt x="4289" y="44"/>
                    <a:pt x="4037" y="33"/>
                    <a:pt x="3784" y="33"/>
                  </a:cubicBezTo>
                  <a:cubicBezTo>
                    <a:pt x="3325" y="33"/>
                    <a:pt x="2866" y="69"/>
                    <a:pt x="2436" y="134"/>
                  </a:cubicBezTo>
                  <a:lnTo>
                    <a:pt x="367" y="167"/>
                  </a:lnTo>
                  <a:lnTo>
                    <a:pt x="101" y="1301"/>
                  </a:lnTo>
                  <a:cubicBezTo>
                    <a:pt x="0" y="1702"/>
                    <a:pt x="334" y="2135"/>
                    <a:pt x="1101" y="2402"/>
                  </a:cubicBezTo>
                  <a:cubicBezTo>
                    <a:pt x="1837" y="2617"/>
                    <a:pt x="2594" y="2726"/>
                    <a:pt x="3350" y="2726"/>
                  </a:cubicBezTo>
                  <a:cubicBezTo>
                    <a:pt x="4238" y="2726"/>
                    <a:pt x="5124" y="2575"/>
                    <a:pt x="5971" y="2269"/>
                  </a:cubicBezTo>
                  <a:cubicBezTo>
                    <a:pt x="6772" y="1935"/>
                    <a:pt x="7106" y="1502"/>
                    <a:pt x="6972" y="1101"/>
                  </a:cubicBezTo>
                  <a:lnTo>
                    <a:pt x="6672" y="1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49"/>
            <p:cNvSpPr/>
            <p:nvPr/>
          </p:nvSpPr>
          <p:spPr>
            <a:xfrm>
              <a:off x="6721126" y="2448696"/>
              <a:ext cx="140035" cy="47311"/>
            </a:xfrm>
            <a:custGeom>
              <a:avLst/>
              <a:gdLst/>
              <a:ahLst/>
              <a:cxnLst/>
              <a:rect l="l" t="t" r="r" b="b"/>
              <a:pathLst>
                <a:path w="6973" h="2362" extrusionOk="0">
                  <a:moveTo>
                    <a:pt x="3633" y="1"/>
                  </a:moveTo>
                  <a:cubicBezTo>
                    <a:pt x="2808" y="1"/>
                    <a:pt x="1985" y="136"/>
                    <a:pt x="1202" y="391"/>
                  </a:cubicBezTo>
                  <a:cubicBezTo>
                    <a:pt x="1" y="892"/>
                    <a:pt x="1" y="1659"/>
                    <a:pt x="1235" y="2059"/>
                  </a:cubicBezTo>
                  <a:cubicBezTo>
                    <a:pt x="1916" y="2261"/>
                    <a:pt x="2619" y="2361"/>
                    <a:pt x="3324" y="2361"/>
                  </a:cubicBezTo>
                  <a:cubicBezTo>
                    <a:pt x="4137" y="2361"/>
                    <a:pt x="4952" y="2227"/>
                    <a:pt x="5738" y="1959"/>
                  </a:cubicBezTo>
                  <a:cubicBezTo>
                    <a:pt x="6972" y="1459"/>
                    <a:pt x="6939" y="725"/>
                    <a:pt x="5672" y="291"/>
                  </a:cubicBezTo>
                  <a:cubicBezTo>
                    <a:pt x="5005" y="95"/>
                    <a:pt x="4318" y="1"/>
                    <a:pt x="3633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49"/>
            <p:cNvSpPr/>
            <p:nvPr/>
          </p:nvSpPr>
          <p:spPr>
            <a:xfrm>
              <a:off x="6736549" y="2457069"/>
              <a:ext cx="109209" cy="30345"/>
            </a:xfrm>
            <a:custGeom>
              <a:avLst/>
              <a:gdLst/>
              <a:ahLst/>
              <a:cxnLst/>
              <a:rect l="l" t="t" r="r" b="b"/>
              <a:pathLst>
                <a:path w="5438" h="1515" extrusionOk="0">
                  <a:moveTo>
                    <a:pt x="2970" y="0"/>
                  </a:moveTo>
                  <a:cubicBezTo>
                    <a:pt x="2880" y="0"/>
                    <a:pt x="2791" y="3"/>
                    <a:pt x="2702" y="7"/>
                  </a:cubicBezTo>
                  <a:cubicBezTo>
                    <a:pt x="1968" y="40"/>
                    <a:pt x="1268" y="140"/>
                    <a:pt x="600" y="374"/>
                  </a:cubicBezTo>
                  <a:cubicBezTo>
                    <a:pt x="100" y="607"/>
                    <a:pt x="0" y="807"/>
                    <a:pt x="0" y="841"/>
                  </a:cubicBezTo>
                  <a:cubicBezTo>
                    <a:pt x="0" y="841"/>
                    <a:pt x="33" y="907"/>
                    <a:pt x="133" y="974"/>
                  </a:cubicBezTo>
                  <a:cubicBezTo>
                    <a:pt x="267" y="1108"/>
                    <a:pt x="434" y="1174"/>
                    <a:pt x="634" y="1241"/>
                  </a:cubicBezTo>
                  <a:cubicBezTo>
                    <a:pt x="1216" y="1416"/>
                    <a:pt x="1824" y="1514"/>
                    <a:pt x="2435" y="1514"/>
                  </a:cubicBezTo>
                  <a:cubicBezTo>
                    <a:pt x="2524" y="1514"/>
                    <a:pt x="2613" y="1512"/>
                    <a:pt x="2702" y="1508"/>
                  </a:cubicBezTo>
                  <a:cubicBezTo>
                    <a:pt x="3436" y="1475"/>
                    <a:pt x="4136" y="1374"/>
                    <a:pt x="4803" y="1141"/>
                  </a:cubicBezTo>
                  <a:cubicBezTo>
                    <a:pt x="4970" y="1041"/>
                    <a:pt x="5137" y="974"/>
                    <a:pt x="5304" y="841"/>
                  </a:cubicBezTo>
                  <a:cubicBezTo>
                    <a:pt x="5371" y="807"/>
                    <a:pt x="5404" y="741"/>
                    <a:pt x="5437" y="674"/>
                  </a:cubicBezTo>
                  <a:cubicBezTo>
                    <a:pt x="5437" y="641"/>
                    <a:pt x="5304" y="474"/>
                    <a:pt x="4803" y="274"/>
                  </a:cubicBezTo>
                  <a:cubicBezTo>
                    <a:pt x="4221" y="99"/>
                    <a:pt x="3588" y="0"/>
                    <a:pt x="297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49"/>
            <p:cNvSpPr/>
            <p:nvPr/>
          </p:nvSpPr>
          <p:spPr>
            <a:xfrm>
              <a:off x="6739220" y="2463759"/>
              <a:ext cx="103847" cy="23655"/>
            </a:xfrm>
            <a:custGeom>
              <a:avLst/>
              <a:gdLst/>
              <a:ahLst/>
              <a:cxnLst/>
              <a:rect l="l" t="t" r="r" b="b"/>
              <a:pathLst>
                <a:path w="5171" h="1181" extrusionOk="0">
                  <a:moveTo>
                    <a:pt x="2837" y="0"/>
                  </a:moveTo>
                  <a:cubicBezTo>
                    <a:pt x="2747" y="0"/>
                    <a:pt x="2658" y="2"/>
                    <a:pt x="2569" y="6"/>
                  </a:cubicBezTo>
                  <a:cubicBezTo>
                    <a:pt x="1868" y="6"/>
                    <a:pt x="1135" y="140"/>
                    <a:pt x="467" y="373"/>
                  </a:cubicBezTo>
                  <a:cubicBezTo>
                    <a:pt x="301" y="440"/>
                    <a:pt x="134" y="540"/>
                    <a:pt x="0" y="640"/>
                  </a:cubicBezTo>
                  <a:cubicBezTo>
                    <a:pt x="134" y="774"/>
                    <a:pt x="301" y="840"/>
                    <a:pt x="501" y="907"/>
                  </a:cubicBezTo>
                  <a:cubicBezTo>
                    <a:pt x="1083" y="1082"/>
                    <a:pt x="1691" y="1180"/>
                    <a:pt x="2302" y="1180"/>
                  </a:cubicBezTo>
                  <a:cubicBezTo>
                    <a:pt x="2391" y="1180"/>
                    <a:pt x="2480" y="1178"/>
                    <a:pt x="2569" y="1174"/>
                  </a:cubicBezTo>
                  <a:cubicBezTo>
                    <a:pt x="3303" y="1141"/>
                    <a:pt x="4003" y="1040"/>
                    <a:pt x="4670" y="807"/>
                  </a:cubicBezTo>
                  <a:cubicBezTo>
                    <a:pt x="4837" y="707"/>
                    <a:pt x="5004" y="640"/>
                    <a:pt x="5171" y="507"/>
                  </a:cubicBezTo>
                  <a:cubicBezTo>
                    <a:pt x="5037" y="407"/>
                    <a:pt x="4871" y="340"/>
                    <a:pt x="4670" y="273"/>
                  </a:cubicBezTo>
                  <a:cubicBezTo>
                    <a:pt x="4088" y="99"/>
                    <a:pt x="3455" y="0"/>
                    <a:pt x="2837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49"/>
            <p:cNvSpPr/>
            <p:nvPr/>
          </p:nvSpPr>
          <p:spPr>
            <a:xfrm>
              <a:off x="6812903" y="2472973"/>
              <a:ext cx="16769" cy="8553"/>
            </a:xfrm>
            <a:custGeom>
              <a:avLst/>
              <a:gdLst/>
              <a:ahLst/>
              <a:cxnLst/>
              <a:rect l="l" t="t" r="r" b="b"/>
              <a:pathLst>
                <a:path w="835" h="427" extrusionOk="0">
                  <a:moveTo>
                    <a:pt x="610" y="1"/>
                  </a:moveTo>
                  <a:cubicBezTo>
                    <a:pt x="484" y="1"/>
                    <a:pt x="359" y="38"/>
                    <a:pt x="234" y="113"/>
                  </a:cubicBezTo>
                  <a:cubicBezTo>
                    <a:pt x="67" y="214"/>
                    <a:pt x="1" y="347"/>
                    <a:pt x="101" y="414"/>
                  </a:cubicBezTo>
                  <a:cubicBezTo>
                    <a:pt x="143" y="422"/>
                    <a:pt x="184" y="426"/>
                    <a:pt x="225" y="426"/>
                  </a:cubicBezTo>
                  <a:cubicBezTo>
                    <a:pt x="349" y="426"/>
                    <a:pt x="468" y="389"/>
                    <a:pt x="568" y="314"/>
                  </a:cubicBezTo>
                  <a:cubicBezTo>
                    <a:pt x="735" y="180"/>
                    <a:pt x="835" y="47"/>
                    <a:pt x="735" y="13"/>
                  </a:cubicBezTo>
                  <a:cubicBezTo>
                    <a:pt x="693" y="5"/>
                    <a:pt x="651" y="1"/>
                    <a:pt x="6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49"/>
            <p:cNvSpPr/>
            <p:nvPr/>
          </p:nvSpPr>
          <p:spPr>
            <a:xfrm>
              <a:off x="6720463" y="2572782"/>
              <a:ext cx="146723" cy="92018"/>
            </a:xfrm>
            <a:custGeom>
              <a:avLst/>
              <a:gdLst/>
              <a:ahLst/>
              <a:cxnLst/>
              <a:rect l="l" t="t" r="r" b="b"/>
              <a:pathLst>
                <a:path w="7306" h="4594" extrusionOk="0">
                  <a:moveTo>
                    <a:pt x="7306" y="1"/>
                  </a:moveTo>
                  <a:lnTo>
                    <a:pt x="7304" y="39"/>
                  </a:lnTo>
                  <a:lnTo>
                    <a:pt x="7304" y="39"/>
                  </a:lnTo>
                  <a:cubicBezTo>
                    <a:pt x="7305" y="26"/>
                    <a:pt x="7306" y="13"/>
                    <a:pt x="7306" y="1"/>
                  </a:cubicBezTo>
                  <a:close/>
                  <a:moveTo>
                    <a:pt x="0" y="167"/>
                  </a:moveTo>
                  <a:lnTo>
                    <a:pt x="0" y="167"/>
                  </a:lnTo>
                  <a:cubicBezTo>
                    <a:pt x="0" y="201"/>
                    <a:pt x="4" y="235"/>
                    <a:pt x="10" y="268"/>
                  </a:cubicBezTo>
                  <a:lnTo>
                    <a:pt x="10" y="268"/>
                  </a:lnTo>
                  <a:lnTo>
                    <a:pt x="0" y="167"/>
                  </a:lnTo>
                  <a:close/>
                  <a:moveTo>
                    <a:pt x="7304" y="39"/>
                  </a:moveTo>
                  <a:lnTo>
                    <a:pt x="7304" y="39"/>
                  </a:lnTo>
                  <a:cubicBezTo>
                    <a:pt x="7277" y="362"/>
                    <a:pt x="6912" y="711"/>
                    <a:pt x="6238" y="968"/>
                  </a:cubicBezTo>
                  <a:cubicBezTo>
                    <a:pt x="5341" y="1291"/>
                    <a:pt x="4405" y="1450"/>
                    <a:pt x="3467" y="1450"/>
                  </a:cubicBezTo>
                  <a:cubicBezTo>
                    <a:pt x="2661" y="1450"/>
                    <a:pt x="1854" y="1333"/>
                    <a:pt x="1068" y="1101"/>
                  </a:cubicBezTo>
                  <a:cubicBezTo>
                    <a:pt x="432" y="889"/>
                    <a:pt x="71" y="595"/>
                    <a:pt x="10" y="268"/>
                  </a:cubicBezTo>
                  <a:lnTo>
                    <a:pt x="10" y="268"/>
                  </a:lnTo>
                  <a:lnTo>
                    <a:pt x="301" y="3403"/>
                  </a:lnTo>
                  <a:cubicBezTo>
                    <a:pt x="301" y="3737"/>
                    <a:pt x="634" y="4037"/>
                    <a:pt x="1301" y="4270"/>
                  </a:cubicBezTo>
                  <a:cubicBezTo>
                    <a:pt x="2037" y="4485"/>
                    <a:pt x="2794" y="4594"/>
                    <a:pt x="3550" y="4594"/>
                  </a:cubicBezTo>
                  <a:cubicBezTo>
                    <a:pt x="4438" y="4594"/>
                    <a:pt x="5324" y="4443"/>
                    <a:pt x="6172" y="4137"/>
                  </a:cubicBezTo>
                  <a:cubicBezTo>
                    <a:pt x="6839" y="3870"/>
                    <a:pt x="7172" y="3536"/>
                    <a:pt x="7172" y="3203"/>
                  </a:cubicBezTo>
                  <a:lnTo>
                    <a:pt x="7304" y="39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49"/>
            <p:cNvSpPr/>
            <p:nvPr/>
          </p:nvSpPr>
          <p:spPr>
            <a:xfrm>
              <a:off x="6740767" y="2617950"/>
              <a:ext cx="37996" cy="33771"/>
            </a:xfrm>
            <a:custGeom>
              <a:avLst/>
              <a:gdLst/>
              <a:ahLst/>
              <a:cxnLst/>
              <a:rect l="l" t="t" r="r" b="b"/>
              <a:pathLst>
                <a:path w="1892" h="1686" extrusionOk="0">
                  <a:moveTo>
                    <a:pt x="340" y="0"/>
                  </a:moveTo>
                  <a:cubicBezTo>
                    <a:pt x="304" y="0"/>
                    <a:pt x="281" y="24"/>
                    <a:pt x="257" y="47"/>
                  </a:cubicBezTo>
                  <a:cubicBezTo>
                    <a:pt x="0" y="903"/>
                    <a:pt x="646" y="1686"/>
                    <a:pt x="1444" y="1686"/>
                  </a:cubicBezTo>
                  <a:cubicBezTo>
                    <a:pt x="1579" y="1686"/>
                    <a:pt x="1718" y="1663"/>
                    <a:pt x="1858" y="1615"/>
                  </a:cubicBezTo>
                  <a:cubicBezTo>
                    <a:pt x="1892" y="1615"/>
                    <a:pt x="1892" y="1548"/>
                    <a:pt x="1858" y="1548"/>
                  </a:cubicBezTo>
                  <a:cubicBezTo>
                    <a:pt x="1758" y="1482"/>
                    <a:pt x="1625" y="1382"/>
                    <a:pt x="1558" y="1281"/>
                  </a:cubicBezTo>
                  <a:cubicBezTo>
                    <a:pt x="1425" y="1081"/>
                    <a:pt x="1324" y="915"/>
                    <a:pt x="1258" y="714"/>
                  </a:cubicBezTo>
                  <a:cubicBezTo>
                    <a:pt x="1058" y="381"/>
                    <a:pt x="757" y="147"/>
                    <a:pt x="390" y="14"/>
                  </a:cubicBezTo>
                  <a:cubicBezTo>
                    <a:pt x="371" y="4"/>
                    <a:pt x="354" y="0"/>
                    <a:pt x="340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49"/>
            <p:cNvSpPr/>
            <p:nvPr/>
          </p:nvSpPr>
          <p:spPr>
            <a:xfrm>
              <a:off x="6751270" y="2610178"/>
              <a:ext cx="38217" cy="35293"/>
            </a:xfrm>
            <a:custGeom>
              <a:avLst/>
              <a:gdLst/>
              <a:ahLst/>
              <a:cxnLst/>
              <a:rect l="l" t="t" r="r" b="b"/>
              <a:pathLst>
                <a:path w="1903" h="1762" extrusionOk="0">
                  <a:moveTo>
                    <a:pt x="532" y="0"/>
                  </a:moveTo>
                  <a:cubicBezTo>
                    <a:pt x="374" y="0"/>
                    <a:pt x="215" y="34"/>
                    <a:pt x="68" y="102"/>
                  </a:cubicBezTo>
                  <a:cubicBezTo>
                    <a:pt x="1" y="135"/>
                    <a:pt x="1" y="235"/>
                    <a:pt x="68" y="302"/>
                  </a:cubicBezTo>
                  <a:cubicBezTo>
                    <a:pt x="268" y="369"/>
                    <a:pt x="435" y="469"/>
                    <a:pt x="601" y="602"/>
                  </a:cubicBezTo>
                  <a:cubicBezTo>
                    <a:pt x="768" y="735"/>
                    <a:pt x="902" y="902"/>
                    <a:pt x="1035" y="1102"/>
                  </a:cubicBezTo>
                  <a:cubicBezTo>
                    <a:pt x="1135" y="1369"/>
                    <a:pt x="1302" y="1569"/>
                    <a:pt x="1502" y="1736"/>
                  </a:cubicBezTo>
                  <a:cubicBezTo>
                    <a:pt x="1535" y="1753"/>
                    <a:pt x="1569" y="1761"/>
                    <a:pt x="1598" y="1761"/>
                  </a:cubicBezTo>
                  <a:cubicBezTo>
                    <a:pt x="1627" y="1761"/>
                    <a:pt x="1652" y="1753"/>
                    <a:pt x="1669" y="1736"/>
                  </a:cubicBezTo>
                  <a:cubicBezTo>
                    <a:pt x="1902" y="1269"/>
                    <a:pt x="1769" y="702"/>
                    <a:pt x="1369" y="369"/>
                  </a:cubicBezTo>
                  <a:cubicBezTo>
                    <a:pt x="1148" y="126"/>
                    <a:pt x="841" y="0"/>
                    <a:pt x="532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49"/>
            <p:cNvSpPr/>
            <p:nvPr/>
          </p:nvSpPr>
          <p:spPr>
            <a:xfrm>
              <a:off x="6960951" y="2244230"/>
              <a:ext cx="607616" cy="348442"/>
            </a:xfrm>
            <a:custGeom>
              <a:avLst/>
              <a:gdLst/>
              <a:ahLst/>
              <a:cxnLst/>
              <a:rect l="l" t="t" r="r" b="b"/>
              <a:pathLst>
                <a:path w="30256" h="17396" extrusionOk="0">
                  <a:moveTo>
                    <a:pt x="28450" y="0"/>
                  </a:moveTo>
                  <a:cubicBezTo>
                    <a:pt x="28263" y="0"/>
                    <a:pt x="28071" y="42"/>
                    <a:pt x="27887" y="125"/>
                  </a:cubicBezTo>
                  <a:lnTo>
                    <a:pt x="301" y="16070"/>
                  </a:lnTo>
                  <a:cubicBezTo>
                    <a:pt x="1" y="16170"/>
                    <a:pt x="1" y="16604"/>
                    <a:pt x="268" y="16704"/>
                  </a:cubicBezTo>
                  <a:lnTo>
                    <a:pt x="1235" y="17271"/>
                  </a:lnTo>
                  <a:cubicBezTo>
                    <a:pt x="1418" y="17354"/>
                    <a:pt x="1610" y="17396"/>
                    <a:pt x="1798" y="17396"/>
                  </a:cubicBezTo>
                  <a:cubicBezTo>
                    <a:pt x="1985" y="17396"/>
                    <a:pt x="2169" y="17354"/>
                    <a:pt x="2336" y="17271"/>
                  </a:cubicBezTo>
                  <a:lnTo>
                    <a:pt x="29955" y="1326"/>
                  </a:lnTo>
                  <a:cubicBezTo>
                    <a:pt x="30256" y="1126"/>
                    <a:pt x="30256" y="859"/>
                    <a:pt x="29955" y="692"/>
                  </a:cubicBezTo>
                  <a:lnTo>
                    <a:pt x="28988" y="125"/>
                  </a:lnTo>
                  <a:cubicBezTo>
                    <a:pt x="28821" y="42"/>
                    <a:pt x="28638" y="0"/>
                    <a:pt x="2845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49"/>
            <p:cNvSpPr/>
            <p:nvPr/>
          </p:nvSpPr>
          <p:spPr>
            <a:xfrm>
              <a:off x="6551650" y="1973625"/>
              <a:ext cx="700739" cy="422613"/>
            </a:xfrm>
            <a:custGeom>
              <a:avLst/>
              <a:gdLst/>
              <a:ahLst/>
              <a:cxnLst/>
              <a:rect l="l" t="t" r="r" b="b"/>
              <a:pathLst>
                <a:path w="34893" h="21099" extrusionOk="0">
                  <a:moveTo>
                    <a:pt x="28342" y="1"/>
                  </a:moveTo>
                  <a:cubicBezTo>
                    <a:pt x="28179" y="1"/>
                    <a:pt x="28020" y="42"/>
                    <a:pt x="27887" y="126"/>
                  </a:cubicBezTo>
                  <a:lnTo>
                    <a:pt x="467" y="15937"/>
                  </a:lnTo>
                  <a:cubicBezTo>
                    <a:pt x="201" y="16104"/>
                    <a:pt x="34" y="16404"/>
                    <a:pt x="0" y="16737"/>
                  </a:cubicBezTo>
                  <a:lnTo>
                    <a:pt x="0" y="16904"/>
                  </a:lnTo>
                  <a:cubicBezTo>
                    <a:pt x="0" y="17238"/>
                    <a:pt x="201" y="17571"/>
                    <a:pt x="467" y="17738"/>
                  </a:cubicBezTo>
                  <a:lnTo>
                    <a:pt x="6071" y="20974"/>
                  </a:lnTo>
                  <a:cubicBezTo>
                    <a:pt x="6222" y="21057"/>
                    <a:pt x="6380" y="21099"/>
                    <a:pt x="6538" y="21099"/>
                  </a:cubicBezTo>
                  <a:cubicBezTo>
                    <a:pt x="6697" y="21099"/>
                    <a:pt x="6855" y="21057"/>
                    <a:pt x="7005" y="20974"/>
                  </a:cubicBezTo>
                  <a:lnTo>
                    <a:pt x="34425" y="5129"/>
                  </a:lnTo>
                  <a:cubicBezTo>
                    <a:pt x="34692" y="4962"/>
                    <a:pt x="34859" y="4662"/>
                    <a:pt x="34892" y="4329"/>
                  </a:cubicBezTo>
                  <a:lnTo>
                    <a:pt x="34892" y="4162"/>
                  </a:lnTo>
                  <a:cubicBezTo>
                    <a:pt x="34859" y="3828"/>
                    <a:pt x="34692" y="3528"/>
                    <a:pt x="34425" y="3361"/>
                  </a:cubicBezTo>
                  <a:lnTo>
                    <a:pt x="28821" y="126"/>
                  </a:lnTo>
                  <a:cubicBezTo>
                    <a:pt x="28671" y="42"/>
                    <a:pt x="28504" y="1"/>
                    <a:pt x="28342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49"/>
            <p:cNvSpPr/>
            <p:nvPr/>
          </p:nvSpPr>
          <p:spPr>
            <a:xfrm>
              <a:off x="6551650" y="1973625"/>
              <a:ext cx="700739" cy="422613"/>
            </a:xfrm>
            <a:custGeom>
              <a:avLst/>
              <a:gdLst/>
              <a:ahLst/>
              <a:cxnLst/>
              <a:rect l="l" t="t" r="r" b="b"/>
              <a:pathLst>
                <a:path w="34893" h="21099" extrusionOk="0">
                  <a:moveTo>
                    <a:pt x="28342" y="1"/>
                  </a:moveTo>
                  <a:cubicBezTo>
                    <a:pt x="28179" y="1"/>
                    <a:pt x="28020" y="42"/>
                    <a:pt x="27887" y="126"/>
                  </a:cubicBezTo>
                  <a:lnTo>
                    <a:pt x="467" y="15937"/>
                  </a:lnTo>
                  <a:cubicBezTo>
                    <a:pt x="201" y="16104"/>
                    <a:pt x="34" y="16404"/>
                    <a:pt x="0" y="16737"/>
                  </a:cubicBezTo>
                  <a:lnTo>
                    <a:pt x="0" y="16904"/>
                  </a:lnTo>
                  <a:cubicBezTo>
                    <a:pt x="0" y="17238"/>
                    <a:pt x="201" y="17571"/>
                    <a:pt x="467" y="17738"/>
                  </a:cubicBezTo>
                  <a:lnTo>
                    <a:pt x="6071" y="20974"/>
                  </a:lnTo>
                  <a:cubicBezTo>
                    <a:pt x="6222" y="21057"/>
                    <a:pt x="6380" y="21099"/>
                    <a:pt x="6538" y="21099"/>
                  </a:cubicBezTo>
                  <a:cubicBezTo>
                    <a:pt x="6697" y="21099"/>
                    <a:pt x="6855" y="21057"/>
                    <a:pt x="7005" y="20974"/>
                  </a:cubicBezTo>
                  <a:lnTo>
                    <a:pt x="34425" y="5129"/>
                  </a:lnTo>
                  <a:cubicBezTo>
                    <a:pt x="34692" y="4962"/>
                    <a:pt x="34859" y="4662"/>
                    <a:pt x="34892" y="4329"/>
                  </a:cubicBezTo>
                  <a:lnTo>
                    <a:pt x="34892" y="4162"/>
                  </a:lnTo>
                  <a:cubicBezTo>
                    <a:pt x="34859" y="3828"/>
                    <a:pt x="34692" y="3528"/>
                    <a:pt x="34425" y="3361"/>
                  </a:cubicBezTo>
                  <a:lnTo>
                    <a:pt x="28821" y="126"/>
                  </a:lnTo>
                  <a:cubicBezTo>
                    <a:pt x="28671" y="42"/>
                    <a:pt x="28504" y="1"/>
                    <a:pt x="283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49"/>
            <p:cNvSpPr/>
            <p:nvPr/>
          </p:nvSpPr>
          <p:spPr>
            <a:xfrm>
              <a:off x="6556329" y="1973625"/>
              <a:ext cx="692023" cy="396734"/>
            </a:xfrm>
            <a:custGeom>
              <a:avLst/>
              <a:gdLst/>
              <a:ahLst/>
              <a:cxnLst/>
              <a:rect l="l" t="t" r="r" b="b"/>
              <a:pathLst>
                <a:path w="34459" h="19807" extrusionOk="0">
                  <a:moveTo>
                    <a:pt x="28109" y="1"/>
                  </a:moveTo>
                  <a:cubicBezTo>
                    <a:pt x="27946" y="1"/>
                    <a:pt x="27787" y="42"/>
                    <a:pt x="27654" y="126"/>
                  </a:cubicBezTo>
                  <a:lnTo>
                    <a:pt x="234" y="15937"/>
                  </a:lnTo>
                  <a:cubicBezTo>
                    <a:pt x="1" y="16037"/>
                    <a:pt x="1" y="16371"/>
                    <a:pt x="234" y="16471"/>
                  </a:cubicBezTo>
                  <a:lnTo>
                    <a:pt x="5838" y="19706"/>
                  </a:lnTo>
                  <a:cubicBezTo>
                    <a:pt x="5989" y="19773"/>
                    <a:pt x="6147" y="19806"/>
                    <a:pt x="6305" y="19806"/>
                  </a:cubicBezTo>
                  <a:cubicBezTo>
                    <a:pt x="6464" y="19806"/>
                    <a:pt x="6622" y="19773"/>
                    <a:pt x="6772" y="19706"/>
                  </a:cubicBezTo>
                  <a:lnTo>
                    <a:pt x="34192" y="3862"/>
                  </a:lnTo>
                  <a:cubicBezTo>
                    <a:pt x="34459" y="3795"/>
                    <a:pt x="34459" y="3395"/>
                    <a:pt x="34192" y="3328"/>
                  </a:cubicBezTo>
                  <a:lnTo>
                    <a:pt x="28588" y="126"/>
                  </a:lnTo>
                  <a:cubicBezTo>
                    <a:pt x="28438" y="42"/>
                    <a:pt x="28271" y="1"/>
                    <a:pt x="28109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49"/>
            <p:cNvSpPr/>
            <p:nvPr/>
          </p:nvSpPr>
          <p:spPr>
            <a:xfrm>
              <a:off x="6556329" y="1973625"/>
              <a:ext cx="692023" cy="396734"/>
            </a:xfrm>
            <a:custGeom>
              <a:avLst/>
              <a:gdLst/>
              <a:ahLst/>
              <a:cxnLst/>
              <a:rect l="l" t="t" r="r" b="b"/>
              <a:pathLst>
                <a:path w="34459" h="19807" extrusionOk="0">
                  <a:moveTo>
                    <a:pt x="28109" y="1"/>
                  </a:moveTo>
                  <a:cubicBezTo>
                    <a:pt x="27946" y="1"/>
                    <a:pt x="27787" y="42"/>
                    <a:pt x="27654" y="126"/>
                  </a:cubicBezTo>
                  <a:lnTo>
                    <a:pt x="234" y="15937"/>
                  </a:lnTo>
                  <a:cubicBezTo>
                    <a:pt x="1" y="16037"/>
                    <a:pt x="1" y="16371"/>
                    <a:pt x="234" y="16471"/>
                  </a:cubicBezTo>
                  <a:lnTo>
                    <a:pt x="5838" y="19706"/>
                  </a:lnTo>
                  <a:cubicBezTo>
                    <a:pt x="5989" y="19773"/>
                    <a:pt x="6147" y="19806"/>
                    <a:pt x="6305" y="19806"/>
                  </a:cubicBezTo>
                  <a:cubicBezTo>
                    <a:pt x="6464" y="19806"/>
                    <a:pt x="6622" y="19773"/>
                    <a:pt x="6772" y="19706"/>
                  </a:cubicBezTo>
                  <a:lnTo>
                    <a:pt x="34192" y="3862"/>
                  </a:lnTo>
                  <a:cubicBezTo>
                    <a:pt x="34459" y="3795"/>
                    <a:pt x="34459" y="3395"/>
                    <a:pt x="34192" y="3328"/>
                  </a:cubicBezTo>
                  <a:lnTo>
                    <a:pt x="28588" y="126"/>
                  </a:lnTo>
                  <a:cubicBezTo>
                    <a:pt x="28438" y="42"/>
                    <a:pt x="28271" y="1"/>
                    <a:pt x="28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49"/>
            <p:cNvSpPr/>
            <p:nvPr/>
          </p:nvSpPr>
          <p:spPr>
            <a:xfrm>
              <a:off x="6904680" y="1615488"/>
              <a:ext cx="661879" cy="877314"/>
            </a:xfrm>
            <a:custGeom>
              <a:avLst/>
              <a:gdLst/>
              <a:ahLst/>
              <a:cxnLst/>
              <a:rect l="l" t="t" r="r" b="b"/>
              <a:pathLst>
                <a:path w="32958" h="43800" extrusionOk="0">
                  <a:moveTo>
                    <a:pt x="30830" y="0"/>
                  </a:moveTo>
                  <a:cubicBezTo>
                    <a:pt x="30424" y="0"/>
                    <a:pt x="30021" y="101"/>
                    <a:pt x="29655" y="293"/>
                  </a:cubicBezTo>
                  <a:lnTo>
                    <a:pt x="3303" y="15504"/>
                  </a:lnTo>
                  <a:cubicBezTo>
                    <a:pt x="2603" y="15937"/>
                    <a:pt x="2136" y="16671"/>
                    <a:pt x="2035" y="17505"/>
                  </a:cubicBezTo>
                  <a:lnTo>
                    <a:pt x="34" y="41556"/>
                  </a:lnTo>
                  <a:cubicBezTo>
                    <a:pt x="1" y="42356"/>
                    <a:pt x="368" y="43090"/>
                    <a:pt x="1035" y="43557"/>
                  </a:cubicBezTo>
                  <a:cubicBezTo>
                    <a:pt x="1369" y="43716"/>
                    <a:pt x="1741" y="43800"/>
                    <a:pt x="2115" y="43800"/>
                  </a:cubicBezTo>
                  <a:cubicBezTo>
                    <a:pt x="2525" y="43800"/>
                    <a:pt x="2937" y="43700"/>
                    <a:pt x="3303" y="43491"/>
                  </a:cubicBezTo>
                  <a:lnTo>
                    <a:pt x="29622" y="28313"/>
                  </a:lnTo>
                  <a:cubicBezTo>
                    <a:pt x="30322" y="27846"/>
                    <a:pt x="30789" y="27112"/>
                    <a:pt x="30923" y="26278"/>
                  </a:cubicBezTo>
                  <a:lnTo>
                    <a:pt x="32924" y="2261"/>
                  </a:lnTo>
                  <a:cubicBezTo>
                    <a:pt x="32958" y="1460"/>
                    <a:pt x="32557" y="693"/>
                    <a:pt x="31923" y="260"/>
                  </a:cubicBezTo>
                  <a:cubicBezTo>
                    <a:pt x="31573" y="84"/>
                    <a:pt x="31200" y="0"/>
                    <a:pt x="30830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49"/>
            <p:cNvSpPr/>
            <p:nvPr/>
          </p:nvSpPr>
          <p:spPr>
            <a:xfrm>
              <a:off x="6904680" y="1615488"/>
              <a:ext cx="661879" cy="877314"/>
            </a:xfrm>
            <a:custGeom>
              <a:avLst/>
              <a:gdLst/>
              <a:ahLst/>
              <a:cxnLst/>
              <a:rect l="l" t="t" r="r" b="b"/>
              <a:pathLst>
                <a:path w="32958" h="43800" extrusionOk="0">
                  <a:moveTo>
                    <a:pt x="30830" y="0"/>
                  </a:moveTo>
                  <a:cubicBezTo>
                    <a:pt x="30424" y="0"/>
                    <a:pt x="30021" y="101"/>
                    <a:pt x="29655" y="293"/>
                  </a:cubicBezTo>
                  <a:lnTo>
                    <a:pt x="3303" y="15504"/>
                  </a:lnTo>
                  <a:cubicBezTo>
                    <a:pt x="2603" y="15937"/>
                    <a:pt x="2136" y="16671"/>
                    <a:pt x="2035" y="17505"/>
                  </a:cubicBezTo>
                  <a:lnTo>
                    <a:pt x="34" y="41556"/>
                  </a:lnTo>
                  <a:cubicBezTo>
                    <a:pt x="1" y="42356"/>
                    <a:pt x="368" y="43090"/>
                    <a:pt x="1035" y="43557"/>
                  </a:cubicBezTo>
                  <a:cubicBezTo>
                    <a:pt x="1369" y="43716"/>
                    <a:pt x="1741" y="43800"/>
                    <a:pt x="2115" y="43800"/>
                  </a:cubicBezTo>
                  <a:cubicBezTo>
                    <a:pt x="2525" y="43800"/>
                    <a:pt x="2937" y="43700"/>
                    <a:pt x="3303" y="43491"/>
                  </a:cubicBezTo>
                  <a:lnTo>
                    <a:pt x="29622" y="28313"/>
                  </a:lnTo>
                  <a:cubicBezTo>
                    <a:pt x="30322" y="27846"/>
                    <a:pt x="30789" y="27112"/>
                    <a:pt x="30923" y="26278"/>
                  </a:cubicBezTo>
                  <a:lnTo>
                    <a:pt x="32924" y="2261"/>
                  </a:lnTo>
                  <a:cubicBezTo>
                    <a:pt x="32958" y="1460"/>
                    <a:pt x="32557" y="693"/>
                    <a:pt x="31923" y="260"/>
                  </a:cubicBezTo>
                  <a:cubicBezTo>
                    <a:pt x="31573" y="84"/>
                    <a:pt x="31200" y="0"/>
                    <a:pt x="308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49"/>
            <p:cNvSpPr/>
            <p:nvPr/>
          </p:nvSpPr>
          <p:spPr>
            <a:xfrm>
              <a:off x="6954264" y="1615488"/>
              <a:ext cx="612295" cy="834370"/>
            </a:xfrm>
            <a:custGeom>
              <a:avLst/>
              <a:gdLst/>
              <a:ahLst/>
              <a:cxnLst/>
              <a:rect l="l" t="t" r="r" b="b"/>
              <a:pathLst>
                <a:path w="30489" h="41656" extrusionOk="0">
                  <a:moveTo>
                    <a:pt x="28361" y="0"/>
                  </a:moveTo>
                  <a:cubicBezTo>
                    <a:pt x="27955" y="0"/>
                    <a:pt x="27552" y="101"/>
                    <a:pt x="27186" y="293"/>
                  </a:cubicBezTo>
                  <a:lnTo>
                    <a:pt x="834" y="15504"/>
                  </a:lnTo>
                  <a:cubicBezTo>
                    <a:pt x="500" y="15704"/>
                    <a:pt x="200" y="16004"/>
                    <a:pt x="0" y="16371"/>
                  </a:cubicBezTo>
                  <a:lnTo>
                    <a:pt x="4103" y="18739"/>
                  </a:lnTo>
                  <a:lnTo>
                    <a:pt x="4103" y="41656"/>
                  </a:lnTo>
                  <a:lnTo>
                    <a:pt x="27186" y="28313"/>
                  </a:lnTo>
                  <a:cubicBezTo>
                    <a:pt x="27887" y="27846"/>
                    <a:pt x="28320" y="27112"/>
                    <a:pt x="28454" y="26278"/>
                  </a:cubicBezTo>
                  <a:lnTo>
                    <a:pt x="30455" y="2261"/>
                  </a:lnTo>
                  <a:cubicBezTo>
                    <a:pt x="30489" y="1460"/>
                    <a:pt x="30088" y="693"/>
                    <a:pt x="29454" y="260"/>
                  </a:cubicBezTo>
                  <a:cubicBezTo>
                    <a:pt x="29104" y="84"/>
                    <a:pt x="28731" y="0"/>
                    <a:pt x="28361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49"/>
            <p:cNvSpPr/>
            <p:nvPr/>
          </p:nvSpPr>
          <p:spPr>
            <a:xfrm>
              <a:off x="6954264" y="1615488"/>
              <a:ext cx="612295" cy="834370"/>
            </a:xfrm>
            <a:custGeom>
              <a:avLst/>
              <a:gdLst/>
              <a:ahLst/>
              <a:cxnLst/>
              <a:rect l="l" t="t" r="r" b="b"/>
              <a:pathLst>
                <a:path w="30489" h="41656" extrusionOk="0">
                  <a:moveTo>
                    <a:pt x="28361" y="0"/>
                  </a:moveTo>
                  <a:cubicBezTo>
                    <a:pt x="27955" y="0"/>
                    <a:pt x="27552" y="101"/>
                    <a:pt x="27186" y="293"/>
                  </a:cubicBezTo>
                  <a:lnTo>
                    <a:pt x="834" y="15504"/>
                  </a:lnTo>
                  <a:cubicBezTo>
                    <a:pt x="500" y="15704"/>
                    <a:pt x="200" y="16004"/>
                    <a:pt x="0" y="16371"/>
                  </a:cubicBezTo>
                  <a:lnTo>
                    <a:pt x="4103" y="18739"/>
                  </a:lnTo>
                  <a:lnTo>
                    <a:pt x="4103" y="41656"/>
                  </a:lnTo>
                  <a:lnTo>
                    <a:pt x="27186" y="28313"/>
                  </a:lnTo>
                  <a:cubicBezTo>
                    <a:pt x="27887" y="27846"/>
                    <a:pt x="28320" y="27112"/>
                    <a:pt x="28454" y="26278"/>
                  </a:cubicBezTo>
                  <a:lnTo>
                    <a:pt x="30455" y="2261"/>
                  </a:lnTo>
                  <a:cubicBezTo>
                    <a:pt x="30489" y="1460"/>
                    <a:pt x="30088" y="693"/>
                    <a:pt x="29454" y="260"/>
                  </a:cubicBezTo>
                  <a:cubicBezTo>
                    <a:pt x="29104" y="84"/>
                    <a:pt x="28731" y="0"/>
                    <a:pt x="283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49"/>
            <p:cNvSpPr/>
            <p:nvPr/>
          </p:nvSpPr>
          <p:spPr>
            <a:xfrm>
              <a:off x="6948621" y="1644271"/>
              <a:ext cx="617557" cy="846147"/>
            </a:xfrm>
            <a:custGeom>
              <a:avLst/>
              <a:gdLst/>
              <a:ahLst/>
              <a:cxnLst/>
              <a:rect l="l" t="t" r="r" b="b"/>
              <a:pathLst>
                <a:path w="30751" h="42244" extrusionOk="0">
                  <a:moveTo>
                    <a:pt x="30157" y="0"/>
                  </a:moveTo>
                  <a:cubicBezTo>
                    <a:pt x="30005" y="0"/>
                    <a:pt x="29829" y="51"/>
                    <a:pt x="29635" y="157"/>
                  </a:cubicBezTo>
                  <a:lnTo>
                    <a:pt x="3317" y="15368"/>
                  </a:lnTo>
                  <a:cubicBezTo>
                    <a:pt x="2616" y="15801"/>
                    <a:pt x="2149" y="16569"/>
                    <a:pt x="2049" y="17403"/>
                  </a:cubicBezTo>
                  <a:lnTo>
                    <a:pt x="48" y="41420"/>
                  </a:lnTo>
                  <a:cubicBezTo>
                    <a:pt x="0" y="41941"/>
                    <a:pt x="239" y="42243"/>
                    <a:pt x="608" y="42243"/>
                  </a:cubicBezTo>
                  <a:cubicBezTo>
                    <a:pt x="759" y="42243"/>
                    <a:pt x="931" y="42193"/>
                    <a:pt x="1115" y="42087"/>
                  </a:cubicBezTo>
                  <a:lnTo>
                    <a:pt x="27434" y="26909"/>
                  </a:lnTo>
                  <a:cubicBezTo>
                    <a:pt x="28134" y="26442"/>
                    <a:pt x="28601" y="25708"/>
                    <a:pt x="28735" y="24875"/>
                  </a:cubicBezTo>
                  <a:lnTo>
                    <a:pt x="30703" y="824"/>
                  </a:lnTo>
                  <a:cubicBezTo>
                    <a:pt x="30750" y="303"/>
                    <a:pt x="30528" y="0"/>
                    <a:pt x="30157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49"/>
            <p:cNvSpPr/>
            <p:nvPr/>
          </p:nvSpPr>
          <p:spPr>
            <a:xfrm>
              <a:off x="6948621" y="1644271"/>
              <a:ext cx="617557" cy="846147"/>
            </a:xfrm>
            <a:custGeom>
              <a:avLst/>
              <a:gdLst/>
              <a:ahLst/>
              <a:cxnLst/>
              <a:rect l="l" t="t" r="r" b="b"/>
              <a:pathLst>
                <a:path w="30751" h="42244" extrusionOk="0">
                  <a:moveTo>
                    <a:pt x="30157" y="0"/>
                  </a:moveTo>
                  <a:cubicBezTo>
                    <a:pt x="30005" y="0"/>
                    <a:pt x="29829" y="51"/>
                    <a:pt x="29635" y="157"/>
                  </a:cubicBezTo>
                  <a:lnTo>
                    <a:pt x="3317" y="15368"/>
                  </a:lnTo>
                  <a:cubicBezTo>
                    <a:pt x="2616" y="15801"/>
                    <a:pt x="2149" y="16569"/>
                    <a:pt x="2049" y="17403"/>
                  </a:cubicBezTo>
                  <a:lnTo>
                    <a:pt x="48" y="41420"/>
                  </a:lnTo>
                  <a:cubicBezTo>
                    <a:pt x="0" y="41941"/>
                    <a:pt x="239" y="42243"/>
                    <a:pt x="608" y="42243"/>
                  </a:cubicBezTo>
                  <a:cubicBezTo>
                    <a:pt x="759" y="42243"/>
                    <a:pt x="931" y="42193"/>
                    <a:pt x="1115" y="42087"/>
                  </a:cubicBezTo>
                  <a:lnTo>
                    <a:pt x="27434" y="26909"/>
                  </a:lnTo>
                  <a:cubicBezTo>
                    <a:pt x="28134" y="26442"/>
                    <a:pt x="28601" y="25708"/>
                    <a:pt x="28735" y="24875"/>
                  </a:cubicBezTo>
                  <a:lnTo>
                    <a:pt x="30703" y="824"/>
                  </a:lnTo>
                  <a:cubicBezTo>
                    <a:pt x="30750" y="303"/>
                    <a:pt x="30528" y="0"/>
                    <a:pt x="301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49"/>
            <p:cNvSpPr/>
            <p:nvPr/>
          </p:nvSpPr>
          <p:spPr>
            <a:xfrm>
              <a:off x="7220739" y="2018091"/>
              <a:ext cx="73321" cy="98107"/>
            </a:xfrm>
            <a:custGeom>
              <a:avLst/>
              <a:gdLst/>
              <a:ahLst/>
              <a:cxnLst/>
              <a:rect l="l" t="t" r="r" b="b"/>
              <a:pathLst>
                <a:path w="3651" h="4898" extrusionOk="0">
                  <a:moveTo>
                    <a:pt x="2704" y="1"/>
                  </a:moveTo>
                  <a:cubicBezTo>
                    <a:pt x="2497" y="1"/>
                    <a:pt x="2262" y="68"/>
                    <a:pt x="2009" y="207"/>
                  </a:cubicBezTo>
                  <a:cubicBezTo>
                    <a:pt x="908" y="974"/>
                    <a:pt x="207" y="2142"/>
                    <a:pt x="74" y="3443"/>
                  </a:cubicBezTo>
                  <a:cubicBezTo>
                    <a:pt x="0" y="4351"/>
                    <a:pt x="360" y="4898"/>
                    <a:pt x="940" y="4898"/>
                  </a:cubicBezTo>
                  <a:cubicBezTo>
                    <a:pt x="1149" y="4898"/>
                    <a:pt x="1386" y="4827"/>
                    <a:pt x="1642" y="4677"/>
                  </a:cubicBezTo>
                  <a:cubicBezTo>
                    <a:pt x="2709" y="3910"/>
                    <a:pt x="3410" y="2742"/>
                    <a:pt x="3576" y="1441"/>
                  </a:cubicBezTo>
                  <a:cubicBezTo>
                    <a:pt x="3650" y="530"/>
                    <a:pt x="3288" y="1"/>
                    <a:pt x="2704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49"/>
            <p:cNvSpPr/>
            <p:nvPr/>
          </p:nvSpPr>
          <p:spPr>
            <a:xfrm>
              <a:off x="7212826" y="2144501"/>
              <a:ext cx="152105" cy="88212"/>
            </a:xfrm>
            <a:custGeom>
              <a:avLst/>
              <a:gdLst/>
              <a:ahLst/>
              <a:cxnLst/>
              <a:rect l="l" t="t" r="r" b="b"/>
              <a:pathLst>
                <a:path w="7574" h="4404" extrusionOk="0">
                  <a:moveTo>
                    <a:pt x="6472" y="1"/>
                  </a:moveTo>
                  <a:lnTo>
                    <a:pt x="1" y="3770"/>
                  </a:lnTo>
                  <a:lnTo>
                    <a:pt x="1102" y="4404"/>
                  </a:lnTo>
                  <a:lnTo>
                    <a:pt x="7573" y="668"/>
                  </a:lnTo>
                  <a:lnTo>
                    <a:pt x="6472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49"/>
            <p:cNvSpPr/>
            <p:nvPr/>
          </p:nvSpPr>
          <p:spPr>
            <a:xfrm>
              <a:off x="7212826" y="2144501"/>
              <a:ext cx="152105" cy="88212"/>
            </a:xfrm>
            <a:custGeom>
              <a:avLst/>
              <a:gdLst/>
              <a:ahLst/>
              <a:cxnLst/>
              <a:rect l="l" t="t" r="r" b="b"/>
              <a:pathLst>
                <a:path w="7574" h="4404" extrusionOk="0">
                  <a:moveTo>
                    <a:pt x="6472" y="1"/>
                  </a:moveTo>
                  <a:lnTo>
                    <a:pt x="1" y="3770"/>
                  </a:lnTo>
                  <a:lnTo>
                    <a:pt x="1102" y="4404"/>
                  </a:lnTo>
                  <a:lnTo>
                    <a:pt x="7573" y="668"/>
                  </a:lnTo>
                  <a:lnTo>
                    <a:pt x="6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49"/>
            <p:cNvSpPr/>
            <p:nvPr/>
          </p:nvSpPr>
          <p:spPr>
            <a:xfrm>
              <a:off x="7169970" y="2157861"/>
              <a:ext cx="263944" cy="314050"/>
            </a:xfrm>
            <a:custGeom>
              <a:avLst/>
              <a:gdLst/>
              <a:ahLst/>
              <a:cxnLst/>
              <a:rect l="l" t="t" r="r" b="b"/>
              <a:pathLst>
                <a:path w="13143" h="15679" extrusionOk="0">
                  <a:moveTo>
                    <a:pt x="9740" y="1"/>
                  </a:moveTo>
                  <a:lnTo>
                    <a:pt x="3269" y="3770"/>
                  </a:lnTo>
                  <a:lnTo>
                    <a:pt x="2168" y="3136"/>
                  </a:lnTo>
                  <a:lnTo>
                    <a:pt x="2902" y="13244"/>
                  </a:lnTo>
                  <a:lnTo>
                    <a:pt x="3002" y="13777"/>
                  </a:lnTo>
                  <a:lnTo>
                    <a:pt x="3002" y="13777"/>
                  </a:lnTo>
                  <a:lnTo>
                    <a:pt x="2535" y="13510"/>
                  </a:lnTo>
                  <a:lnTo>
                    <a:pt x="467" y="12310"/>
                  </a:lnTo>
                  <a:cubicBezTo>
                    <a:pt x="389" y="12271"/>
                    <a:pt x="317" y="12252"/>
                    <a:pt x="254" y="12252"/>
                  </a:cubicBezTo>
                  <a:cubicBezTo>
                    <a:pt x="101" y="12252"/>
                    <a:pt x="0" y="12364"/>
                    <a:pt x="0" y="12576"/>
                  </a:cubicBezTo>
                  <a:lnTo>
                    <a:pt x="0" y="12777"/>
                  </a:lnTo>
                  <a:cubicBezTo>
                    <a:pt x="0" y="13077"/>
                    <a:pt x="167" y="13377"/>
                    <a:pt x="434" y="13577"/>
                  </a:cubicBezTo>
                  <a:lnTo>
                    <a:pt x="3903" y="15579"/>
                  </a:lnTo>
                  <a:cubicBezTo>
                    <a:pt x="4036" y="15645"/>
                    <a:pt x="4170" y="15679"/>
                    <a:pt x="4337" y="15679"/>
                  </a:cubicBezTo>
                  <a:cubicBezTo>
                    <a:pt x="4503" y="15679"/>
                    <a:pt x="4670" y="15645"/>
                    <a:pt x="4837" y="15579"/>
                  </a:cubicBezTo>
                  <a:lnTo>
                    <a:pt x="12709" y="11009"/>
                  </a:lnTo>
                  <a:cubicBezTo>
                    <a:pt x="12976" y="10842"/>
                    <a:pt x="13143" y="10542"/>
                    <a:pt x="13109" y="10241"/>
                  </a:cubicBezTo>
                  <a:lnTo>
                    <a:pt x="9740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49"/>
            <p:cNvSpPr/>
            <p:nvPr/>
          </p:nvSpPr>
          <p:spPr>
            <a:xfrm>
              <a:off x="7169970" y="2157861"/>
              <a:ext cx="263944" cy="314050"/>
            </a:xfrm>
            <a:custGeom>
              <a:avLst/>
              <a:gdLst/>
              <a:ahLst/>
              <a:cxnLst/>
              <a:rect l="l" t="t" r="r" b="b"/>
              <a:pathLst>
                <a:path w="13143" h="15679" extrusionOk="0">
                  <a:moveTo>
                    <a:pt x="9740" y="1"/>
                  </a:moveTo>
                  <a:lnTo>
                    <a:pt x="3269" y="3770"/>
                  </a:lnTo>
                  <a:lnTo>
                    <a:pt x="2168" y="3136"/>
                  </a:lnTo>
                  <a:lnTo>
                    <a:pt x="2902" y="13244"/>
                  </a:lnTo>
                  <a:lnTo>
                    <a:pt x="3002" y="13777"/>
                  </a:lnTo>
                  <a:lnTo>
                    <a:pt x="3002" y="13777"/>
                  </a:lnTo>
                  <a:lnTo>
                    <a:pt x="2535" y="13510"/>
                  </a:lnTo>
                  <a:lnTo>
                    <a:pt x="467" y="12310"/>
                  </a:lnTo>
                  <a:cubicBezTo>
                    <a:pt x="389" y="12271"/>
                    <a:pt x="317" y="12252"/>
                    <a:pt x="254" y="12252"/>
                  </a:cubicBezTo>
                  <a:cubicBezTo>
                    <a:pt x="101" y="12252"/>
                    <a:pt x="0" y="12364"/>
                    <a:pt x="0" y="12576"/>
                  </a:cubicBezTo>
                  <a:lnTo>
                    <a:pt x="0" y="12777"/>
                  </a:lnTo>
                  <a:cubicBezTo>
                    <a:pt x="0" y="13077"/>
                    <a:pt x="167" y="13377"/>
                    <a:pt x="434" y="13577"/>
                  </a:cubicBezTo>
                  <a:lnTo>
                    <a:pt x="3903" y="15579"/>
                  </a:lnTo>
                  <a:cubicBezTo>
                    <a:pt x="4036" y="15645"/>
                    <a:pt x="4170" y="15679"/>
                    <a:pt x="4337" y="15679"/>
                  </a:cubicBezTo>
                  <a:cubicBezTo>
                    <a:pt x="4503" y="15679"/>
                    <a:pt x="4670" y="15645"/>
                    <a:pt x="4837" y="15579"/>
                  </a:cubicBezTo>
                  <a:lnTo>
                    <a:pt x="12709" y="11009"/>
                  </a:lnTo>
                  <a:cubicBezTo>
                    <a:pt x="12976" y="10842"/>
                    <a:pt x="13143" y="10542"/>
                    <a:pt x="13109" y="10241"/>
                  </a:cubicBezTo>
                  <a:lnTo>
                    <a:pt x="97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49"/>
            <p:cNvSpPr/>
            <p:nvPr/>
          </p:nvSpPr>
          <p:spPr>
            <a:xfrm>
              <a:off x="7171978" y="2372342"/>
              <a:ext cx="64987" cy="72188"/>
            </a:xfrm>
            <a:custGeom>
              <a:avLst/>
              <a:gdLst/>
              <a:ahLst/>
              <a:cxnLst/>
              <a:rect l="l" t="t" r="r" b="b"/>
              <a:pathLst>
                <a:path w="3236" h="3604" extrusionOk="0">
                  <a:moveTo>
                    <a:pt x="2669" y="0"/>
                  </a:moveTo>
                  <a:lnTo>
                    <a:pt x="0" y="1535"/>
                  </a:lnTo>
                  <a:lnTo>
                    <a:pt x="3236" y="3603"/>
                  </a:lnTo>
                  <a:lnTo>
                    <a:pt x="2669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49"/>
            <p:cNvSpPr/>
            <p:nvPr/>
          </p:nvSpPr>
          <p:spPr>
            <a:xfrm>
              <a:off x="7171978" y="2372342"/>
              <a:ext cx="64987" cy="72188"/>
            </a:xfrm>
            <a:custGeom>
              <a:avLst/>
              <a:gdLst/>
              <a:ahLst/>
              <a:cxnLst/>
              <a:rect l="l" t="t" r="r" b="b"/>
              <a:pathLst>
                <a:path w="3236" h="3604" extrusionOk="0">
                  <a:moveTo>
                    <a:pt x="2669" y="0"/>
                  </a:moveTo>
                  <a:lnTo>
                    <a:pt x="0" y="1535"/>
                  </a:lnTo>
                  <a:lnTo>
                    <a:pt x="3236" y="3603"/>
                  </a:lnTo>
                  <a:lnTo>
                    <a:pt x="26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49"/>
            <p:cNvSpPr/>
            <p:nvPr/>
          </p:nvSpPr>
          <p:spPr>
            <a:xfrm>
              <a:off x="7169287" y="2219994"/>
              <a:ext cx="87118" cy="251917"/>
            </a:xfrm>
            <a:custGeom>
              <a:avLst/>
              <a:gdLst/>
              <a:ahLst/>
              <a:cxnLst/>
              <a:rect l="l" t="t" r="r" b="b"/>
              <a:pathLst>
                <a:path w="4338" h="12577" extrusionOk="0">
                  <a:moveTo>
                    <a:pt x="2169" y="1"/>
                  </a:moveTo>
                  <a:lnTo>
                    <a:pt x="2903" y="10142"/>
                  </a:lnTo>
                  <a:cubicBezTo>
                    <a:pt x="2950" y="10354"/>
                    <a:pt x="2880" y="10466"/>
                    <a:pt x="2741" y="10466"/>
                  </a:cubicBezTo>
                  <a:cubicBezTo>
                    <a:pt x="2683" y="10466"/>
                    <a:pt x="2614" y="10447"/>
                    <a:pt x="2536" y="10408"/>
                  </a:cubicBezTo>
                  <a:lnTo>
                    <a:pt x="468" y="9208"/>
                  </a:lnTo>
                  <a:cubicBezTo>
                    <a:pt x="388" y="9158"/>
                    <a:pt x="315" y="9135"/>
                    <a:pt x="251" y="9135"/>
                  </a:cubicBezTo>
                  <a:cubicBezTo>
                    <a:pt x="100" y="9135"/>
                    <a:pt x="1" y="9264"/>
                    <a:pt x="1" y="9474"/>
                  </a:cubicBezTo>
                  <a:lnTo>
                    <a:pt x="1" y="9641"/>
                  </a:lnTo>
                  <a:cubicBezTo>
                    <a:pt x="1" y="9975"/>
                    <a:pt x="168" y="10275"/>
                    <a:pt x="434" y="10442"/>
                  </a:cubicBezTo>
                  <a:lnTo>
                    <a:pt x="3904" y="12477"/>
                  </a:lnTo>
                  <a:cubicBezTo>
                    <a:pt x="4037" y="12543"/>
                    <a:pt x="4170" y="12577"/>
                    <a:pt x="4337" y="12577"/>
                  </a:cubicBezTo>
                  <a:lnTo>
                    <a:pt x="3270" y="635"/>
                  </a:lnTo>
                  <a:lnTo>
                    <a:pt x="2169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49"/>
            <p:cNvSpPr/>
            <p:nvPr/>
          </p:nvSpPr>
          <p:spPr>
            <a:xfrm>
              <a:off x="7169287" y="2219994"/>
              <a:ext cx="87118" cy="251917"/>
            </a:xfrm>
            <a:custGeom>
              <a:avLst/>
              <a:gdLst/>
              <a:ahLst/>
              <a:cxnLst/>
              <a:rect l="l" t="t" r="r" b="b"/>
              <a:pathLst>
                <a:path w="4338" h="12577" extrusionOk="0">
                  <a:moveTo>
                    <a:pt x="2169" y="1"/>
                  </a:moveTo>
                  <a:lnTo>
                    <a:pt x="2903" y="10142"/>
                  </a:lnTo>
                  <a:cubicBezTo>
                    <a:pt x="2950" y="10354"/>
                    <a:pt x="2880" y="10466"/>
                    <a:pt x="2741" y="10466"/>
                  </a:cubicBezTo>
                  <a:cubicBezTo>
                    <a:pt x="2683" y="10466"/>
                    <a:pt x="2614" y="10447"/>
                    <a:pt x="2536" y="10408"/>
                  </a:cubicBezTo>
                  <a:lnTo>
                    <a:pt x="468" y="9208"/>
                  </a:lnTo>
                  <a:cubicBezTo>
                    <a:pt x="388" y="9158"/>
                    <a:pt x="315" y="9135"/>
                    <a:pt x="251" y="9135"/>
                  </a:cubicBezTo>
                  <a:cubicBezTo>
                    <a:pt x="100" y="9135"/>
                    <a:pt x="1" y="9264"/>
                    <a:pt x="1" y="9474"/>
                  </a:cubicBezTo>
                  <a:lnTo>
                    <a:pt x="1" y="9641"/>
                  </a:lnTo>
                  <a:cubicBezTo>
                    <a:pt x="1" y="9975"/>
                    <a:pt x="168" y="10275"/>
                    <a:pt x="434" y="10442"/>
                  </a:cubicBezTo>
                  <a:lnTo>
                    <a:pt x="3904" y="12477"/>
                  </a:lnTo>
                  <a:cubicBezTo>
                    <a:pt x="4037" y="12543"/>
                    <a:pt x="4170" y="12577"/>
                    <a:pt x="4337" y="12577"/>
                  </a:cubicBezTo>
                  <a:lnTo>
                    <a:pt x="3270" y="635"/>
                  </a:lnTo>
                  <a:lnTo>
                    <a:pt x="2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49"/>
            <p:cNvSpPr/>
            <p:nvPr/>
          </p:nvSpPr>
          <p:spPr>
            <a:xfrm>
              <a:off x="5216545" y="3499510"/>
              <a:ext cx="693368" cy="398897"/>
            </a:xfrm>
            <a:custGeom>
              <a:avLst/>
              <a:gdLst/>
              <a:ahLst/>
              <a:cxnLst/>
              <a:rect l="l" t="t" r="r" b="b"/>
              <a:pathLst>
                <a:path w="34526" h="19915" extrusionOk="0">
                  <a:moveTo>
                    <a:pt x="16362" y="0"/>
                  </a:moveTo>
                  <a:cubicBezTo>
                    <a:pt x="16221" y="0"/>
                    <a:pt x="16079" y="33"/>
                    <a:pt x="15945" y="100"/>
                  </a:cubicBezTo>
                  <a:lnTo>
                    <a:pt x="1" y="9307"/>
                  </a:lnTo>
                  <a:lnTo>
                    <a:pt x="18414" y="19914"/>
                  </a:lnTo>
                  <a:lnTo>
                    <a:pt x="34359" y="10708"/>
                  </a:lnTo>
                  <a:cubicBezTo>
                    <a:pt x="34459" y="10674"/>
                    <a:pt x="34525" y="10574"/>
                    <a:pt x="34525" y="10474"/>
                  </a:cubicBezTo>
                  <a:lnTo>
                    <a:pt x="34525" y="10107"/>
                  </a:lnTo>
                  <a:lnTo>
                    <a:pt x="16779" y="100"/>
                  </a:lnTo>
                  <a:cubicBezTo>
                    <a:pt x="16646" y="33"/>
                    <a:pt x="16504" y="0"/>
                    <a:pt x="16362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49"/>
            <p:cNvSpPr/>
            <p:nvPr/>
          </p:nvSpPr>
          <p:spPr>
            <a:xfrm>
              <a:off x="5216545" y="3499510"/>
              <a:ext cx="693368" cy="398897"/>
            </a:xfrm>
            <a:custGeom>
              <a:avLst/>
              <a:gdLst/>
              <a:ahLst/>
              <a:cxnLst/>
              <a:rect l="l" t="t" r="r" b="b"/>
              <a:pathLst>
                <a:path w="34526" h="19915" extrusionOk="0">
                  <a:moveTo>
                    <a:pt x="16362" y="0"/>
                  </a:moveTo>
                  <a:cubicBezTo>
                    <a:pt x="16221" y="0"/>
                    <a:pt x="16079" y="33"/>
                    <a:pt x="15945" y="100"/>
                  </a:cubicBezTo>
                  <a:lnTo>
                    <a:pt x="1" y="9307"/>
                  </a:lnTo>
                  <a:lnTo>
                    <a:pt x="18414" y="19914"/>
                  </a:lnTo>
                  <a:lnTo>
                    <a:pt x="34359" y="10708"/>
                  </a:lnTo>
                  <a:cubicBezTo>
                    <a:pt x="34459" y="10674"/>
                    <a:pt x="34525" y="10574"/>
                    <a:pt x="34525" y="10474"/>
                  </a:cubicBezTo>
                  <a:lnTo>
                    <a:pt x="34525" y="10107"/>
                  </a:lnTo>
                  <a:lnTo>
                    <a:pt x="16779" y="100"/>
                  </a:lnTo>
                  <a:cubicBezTo>
                    <a:pt x="16646" y="33"/>
                    <a:pt x="16504" y="0"/>
                    <a:pt x="1636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49"/>
            <p:cNvSpPr/>
            <p:nvPr/>
          </p:nvSpPr>
          <p:spPr>
            <a:xfrm>
              <a:off x="5216545" y="3492159"/>
              <a:ext cx="694714" cy="398897"/>
            </a:xfrm>
            <a:custGeom>
              <a:avLst/>
              <a:gdLst/>
              <a:ahLst/>
              <a:cxnLst/>
              <a:rect l="l" t="t" r="r" b="b"/>
              <a:pathLst>
                <a:path w="34593" h="19915" extrusionOk="0">
                  <a:moveTo>
                    <a:pt x="16362" y="0"/>
                  </a:moveTo>
                  <a:cubicBezTo>
                    <a:pt x="16221" y="0"/>
                    <a:pt x="16079" y="33"/>
                    <a:pt x="15945" y="100"/>
                  </a:cubicBezTo>
                  <a:lnTo>
                    <a:pt x="1" y="9307"/>
                  </a:lnTo>
                  <a:lnTo>
                    <a:pt x="18414" y="19914"/>
                  </a:lnTo>
                  <a:lnTo>
                    <a:pt x="34359" y="10708"/>
                  </a:lnTo>
                  <a:cubicBezTo>
                    <a:pt x="34592" y="10574"/>
                    <a:pt x="34592" y="10374"/>
                    <a:pt x="34359" y="10241"/>
                  </a:cubicBezTo>
                  <a:lnTo>
                    <a:pt x="16779" y="100"/>
                  </a:lnTo>
                  <a:cubicBezTo>
                    <a:pt x="16646" y="33"/>
                    <a:pt x="16504" y="0"/>
                    <a:pt x="16362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49"/>
            <p:cNvSpPr/>
            <p:nvPr/>
          </p:nvSpPr>
          <p:spPr>
            <a:xfrm>
              <a:off x="5216545" y="3492159"/>
              <a:ext cx="694714" cy="398897"/>
            </a:xfrm>
            <a:custGeom>
              <a:avLst/>
              <a:gdLst/>
              <a:ahLst/>
              <a:cxnLst/>
              <a:rect l="l" t="t" r="r" b="b"/>
              <a:pathLst>
                <a:path w="34593" h="19915" extrusionOk="0">
                  <a:moveTo>
                    <a:pt x="16362" y="0"/>
                  </a:moveTo>
                  <a:cubicBezTo>
                    <a:pt x="16221" y="0"/>
                    <a:pt x="16079" y="33"/>
                    <a:pt x="15945" y="100"/>
                  </a:cubicBezTo>
                  <a:lnTo>
                    <a:pt x="1" y="9307"/>
                  </a:lnTo>
                  <a:lnTo>
                    <a:pt x="18414" y="19914"/>
                  </a:lnTo>
                  <a:lnTo>
                    <a:pt x="34359" y="10708"/>
                  </a:lnTo>
                  <a:cubicBezTo>
                    <a:pt x="34592" y="10574"/>
                    <a:pt x="34592" y="10374"/>
                    <a:pt x="34359" y="10241"/>
                  </a:cubicBezTo>
                  <a:lnTo>
                    <a:pt x="16779" y="100"/>
                  </a:lnTo>
                  <a:cubicBezTo>
                    <a:pt x="16646" y="33"/>
                    <a:pt x="16504" y="0"/>
                    <a:pt x="1636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49"/>
            <p:cNvSpPr/>
            <p:nvPr/>
          </p:nvSpPr>
          <p:spPr>
            <a:xfrm>
              <a:off x="5256068" y="3491658"/>
              <a:ext cx="645130" cy="371997"/>
            </a:xfrm>
            <a:custGeom>
              <a:avLst/>
              <a:gdLst/>
              <a:ahLst/>
              <a:cxnLst/>
              <a:rect l="l" t="t" r="r" b="b"/>
              <a:pathLst>
                <a:path w="32124" h="18572" extrusionOk="0">
                  <a:moveTo>
                    <a:pt x="13940" y="0"/>
                  </a:moveTo>
                  <a:cubicBezTo>
                    <a:pt x="13794" y="0"/>
                    <a:pt x="13644" y="42"/>
                    <a:pt x="13510" y="125"/>
                  </a:cubicBezTo>
                  <a:lnTo>
                    <a:pt x="1702" y="6930"/>
                  </a:lnTo>
                  <a:lnTo>
                    <a:pt x="1" y="5929"/>
                  </a:lnTo>
                  <a:lnTo>
                    <a:pt x="1" y="7931"/>
                  </a:lnTo>
                  <a:lnTo>
                    <a:pt x="18414" y="18572"/>
                  </a:lnTo>
                  <a:lnTo>
                    <a:pt x="31924" y="10733"/>
                  </a:lnTo>
                  <a:cubicBezTo>
                    <a:pt x="32057" y="10666"/>
                    <a:pt x="32124" y="10533"/>
                    <a:pt x="32090" y="10399"/>
                  </a:cubicBezTo>
                  <a:lnTo>
                    <a:pt x="32090" y="8565"/>
                  </a:lnTo>
                  <a:lnTo>
                    <a:pt x="30556" y="9465"/>
                  </a:lnTo>
                  <a:lnTo>
                    <a:pt x="14344" y="125"/>
                  </a:lnTo>
                  <a:cubicBezTo>
                    <a:pt x="14228" y="42"/>
                    <a:pt x="14086" y="0"/>
                    <a:pt x="13940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49"/>
            <p:cNvSpPr/>
            <p:nvPr/>
          </p:nvSpPr>
          <p:spPr>
            <a:xfrm>
              <a:off x="5256068" y="3452059"/>
              <a:ext cx="645813" cy="370835"/>
            </a:xfrm>
            <a:custGeom>
              <a:avLst/>
              <a:gdLst/>
              <a:ahLst/>
              <a:cxnLst/>
              <a:rect l="l" t="t" r="r" b="b"/>
              <a:pathLst>
                <a:path w="32158" h="18514" extrusionOk="0">
                  <a:moveTo>
                    <a:pt x="13927" y="1"/>
                  </a:moveTo>
                  <a:cubicBezTo>
                    <a:pt x="13786" y="1"/>
                    <a:pt x="13644" y="34"/>
                    <a:pt x="13510" y="101"/>
                  </a:cubicBezTo>
                  <a:lnTo>
                    <a:pt x="1" y="7906"/>
                  </a:lnTo>
                  <a:lnTo>
                    <a:pt x="18414" y="18514"/>
                  </a:lnTo>
                  <a:lnTo>
                    <a:pt x="31924" y="10708"/>
                  </a:lnTo>
                  <a:cubicBezTo>
                    <a:pt x="32157" y="10642"/>
                    <a:pt x="32157" y="10308"/>
                    <a:pt x="31924" y="10241"/>
                  </a:cubicBezTo>
                  <a:lnTo>
                    <a:pt x="14344" y="101"/>
                  </a:lnTo>
                  <a:cubicBezTo>
                    <a:pt x="14211" y="34"/>
                    <a:pt x="14069" y="1"/>
                    <a:pt x="13927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49"/>
            <p:cNvSpPr/>
            <p:nvPr/>
          </p:nvSpPr>
          <p:spPr>
            <a:xfrm>
              <a:off x="5256068" y="3610416"/>
              <a:ext cx="369799" cy="252578"/>
            </a:xfrm>
            <a:custGeom>
              <a:avLst/>
              <a:gdLst/>
              <a:ahLst/>
              <a:cxnLst/>
              <a:rect l="l" t="t" r="r" b="b"/>
              <a:pathLst>
                <a:path w="18414" h="12610" extrusionOk="0">
                  <a:moveTo>
                    <a:pt x="1" y="0"/>
                  </a:moveTo>
                  <a:lnTo>
                    <a:pt x="1" y="2002"/>
                  </a:lnTo>
                  <a:lnTo>
                    <a:pt x="18414" y="12609"/>
                  </a:lnTo>
                  <a:lnTo>
                    <a:pt x="18414" y="1060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49"/>
            <p:cNvSpPr/>
            <p:nvPr/>
          </p:nvSpPr>
          <p:spPr>
            <a:xfrm>
              <a:off x="5618476" y="3801222"/>
              <a:ext cx="14761" cy="7651"/>
            </a:xfrm>
            <a:custGeom>
              <a:avLst/>
              <a:gdLst/>
              <a:ahLst/>
              <a:cxnLst/>
              <a:rect l="l" t="t" r="r" b="b"/>
              <a:pathLst>
                <a:path w="735" h="382" extrusionOk="0">
                  <a:moveTo>
                    <a:pt x="281" y="1"/>
                  </a:moveTo>
                  <a:cubicBezTo>
                    <a:pt x="212" y="1"/>
                    <a:pt x="148" y="24"/>
                    <a:pt x="101" y="48"/>
                  </a:cubicBezTo>
                  <a:cubicBezTo>
                    <a:pt x="101" y="48"/>
                    <a:pt x="101" y="81"/>
                    <a:pt x="101" y="81"/>
                  </a:cubicBezTo>
                  <a:cubicBezTo>
                    <a:pt x="1" y="148"/>
                    <a:pt x="1" y="248"/>
                    <a:pt x="134" y="315"/>
                  </a:cubicBezTo>
                  <a:cubicBezTo>
                    <a:pt x="168" y="348"/>
                    <a:pt x="234" y="348"/>
                    <a:pt x="301" y="381"/>
                  </a:cubicBezTo>
                  <a:lnTo>
                    <a:pt x="535" y="381"/>
                  </a:lnTo>
                  <a:cubicBezTo>
                    <a:pt x="568" y="381"/>
                    <a:pt x="601" y="348"/>
                    <a:pt x="601" y="348"/>
                  </a:cubicBezTo>
                  <a:cubicBezTo>
                    <a:pt x="735" y="281"/>
                    <a:pt x="735" y="148"/>
                    <a:pt x="568" y="81"/>
                  </a:cubicBezTo>
                  <a:cubicBezTo>
                    <a:pt x="501" y="48"/>
                    <a:pt x="435" y="15"/>
                    <a:pt x="368" y="15"/>
                  </a:cubicBezTo>
                  <a:cubicBezTo>
                    <a:pt x="339" y="5"/>
                    <a:pt x="309" y="1"/>
                    <a:pt x="28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49"/>
            <p:cNvSpPr/>
            <p:nvPr/>
          </p:nvSpPr>
          <p:spPr>
            <a:xfrm>
              <a:off x="5578954" y="3796034"/>
              <a:ext cx="50266" cy="62273"/>
            </a:xfrm>
            <a:custGeom>
              <a:avLst/>
              <a:gdLst/>
              <a:ahLst/>
              <a:cxnLst/>
              <a:rect l="l" t="t" r="r" b="b"/>
              <a:pathLst>
                <a:path w="2503" h="3109" extrusionOk="0">
                  <a:moveTo>
                    <a:pt x="1823" y="0"/>
                  </a:moveTo>
                  <a:cubicBezTo>
                    <a:pt x="1794" y="0"/>
                    <a:pt x="1765" y="2"/>
                    <a:pt x="1735" y="7"/>
                  </a:cubicBezTo>
                  <a:cubicBezTo>
                    <a:pt x="1535" y="7"/>
                    <a:pt x="1335" y="40"/>
                    <a:pt x="1168" y="173"/>
                  </a:cubicBezTo>
                  <a:cubicBezTo>
                    <a:pt x="501" y="607"/>
                    <a:pt x="68" y="1341"/>
                    <a:pt x="34" y="2142"/>
                  </a:cubicBezTo>
                  <a:cubicBezTo>
                    <a:pt x="1" y="2375"/>
                    <a:pt x="68" y="2609"/>
                    <a:pt x="234" y="2809"/>
                  </a:cubicBezTo>
                  <a:cubicBezTo>
                    <a:pt x="368" y="3009"/>
                    <a:pt x="601" y="3109"/>
                    <a:pt x="835" y="3109"/>
                  </a:cubicBezTo>
                  <a:cubicBezTo>
                    <a:pt x="1035" y="3109"/>
                    <a:pt x="1235" y="3042"/>
                    <a:pt x="1402" y="2942"/>
                  </a:cubicBezTo>
                  <a:cubicBezTo>
                    <a:pt x="1435" y="2909"/>
                    <a:pt x="1469" y="2875"/>
                    <a:pt x="1502" y="2875"/>
                  </a:cubicBezTo>
                  <a:lnTo>
                    <a:pt x="1268" y="2742"/>
                  </a:lnTo>
                  <a:cubicBezTo>
                    <a:pt x="1111" y="2826"/>
                    <a:pt x="963" y="2865"/>
                    <a:pt x="832" y="2865"/>
                  </a:cubicBezTo>
                  <a:cubicBezTo>
                    <a:pt x="494" y="2865"/>
                    <a:pt x="268" y="2599"/>
                    <a:pt x="268" y="2142"/>
                  </a:cubicBezTo>
                  <a:cubicBezTo>
                    <a:pt x="301" y="1408"/>
                    <a:pt x="668" y="774"/>
                    <a:pt x="1268" y="374"/>
                  </a:cubicBezTo>
                  <a:cubicBezTo>
                    <a:pt x="1397" y="282"/>
                    <a:pt x="1545" y="231"/>
                    <a:pt x="1692" y="231"/>
                  </a:cubicBezTo>
                  <a:cubicBezTo>
                    <a:pt x="1812" y="231"/>
                    <a:pt x="1930" y="265"/>
                    <a:pt x="2036" y="340"/>
                  </a:cubicBezTo>
                  <a:cubicBezTo>
                    <a:pt x="2136" y="407"/>
                    <a:pt x="2236" y="507"/>
                    <a:pt x="2269" y="640"/>
                  </a:cubicBezTo>
                  <a:lnTo>
                    <a:pt x="2503" y="640"/>
                  </a:lnTo>
                  <a:cubicBezTo>
                    <a:pt x="2469" y="507"/>
                    <a:pt x="2403" y="374"/>
                    <a:pt x="2336" y="274"/>
                  </a:cubicBezTo>
                  <a:cubicBezTo>
                    <a:pt x="2190" y="99"/>
                    <a:pt x="2019" y="0"/>
                    <a:pt x="182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49"/>
            <p:cNvSpPr/>
            <p:nvPr/>
          </p:nvSpPr>
          <p:spPr>
            <a:xfrm>
              <a:off x="5591024" y="3646490"/>
              <a:ext cx="318890" cy="162383"/>
            </a:xfrm>
            <a:custGeom>
              <a:avLst/>
              <a:gdLst/>
              <a:ahLst/>
              <a:cxnLst/>
              <a:rect l="l" t="t" r="r" b="b"/>
              <a:pathLst>
                <a:path w="15879" h="8107" extrusionOk="0">
                  <a:moveTo>
                    <a:pt x="15878" y="1"/>
                  </a:moveTo>
                  <a:lnTo>
                    <a:pt x="0" y="7740"/>
                  </a:lnTo>
                  <a:lnTo>
                    <a:pt x="0" y="8106"/>
                  </a:lnTo>
                  <a:lnTo>
                    <a:pt x="15678" y="601"/>
                  </a:lnTo>
                  <a:cubicBezTo>
                    <a:pt x="15812" y="534"/>
                    <a:pt x="15878" y="401"/>
                    <a:pt x="15878" y="234"/>
                  </a:cubicBezTo>
                  <a:lnTo>
                    <a:pt x="15878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49"/>
            <p:cNvSpPr/>
            <p:nvPr/>
          </p:nvSpPr>
          <p:spPr>
            <a:xfrm>
              <a:off x="5591024" y="3646490"/>
              <a:ext cx="318890" cy="162383"/>
            </a:xfrm>
            <a:custGeom>
              <a:avLst/>
              <a:gdLst/>
              <a:ahLst/>
              <a:cxnLst/>
              <a:rect l="l" t="t" r="r" b="b"/>
              <a:pathLst>
                <a:path w="15879" h="8107" extrusionOk="0">
                  <a:moveTo>
                    <a:pt x="15878" y="1"/>
                  </a:moveTo>
                  <a:lnTo>
                    <a:pt x="0" y="7740"/>
                  </a:lnTo>
                  <a:lnTo>
                    <a:pt x="0" y="8106"/>
                  </a:lnTo>
                  <a:lnTo>
                    <a:pt x="15678" y="601"/>
                  </a:lnTo>
                  <a:cubicBezTo>
                    <a:pt x="15812" y="534"/>
                    <a:pt x="15878" y="401"/>
                    <a:pt x="15878" y="234"/>
                  </a:cubicBezTo>
                  <a:lnTo>
                    <a:pt x="1587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49"/>
            <p:cNvSpPr/>
            <p:nvPr/>
          </p:nvSpPr>
          <p:spPr>
            <a:xfrm>
              <a:off x="5216545" y="3435354"/>
              <a:ext cx="694714" cy="368832"/>
            </a:xfrm>
            <a:custGeom>
              <a:avLst/>
              <a:gdLst/>
              <a:ahLst/>
              <a:cxnLst/>
              <a:rect l="l" t="t" r="r" b="b"/>
              <a:pathLst>
                <a:path w="34593" h="18414" extrusionOk="0">
                  <a:moveTo>
                    <a:pt x="16362" y="1"/>
                  </a:moveTo>
                  <a:cubicBezTo>
                    <a:pt x="16221" y="1"/>
                    <a:pt x="16079" y="34"/>
                    <a:pt x="15945" y="101"/>
                  </a:cubicBezTo>
                  <a:lnTo>
                    <a:pt x="1" y="7773"/>
                  </a:lnTo>
                  <a:lnTo>
                    <a:pt x="18414" y="18414"/>
                  </a:lnTo>
                  <a:lnTo>
                    <a:pt x="34359" y="10742"/>
                  </a:lnTo>
                  <a:cubicBezTo>
                    <a:pt x="34592" y="10675"/>
                    <a:pt x="34592" y="10341"/>
                    <a:pt x="34359" y="10275"/>
                  </a:cubicBezTo>
                  <a:lnTo>
                    <a:pt x="16779" y="101"/>
                  </a:lnTo>
                  <a:cubicBezTo>
                    <a:pt x="16646" y="34"/>
                    <a:pt x="16504" y="1"/>
                    <a:pt x="16362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49"/>
            <p:cNvSpPr/>
            <p:nvPr/>
          </p:nvSpPr>
          <p:spPr>
            <a:xfrm>
              <a:off x="5216545" y="3591027"/>
              <a:ext cx="369799" cy="307380"/>
            </a:xfrm>
            <a:custGeom>
              <a:avLst/>
              <a:gdLst/>
              <a:ahLst/>
              <a:cxnLst/>
              <a:rect l="l" t="t" r="r" b="b"/>
              <a:pathLst>
                <a:path w="18414" h="15346" extrusionOk="0">
                  <a:moveTo>
                    <a:pt x="1" y="1"/>
                  </a:moveTo>
                  <a:lnTo>
                    <a:pt x="1" y="4738"/>
                  </a:lnTo>
                  <a:lnTo>
                    <a:pt x="18414" y="15345"/>
                  </a:lnTo>
                  <a:lnTo>
                    <a:pt x="18414" y="1064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49"/>
            <p:cNvSpPr/>
            <p:nvPr/>
          </p:nvSpPr>
          <p:spPr>
            <a:xfrm>
              <a:off x="5216545" y="3591027"/>
              <a:ext cx="369799" cy="307380"/>
            </a:xfrm>
            <a:custGeom>
              <a:avLst/>
              <a:gdLst/>
              <a:ahLst/>
              <a:cxnLst/>
              <a:rect l="l" t="t" r="r" b="b"/>
              <a:pathLst>
                <a:path w="18414" h="15346" extrusionOk="0">
                  <a:moveTo>
                    <a:pt x="1" y="1"/>
                  </a:moveTo>
                  <a:lnTo>
                    <a:pt x="1" y="4738"/>
                  </a:lnTo>
                  <a:lnTo>
                    <a:pt x="18414" y="15345"/>
                  </a:lnTo>
                  <a:lnTo>
                    <a:pt x="18414" y="1064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49"/>
            <p:cNvSpPr/>
            <p:nvPr/>
          </p:nvSpPr>
          <p:spPr>
            <a:xfrm>
              <a:off x="5479144" y="3775443"/>
              <a:ext cx="50929" cy="62153"/>
            </a:xfrm>
            <a:custGeom>
              <a:avLst/>
              <a:gdLst/>
              <a:ahLst/>
              <a:cxnLst/>
              <a:rect l="l" t="t" r="r" b="b"/>
              <a:pathLst>
                <a:path w="2536" h="3103" extrusionOk="0">
                  <a:moveTo>
                    <a:pt x="801" y="1"/>
                  </a:moveTo>
                  <a:cubicBezTo>
                    <a:pt x="334" y="1"/>
                    <a:pt x="1" y="368"/>
                    <a:pt x="1" y="968"/>
                  </a:cubicBezTo>
                  <a:cubicBezTo>
                    <a:pt x="34" y="1769"/>
                    <a:pt x="468" y="2502"/>
                    <a:pt x="1135" y="2936"/>
                  </a:cubicBezTo>
                  <a:cubicBezTo>
                    <a:pt x="1302" y="3036"/>
                    <a:pt x="1502" y="3103"/>
                    <a:pt x="1702" y="3103"/>
                  </a:cubicBezTo>
                  <a:cubicBezTo>
                    <a:pt x="1935" y="3103"/>
                    <a:pt x="2169" y="3003"/>
                    <a:pt x="2302" y="2836"/>
                  </a:cubicBezTo>
                  <a:cubicBezTo>
                    <a:pt x="2436" y="2636"/>
                    <a:pt x="2536" y="2402"/>
                    <a:pt x="2502" y="2135"/>
                  </a:cubicBezTo>
                  <a:cubicBezTo>
                    <a:pt x="2469" y="1335"/>
                    <a:pt x="2035" y="601"/>
                    <a:pt x="1368" y="167"/>
                  </a:cubicBezTo>
                  <a:cubicBezTo>
                    <a:pt x="1202" y="67"/>
                    <a:pt x="1001" y="1"/>
                    <a:pt x="80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49"/>
            <p:cNvSpPr/>
            <p:nvPr/>
          </p:nvSpPr>
          <p:spPr>
            <a:xfrm>
              <a:off x="5483843" y="3779910"/>
              <a:ext cx="40868" cy="53220"/>
            </a:xfrm>
            <a:custGeom>
              <a:avLst/>
              <a:gdLst/>
              <a:ahLst/>
              <a:cxnLst/>
              <a:rect l="l" t="t" r="r" b="b"/>
              <a:pathLst>
                <a:path w="2035" h="2657" extrusionOk="0">
                  <a:moveTo>
                    <a:pt x="572" y="1"/>
                  </a:moveTo>
                  <a:cubicBezTo>
                    <a:pt x="234" y="1"/>
                    <a:pt x="0" y="273"/>
                    <a:pt x="0" y="745"/>
                  </a:cubicBezTo>
                  <a:cubicBezTo>
                    <a:pt x="34" y="1445"/>
                    <a:pt x="400" y="2113"/>
                    <a:pt x="1034" y="2513"/>
                  </a:cubicBezTo>
                  <a:cubicBezTo>
                    <a:pt x="1200" y="2610"/>
                    <a:pt x="1354" y="2656"/>
                    <a:pt x="1489" y="2656"/>
                  </a:cubicBezTo>
                  <a:cubicBezTo>
                    <a:pt x="1818" y="2656"/>
                    <a:pt x="2035" y="2385"/>
                    <a:pt x="2035" y="1912"/>
                  </a:cubicBezTo>
                  <a:cubicBezTo>
                    <a:pt x="2002" y="1212"/>
                    <a:pt x="1635" y="545"/>
                    <a:pt x="1034" y="145"/>
                  </a:cubicBezTo>
                  <a:cubicBezTo>
                    <a:pt x="869" y="47"/>
                    <a:pt x="712" y="1"/>
                    <a:pt x="572" y="1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49"/>
            <p:cNvSpPr/>
            <p:nvPr/>
          </p:nvSpPr>
          <p:spPr>
            <a:xfrm>
              <a:off x="5245364" y="3636295"/>
              <a:ext cx="205002" cy="157696"/>
            </a:xfrm>
            <a:custGeom>
              <a:avLst/>
              <a:gdLst/>
              <a:ahLst/>
              <a:cxnLst/>
              <a:rect l="l" t="t" r="r" b="b"/>
              <a:pathLst>
                <a:path w="10208" h="7873" extrusionOk="0">
                  <a:moveTo>
                    <a:pt x="618" y="1"/>
                  </a:moveTo>
                  <a:cubicBezTo>
                    <a:pt x="254" y="1"/>
                    <a:pt x="0" y="287"/>
                    <a:pt x="0" y="810"/>
                  </a:cubicBezTo>
                  <a:lnTo>
                    <a:pt x="0" y="1177"/>
                  </a:lnTo>
                  <a:cubicBezTo>
                    <a:pt x="33" y="1944"/>
                    <a:pt x="434" y="2678"/>
                    <a:pt x="1101" y="3111"/>
                  </a:cubicBezTo>
                  <a:lnTo>
                    <a:pt x="9073" y="7715"/>
                  </a:lnTo>
                  <a:cubicBezTo>
                    <a:pt x="9258" y="7822"/>
                    <a:pt x="9432" y="7872"/>
                    <a:pt x="9585" y="7872"/>
                  </a:cubicBezTo>
                  <a:cubicBezTo>
                    <a:pt x="9957" y="7872"/>
                    <a:pt x="10207" y="7577"/>
                    <a:pt x="10207" y="7081"/>
                  </a:cubicBezTo>
                  <a:lnTo>
                    <a:pt x="10207" y="6714"/>
                  </a:lnTo>
                  <a:cubicBezTo>
                    <a:pt x="10174" y="5914"/>
                    <a:pt x="9740" y="5213"/>
                    <a:pt x="9073" y="4779"/>
                  </a:cubicBezTo>
                  <a:lnTo>
                    <a:pt x="1101" y="143"/>
                  </a:lnTo>
                  <a:cubicBezTo>
                    <a:pt x="929" y="47"/>
                    <a:pt x="764" y="1"/>
                    <a:pt x="618" y="1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49"/>
            <p:cNvSpPr/>
            <p:nvPr/>
          </p:nvSpPr>
          <p:spPr>
            <a:xfrm>
              <a:off x="5586324" y="3801502"/>
              <a:ext cx="5382" cy="96905"/>
            </a:xfrm>
            <a:custGeom>
              <a:avLst/>
              <a:gdLst/>
              <a:ahLst/>
              <a:cxnLst/>
              <a:rect l="l" t="t" r="r" b="b"/>
              <a:pathLst>
                <a:path w="268" h="4838" extrusionOk="0">
                  <a:moveTo>
                    <a:pt x="268" y="1"/>
                  </a:moveTo>
                  <a:lnTo>
                    <a:pt x="1" y="134"/>
                  </a:lnTo>
                  <a:lnTo>
                    <a:pt x="1" y="4837"/>
                  </a:lnTo>
                  <a:lnTo>
                    <a:pt x="268" y="4704"/>
                  </a:lnTo>
                  <a:lnTo>
                    <a:pt x="268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49"/>
            <p:cNvSpPr/>
            <p:nvPr/>
          </p:nvSpPr>
          <p:spPr>
            <a:xfrm>
              <a:off x="5586324" y="3801502"/>
              <a:ext cx="5382" cy="96905"/>
            </a:xfrm>
            <a:custGeom>
              <a:avLst/>
              <a:gdLst/>
              <a:ahLst/>
              <a:cxnLst/>
              <a:rect l="l" t="t" r="r" b="b"/>
              <a:pathLst>
                <a:path w="268" h="4838" extrusionOk="0">
                  <a:moveTo>
                    <a:pt x="268" y="1"/>
                  </a:moveTo>
                  <a:lnTo>
                    <a:pt x="1" y="134"/>
                  </a:lnTo>
                  <a:lnTo>
                    <a:pt x="1" y="4837"/>
                  </a:lnTo>
                  <a:lnTo>
                    <a:pt x="268" y="4704"/>
                  </a:lnTo>
                  <a:lnTo>
                    <a:pt x="26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49"/>
            <p:cNvSpPr/>
            <p:nvPr/>
          </p:nvSpPr>
          <p:spPr>
            <a:xfrm>
              <a:off x="5219899" y="3406631"/>
              <a:ext cx="698710" cy="385197"/>
            </a:xfrm>
            <a:custGeom>
              <a:avLst/>
              <a:gdLst/>
              <a:ahLst/>
              <a:cxnLst/>
              <a:rect l="l" t="t" r="r" b="b"/>
              <a:pathLst>
                <a:path w="34792" h="19231" extrusionOk="0">
                  <a:moveTo>
                    <a:pt x="16379" y="0"/>
                  </a:moveTo>
                  <a:lnTo>
                    <a:pt x="201" y="8206"/>
                  </a:lnTo>
                  <a:cubicBezTo>
                    <a:pt x="101" y="8273"/>
                    <a:pt x="34" y="8373"/>
                    <a:pt x="0" y="8473"/>
                  </a:cubicBezTo>
                  <a:cubicBezTo>
                    <a:pt x="34" y="8573"/>
                    <a:pt x="101" y="8707"/>
                    <a:pt x="201" y="8740"/>
                  </a:cubicBezTo>
                  <a:lnTo>
                    <a:pt x="18247" y="19181"/>
                  </a:lnTo>
                  <a:cubicBezTo>
                    <a:pt x="18297" y="19214"/>
                    <a:pt x="18355" y="19231"/>
                    <a:pt x="18418" y="19231"/>
                  </a:cubicBezTo>
                  <a:cubicBezTo>
                    <a:pt x="18480" y="19231"/>
                    <a:pt x="18547" y="19214"/>
                    <a:pt x="18614" y="19181"/>
                  </a:cubicBezTo>
                  <a:lnTo>
                    <a:pt x="34792" y="11008"/>
                  </a:lnTo>
                  <a:lnTo>
                    <a:pt x="34792" y="10641"/>
                  </a:lnTo>
                  <a:lnTo>
                    <a:pt x="16379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49"/>
            <p:cNvSpPr/>
            <p:nvPr/>
          </p:nvSpPr>
          <p:spPr>
            <a:xfrm>
              <a:off x="5219899" y="3570316"/>
              <a:ext cx="369799" cy="221191"/>
            </a:xfrm>
            <a:custGeom>
              <a:avLst/>
              <a:gdLst/>
              <a:ahLst/>
              <a:cxnLst/>
              <a:rect l="l" t="t" r="r" b="b"/>
              <a:pathLst>
                <a:path w="18414" h="11043" extrusionOk="0">
                  <a:moveTo>
                    <a:pt x="201" y="1"/>
                  </a:moveTo>
                  <a:lnTo>
                    <a:pt x="201" y="1"/>
                  </a:lnTo>
                  <a:cubicBezTo>
                    <a:pt x="171" y="11"/>
                    <a:pt x="151" y="29"/>
                    <a:pt x="139" y="50"/>
                  </a:cubicBezTo>
                  <a:lnTo>
                    <a:pt x="139" y="50"/>
                  </a:lnTo>
                  <a:cubicBezTo>
                    <a:pt x="158" y="32"/>
                    <a:pt x="178" y="16"/>
                    <a:pt x="201" y="1"/>
                  </a:cubicBezTo>
                  <a:close/>
                  <a:moveTo>
                    <a:pt x="139" y="50"/>
                  </a:moveTo>
                  <a:cubicBezTo>
                    <a:pt x="72" y="114"/>
                    <a:pt x="26" y="197"/>
                    <a:pt x="0" y="301"/>
                  </a:cubicBezTo>
                  <a:cubicBezTo>
                    <a:pt x="34" y="401"/>
                    <a:pt x="101" y="501"/>
                    <a:pt x="201" y="568"/>
                  </a:cubicBezTo>
                  <a:lnTo>
                    <a:pt x="18247" y="11009"/>
                  </a:lnTo>
                  <a:cubicBezTo>
                    <a:pt x="18314" y="11009"/>
                    <a:pt x="18347" y="11042"/>
                    <a:pt x="18414" y="11042"/>
                  </a:cubicBezTo>
                  <a:lnTo>
                    <a:pt x="18414" y="10675"/>
                  </a:lnTo>
                  <a:cubicBezTo>
                    <a:pt x="18347" y="10675"/>
                    <a:pt x="18280" y="10675"/>
                    <a:pt x="18247" y="10642"/>
                  </a:cubicBezTo>
                  <a:lnTo>
                    <a:pt x="201" y="201"/>
                  </a:lnTo>
                  <a:cubicBezTo>
                    <a:pt x="130" y="177"/>
                    <a:pt x="109" y="103"/>
                    <a:pt x="139" y="5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49"/>
            <p:cNvSpPr/>
            <p:nvPr/>
          </p:nvSpPr>
          <p:spPr>
            <a:xfrm>
              <a:off x="5221907" y="3406631"/>
              <a:ext cx="696702" cy="377525"/>
            </a:xfrm>
            <a:custGeom>
              <a:avLst/>
              <a:gdLst/>
              <a:ahLst/>
              <a:cxnLst/>
              <a:rect l="l" t="t" r="r" b="b"/>
              <a:pathLst>
                <a:path w="34692" h="18848" extrusionOk="0">
                  <a:moveTo>
                    <a:pt x="16279" y="0"/>
                  </a:moveTo>
                  <a:lnTo>
                    <a:pt x="101" y="8173"/>
                  </a:lnTo>
                  <a:cubicBezTo>
                    <a:pt x="1" y="8206"/>
                    <a:pt x="1" y="8340"/>
                    <a:pt x="101" y="8373"/>
                  </a:cubicBezTo>
                  <a:lnTo>
                    <a:pt x="18147" y="18814"/>
                  </a:lnTo>
                  <a:cubicBezTo>
                    <a:pt x="18214" y="18847"/>
                    <a:pt x="18247" y="18847"/>
                    <a:pt x="18314" y="18847"/>
                  </a:cubicBezTo>
                  <a:cubicBezTo>
                    <a:pt x="18380" y="18847"/>
                    <a:pt x="18447" y="18847"/>
                    <a:pt x="18514" y="18814"/>
                  </a:cubicBezTo>
                  <a:lnTo>
                    <a:pt x="34692" y="10641"/>
                  </a:lnTo>
                  <a:lnTo>
                    <a:pt x="1627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49"/>
            <p:cNvSpPr/>
            <p:nvPr/>
          </p:nvSpPr>
          <p:spPr>
            <a:xfrm>
              <a:off x="5589678" y="3619770"/>
              <a:ext cx="328931" cy="171737"/>
            </a:xfrm>
            <a:custGeom>
              <a:avLst/>
              <a:gdLst/>
              <a:ahLst/>
              <a:cxnLst/>
              <a:rect l="l" t="t" r="r" b="b"/>
              <a:pathLst>
                <a:path w="16379" h="8574" extrusionOk="0">
                  <a:moveTo>
                    <a:pt x="16379" y="0"/>
                  </a:moveTo>
                  <a:lnTo>
                    <a:pt x="201" y="8173"/>
                  </a:lnTo>
                  <a:cubicBezTo>
                    <a:pt x="134" y="8206"/>
                    <a:pt x="67" y="8206"/>
                    <a:pt x="1" y="8206"/>
                  </a:cubicBezTo>
                  <a:lnTo>
                    <a:pt x="1" y="8573"/>
                  </a:lnTo>
                  <a:cubicBezTo>
                    <a:pt x="67" y="8573"/>
                    <a:pt x="134" y="8540"/>
                    <a:pt x="201" y="8540"/>
                  </a:cubicBezTo>
                  <a:lnTo>
                    <a:pt x="16379" y="334"/>
                  </a:lnTo>
                  <a:lnTo>
                    <a:pt x="1637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49"/>
            <p:cNvSpPr/>
            <p:nvPr/>
          </p:nvSpPr>
          <p:spPr>
            <a:xfrm>
              <a:off x="5543448" y="3315094"/>
              <a:ext cx="369819" cy="307360"/>
            </a:xfrm>
            <a:custGeom>
              <a:avLst/>
              <a:gdLst/>
              <a:ahLst/>
              <a:cxnLst/>
              <a:rect l="l" t="t" r="r" b="b"/>
              <a:pathLst>
                <a:path w="18415" h="15345" extrusionOk="0">
                  <a:moveTo>
                    <a:pt x="1" y="0"/>
                  </a:moveTo>
                  <a:lnTo>
                    <a:pt x="1" y="4704"/>
                  </a:lnTo>
                  <a:lnTo>
                    <a:pt x="18414" y="15345"/>
                  </a:lnTo>
                  <a:lnTo>
                    <a:pt x="18414" y="1067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49"/>
            <p:cNvSpPr/>
            <p:nvPr/>
          </p:nvSpPr>
          <p:spPr>
            <a:xfrm>
              <a:off x="5543448" y="3315094"/>
              <a:ext cx="369819" cy="307360"/>
            </a:xfrm>
            <a:custGeom>
              <a:avLst/>
              <a:gdLst/>
              <a:ahLst/>
              <a:cxnLst/>
              <a:rect l="l" t="t" r="r" b="b"/>
              <a:pathLst>
                <a:path w="18415" h="15345" extrusionOk="0">
                  <a:moveTo>
                    <a:pt x="1" y="0"/>
                  </a:moveTo>
                  <a:lnTo>
                    <a:pt x="1" y="4704"/>
                  </a:lnTo>
                  <a:lnTo>
                    <a:pt x="18414" y="15345"/>
                  </a:lnTo>
                  <a:lnTo>
                    <a:pt x="18414" y="1067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49"/>
            <p:cNvSpPr/>
            <p:nvPr/>
          </p:nvSpPr>
          <p:spPr>
            <a:xfrm>
              <a:off x="5219899" y="3376566"/>
              <a:ext cx="649809" cy="391887"/>
            </a:xfrm>
            <a:custGeom>
              <a:avLst/>
              <a:gdLst/>
              <a:ahLst/>
              <a:cxnLst/>
              <a:rect l="l" t="t" r="r" b="b"/>
              <a:pathLst>
                <a:path w="32357" h="19565" extrusionOk="0">
                  <a:moveTo>
                    <a:pt x="13944" y="0"/>
                  </a:moveTo>
                  <a:lnTo>
                    <a:pt x="234" y="7439"/>
                  </a:lnTo>
                  <a:cubicBezTo>
                    <a:pt x="101" y="7506"/>
                    <a:pt x="34" y="7672"/>
                    <a:pt x="0" y="7806"/>
                  </a:cubicBezTo>
                  <a:lnTo>
                    <a:pt x="0" y="8773"/>
                  </a:lnTo>
                  <a:cubicBezTo>
                    <a:pt x="34" y="8940"/>
                    <a:pt x="101" y="9073"/>
                    <a:pt x="234" y="9174"/>
                  </a:cubicBezTo>
                  <a:lnTo>
                    <a:pt x="18213" y="19514"/>
                  </a:lnTo>
                  <a:cubicBezTo>
                    <a:pt x="18280" y="19548"/>
                    <a:pt x="18355" y="19564"/>
                    <a:pt x="18430" y="19564"/>
                  </a:cubicBezTo>
                  <a:cubicBezTo>
                    <a:pt x="18505" y="19564"/>
                    <a:pt x="18580" y="19548"/>
                    <a:pt x="18647" y="19514"/>
                  </a:cubicBezTo>
                  <a:lnTo>
                    <a:pt x="32357" y="12109"/>
                  </a:lnTo>
                  <a:lnTo>
                    <a:pt x="32357" y="10641"/>
                  </a:lnTo>
                  <a:lnTo>
                    <a:pt x="13944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49"/>
            <p:cNvSpPr/>
            <p:nvPr/>
          </p:nvSpPr>
          <p:spPr>
            <a:xfrm>
              <a:off x="5221907" y="3376566"/>
              <a:ext cx="647801" cy="362483"/>
            </a:xfrm>
            <a:custGeom>
              <a:avLst/>
              <a:gdLst/>
              <a:ahLst/>
              <a:cxnLst/>
              <a:rect l="l" t="t" r="r" b="b"/>
              <a:pathLst>
                <a:path w="32257" h="18097" extrusionOk="0">
                  <a:moveTo>
                    <a:pt x="13844" y="0"/>
                  </a:moveTo>
                  <a:lnTo>
                    <a:pt x="134" y="7439"/>
                  </a:lnTo>
                  <a:cubicBezTo>
                    <a:pt x="1" y="7472"/>
                    <a:pt x="1" y="7639"/>
                    <a:pt x="134" y="7672"/>
                  </a:cubicBezTo>
                  <a:lnTo>
                    <a:pt x="18113" y="18047"/>
                  </a:lnTo>
                  <a:cubicBezTo>
                    <a:pt x="18180" y="18080"/>
                    <a:pt x="18255" y="18097"/>
                    <a:pt x="18330" y="18097"/>
                  </a:cubicBezTo>
                  <a:cubicBezTo>
                    <a:pt x="18405" y="18097"/>
                    <a:pt x="18480" y="18080"/>
                    <a:pt x="18547" y="18047"/>
                  </a:cubicBezTo>
                  <a:lnTo>
                    <a:pt x="32257" y="10641"/>
                  </a:lnTo>
                  <a:lnTo>
                    <a:pt x="13844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49"/>
            <p:cNvSpPr/>
            <p:nvPr/>
          </p:nvSpPr>
          <p:spPr>
            <a:xfrm>
              <a:off x="5831512" y="3585699"/>
              <a:ext cx="15423" cy="7371"/>
            </a:xfrm>
            <a:custGeom>
              <a:avLst/>
              <a:gdLst/>
              <a:ahLst/>
              <a:cxnLst/>
              <a:rect l="l" t="t" r="r" b="b"/>
              <a:pathLst>
                <a:path w="768" h="368" extrusionOk="0">
                  <a:moveTo>
                    <a:pt x="367" y="0"/>
                  </a:moveTo>
                  <a:cubicBezTo>
                    <a:pt x="301" y="0"/>
                    <a:pt x="201" y="0"/>
                    <a:pt x="134" y="33"/>
                  </a:cubicBezTo>
                  <a:cubicBezTo>
                    <a:pt x="101" y="33"/>
                    <a:pt x="101" y="33"/>
                    <a:pt x="101" y="67"/>
                  </a:cubicBezTo>
                  <a:cubicBezTo>
                    <a:pt x="1" y="134"/>
                    <a:pt x="34" y="234"/>
                    <a:pt x="167" y="300"/>
                  </a:cubicBezTo>
                  <a:cubicBezTo>
                    <a:pt x="201" y="334"/>
                    <a:pt x="267" y="334"/>
                    <a:pt x="301" y="367"/>
                  </a:cubicBezTo>
                  <a:lnTo>
                    <a:pt x="568" y="367"/>
                  </a:lnTo>
                  <a:cubicBezTo>
                    <a:pt x="568" y="367"/>
                    <a:pt x="601" y="334"/>
                    <a:pt x="634" y="334"/>
                  </a:cubicBezTo>
                  <a:cubicBezTo>
                    <a:pt x="768" y="267"/>
                    <a:pt x="734" y="134"/>
                    <a:pt x="601" y="67"/>
                  </a:cubicBezTo>
                  <a:cubicBezTo>
                    <a:pt x="534" y="33"/>
                    <a:pt x="468" y="0"/>
                    <a:pt x="36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49"/>
            <p:cNvSpPr/>
            <p:nvPr/>
          </p:nvSpPr>
          <p:spPr>
            <a:xfrm>
              <a:off x="5219899" y="3526230"/>
              <a:ext cx="369799" cy="242543"/>
            </a:xfrm>
            <a:custGeom>
              <a:avLst/>
              <a:gdLst/>
              <a:ahLst/>
              <a:cxnLst/>
              <a:rect l="l" t="t" r="r" b="b"/>
              <a:pathLst>
                <a:path w="18414" h="12109" extrusionOk="0">
                  <a:moveTo>
                    <a:pt x="167" y="0"/>
                  </a:moveTo>
                  <a:lnTo>
                    <a:pt x="167" y="0"/>
                  </a:lnTo>
                  <a:cubicBezTo>
                    <a:pt x="67" y="67"/>
                    <a:pt x="34" y="200"/>
                    <a:pt x="0" y="334"/>
                  </a:cubicBezTo>
                  <a:lnTo>
                    <a:pt x="0" y="1301"/>
                  </a:lnTo>
                  <a:cubicBezTo>
                    <a:pt x="34" y="1468"/>
                    <a:pt x="101" y="1601"/>
                    <a:pt x="234" y="1702"/>
                  </a:cubicBezTo>
                  <a:lnTo>
                    <a:pt x="18213" y="12042"/>
                  </a:lnTo>
                  <a:cubicBezTo>
                    <a:pt x="18280" y="12076"/>
                    <a:pt x="18347" y="12109"/>
                    <a:pt x="18414" y="12109"/>
                  </a:cubicBezTo>
                  <a:lnTo>
                    <a:pt x="18414" y="10641"/>
                  </a:lnTo>
                  <a:cubicBezTo>
                    <a:pt x="18347" y="10641"/>
                    <a:pt x="18280" y="10608"/>
                    <a:pt x="18213" y="10575"/>
                  </a:cubicBezTo>
                  <a:lnTo>
                    <a:pt x="234" y="200"/>
                  </a:lnTo>
                  <a:cubicBezTo>
                    <a:pt x="134" y="167"/>
                    <a:pt x="134" y="67"/>
                    <a:pt x="167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49"/>
            <p:cNvSpPr/>
            <p:nvPr/>
          </p:nvSpPr>
          <p:spPr>
            <a:xfrm>
              <a:off x="5838882" y="3548744"/>
              <a:ext cx="54946" cy="85748"/>
            </a:xfrm>
            <a:custGeom>
              <a:avLst/>
              <a:gdLst/>
              <a:ahLst/>
              <a:cxnLst/>
              <a:rect l="l" t="t" r="r" b="b"/>
              <a:pathLst>
                <a:path w="2736" h="4281" extrusionOk="0">
                  <a:moveTo>
                    <a:pt x="1771" y="1"/>
                  </a:moveTo>
                  <a:cubicBezTo>
                    <a:pt x="1592" y="1"/>
                    <a:pt x="1415" y="52"/>
                    <a:pt x="1268" y="144"/>
                  </a:cubicBezTo>
                  <a:cubicBezTo>
                    <a:pt x="634" y="611"/>
                    <a:pt x="201" y="1278"/>
                    <a:pt x="0" y="2045"/>
                  </a:cubicBezTo>
                  <a:lnTo>
                    <a:pt x="334" y="2079"/>
                  </a:lnTo>
                  <a:cubicBezTo>
                    <a:pt x="467" y="1411"/>
                    <a:pt x="868" y="811"/>
                    <a:pt x="1435" y="411"/>
                  </a:cubicBezTo>
                  <a:cubicBezTo>
                    <a:pt x="1535" y="344"/>
                    <a:pt x="1702" y="311"/>
                    <a:pt x="1835" y="311"/>
                  </a:cubicBezTo>
                  <a:cubicBezTo>
                    <a:pt x="1855" y="301"/>
                    <a:pt x="1877" y="297"/>
                    <a:pt x="1901" y="297"/>
                  </a:cubicBezTo>
                  <a:cubicBezTo>
                    <a:pt x="1958" y="297"/>
                    <a:pt x="2021" y="320"/>
                    <a:pt x="2069" y="344"/>
                  </a:cubicBezTo>
                  <a:cubicBezTo>
                    <a:pt x="2335" y="611"/>
                    <a:pt x="2502" y="1011"/>
                    <a:pt x="2436" y="1411"/>
                  </a:cubicBezTo>
                  <a:cubicBezTo>
                    <a:pt x="2402" y="2379"/>
                    <a:pt x="1835" y="3480"/>
                    <a:pt x="1168" y="3880"/>
                  </a:cubicBezTo>
                  <a:cubicBezTo>
                    <a:pt x="1068" y="3955"/>
                    <a:pt x="949" y="3993"/>
                    <a:pt x="826" y="3993"/>
                  </a:cubicBezTo>
                  <a:cubicBezTo>
                    <a:pt x="784" y="3993"/>
                    <a:pt x="743" y="3988"/>
                    <a:pt x="701" y="3980"/>
                  </a:cubicBezTo>
                  <a:lnTo>
                    <a:pt x="367" y="4180"/>
                  </a:lnTo>
                  <a:cubicBezTo>
                    <a:pt x="501" y="4247"/>
                    <a:pt x="634" y="4280"/>
                    <a:pt x="768" y="4280"/>
                  </a:cubicBezTo>
                  <a:cubicBezTo>
                    <a:pt x="968" y="4280"/>
                    <a:pt x="1135" y="4213"/>
                    <a:pt x="1301" y="4113"/>
                  </a:cubicBezTo>
                  <a:cubicBezTo>
                    <a:pt x="2069" y="3713"/>
                    <a:pt x="2669" y="2479"/>
                    <a:pt x="2702" y="1411"/>
                  </a:cubicBezTo>
                  <a:cubicBezTo>
                    <a:pt x="2736" y="778"/>
                    <a:pt x="2536" y="311"/>
                    <a:pt x="2202" y="111"/>
                  </a:cubicBezTo>
                  <a:cubicBezTo>
                    <a:pt x="2067" y="35"/>
                    <a:pt x="1918" y="1"/>
                    <a:pt x="177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49"/>
            <p:cNvSpPr/>
            <p:nvPr/>
          </p:nvSpPr>
          <p:spPr>
            <a:xfrm>
              <a:off x="5219899" y="3312430"/>
              <a:ext cx="698710" cy="419268"/>
            </a:xfrm>
            <a:custGeom>
              <a:avLst/>
              <a:gdLst/>
              <a:ahLst/>
              <a:cxnLst/>
              <a:rect l="l" t="t" r="r" b="b"/>
              <a:pathLst>
                <a:path w="34792" h="20932" extrusionOk="0">
                  <a:moveTo>
                    <a:pt x="16379" y="0"/>
                  </a:moveTo>
                  <a:lnTo>
                    <a:pt x="201" y="9874"/>
                  </a:lnTo>
                  <a:cubicBezTo>
                    <a:pt x="101" y="9940"/>
                    <a:pt x="34" y="10041"/>
                    <a:pt x="0" y="10174"/>
                  </a:cubicBezTo>
                  <a:cubicBezTo>
                    <a:pt x="34" y="10274"/>
                    <a:pt x="101" y="10407"/>
                    <a:pt x="201" y="10441"/>
                  </a:cubicBezTo>
                  <a:lnTo>
                    <a:pt x="18247" y="20882"/>
                  </a:lnTo>
                  <a:cubicBezTo>
                    <a:pt x="18297" y="20915"/>
                    <a:pt x="18355" y="20932"/>
                    <a:pt x="18418" y="20932"/>
                  </a:cubicBezTo>
                  <a:cubicBezTo>
                    <a:pt x="18480" y="20932"/>
                    <a:pt x="18547" y="20915"/>
                    <a:pt x="18614" y="20882"/>
                  </a:cubicBezTo>
                  <a:lnTo>
                    <a:pt x="34792" y="11008"/>
                  </a:lnTo>
                  <a:lnTo>
                    <a:pt x="34792" y="10641"/>
                  </a:lnTo>
                  <a:lnTo>
                    <a:pt x="16379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49"/>
            <p:cNvSpPr/>
            <p:nvPr/>
          </p:nvSpPr>
          <p:spPr>
            <a:xfrm>
              <a:off x="5219236" y="3510186"/>
              <a:ext cx="370462" cy="221171"/>
            </a:xfrm>
            <a:custGeom>
              <a:avLst/>
              <a:gdLst/>
              <a:ahLst/>
              <a:cxnLst/>
              <a:rect l="l" t="t" r="r" b="b"/>
              <a:pathLst>
                <a:path w="18447" h="11042" extrusionOk="0">
                  <a:moveTo>
                    <a:pt x="234" y="1"/>
                  </a:moveTo>
                  <a:lnTo>
                    <a:pt x="234" y="1"/>
                  </a:lnTo>
                  <a:cubicBezTo>
                    <a:pt x="221" y="5"/>
                    <a:pt x="211" y="10"/>
                    <a:pt x="202" y="17"/>
                  </a:cubicBezTo>
                  <a:lnTo>
                    <a:pt x="202" y="17"/>
                  </a:lnTo>
                  <a:cubicBezTo>
                    <a:pt x="212" y="11"/>
                    <a:pt x="222" y="6"/>
                    <a:pt x="234" y="1"/>
                  </a:cubicBezTo>
                  <a:close/>
                  <a:moveTo>
                    <a:pt x="202" y="17"/>
                  </a:moveTo>
                  <a:lnTo>
                    <a:pt x="202" y="17"/>
                  </a:lnTo>
                  <a:cubicBezTo>
                    <a:pt x="1" y="135"/>
                    <a:pt x="11" y="473"/>
                    <a:pt x="234" y="568"/>
                  </a:cubicBezTo>
                  <a:lnTo>
                    <a:pt x="18280" y="11009"/>
                  </a:lnTo>
                  <a:cubicBezTo>
                    <a:pt x="18347" y="11009"/>
                    <a:pt x="18380" y="11042"/>
                    <a:pt x="18447" y="11042"/>
                  </a:cubicBezTo>
                  <a:lnTo>
                    <a:pt x="18447" y="10675"/>
                  </a:lnTo>
                  <a:cubicBezTo>
                    <a:pt x="18380" y="10675"/>
                    <a:pt x="18313" y="10675"/>
                    <a:pt x="18280" y="10642"/>
                  </a:cubicBezTo>
                  <a:lnTo>
                    <a:pt x="234" y="201"/>
                  </a:lnTo>
                  <a:cubicBezTo>
                    <a:pt x="146" y="172"/>
                    <a:pt x="135" y="65"/>
                    <a:pt x="202" y="1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49"/>
            <p:cNvSpPr/>
            <p:nvPr/>
          </p:nvSpPr>
          <p:spPr>
            <a:xfrm>
              <a:off x="5221907" y="3312430"/>
              <a:ext cx="696702" cy="411596"/>
            </a:xfrm>
            <a:custGeom>
              <a:avLst/>
              <a:gdLst/>
              <a:ahLst/>
              <a:cxnLst/>
              <a:rect l="l" t="t" r="r" b="b"/>
              <a:pathLst>
                <a:path w="34692" h="20549" extrusionOk="0">
                  <a:moveTo>
                    <a:pt x="16279" y="0"/>
                  </a:moveTo>
                  <a:lnTo>
                    <a:pt x="101" y="9874"/>
                  </a:lnTo>
                  <a:cubicBezTo>
                    <a:pt x="1" y="9907"/>
                    <a:pt x="1" y="10041"/>
                    <a:pt x="101" y="10074"/>
                  </a:cubicBezTo>
                  <a:lnTo>
                    <a:pt x="18147" y="20515"/>
                  </a:lnTo>
                  <a:cubicBezTo>
                    <a:pt x="18214" y="20548"/>
                    <a:pt x="18247" y="20548"/>
                    <a:pt x="18314" y="20548"/>
                  </a:cubicBezTo>
                  <a:cubicBezTo>
                    <a:pt x="18380" y="20548"/>
                    <a:pt x="18447" y="20548"/>
                    <a:pt x="18514" y="20515"/>
                  </a:cubicBezTo>
                  <a:lnTo>
                    <a:pt x="34692" y="10608"/>
                  </a:lnTo>
                  <a:lnTo>
                    <a:pt x="16279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49"/>
            <p:cNvSpPr/>
            <p:nvPr/>
          </p:nvSpPr>
          <p:spPr>
            <a:xfrm>
              <a:off x="5589678" y="3524888"/>
              <a:ext cx="328931" cy="206469"/>
            </a:xfrm>
            <a:custGeom>
              <a:avLst/>
              <a:gdLst/>
              <a:ahLst/>
              <a:cxnLst/>
              <a:rect l="l" t="t" r="r" b="b"/>
              <a:pathLst>
                <a:path w="16379" h="10308" extrusionOk="0">
                  <a:moveTo>
                    <a:pt x="16379" y="1"/>
                  </a:moveTo>
                  <a:lnTo>
                    <a:pt x="201" y="9908"/>
                  </a:lnTo>
                  <a:cubicBezTo>
                    <a:pt x="134" y="9941"/>
                    <a:pt x="67" y="9941"/>
                    <a:pt x="1" y="9941"/>
                  </a:cubicBezTo>
                  <a:lnTo>
                    <a:pt x="1" y="10308"/>
                  </a:lnTo>
                  <a:cubicBezTo>
                    <a:pt x="67" y="10308"/>
                    <a:pt x="134" y="10275"/>
                    <a:pt x="201" y="10275"/>
                  </a:cubicBezTo>
                  <a:lnTo>
                    <a:pt x="16379" y="368"/>
                  </a:lnTo>
                  <a:lnTo>
                    <a:pt x="1637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49"/>
            <p:cNvSpPr/>
            <p:nvPr/>
          </p:nvSpPr>
          <p:spPr>
            <a:xfrm>
              <a:off x="5913247" y="3525549"/>
              <a:ext cx="5362" cy="96905"/>
            </a:xfrm>
            <a:custGeom>
              <a:avLst/>
              <a:gdLst/>
              <a:ahLst/>
              <a:cxnLst/>
              <a:rect l="l" t="t" r="r" b="b"/>
              <a:pathLst>
                <a:path w="267" h="4838" extrusionOk="0">
                  <a:moveTo>
                    <a:pt x="267" y="1"/>
                  </a:moveTo>
                  <a:lnTo>
                    <a:pt x="0" y="168"/>
                  </a:lnTo>
                  <a:lnTo>
                    <a:pt x="0" y="4838"/>
                  </a:lnTo>
                  <a:lnTo>
                    <a:pt x="267" y="4704"/>
                  </a:lnTo>
                  <a:lnTo>
                    <a:pt x="267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49"/>
            <p:cNvSpPr/>
            <p:nvPr/>
          </p:nvSpPr>
          <p:spPr>
            <a:xfrm>
              <a:off x="5913247" y="3525549"/>
              <a:ext cx="5362" cy="96905"/>
            </a:xfrm>
            <a:custGeom>
              <a:avLst/>
              <a:gdLst/>
              <a:ahLst/>
              <a:cxnLst/>
              <a:rect l="l" t="t" r="r" b="b"/>
              <a:pathLst>
                <a:path w="267" h="4838" extrusionOk="0">
                  <a:moveTo>
                    <a:pt x="267" y="1"/>
                  </a:moveTo>
                  <a:lnTo>
                    <a:pt x="0" y="168"/>
                  </a:lnTo>
                  <a:lnTo>
                    <a:pt x="0" y="4838"/>
                  </a:lnTo>
                  <a:lnTo>
                    <a:pt x="267" y="4704"/>
                  </a:lnTo>
                  <a:lnTo>
                    <a:pt x="2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49"/>
            <p:cNvSpPr/>
            <p:nvPr/>
          </p:nvSpPr>
          <p:spPr>
            <a:xfrm>
              <a:off x="5216545" y="3309085"/>
              <a:ext cx="693368" cy="398897"/>
            </a:xfrm>
            <a:custGeom>
              <a:avLst/>
              <a:gdLst/>
              <a:ahLst/>
              <a:cxnLst/>
              <a:rect l="l" t="t" r="r" b="b"/>
              <a:pathLst>
                <a:path w="34526" h="19915" extrusionOk="0">
                  <a:moveTo>
                    <a:pt x="16362" y="0"/>
                  </a:moveTo>
                  <a:cubicBezTo>
                    <a:pt x="16221" y="0"/>
                    <a:pt x="16079" y="34"/>
                    <a:pt x="15945" y="100"/>
                  </a:cubicBezTo>
                  <a:lnTo>
                    <a:pt x="1" y="9307"/>
                  </a:lnTo>
                  <a:lnTo>
                    <a:pt x="18414" y="19915"/>
                  </a:lnTo>
                  <a:lnTo>
                    <a:pt x="34359" y="10708"/>
                  </a:lnTo>
                  <a:cubicBezTo>
                    <a:pt x="34459" y="10675"/>
                    <a:pt x="34525" y="10574"/>
                    <a:pt x="34525" y="10474"/>
                  </a:cubicBezTo>
                  <a:lnTo>
                    <a:pt x="34525" y="10107"/>
                  </a:lnTo>
                  <a:lnTo>
                    <a:pt x="16779" y="100"/>
                  </a:lnTo>
                  <a:cubicBezTo>
                    <a:pt x="16646" y="34"/>
                    <a:pt x="16504" y="0"/>
                    <a:pt x="16362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49"/>
            <p:cNvSpPr/>
            <p:nvPr/>
          </p:nvSpPr>
          <p:spPr>
            <a:xfrm>
              <a:off x="5216545" y="3309085"/>
              <a:ext cx="693368" cy="398897"/>
            </a:xfrm>
            <a:custGeom>
              <a:avLst/>
              <a:gdLst/>
              <a:ahLst/>
              <a:cxnLst/>
              <a:rect l="l" t="t" r="r" b="b"/>
              <a:pathLst>
                <a:path w="34526" h="19915" extrusionOk="0">
                  <a:moveTo>
                    <a:pt x="16362" y="0"/>
                  </a:moveTo>
                  <a:cubicBezTo>
                    <a:pt x="16221" y="0"/>
                    <a:pt x="16079" y="34"/>
                    <a:pt x="15945" y="100"/>
                  </a:cubicBezTo>
                  <a:lnTo>
                    <a:pt x="1" y="9307"/>
                  </a:lnTo>
                  <a:lnTo>
                    <a:pt x="18414" y="19915"/>
                  </a:lnTo>
                  <a:lnTo>
                    <a:pt x="34359" y="10708"/>
                  </a:lnTo>
                  <a:cubicBezTo>
                    <a:pt x="34459" y="10675"/>
                    <a:pt x="34525" y="10574"/>
                    <a:pt x="34525" y="10474"/>
                  </a:cubicBezTo>
                  <a:lnTo>
                    <a:pt x="34525" y="10107"/>
                  </a:lnTo>
                  <a:lnTo>
                    <a:pt x="16779" y="100"/>
                  </a:lnTo>
                  <a:cubicBezTo>
                    <a:pt x="16646" y="34"/>
                    <a:pt x="16504" y="0"/>
                    <a:pt x="1636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49"/>
            <p:cNvSpPr/>
            <p:nvPr/>
          </p:nvSpPr>
          <p:spPr>
            <a:xfrm>
              <a:off x="5216545" y="3301734"/>
              <a:ext cx="694714" cy="399558"/>
            </a:xfrm>
            <a:custGeom>
              <a:avLst/>
              <a:gdLst/>
              <a:ahLst/>
              <a:cxnLst/>
              <a:rect l="l" t="t" r="r" b="b"/>
              <a:pathLst>
                <a:path w="34593" h="19948" extrusionOk="0">
                  <a:moveTo>
                    <a:pt x="16362" y="0"/>
                  </a:moveTo>
                  <a:cubicBezTo>
                    <a:pt x="16221" y="0"/>
                    <a:pt x="16079" y="34"/>
                    <a:pt x="15945" y="100"/>
                  </a:cubicBezTo>
                  <a:lnTo>
                    <a:pt x="1" y="9307"/>
                  </a:lnTo>
                  <a:lnTo>
                    <a:pt x="18414" y="19948"/>
                  </a:lnTo>
                  <a:lnTo>
                    <a:pt x="34359" y="10741"/>
                  </a:lnTo>
                  <a:cubicBezTo>
                    <a:pt x="34592" y="10641"/>
                    <a:pt x="34592" y="10341"/>
                    <a:pt x="34359" y="10241"/>
                  </a:cubicBezTo>
                  <a:lnTo>
                    <a:pt x="16779" y="100"/>
                  </a:lnTo>
                  <a:cubicBezTo>
                    <a:pt x="16646" y="34"/>
                    <a:pt x="16504" y="0"/>
                    <a:pt x="16362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49"/>
            <p:cNvSpPr/>
            <p:nvPr/>
          </p:nvSpPr>
          <p:spPr>
            <a:xfrm>
              <a:off x="5216545" y="3301734"/>
              <a:ext cx="694714" cy="399558"/>
            </a:xfrm>
            <a:custGeom>
              <a:avLst/>
              <a:gdLst/>
              <a:ahLst/>
              <a:cxnLst/>
              <a:rect l="l" t="t" r="r" b="b"/>
              <a:pathLst>
                <a:path w="34593" h="19948" extrusionOk="0">
                  <a:moveTo>
                    <a:pt x="16362" y="0"/>
                  </a:moveTo>
                  <a:cubicBezTo>
                    <a:pt x="16221" y="0"/>
                    <a:pt x="16079" y="34"/>
                    <a:pt x="15945" y="100"/>
                  </a:cubicBezTo>
                  <a:lnTo>
                    <a:pt x="1" y="9307"/>
                  </a:lnTo>
                  <a:lnTo>
                    <a:pt x="18414" y="19948"/>
                  </a:lnTo>
                  <a:lnTo>
                    <a:pt x="34359" y="10741"/>
                  </a:lnTo>
                  <a:cubicBezTo>
                    <a:pt x="34592" y="10641"/>
                    <a:pt x="34592" y="10341"/>
                    <a:pt x="34359" y="10241"/>
                  </a:cubicBezTo>
                  <a:lnTo>
                    <a:pt x="16779" y="100"/>
                  </a:lnTo>
                  <a:cubicBezTo>
                    <a:pt x="16646" y="34"/>
                    <a:pt x="16504" y="0"/>
                    <a:pt x="1636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49"/>
            <p:cNvSpPr/>
            <p:nvPr/>
          </p:nvSpPr>
          <p:spPr>
            <a:xfrm>
              <a:off x="5256068" y="3301734"/>
              <a:ext cx="645130" cy="370835"/>
            </a:xfrm>
            <a:custGeom>
              <a:avLst/>
              <a:gdLst/>
              <a:ahLst/>
              <a:cxnLst/>
              <a:rect l="l" t="t" r="r" b="b"/>
              <a:pathLst>
                <a:path w="32124" h="18514" extrusionOk="0">
                  <a:moveTo>
                    <a:pt x="13940" y="0"/>
                  </a:moveTo>
                  <a:cubicBezTo>
                    <a:pt x="13794" y="0"/>
                    <a:pt x="13644" y="34"/>
                    <a:pt x="13510" y="100"/>
                  </a:cubicBezTo>
                  <a:lnTo>
                    <a:pt x="1702" y="6905"/>
                  </a:lnTo>
                  <a:lnTo>
                    <a:pt x="1" y="5905"/>
                  </a:lnTo>
                  <a:lnTo>
                    <a:pt x="1" y="7906"/>
                  </a:lnTo>
                  <a:lnTo>
                    <a:pt x="18414" y="18514"/>
                  </a:lnTo>
                  <a:lnTo>
                    <a:pt x="31924" y="10708"/>
                  </a:lnTo>
                  <a:cubicBezTo>
                    <a:pt x="32057" y="10641"/>
                    <a:pt x="32124" y="10508"/>
                    <a:pt x="32090" y="10374"/>
                  </a:cubicBezTo>
                  <a:lnTo>
                    <a:pt x="32090" y="8573"/>
                  </a:lnTo>
                  <a:lnTo>
                    <a:pt x="30556" y="9474"/>
                  </a:lnTo>
                  <a:lnTo>
                    <a:pt x="14344" y="100"/>
                  </a:lnTo>
                  <a:cubicBezTo>
                    <a:pt x="14228" y="34"/>
                    <a:pt x="14086" y="0"/>
                    <a:pt x="13940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49"/>
            <p:cNvSpPr/>
            <p:nvPr/>
          </p:nvSpPr>
          <p:spPr>
            <a:xfrm>
              <a:off x="5256068" y="3261634"/>
              <a:ext cx="645813" cy="371516"/>
            </a:xfrm>
            <a:custGeom>
              <a:avLst/>
              <a:gdLst/>
              <a:ahLst/>
              <a:cxnLst/>
              <a:rect l="l" t="t" r="r" b="b"/>
              <a:pathLst>
                <a:path w="32158" h="18548" extrusionOk="0">
                  <a:moveTo>
                    <a:pt x="13927" y="1"/>
                  </a:moveTo>
                  <a:cubicBezTo>
                    <a:pt x="13786" y="1"/>
                    <a:pt x="13644" y="34"/>
                    <a:pt x="13510" y="101"/>
                  </a:cubicBezTo>
                  <a:lnTo>
                    <a:pt x="1" y="7907"/>
                  </a:lnTo>
                  <a:lnTo>
                    <a:pt x="18414" y="18547"/>
                  </a:lnTo>
                  <a:lnTo>
                    <a:pt x="31924" y="10742"/>
                  </a:lnTo>
                  <a:cubicBezTo>
                    <a:pt x="32157" y="10642"/>
                    <a:pt x="32157" y="10342"/>
                    <a:pt x="31924" y="10242"/>
                  </a:cubicBezTo>
                  <a:lnTo>
                    <a:pt x="14344" y="101"/>
                  </a:lnTo>
                  <a:cubicBezTo>
                    <a:pt x="14211" y="34"/>
                    <a:pt x="14069" y="1"/>
                    <a:pt x="13927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49"/>
            <p:cNvSpPr/>
            <p:nvPr/>
          </p:nvSpPr>
          <p:spPr>
            <a:xfrm>
              <a:off x="5256068" y="3419991"/>
              <a:ext cx="369799" cy="252578"/>
            </a:xfrm>
            <a:custGeom>
              <a:avLst/>
              <a:gdLst/>
              <a:ahLst/>
              <a:cxnLst/>
              <a:rect l="l" t="t" r="r" b="b"/>
              <a:pathLst>
                <a:path w="18414" h="12610" extrusionOk="0">
                  <a:moveTo>
                    <a:pt x="1" y="1"/>
                  </a:moveTo>
                  <a:lnTo>
                    <a:pt x="1" y="2002"/>
                  </a:lnTo>
                  <a:lnTo>
                    <a:pt x="18414" y="12610"/>
                  </a:lnTo>
                  <a:lnTo>
                    <a:pt x="18414" y="1064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49"/>
            <p:cNvSpPr/>
            <p:nvPr/>
          </p:nvSpPr>
          <p:spPr>
            <a:xfrm>
              <a:off x="5618476" y="3611077"/>
              <a:ext cx="14761" cy="7872"/>
            </a:xfrm>
            <a:custGeom>
              <a:avLst/>
              <a:gdLst/>
              <a:ahLst/>
              <a:cxnLst/>
              <a:rect l="l" t="t" r="r" b="b"/>
              <a:pathLst>
                <a:path w="735" h="393" extrusionOk="0">
                  <a:moveTo>
                    <a:pt x="368" y="1"/>
                  </a:moveTo>
                  <a:cubicBezTo>
                    <a:pt x="268" y="1"/>
                    <a:pt x="168" y="1"/>
                    <a:pt x="101" y="34"/>
                  </a:cubicBezTo>
                  <a:cubicBezTo>
                    <a:pt x="1" y="134"/>
                    <a:pt x="1" y="234"/>
                    <a:pt x="134" y="301"/>
                  </a:cubicBezTo>
                  <a:cubicBezTo>
                    <a:pt x="168" y="334"/>
                    <a:pt x="234" y="368"/>
                    <a:pt x="301" y="368"/>
                  </a:cubicBezTo>
                  <a:cubicBezTo>
                    <a:pt x="335" y="384"/>
                    <a:pt x="368" y="393"/>
                    <a:pt x="405" y="393"/>
                  </a:cubicBezTo>
                  <a:cubicBezTo>
                    <a:pt x="443" y="393"/>
                    <a:pt x="485" y="384"/>
                    <a:pt x="535" y="368"/>
                  </a:cubicBezTo>
                  <a:cubicBezTo>
                    <a:pt x="568" y="368"/>
                    <a:pt x="601" y="368"/>
                    <a:pt x="601" y="334"/>
                  </a:cubicBezTo>
                  <a:cubicBezTo>
                    <a:pt x="735" y="268"/>
                    <a:pt x="735" y="134"/>
                    <a:pt x="568" y="67"/>
                  </a:cubicBezTo>
                  <a:cubicBezTo>
                    <a:pt x="501" y="34"/>
                    <a:pt x="435" y="1"/>
                    <a:pt x="36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49"/>
            <p:cNvSpPr/>
            <p:nvPr/>
          </p:nvSpPr>
          <p:spPr>
            <a:xfrm>
              <a:off x="5578954" y="3605068"/>
              <a:ext cx="50266" cy="62834"/>
            </a:xfrm>
            <a:custGeom>
              <a:avLst/>
              <a:gdLst/>
              <a:ahLst/>
              <a:cxnLst/>
              <a:rect l="l" t="t" r="r" b="b"/>
              <a:pathLst>
                <a:path w="2503" h="3137" extrusionOk="0">
                  <a:moveTo>
                    <a:pt x="1735" y="0"/>
                  </a:moveTo>
                  <a:cubicBezTo>
                    <a:pt x="1535" y="34"/>
                    <a:pt x="1335" y="67"/>
                    <a:pt x="1168" y="201"/>
                  </a:cubicBezTo>
                  <a:cubicBezTo>
                    <a:pt x="468" y="634"/>
                    <a:pt x="68" y="1368"/>
                    <a:pt x="34" y="2169"/>
                  </a:cubicBezTo>
                  <a:cubicBezTo>
                    <a:pt x="1" y="2402"/>
                    <a:pt x="101" y="2669"/>
                    <a:pt x="234" y="2836"/>
                  </a:cubicBezTo>
                  <a:cubicBezTo>
                    <a:pt x="368" y="3036"/>
                    <a:pt x="601" y="3136"/>
                    <a:pt x="835" y="3136"/>
                  </a:cubicBezTo>
                  <a:cubicBezTo>
                    <a:pt x="1035" y="3136"/>
                    <a:pt x="1235" y="3069"/>
                    <a:pt x="1402" y="2969"/>
                  </a:cubicBezTo>
                  <a:cubicBezTo>
                    <a:pt x="1435" y="2936"/>
                    <a:pt x="1469" y="2936"/>
                    <a:pt x="1502" y="2903"/>
                  </a:cubicBezTo>
                  <a:lnTo>
                    <a:pt x="1268" y="2769"/>
                  </a:lnTo>
                  <a:cubicBezTo>
                    <a:pt x="1111" y="2853"/>
                    <a:pt x="963" y="2892"/>
                    <a:pt x="832" y="2892"/>
                  </a:cubicBezTo>
                  <a:cubicBezTo>
                    <a:pt x="494" y="2892"/>
                    <a:pt x="268" y="2626"/>
                    <a:pt x="268" y="2169"/>
                  </a:cubicBezTo>
                  <a:cubicBezTo>
                    <a:pt x="301" y="1435"/>
                    <a:pt x="668" y="768"/>
                    <a:pt x="1268" y="401"/>
                  </a:cubicBezTo>
                  <a:cubicBezTo>
                    <a:pt x="1397" y="291"/>
                    <a:pt x="1546" y="241"/>
                    <a:pt x="1692" y="241"/>
                  </a:cubicBezTo>
                  <a:cubicBezTo>
                    <a:pt x="1812" y="241"/>
                    <a:pt x="1931" y="274"/>
                    <a:pt x="2036" y="334"/>
                  </a:cubicBezTo>
                  <a:cubicBezTo>
                    <a:pt x="2169" y="401"/>
                    <a:pt x="2236" y="534"/>
                    <a:pt x="2269" y="668"/>
                  </a:cubicBezTo>
                  <a:lnTo>
                    <a:pt x="2503" y="668"/>
                  </a:lnTo>
                  <a:cubicBezTo>
                    <a:pt x="2469" y="534"/>
                    <a:pt x="2403" y="401"/>
                    <a:pt x="2336" y="301"/>
                  </a:cubicBezTo>
                  <a:cubicBezTo>
                    <a:pt x="2169" y="101"/>
                    <a:pt x="1969" y="0"/>
                    <a:pt x="173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49"/>
            <p:cNvSpPr/>
            <p:nvPr/>
          </p:nvSpPr>
          <p:spPr>
            <a:xfrm>
              <a:off x="5591024" y="3455404"/>
              <a:ext cx="318890" cy="163044"/>
            </a:xfrm>
            <a:custGeom>
              <a:avLst/>
              <a:gdLst/>
              <a:ahLst/>
              <a:cxnLst/>
              <a:rect l="l" t="t" r="r" b="b"/>
              <a:pathLst>
                <a:path w="15879" h="8140" extrusionOk="0">
                  <a:moveTo>
                    <a:pt x="15878" y="0"/>
                  </a:moveTo>
                  <a:lnTo>
                    <a:pt x="0" y="7773"/>
                  </a:lnTo>
                  <a:lnTo>
                    <a:pt x="0" y="8140"/>
                  </a:lnTo>
                  <a:lnTo>
                    <a:pt x="15678" y="634"/>
                  </a:lnTo>
                  <a:cubicBezTo>
                    <a:pt x="15812" y="534"/>
                    <a:pt x="15878" y="401"/>
                    <a:pt x="15878" y="267"/>
                  </a:cubicBezTo>
                  <a:lnTo>
                    <a:pt x="15878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49"/>
            <p:cNvSpPr/>
            <p:nvPr/>
          </p:nvSpPr>
          <p:spPr>
            <a:xfrm>
              <a:off x="5591024" y="3455404"/>
              <a:ext cx="318890" cy="163044"/>
            </a:xfrm>
            <a:custGeom>
              <a:avLst/>
              <a:gdLst/>
              <a:ahLst/>
              <a:cxnLst/>
              <a:rect l="l" t="t" r="r" b="b"/>
              <a:pathLst>
                <a:path w="15879" h="8140" extrusionOk="0">
                  <a:moveTo>
                    <a:pt x="15878" y="0"/>
                  </a:moveTo>
                  <a:lnTo>
                    <a:pt x="0" y="7773"/>
                  </a:lnTo>
                  <a:lnTo>
                    <a:pt x="0" y="8140"/>
                  </a:lnTo>
                  <a:lnTo>
                    <a:pt x="15678" y="634"/>
                  </a:lnTo>
                  <a:cubicBezTo>
                    <a:pt x="15812" y="534"/>
                    <a:pt x="15878" y="401"/>
                    <a:pt x="15878" y="267"/>
                  </a:cubicBezTo>
                  <a:lnTo>
                    <a:pt x="1587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49"/>
            <p:cNvSpPr/>
            <p:nvPr/>
          </p:nvSpPr>
          <p:spPr>
            <a:xfrm>
              <a:off x="5216545" y="3245610"/>
              <a:ext cx="694714" cy="368171"/>
            </a:xfrm>
            <a:custGeom>
              <a:avLst/>
              <a:gdLst/>
              <a:ahLst/>
              <a:cxnLst/>
              <a:rect l="l" t="t" r="r" b="b"/>
              <a:pathLst>
                <a:path w="34593" h="18381" extrusionOk="0">
                  <a:moveTo>
                    <a:pt x="16362" y="0"/>
                  </a:moveTo>
                  <a:cubicBezTo>
                    <a:pt x="16221" y="0"/>
                    <a:pt x="16079" y="34"/>
                    <a:pt x="15945" y="100"/>
                  </a:cubicBezTo>
                  <a:lnTo>
                    <a:pt x="1" y="7739"/>
                  </a:lnTo>
                  <a:lnTo>
                    <a:pt x="18414" y="18380"/>
                  </a:lnTo>
                  <a:lnTo>
                    <a:pt x="34359" y="10708"/>
                  </a:lnTo>
                  <a:cubicBezTo>
                    <a:pt x="34592" y="10575"/>
                    <a:pt x="34592" y="10374"/>
                    <a:pt x="34359" y="10241"/>
                  </a:cubicBezTo>
                  <a:lnTo>
                    <a:pt x="16779" y="100"/>
                  </a:lnTo>
                  <a:cubicBezTo>
                    <a:pt x="16646" y="34"/>
                    <a:pt x="16504" y="0"/>
                    <a:pt x="16362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49"/>
            <p:cNvSpPr/>
            <p:nvPr/>
          </p:nvSpPr>
          <p:spPr>
            <a:xfrm>
              <a:off x="5216545" y="3400622"/>
              <a:ext cx="369799" cy="307360"/>
            </a:xfrm>
            <a:custGeom>
              <a:avLst/>
              <a:gdLst/>
              <a:ahLst/>
              <a:cxnLst/>
              <a:rect l="l" t="t" r="r" b="b"/>
              <a:pathLst>
                <a:path w="18414" h="15345" extrusionOk="0">
                  <a:moveTo>
                    <a:pt x="1" y="0"/>
                  </a:moveTo>
                  <a:lnTo>
                    <a:pt x="1" y="4737"/>
                  </a:lnTo>
                  <a:lnTo>
                    <a:pt x="18414" y="15345"/>
                  </a:lnTo>
                  <a:lnTo>
                    <a:pt x="18414" y="1064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49"/>
            <p:cNvSpPr/>
            <p:nvPr/>
          </p:nvSpPr>
          <p:spPr>
            <a:xfrm>
              <a:off x="5216545" y="3400622"/>
              <a:ext cx="369799" cy="307360"/>
            </a:xfrm>
            <a:custGeom>
              <a:avLst/>
              <a:gdLst/>
              <a:ahLst/>
              <a:cxnLst/>
              <a:rect l="l" t="t" r="r" b="b"/>
              <a:pathLst>
                <a:path w="18414" h="15345" extrusionOk="0">
                  <a:moveTo>
                    <a:pt x="1" y="0"/>
                  </a:moveTo>
                  <a:lnTo>
                    <a:pt x="1" y="4737"/>
                  </a:lnTo>
                  <a:lnTo>
                    <a:pt x="18414" y="15345"/>
                  </a:lnTo>
                  <a:lnTo>
                    <a:pt x="18414" y="1064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49"/>
            <p:cNvSpPr/>
            <p:nvPr/>
          </p:nvSpPr>
          <p:spPr>
            <a:xfrm>
              <a:off x="5479144" y="3585018"/>
              <a:ext cx="50929" cy="62153"/>
            </a:xfrm>
            <a:custGeom>
              <a:avLst/>
              <a:gdLst/>
              <a:ahLst/>
              <a:cxnLst/>
              <a:rect l="l" t="t" r="r" b="b"/>
              <a:pathLst>
                <a:path w="2536" h="3103" extrusionOk="0">
                  <a:moveTo>
                    <a:pt x="801" y="1"/>
                  </a:moveTo>
                  <a:cubicBezTo>
                    <a:pt x="334" y="1"/>
                    <a:pt x="1" y="368"/>
                    <a:pt x="1" y="968"/>
                  </a:cubicBezTo>
                  <a:cubicBezTo>
                    <a:pt x="34" y="1769"/>
                    <a:pt x="468" y="2503"/>
                    <a:pt x="1135" y="2936"/>
                  </a:cubicBezTo>
                  <a:cubicBezTo>
                    <a:pt x="1302" y="3036"/>
                    <a:pt x="1502" y="3103"/>
                    <a:pt x="1702" y="3103"/>
                  </a:cubicBezTo>
                  <a:cubicBezTo>
                    <a:pt x="1935" y="3103"/>
                    <a:pt x="2169" y="3003"/>
                    <a:pt x="2302" y="2836"/>
                  </a:cubicBezTo>
                  <a:cubicBezTo>
                    <a:pt x="2436" y="2636"/>
                    <a:pt x="2536" y="2402"/>
                    <a:pt x="2502" y="2136"/>
                  </a:cubicBezTo>
                  <a:cubicBezTo>
                    <a:pt x="2469" y="1335"/>
                    <a:pt x="2035" y="601"/>
                    <a:pt x="1368" y="168"/>
                  </a:cubicBezTo>
                  <a:cubicBezTo>
                    <a:pt x="1202" y="67"/>
                    <a:pt x="1001" y="1"/>
                    <a:pt x="80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49"/>
            <p:cNvSpPr/>
            <p:nvPr/>
          </p:nvSpPr>
          <p:spPr>
            <a:xfrm>
              <a:off x="5483843" y="3589906"/>
              <a:ext cx="40868" cy="52799"/>
            </a:xfrm>
            <a:custGeom>
              <a:avLst/>
              <a:gdLst/>
              <a:ahLst/>
              <a:cxnLst/>
              <a:rect l="l" t="t" r="r" b="b"/>
              <a:pathLst>
                <a:path w="2035" h="2636" extrusionOk="0">
                  <a:moveTo>
                    <a:pt x="592" y="1"/>
                  </a:moveTo>
                  <a:cubicBezTo>
                    <a:pt x="243" y="1"/>
                    <a:pt x="0" y="267"/>
                    <a:pt x="0" y="724"/>
                  </a:cubicBezTo>
                  <a:cubicBezTo>
                    <a:pt x="34" y="1458"/>
                    <a:pt x="434" y="2092"/>
                    <a:pt x="1034" y="2492"/>
                  </a:cubicBezTo>
                  <a:cubicBezTo>
                    <a:pt x="1200" y="2589"/>
                    <a:pt x="1354" y="2636"/>
                    <a:pt x="1489" y="2636"/>
                  </a:cubicBezTo>
                  <a:cubicBezTo>
                    <a:pt x="1818" y="2636"/>
                    <a:pt x="2035" y="2364"/>
                    <a:pt x="2035" y="1892"/>
                  </a:cubicBezTo>
                  <a:cubicBezTo>
                    <a:pt x="2002" y="1191"/>
                    <a:pt x="1635" y="524"/>
                    <a:pt x="1034" y="124"/>
                  </a:cubicBezTo>
                  <a:cubicBezTo>
                    <a:pt x="876" y="40"/>
                    <a:pt x="726" y="1"/>
                    <a:pt x="592" y="1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49"/>
            <p:cNvSpPr/>
            <p:nvPr/>
          </p:nvSpPr>
          <p:spPr>
            <a:xfrm>
              <a:off x="5245364" y="3446250"/>
              <a:ext cx="205002" cy="157436"/>
            </a:xfrm>
            <a:custGeom>
              <a:avLst/>
              <a:gdLst/>
              <a:ahLst/>
              <a:cxnLst/>
              <a:rect l="l" t="t" r="r" b="b"/>
              <a:pathLst>
                <a:path w="10208" h="7860" extrusionOk="0">
                  <a:moveTo>
                    <a:pt x="614" y="1"/>
                  </a:moveTo>
                  <a:cubicBezTo>
                    <a:pt x="252" y="1"/>
                    <a:pt x="0" y="303"/>
                    <a:pt x="0" y="824"/>
                  </a:cubicBezTo>
                  <a:lnTo>
                    <a:pt x="0" y="1191"/>
                  </a:lnTo>
                  <a:cubicBezTo>
                    <a:pt x="33" y="1959"/>
                    <a:pt x="434" y="2692"/>
                    <a:pt x="1101" y="3126"/>
                  </a:cubicBezTo>
                  <a:lnTo>
                    <a:pt x="9073" y="7696"/>
                  </a:lnTo>
                  <a:cubicBezTo>
                    <a:pt x="9264" y="7807"/>
                    <a:pt x="9443" y="7860"/>
                    <a:pt x="9600" y="7860"/>
                  </a:cubicBezTo>
                  <a:cubicBezTo>
                    <a:pt x="9963" y="7860"/>
                    <a:pt x="10207" y="7575"/>
                    <a:pt x="10207" y="7062"/>
                  </a:cubicBezTo>
                  <a:lnTo>
                    <a:pt x="10207" y="6695"/>
                  </a:lnTo>
                  <a:cubicBezTo>
                    <a:pt x="10174" y="5895"/>
                    <a:pt x="9740" y="5194"/>
                    <a:pt x="9073" y="4761"/>
                  </a:cubicBezTo>
                  <a:lnTo>
                    <a:pt x="1101" y="157"/>
                  </a:lnTo>
                  <a:cubicBezTo>
                    <a:pt x="927" y="51"/>
                    <a:pt x="761" y="1"/>
                    <a:pt x="614" y="1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49"/>
            <p:cNvSpPr/>
            <p:nvPr/>
          </p:nvSpPr>
          <p:spPr>
            <a:xfrm>
              <a:off x="5586324" y="3611077"/>
              <a:ext cx="5382" cy="96905"/>
            </a:xfrm>
            <a:custGeom>
              <a:avLst/>
              <a:gdLst/>
              <a:ahLst/>
              <a:cxnLst/>
              <a:rect l="l" t="t" r="r" b="b"/>
              <a:pathLst>
                <a:path w="268" h="4838" extrusionOk="0">
                  <a:moveTo>
                    <a:pt x="268" y="1"/>
                  </a:moveTo>
                  <a:lnTo>
                    <a:pt x="1" y="134"/>
                  </a:lnTo>
                  <a:lnTo>
                    <a:pt x="1" y="4838"/>
                  </a:lnTo>
                  <a:lnTo>
                    <a:pt x="268" y="4704"/>
                  </a:lnTo>
                  <a:lnTo>
                    <a:pt x="268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49"/>
            <p:cNvSpPr/>
            <p:nvPr/>
          </p:nvSpPr>
          <p:spPr>
            <a:xfrm>
              <a:off x="5586324" y="3611077"/>
              <a:ext cx="5382" cy="96905"/>
            </a:xfrm>
            <a:custGeom>
              <a:avLst/>
              <a:gdLst/>
              <a:ahLst/>
              <a:cxnLst/>
              <a:rect l="l" t="t" r="r" b="b"/>
              <a:pathLst>
                <a:path w="268" h="4838" extrusionOk="0">
                  <a:moveTo>
                    <a:pt x="268" y="1"/>
                  </a:moveTo>
                  <a:lnTo>
                    <a:pt x="1" y="134"/>
                  </a:lnTo>
                  <a:lnTo>
                    <a:pt x="1" y="4838"/>
                  </a:lnTo>
                  <a:lnTo>
                    <a:pt x="268" y="4704"/>
                  </a:lnTo>
                  <a:lnTo>
                    <a:pt x="26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49"/>
            <p:cNvSpPr/>
            <p:nvPr/>
          </p:nvSpPr>
          <p:spPr>
            <a:xfrm>
              <a:off x="5219899" y="3210858"/>
              <a:ext cx="698710" cy="384716"/>
            </a:xfrm>
            <a:custGeom>
              <a:avLst/>
              <a:gdLst/>
              <a:ahLst/>
              <a:cxnLst/>
              <a:rect l="l" t="t" r="r" b="b"/>
              <a:pathLst>
                <a:path w="34792" h="19207" extrusionOk="0">
                  <a:moveTo>
                    <a:pt x="16379" y="1"/>
                  </a:moveTo>
                  <a:lnTo>
                    <a:pt x="201" y="8173"/>
                  </a:lnTo>
                  <a:cubicBezTo>
                    <a:pt x="101" y="8240"/>
                    <a:pt x="34" y="8340"/>
                    <a:pt x="0" y="8473"/>
                  </a:cubicBezTo>
                  <a:cubicBezTo>
                    <a:pt x="34" y="8574"/>
                    <a:pt x="101" y="8674"/>
                    <a:pt x="201" y="8740"/>
                  </a:cubicBezTo>
                  <a:lnTo>
                    <a:pt x="18247" y="19181"/>
                  </a:lnTo>
                  <a:cubicBezTo>
                    <a:pt x="18297" y="19198"/>
                    <a:pt x="18355" y="19206"/>
                    <a:pt x="18418" y="19206"/>
                  </a:cubicBezTo>
                  <a:cubicBezTo>
                    <a:pt x="18480" y="19206"/>
                    <a:pt x="18547" y="19198"/>
                    <a:pt x="18614" y="19181"/>
                  </a:cubicBezTo>
                  <a:lnTo>
                    <a:pt x="34792" y="10975"/>
                  </a:lnTo>
                  <a:lnTo>
                    <a:pt x="34792" y="10608"/>
                  </a:lnTo>
                  <a:lnTo>
                    <a:pt x="16379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49"/>
            <p:cNvSpPr/>
            <p:nvPr/>
          </p:nvSpPr>
          <p:spPr>
            <a:xfrm>
              <a:off x="5219236" y="3374563"/>
              <a:ext cx="370462" cy="220510"/>
            </a:xfrm>
            <a:custGeom>
              <a:avLst/>
              <a:gdLst/>
              <a:ahLst/>
              <a:cxnLst/>
              <a:rect l="l" t="t" r="r" b="b"/>
              <a:pathLst>
                <a:path w="18447" h="11009" extrusionOk="0">
                  <a:moveTo>
                    <a:pt x="234" y="0"/>
                  </a:moveTo>
                  <a:lnTo>
                    <a:pt x="234" y="0"/>
                  </a:lnTo>
                  <a:cubicBezTo>
                    <a:pt x="222" y="4"/>
                    <a:pt x="212" y="9"/>
                    <a:pt x="203" y="15"/>
                  </a:cubicBezTo>
                  <a:lnTo>
                    <a:pt x="203" y="15"/>
                  </a:lnTo>
                  <a:cubicBezTo>
                    <a:pt x="213" y="10"/>
                    <a:pt x="223" y="5"/>
                    <a:pt x="234" y="0"/>
                  </a:cubicBezTo>
                  <a:close/>
                  <a:moveTo>
                    <a:pt x="203" y="15"/>
                  </a:moveTo>
                  <a:lnTo>
                    <a:pt x="203" y="15"/>
                  </a:lnTo>
                  <a:cubicBezTo>
                    <a:pt x="1" y="130"/>
                    <a:pt x="11" y="440"/>
                    <a:pt x="234" y="567"/>
                  </a:cubicBezTo>
                  <a:lnTo>
                    <a:pt x="18280" y="10975"/>
                  </a:lnTo>
                  <a:cubicBezTo>
                    <a:pt x="18347" y="11008"/>
                    <a:pt x="18380" y="11008"/>
                    <a:pt x="18447" y="11008"/>
                  </a:cubicBezTo>
                  <a:lnTo>
                    <a:pt x="18447" y="10675"/>
                  </a:lnTo>
                  <a:cubicBezTo>
                    <a:pt x="18380" y="10675"/>
                    <a:pt x="18347" y="10641"/>
                    <a:pt x="18280" y="10608"/>
                  </a:cubicBezTo>
                  <a:lnTo>
                    <a:pt x="234" y="200"/>
                  </a:lnTo>
                  <a:cubicBezTo>
                    <a:pt x="145" y="171"/>
                    <a:pt x="135" y="63"/>
                    <a:pt x="203" y="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49"/>
            <p:cNvSpPr/>
            <p:nvPr/>
          </p:nvSpPr>
          <p:spPr>
            <a:xfrm>
              <a:off x="5221907" y="3210858"/>
              <a:ext cx="696702" cy="377525"/>
            </a:xfrm>
            <a:custGeom>
              <a:avLst/>
              <a:gdLst/>
              <a:ahLst/>
              <a:cxnLst/>
              <a:rect l="l" t="t" r="r" b="b"/>
              <a:pathLst>
                <a:path w="34692" h="18848" extrusionOk="0">
                  <a:moveTo>
                    <a:pt x="16279" y="1"/>
                  </a:moveTo>
                  <a:lnTo>
                    <a:pt x="101" y="8173"/>
                  </a:lnTo>
                  <a:cubicBezTo>
                    <a:pt x="1" y="8207"/>
                    <a:pt x="1" y="8340"/>
                    <a:pt x="101" y="8407"/>
                  </a:cubicBezTo>
                  <a:lnTo>
                    <a:pt x="18147" y="18814"/>
                  </a:lnTo>
                  <a:cubicBezTo>
                    <a:pt x="18214" y="18848"/>
                    <a:pt x="18247" y="18848"/>
                    <a:pt x="18314" y="18848"/>
                  </a:cubicBezTo>
                  <a:cubicBezTo>
                    <a:pt x="18380" y="18848"/>
                    <a:pt x="18447" y="18848"/>
                    <a:pt x="18514" y="18814"/>
                  </a:cubicBezTo>
                  <a:lnTo>
                    <a:pt x="34692" y="10608"/>
                  </a:lnTo>
                  <a:lnTo>
                    <a:pt x="1627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49"/>
            <p:cNvSpPr/>
            <p:nvPr/>
          </p:nvSpPr>
          <p:spPr>
            <a:xfrm>
              <a:off x="5589678" y="3423336"/>
              <a:ext cx="328931" cy="171737"/>
            </a:xfrm>
            <a:custGeom>
              <a:avLst/>
              <a:gdLst/>
              <a:ahLst/>
              <a:cxnLst/>
              <a:rect l="l" t="t" r="r" b="b"/>
              <a:pathLst>
                <a:path w="16379" h="8574" extrusionOk="0">
                  <a:moveTo>
                    <a:pt x="16379" y="0"/>
                  </a:moveTo>
                  <a:lnTo>
                    <a:pt x="201" y="8173"/>
                  </a:lnTo>
                  <a:cubicBezTo>
                    <a:pt x="134" y="8206"/>
                    <a:pt x="67" y="8240"/>
                    <a:pt x="1" y="8240"/>
                  </a:cubicBezTo>
                  <a:lnTo>
                    <a:pt x="1" y="8573"/>
                  </a:lnTo>
                  <a:cubicBezTo>
                    <a:pt x="67" y="8573"/>
                    <a:pt x="134" y="8573"/>
                    <a:pt x="201" y="8540"/>
                  </a:cubicBezTo>
                  <a:lnTo>
                    <a:pt x="16379" y="367"/>
                  </a:lnTo>
                  <a:lnTo>
                    <a:pt x="1637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49"/>
            <p:cNvSpPr/>
            <p:nvPr/>
          </p:nvSpPr>
          <p:spPr>
            <a:xfrm>
              <a:off x="5543448" y="3118660"/>
              <a:ext cx="369819" cy="307360"/>
            </a:xfrm>
            <a:custGeom>
              <a:avLst/>
              <a:gdLst/>
              <a:ahLst/>
              <a:cxnLst/>
              <a:rect l="l" t="t" r="r" b="b"/>
              <a:pathLst>
                <a:path w="18415" h="15345" extrusionOk="0">
                  <a:moveTo>
                    <a:pt x="1" y="0"/>
                  </a:moveTo>
                  <a:lnTo>
                    <a:pt x="1" y="4737"/>
                  </a:lnTo>
                  <a:lnTo>
                    <a:pt x="18414" y="15345"/>
                  </a:lnTo>
                  <a:lnTo>
                    <a:pt x="18414" y="1067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49"/>
            <p:cNvSpPr/>
            <p:nvPr/>
          </p:nvSpPr>
          <p:spPr>
            <a:xfrm>
              <a:off x="5543448" y="3118660"/>
              <a:ext cx="369819" cy="307360"/>
            </a:xfrm>
            <a:custGeom>
              <a:avLst/>
              <a:gdLst/>
              <a:ahLst/>
              <a:cxnLst/>
              <a:rect l="l" t="t" r="r" b="b"/>
              <a:pathLst>
                <a:path w="18415" h="15345" extrusionOk="0">
                  <a:moveTo>
                    <a:pt x="1" y="0"/>
                  </a:moveTo>
                  <a:lnTo>
                    <a:pt x="1" y="4737"/>
                  </a:lnTo>
                  <a:lnTo>
                    <a:pt x="18414" y="15345"/>
                  </a:lnTo>
                  <a:lnTo>
                    <a:pt x="18414" y="1067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49"/>
            <p:cNvSpPr/>
            <p:nvPr/>
          </p:nvSpPr>
          <p:spPr>
            <a:xfrm>
              <a:off x="5219899" y="3180793"/>
              <a:ext cx="649809" cy="391887"/>
            </a:xfrm>
            <a:custGeom>
              <a:avLst/>
              <a:gdLst/>
              <a:ahLst/>
              <a:cxnLst/>
              <a:rect l="l" t="t" r="r" b="b"/>
              <a:pathLst>
                <a:path w="32357" h="19565" extrusionOk="0">
                  <a:moveTo>
                    <a:pt x="13944" y="1"/>
                  </a:moveTo>
                  <a:lnTo>
                    <a:pt x="234" y="7406"/>
                  </a:lnTo>
                  <a:cubicBezTo>
                    <a:pt x="101" y="7506"/>
                    <a:pt x="34" y="7639"/>
                    <a:pt x="0" y="7806"/>
                  </a:cubicBezTo>
                  <a:lnTo>
                    <a:pt x="0" y="8774"/>
                  </a:lnTo>
                  <a:cubicBezTo>
                    <a:pt x="34" y="8907"/>
                    <a:pt x="101" y="9074"/>
                    <a:pt x="234" y="9141"/>
                  </a:cubicBezTo>
                  <a:lnTo>
                    <a:pt x="18213" y="19515"/>
                  </a:lnTo>
                  <a:cubicBezTo>
                    <a:pt x="18280" y="19548"/>
                    <a:pt x="18355" y="19565"/>
                    <a:pt x="18430" y="19565"/>
                  </a:cubicBezTo>
                  <a:cubicBezTo>
                    <a:pt x="18505" y="19565"/>
                    <a:pt x="18580" y="19548"/>
                    <a:pt x="18647" y="19515"/>
                  </a:cubicBezTo>
                  <a:lnTo>
                    <a:pt x="32357" y="12109"/>
                  </a:lnTo>
                  <a:lnTo>
                    <a:pt x="32357" y="10608"/>
                  </a:lnTo>
                  <a:lnTo>
                    <a:pt x="13944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49"/>
            <p:cNvSpPr/>
            <p:nvPr/>
          </p:nvSpPr>
          <p:spPr>
            <a:xfrm>
              <a:off x="5221907" y="3180793"/>
              <a:ext cx="647801" cy="362483"/>
            </a:xfrm>
            <a:custGeom>
              <a:avLst/>
              <a:gdLst/>
              <a:ahLst/>
              <a:cxnLst/>
              <a:rect l="l" t="t" r="r" b="b"/>
              <a:pathLst>
                <a:path w="32257" h="18097" extrusionOk="0">
                  <a:moveTo>
                    <a:pt x="13844" y="1"/>
                  </a:moveTo>
                  <a:lnTo>
                    <a:pt x="134" y="7406"/>
                  </a:lnTo>
                  <a:cubicBezTo>
                    <a:pt x="1" y="7473"/>
                    <a:pt x="1" y="7639"/>
                    <a:pt x="134" y="7673"/>
                  </a:cubicBezTo>
                  <a:lnTo>
                    <a:pt x="18113" y="18047"/>
                  </a:lnTo>
                  <a:cubicBezTo>
                    <a:pt x="18180" y="18080"/>
                    <a:pt x="18255" y="18097"/>
                    <a:pt x="18330" y="18097"/>
                  </a:cubicBezTo>
                  <a:cubicBezTo>
                    <a:pt x="18405" y="18097"/>
                    <a:pt x="18480" y="18080"/>
                    <a:pt x="18547" y="18047"/>
                  </a:cubicBezTo>
                  <a:lnTo>
                    <a:pt x="32257" y="10608"/>
                  </a:lnTo>
                  <a:lnTo>
                    <a:pt x="13844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49"/>
            <p:cNvSpPr/>
            <p:nvPr/>
          </p:nvSpPr>
          <p:spPr>
            <a:xfrm>
              <a:off x="5831512" y="3389265"/>
              <a:ext cx="15423" cy="7872"/>
            </a:xfrm>
            <a:custGeom>
              <a:avLst/>
              <a:gdLst/>
              <a:ahLst/>
              <a:cxnLst/>
              <a:rect l="l" t="t" r="r" b="b"/>
              <a:pathLst>
                <a:path w="768" h="393" extrusionOk="0">
                  <a:moveTo>
                    <a:pt x="367" y="0"/>
                  </a:moveTo>
                  <a:cubicBezTo>
                    <a:pt x="301" y="0"/>
                    <a:pt x="201" y="0"/>
                    <a:pt x="134" y="67"/>
                  </a:cubicBezTo>
                  <a:cubicBezTo>
                    <a:pt x="134" y="50"/>
                    <a:pt x="126" y="42"/>
                    <a:pt x="117" y="42"/>
                  </a:cubicBezTo>
                  <a:cubicBezTo>
                    <a:pt x="109" y="42"/>
                    <a:pt x="101" y="50"/>
                    <a:pt x="101" y="67"/>
                  </a:cubicBezTo>
                  <a:cubicBezTo>
                    <a:pt x="1" y="134"/>
                    <a:pt x="34" y="267"/>
                    <a:pt x="167" y="334"/>
                  </a:cubicBezTo>
                  <a:cubicBezTo>
                    <a:pt x="201" y="334"/>
                    <a:pt x="267" y="367"/>
                    <a:pt x="301" y="367"/>
                  </a:cubicBezTo>
                  <a:cubicBezTo>
                    <a:pt x="351" y="384"/>
                    <a:pt x="392" y="392"/>
                    <a:pt x="434" y="392"/>
                  </a:cubicBezTo>
                  <a:cubicBezTo>
                    <a:pt x="476" y="392"/>
                    <a:pt x="518" y="384"/>
                    <a:pt x="568" y="367"/>
                  </a:cubicBezTo>
                  <a:cubicBezTo>
                    <a:pt x="568" y="367"/>
                    <a:pt x="601" y="367"/>
                    <a:pt x="634" y="334"/>
                  </a:cubicBezTo>
                  <a:cubicBezTo>
                    <a:pt x="768" y="267"/>
                    <a:pt x="734" y="167"/>
                    <a:pt x="601" y="67"/>
                  </a:cubicBezTo>
                  <a:cubicBezTo>
                    <a:pt x="534" y="33"/>
                    <a:pt x="468" y="0"/>
                    <a:pt x="36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49"/>
            <p:cNvSpPr/>
            <p:nvPr/>
          </p:nvSpPr>
          <p:spPr>
            <a:xfrm>
              <a:off x="5219899" y="3330457"/>
              <a:ext cx="369799" cy="242563"/>
            </a:xfrm>
            <a:custGeom>
              <a:avLst/>
              <a:gdLst/>
              <a:ahLst/>
              <a:cxnLst/>
              <a:rect l="l" t="t" r="r" b="b"/>
              <a:pathLst>
                <a:path w="18414" h="12110" extrusionOk="0">
                  <a:moveTo>
                    <a:pt x="167" y="1"/>
                  </a:moveTo>
                  <a:lnTo>
                    <a:pt x="167" y="1"/>
                  </a:lnTo>
                  <a:cubicBezTo>
                    <a:pt x="67" y="67"/>
                    <a:pt x="34" y="201"/>
                    <a:pt x="0" y="334"/>
                  </a:cubicBezTo>
                  <a:lnTo>
                    <a:pt x="0" y="1302"/>
                  </a:lnTo>
                  <a:cubicBezTo>
                    <a:pt x="34" y="1435"/>
                    <a:pt x="101" y="1602"/>
                    <a:pt x="234" y="1669"/>
                  </a:cubicBezTo>
                  <a:lnTo>
                    <a:pt x="18213" y="12043"/>
                  </a:lnTo>
                  <a:cubicBezTo>
                    <a:pt x="18280" y="12076"/>
                    <a:pt x="18347" y="12109"/>
                    <a:pt x="18414" y="12109"/>
                  </a:cubicBezTo>
                  <a:lnTo>
                    <a:pt x="18414" y="10608"/>
                  </a:lnTo>
                  <a:cubicBezTo>
                    <a:pt x="18347" y="10608"/>
                    <a:pt x="18280" y="10608"/>
                    <a:pt x="18180" y="10575"/>
                  </a:cubicBezTo>
                  <a:lnTo>
                    <a:pt x="234" y="201"/>
                  </a:lnTo>
                  <a:cubicBezTo>
                    <a:pt x="134" y="134"/>
                    <a:pt x="134" y="67"/>
                    <a:pt x="167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49"/>
            <p:cNvSpPr/>
            <p:nvPr/>
          </p:nvSpPr>
          <p:spPr>
            <a:xfrm>
              <a:off x="5838882" y="3352750"/>
              <a:ext cx="54946" cy="85969"/>
            </a:xfrm>
            <a:custGeom>
              <a:avLst/>
              <a:gdLst/>
              <a:ahLst/>
              <a:cxnLst/>
              <a:rect l="l" t="t" r="r" b="b"/>
              <a:pathLst>
                <a:path w="2736" h="4292" extrusionOk="0">
                  <a:moveTo>
                    <a:pt x="1745" y="1"/>
                  </a:moveTo>
                  <a:cubicBezTo>
                    <a:pt x="1574" y="1"/>
                    <a:pt x="1408" y="51"/>
                    <a:pt x="1268" y="155"/>
                  </a:cubicBezTo>
                  <a:cubicBezTo>
                    <a:pt x="634" y="622"/>
                    <a:pt x="201" y="1289"/>
                    <a:pt x="0" y="2057"/>
                  </a:cubicBezTo>
                  <a:lnTo>
                    <a:pt x="334" y="2090"/>
                  </a:lnTo>
                  <a:cubicBezTo>
                    <a:pt x="467" y="1423"/>
                    <a:pt x="868" y="822"/>
                    <a:pt x="1435" y="422"/>
                  </a:cubicBezTo>
                  <a:cubicBezTo>
                    <a:pt x="1535" y="355"/>
                    <a:pt x="1702" y="289"/>
                    <a:pt x="1835" y="289"/>
                  </a:cubicBezTo>
                  <a:cubicBezTo>
                    <a:pt x="1902" y="289"/>
                    <a:pt x="2002" y="322"/>
                    <a:pt x="2069" y="355"/>
                  </a:cubicBezTo>
                  <a:cubicBezTo>
                    <a:pt x="2335" y="622"/>
                    <a:pt x="2502" y="1023"/>
                    <a:pt x="2436" y="1423"/>
                  </a:cubicBezTo>
                  <a:cubicBezTo>
                    <a:pt x="2402" y="2390"/>
                    <a:pt x="1835" y="3491"/>
                    <a:pt x="1168" y="3891"/>
                  </a:cubicBezTo>
                  <a:cubicBezTo>
                    <a:pt x="1059" y="3946"/>
                    <a:pt x="928" y="4000"/>
                    <a:pt x="793" y="4000"/>
                  </a:cubicBezTo>
                  <a:cubicBezTo>
                    <a:pt x="762" y="4000"/>
                    <a:pt x="732" y="3997"/>
                    <a:pt x="701" y="3991"/>
                  </a:cubicBezTo>
                  <a:lnTo>
                    <a:pt x="367" y="4191"/>
                  </a:lnTo>
                  <a:cubicBezTo>
                    <a:pt x="501" y="4258"/>
                    <a:pt x="634" y="4292"/>
                    <a:pt x="768" y="4292"/>
                  </a:cubicBezTo>
                  <a:cubicBezTo>
                    <a:pt x="968" y="4292"/>
                    <a:pt x="1135" y="4225"/>
                    <a:pt x="1301" y="4125"/>
                  </a:cubicBezTo>
                  <a:cubicBezTo>
                    <a:pt x="2069" y="3724"/>
                    <a:pt x="2669" y="2490"/>
                    <a:pt x="2702" y="1423"/>
                  </a:cubicBezTo>
                  <a:cubicBezTo>
                    <a:pt x="2736" y="789"/>
                    <a:pt x="2536" y="322"/>
                    <a:pt x="2202" y="122"/>
                  </a:cubicBezTo>
                  <a:cubicBezTo>
                    <a:pt x="2059" y="42"/>
                    <a:pt x="1900" y="1"/>
                    <a:pt x="174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49"/>
            <p:cNvSpPr/>
            <p:nvPr/>
          </p:nvSpPr>
          <p:spPr>
            <a:xfrm>
              <a:off x="5219899" y="3116657"/>
              <a:ext cx="698710" cy="419288"/>
            </a:xfrm>
            <a:custGeom>
              <a:avLst/>
              <a:gdLst/>
              <a:ahLst/>
              <a:cxnLst/>
              <a:rect l="l" t="t" r="r" b="b"/>
              <a:pathLst>
                <a:path w="34792" h="20933" extrusionOk="0">
                  <a:moveTo>
                    <a:pt x="16379" y="0"/>
                  </a:moveTo>
                  <a:lnTo>
                    <a:pt x="201" y="9874"/>
                  </a:lnTo>
                  <a:cubicBezTo>
                    <a:pt x="101" y="9941"/>
                    <a:pt x="34" y="10041"/>
                    <a:pt x="0" y="10174"/>
                  </a:cubicBezTo>
                  <a:cubicBezTo>
                    <a:pt x="34" y="10308"/>
                    <a:pt x="101" y="10408"/>
                    <a:pt x="201" y="10475"/>
                  </a:cubicBezTo>
                  <a:lnTo>
                    <a:pt x="18247" y="20882"/>
                  </a:lnTo>
                  <a:cubicBezTo>
                    <a:pt x="18297" y="20915"/>
                    <a:pt x="18355" y="20932"/>
                    <a:pt x="18418" y="20932"/>
                  </a:cubicBezTo>
                  <a:cubicBezTo>
                    <a:pt x="18480" y="20932"/>
                    <a:pt x="18547" y="20915"/>
                    <a:pt x="18614" y="20882"/>
                  </a:cubicBezTo>
                  <a:lnTo>
                    <a:pt x="34792" y="11008"/>
                  </a:lnTo>
                  <a:lnTo>
                    <a:pt x="34792" y="10608"/>
                  </a:lnTo>
                  <a:lnTo>
                    <a:pt x="16379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49"/>
            <p:cNvSpPr/>
            <p:nvPr/>
          </p:nvSpPr>
          <p:spPr>
            <a:xfrm>
              <a:off x="5219236" y="3314433"/>
              <a:ext cx="370462" cy="220490"/>
            </a:xfrm>
            <a:custGeom>
              <a:avLst/>
              <a:gdLst/>
              <a:ahLst/>
              <a:cxnLst/>
              <a:rect l="l" t="t" r="r" b="b"/>
              <a:pathLst>
                <a:path w="18447" h="11008" extrusionOk="0">
                  <a:moveTo>
                    <a:pt x="234" y="0"/>
                  </a:moveTo>
                  <a:lnTo>
                    <a:pt x="234" y="0"/>
                  </a:lnTo>
                  <a:cubicBezTo>
                    <a:pt x="222" y="4"/>
                    <a:pt x="212" y="9"/>
                    <a:pt x="203" y="15"/>
                  </a:cubicBezTo>
                  <a:lnTo>
                    <a:pt x="203" y="15"/>
                  </a:lnTo>
                  <a:cubicBezTo>
                    <a:pt x="213" y="10"/>
                    <a:pt x="223" y="5"/>
                    <a:pt x="234" y="0"/>
                  </a:cubicBezTo>
                  <a:close/>
                  <a:moveTo>
                    <a:pt x="203" y="15"/>
                  </a:moveTo>
                  <a:lnTo>
                    <a:pt x="203" y="15"/>
                  </a:lnTo>
                  <a:cubicBezTo>
                    <a:pt x="1" y="130"/>
                    <a:pt x="11" y="440"/>
                    <a:pt x="234" y="567"/>
                  </a:cubicBezTo>
                  <a:lnTo>
                    <a:pt x="18280" y="10975"/>
                  </a:lnTo>
                  <a:cubicBezTo>
                    <a:pt x="18347" y="11008"/>
                    <a:pt x="18380" y="11008"/>
                    <a:pt x="18447" y="11008"/>
                  </a:cubicBezTo>
                  <a:lnTo>
                    <a:pt x="18447" y="10674"/>
                  </a:lnTo>
                  <a:cubicBezTo>
                    <a:pt x="18380" y="10674"/>
                    <a:pt x="18313" y="10641"/>
                    <a:pt x="18280" y="10608"/>
                  </a:cubicBezTo>
                  <a:lnTo>
                    <a:pt x="234" y="200"/>
                  </a:lnTo>
                  <a:cubicBezTo>
                    <a:pt x="145" y="171"/>
                    <a:pt x="135" y="63"/>
                    <a:pt x="203" y="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49"/>
            <p:cNvSpPr/>
            <p:nvPr/>
          </p:nvSpPr>
          <p:spPr>
            <a:xfrm>
              <a:off x="5221907" y="3115996"/>
              <a:ext cx="696702" cy="412257"/>
            </a:xfrm>
            <a:custGeom>
              <a:avLst/>
              <a:gdLst/>
              <a:ahLst/>
              <a:cxnLst/>
              <a:rect l="l" t="t" r="r" b="b"/>
              <a:pathLst>
                <a:path w="34692" h="20582" extrusionOk="0">
                  <a:moveTo>
                    <a:pt x="16279" y="0"/>
                  </a:moveTo>
                  <a:lnTo>
                    <a:pt x="101" y="9907"/>
                  </a:lnTo>
                  <a:cubicBezTo>
                    <a:pt x="1" y="9940"/>
                    <a:pt x="1" y="10074"/>
                    <a:pt x="101" y="10107"/>
                  </a:cubicBezTo>
                  <a:lnTo>
                    <a:pt x="18147" y="20515"/>
                  </a:lnTo>
                  <a:cubicBezTo>
                    <a:pt x="18214" y="20548"/>
                    <a:pt x="18247" y="20581"/>
                    <a:pt x="18314" y="20581"/>
                  </a:cubicBezTo>
                  <a:cubicBezTo>
                    <a:pt x="18380" y="20581"/>
                    <a:pt x="18447" y="20548"/>
                    <a:pt x="18514" y="20515"/>
                  </a:cubicBezTo>
                  <a:lnTo>
                    <a:pt x="34692" y="10641"/>
                  </a:lnTo>
                  <a:lnTo>
                    <a:pt x="16279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49"/>
            <p:cNvSpPr/>
            <p:nvPr/>
          </p:nvSpPr>
          <p:spPr>
            <a:xfrm>
              <a:off x="5589678" y="3329115"/>
              <a:ext cx="328931" cy="205808"/>
            </a:xfrm>
            <a:custGeom>
              <a:avLst/>
              <a:gdLst/>
              <a:ahLst/>
              <a:cxnLst/>
              <a:rect l="l" t="t" r="r" b="b"/>
              <a:pathLst>
                <a:path w="16379" h="10275" extrusionOk="0">
                  <a:moveTo>
                    <a:pt x="16379" y="1"/>
                  </a:moveTo>
                  <a:lnTo>
                    <a:pt x="201" y="9875"/>
                  </a:lnTo>
                  <a:cubicBezTo>
                    <a:pt x="134" y="9908"/>
                    <a:pt x="67" y="9941"/>
                    <a:pt x="1" y="9941"/>
                  </a:cubicBezTo>
                  <a:lnTo>
                    <a:pt x="1" y="10275"/>
                  </a:lnTo>
                  <a:cubicBezTo>
                    <a:pt x="67" y="10275"/>
                    <a:pt x="134" y="10275"/>
                    <a:pt x="201" y="10242"/>
                  </a:cubicBezTo>
                  <a:lnTo>
                    <a:pt x="16379" y="335"/>
                  </a:lnTo>
                  <a:lnTo>
                    <a:pt x="1637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49"/>
            <p:cNvSpPr/>
            <p:nvPr/>
          </p:nvSpPr>
          <p:spPr>
            <a:xfrm>
              <a:off x="5913247" y="3329115"/>
              <a:ext cx="5362" cy="96905"/>
            </a:xfrm>
            <a:custGeom>
              <a:avLst/>
              <a:gdLst/>
              <a:ahLst/>
              <a:cxnLst/>
              <a:rect l="l" t="t" r="r" b="b"/>
              <a:pathLst>
                <a:path w="267" h="4838" extrusionOk="0">
                  <a:moveTo>
                    <a:pt x="267" y="1"/>
                  </a:moveTo>
                  <a:lnTo>
                    <a:pt x="0" y="168"/>
                  </a:lnTo>
                  <a:lnTo>
                    <a:pt x="0" y="4838"/>
                  </a:lnTo>
                  <a:lnTo>
                    <a:pt x="267" y="4704"/>
                  </a:lnTo>
                  <a:lnTo>
                    <a:pt x="267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49"/>
            <p:cNvSpPr/>
            <p:nvPr/>
          </p:nvSpPr>
          <p:spPr>
            <a:xfrm>
              <a:off x="5913247" y="3329115"/>
              <a:ext cx="5362" cy="96905"/>
            </a:xfrm>
            <a:custGeom>
              <a:avLst/>
              <a:gdLst/>
              <a:ahLst/>
              <a:cxnLst/>
              <a:rect l="l" t="t" r="r" b="b"/>
              <a:pathLst>
                <a:path w="267" h="4838" extrusionOk="0">
                  <a:moveTo>
                    <a:pt x="267" y="1"/>
                  </a:moveTo>
                  <a:lnTo>
                    <a:pt x="0" y="168"/>
                  </a:lnTo>
                  <a:lnTo>
                    <a:pt x="0" y="4838"/>
                  </a:lnTo>
                  <a:lnTo>
                    <a:pt x="267" y="4704"/>
                  </a:lnTo>
                  <a:lnTo>
                    <a:pt x="2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49"/>
            <p:cNvSpPr/>
            <p:nvPr/>
          </p:nvSpPr>
          <p:spPr>
            <a:xfrm>
              <a:off x="5216545" y="3113312"/>
              <a:ext cx="693368" cy="399578"/>
            </a:xfrm>
            <a:custGeom>
              <a:avLst/>
              <a:gdLst/>
              <a:ahLst/>
              <a:cxnLst/>
              <a:rect l="l" t="t" r="r" b="b"/>
              <a:pathLst>
                <a:path w="34526" h="19949" extrusionOk="0">
                  <a:moveTo>
                    <a:pt x="16362" y="1"/>
                  </a:moveTo>
                  <a:cubicBezTo>
                    <a:pt x="16221" y="1"/>
                    <a:pt x="16079" y="34"/>
                    <a:pt x="15945" y="101"/>
                  </a:cubicBezTo>
                  <a:lnTo>
                    <a:pt x="1" y="9307"/>
                  </a:lnTo>
                  <a:lnTo>
                    <a:pt x="18414" y="19948"/>
                  </a:lnTo>
                  <a:lnTo>
                    <a:pt x="34359" y="10708"/>
                  </a:lnTo>
                  <a:cubicBezTo>
                    <a:pt x="34459" y="10675"/>
                    <a:pt x="34525" y="10575"/>
                    <a:pt x="34525" y="10475"/>
                  </a:cubicBezTo>
                  <a:lnTo>
                    <a:pt x="34525" y="10108"/>
                  </a:lnTo>
                  <a:lnTo>
                    <a:pt x="16779" y="101"/>
                  </a:lnTo>
                  <a:cubicBezTo>
                    <a:pt x="16646" y="34"/>
                    <a:pt x="16504" y="1"/>
                    <a:pt x="16362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49"/>
            <p:cNvSpPr/>
            <p:nvPr/>
          </p:nvSpPr>
          <p:spPr>
            <a:xfrm>
              <a:off x="5216545" y="3113312"/>
              <a:ext cx="693368" cy="399578"/>
            </a:xfrm>
            <a:custGeom>
              <a:avLst/>
              <a:gdLst/>
              <a:ahLst/>
              <a:cxnLst/>
              <a:rect l="l" t="t" r="r" b="b"/>
              <a:pathLst>
                <a:path w="34526" h="19949" extrusionOk="0">
                  <a:moveTo>
                    <a:pt x="16362" y="1"/>
                  </a:moveTo>
                  <a:cubicBezTo>
                    <a:pt x="16221" y="1"/>
                    <a:pt x="16079" y="34"/>
                    <a:pt x="15945" y="101"/>
                  </a:cubicBezTo>
                  <a:lnTo>
                    <a:pt x="1" y="9307"/>
                  </a:lnTo>
                  <a:lnTo>
                    <a:pt x="18414" y="19948"/>
                  </a:lnTo>
                  <a:lnTo>
                    <a:pt x="34359" y="10708"/>
                  </a:lnTo>
                  <a:cubicBezTo>
                    <a:pt x="34459" y="10675"/>
                    <a:pt x="34525" y="10575"/>
                    <a:pt x="34525" y="10475"/>
                  </a:cubicBezTo>
                  <a:lnTo>
                    <a:pt x="34525" y="10108"/>
                  </a:lnTo>
                  <a:lnTo>
                    <a:pt x="16779" y="101"/>
                  </a:lnTo>
                  <a:cubicBezTo>
                    <a:pt x="16646" y="34"/>
                    <a:pt x="16504" y="1"/>
                    <a:pt x="1636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49"/>
            <p:cNvSpPr/>
            <p:nvPr/>
          </p:nvSpPr>
          <p:spPr>
            <a:xfrm>
              <a:off x="5216545" y="3105961"/>
              <a:ext cx="694714" cy="398897"/>
            </a:xfrm>
            <a:custGeom>
              <a:avLst/>
              <a:gdLst/>
              <a:ahLst/>
              <a:cxnLst/>
              <a:rect l="l" t="t" r="r" b="b"/>
              <a:pathLst>
                <a:path w="34593" h="19915" extrusionOk="0">
                  <a:moveTo>
                    <a:pt x="16362" y="1"/>
                  </a:moveTo>
                  <a:cubicBezTo>
                    <a:pt x="16221" y="1"/>
                    <a:pt x="16079" y="34"/>
                    <a:pt x="15945" y="101"/>
                  </a:cubicBezTo>
                  <a:lnTo>
                    <a:pt x="1" y="9307"/>
                  </a:lnTo>
                  <a:lnTo>
                    <a:pt x="18414" y="19915"/>
                  </a:lnTo>
                  <a:lnTo>
                    <a:pt x="34359" y="10708"/>
                  </a:lnTo>
                  <a:cubicBezTo>
                    <a:pt x="34592" y="10575"/>
                    <a:pt x="34592" y="10375"/>
                    <a:pt x="34359" y="10241"/>
                  </a:cubicBezTo>
                  <a:lnTo>
                    <a:pt x="16779" y="101"/>
                  </a:lnTo>
                  <a:cubicBezTo>
                    <a:pt x="16646" y="34"/>
                    <a:pt x="16504" y="1"/>
                    <a:pt x="16362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49"/>
            <p:cNvSpPr/>
            <p:nvPr/>
          </p:nvSpPr>
          <p:spPr>
            <a:xfrm>
              <a:off x="5216545" y="3105961"/>
              <a:ext cx="694714" cy="398897"/>
            </a:xfrm>
            <a:custGeom>
              <a:avLst/>
              <a:gdLst/>
              <a:ahLst/>
              <a:cxnLst/>
              <a:rect l="l" t="t" r="r" b="b"/>
              <a:pathLst>
                <a:path w="34593" h="19915" extrusionOk="0">
                  <a:moveTo>
                    <a:pt x="16362" y="1"/>
                  </a:moveTo>
                  <a:cubicBezTo>
                    <a:pt x="16221" y="1"/>
                    <a:pt x="16079" y="34"/>
                    <a:pt x="15945" y="101"/>
                  </a:cubicBezTo>
                  <a:lnTo>
                    <a:pt x="1" y="9307"/>
                  </a:lnTo>
                  <a:lnTo>
                    <a:pt x="18414" y="19915"/>
                  </a:lnTo>
                  <a:lnTo>
                    <a:pt x="34359" y="10708"/>
                  </a:lnTo>
                  <a:cubicBezTo>
                    <a:pt x="34592" y="10575"/>
                    <a:pt x="34592" y="10375"/>
                    <a:pt x="34359" y="10241"/>
                  </a:cubicBezTo>
                  <a:lnTo>
                    <a:pt x="16779" y="101"/>
                  </a:lnTo>
                  <a:cubicBezTo>
                    <a:pt x="16646" y="34"/>
                    <a:pt x="16504" y="1"/>
                    <a:pt x="1636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49"/>
            <p:cNvSpPr/>
            <p:nvPr/>
          </p:nvSpPr>
          <p:spPr>
            <a:xfrm>
              <a:off x="5256068" y="3105300"/>
              <a:ext cx="645130" cy="371496"/>
            </a:xfrm>
            <a:custGeom>
              <a:avLst/>
              <a:gdLst/>
              <a:ahLst/>
              <a:cxnLst/>
              <a:rect l="l" t="t" r="r" b="b"/>
              <a:pathLst>
                <a:path w="32124" h="18547" extrusionOk="0">
                  <a:moveTo>
                    <a:pt x="13940" y="0"/>
                  </a:moveTo>
                  <a:cubicBezTo>
                    <a:pt x="13794" y="0"/>
                    <a:pt x="13644" y="34"/>
                    <a:pt x="13510" y="100"/>
                  </a:cubicBezTo>
                  <a:lnTo>
                    <a:pt x="1702" y="6939"/>
                  </a:lnTo>
                  <a:lnTo>
                    <a:pt x="1" y="5938"/>
                  </a:lnTo>
                  <a:lnTo>
                    <a:pt x="1" y="7906"/>
                  </a:lnTo>
                  <a:lnTo>
                    <a:pt x="18414" y="18547"/>
                  </a:lnTo>
                  <a:lnTo>
                    <a:pt x="31924" y="10741"/>
                  </a:lnTo>
                  <a:cubicBezTo>
                    <a:pt x="32057" y="10675"/>
                    <a:pt x="32124" y="10541"/>
                    <a:pt x="32057" y="10408"/>
                  </a:cubicBezTo>
                  <a:lnTo>
                    <a:pt x="32090" y="10408"/>
                  </a:lnTo>
                  <a:lnTo>
                    <a:pt x="32090" y="8606"/>
                  </a:lnTo>
                  <a:lnTo>
                    <a:pt x="30556" y="9507"/>
                  </a:lnTo>
                  <a:lnTo>
                    <a:pt x="14344" y="100"/>
                  </a:lnTo>
                  <a:cubicBezTo>
                    <a:pt x="14228" y="34"/>
                    <a:pt x="14086" y="0"/>
                    <a:pt x="13940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49"/>
            <p:cNvSpPr/>
            <p:nvPr/>
          </p:nvSpPr>
          <p:spPr>
            <a:xfrm>
              <a:off x="5256068" y="3065881"/>
              <a:ext cx="645813" cy="370835"/>
            </a:xfrm>
            <a:custGeom>
              <a:avLst/>
              <a:gdLst/>
              <a:ahLst/>
              <a:cxnLst/>
              <a:rect l="l" t="t" r="r" b="b"/>
              <a:pathLst>
                <a:path w="32158" h="18514" extrusionOk="0">
                  <a:moveTo>
                    <a:pt x="13927" y="0"/>
                  </a:moveTo>
                  <a:cubicBezTo>
                    <a:pt x="13786" y="0"/>
                    <a:pt x="13644" y="34"/>
                    <a:pt x="13510" y="100"/>
                  </a:cubicBezTo>
                  <a:lnTo>
                    <a:pt x="1" y="7906"/>
                  </a:lnTo>
                  <a:lnTo>
                    <a:pt x="18414" y="18513"/>
                  </a:lnTo>
                  <a:lnTo>
                    <a:pt x="31924" y="10708"/>
                  </a:lnTo>
                  <a:cubicBezTo>
                    <a:pt x="32157" y="10641"/>
                    <a:pt x="32157" y="10308"/>
                    <a:pt x="31924" y="10241"/>
                  </a:cubicBezTo>
                  <a:lnTo>
                    <a:pt x="14344" y="100"/>
                  </a:lnTo>
                  <a:cubicBezTo>
                    <a:pt x="14211" y="34"/>
                    <a:pt x="14069" y="0"/>
                    <a:pt x="13927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49"/>
            <p:cNvSpPr/>
            <p:nvPr/>
          </p:nvSpPr>
          <p:spPr>
            <a:xfrm>
              <a:off x="5256068" y="3224218"/>
              <a:ext cx="369799" cy="252578"/>
            </a:xfrm>
            <a:custGeom>
              <a:avLst/>
              <a:gdLst/>
              <a:ahLst/>
              <a:cxnLst/>
              <a:rect l="l" t="t" r="r" b="b"/>
              <a:pathLst>
                <a:path w="18414" h="12610" extrusionOk="0">
                  <a:moveTo>
                    <a:pt x="1" y="1"/>
                  </a:moveTo>
                  <a:lnTo>
                    <a:pt x="1" y="1969"/>
                  </a:lnTo>
                  <a:lnTo>
                    <a:pt x="18414" y="12610"/>
                  </a:lnTo>
                  <a:lnTo>
                    <a:pt x="18414" y="106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49"/>
            <p:cNvSpPr/>
            <p:nvPr/>
          </p:nvSpPr>
          <p:spPr>
            <a:xfrm>
              <a:off x="5618476" y="3415044"/>
              <a:ext cx="14761" cy="7631"/>
            </a:xfrm>
            <a:custGeom>
              <a:avLst/>
              <a:gdLst/>
              <a:ahLst/>
              <a:cxnLst/>
              <a:rect l="l" t="t" r="r" b="b"/>
              <a:pathLst>
                <a:path w="735" h="381" extrusionOk="0">
                  <a:moveTo>
                    <a:pt x="281" y="0"/>
                  </a:moveTo>
                  <a:cubicBezTo>
                    <a:pt x="212" y="0"/>
                    <a:pt x="148" y="24"/>
                    <a:pt x="101" y="47"/>
                  </a:cubicBezTo>
                  <a:cubicBezTo>
                    <a:pt x="101" y="47"/>
                    <a:pt x="101" y="47"/>
                    <a:pt x="101" y="81"/>
                  </a:cubicBezTo>
                  <a:cubicBezTo>
                    <a:pt x="1" y="147"/>
                    <a:pt x="1" y="248"/>
                    <a:pt x="134" y="314"/>
                  </a:cubicBezTo>
                  <a:cubicBezTo>
                    <a:pt x="168" y="348"/>
                    <a:pt x="234" y="348"/>
                    <a:pt x="301" y="381"/>
                  </a:cubicBezTo>
                  <a:lnTo>
                    <a:pt x="535" y="381"/>
                  </a:lnTo>
                  <a:cubicBezTo>
                    <a:pt x="568" y="348"/>
                    <a:pt x="601" y="348"/>
                    <a:pt x="601" y="348"/>
                  </a:cubicBezTo>
                  <a:cubicBezTo>
                    <a:pt x="735" y="281"/>
                    <a:pt x="735" y="147"/>
                    <a:pt x="568" y="81"/>
                  </a:cubicBezTo>
                  <a:cubicBezTo>
                    <a:pt x="501" y="14"/>
                    <a:pt x="435" y="14"/>
                    <a:pt x="368" y="14"/>
                  </a:cubicBezTo>
                  <a:cubicBezTo>
                    <a:pt x="339" y="4"/>
                    <a:pt x="309" y="0"/>
                    <a:pt x="28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49"/>
            <p:cNvSpPr/>
            <p:nvPr/>
          </p:nvSpPr>
          <p:spPr>
            <a:xfrm>
              <a:off x="5578954" y="3409295"/>
              <a:ext cx="50266" cy="62834"/>
            </a:xfrm>
            <a:custGeom>
              <a:avLst/>
              <a:gdLst/>
              <a:ahLst/>
              <a:cxnLst/>
              <a:rect l="l" t="t" r="r" b="b"/>
              <a:pathLst>
                <a:path w="2503" h="3137" extrusionOk="0">
                  <a:moveTo>
                    <a:pt x="1735" y="1"/>
                  </a:moveTo>
                  <a:cubicBezTo>
                    <a:pt x="1535" y="1"/>
                    <a:pt x="1335" y="68"/>
                    <a:pt x="1168" y="201"/>
                  </a:cubicBezTo>
                  <a:cubicBezTo>
                    <a:pt x="501" y="635"/>
                    <a:pt x="68" y="1368"/>
                    <a:pt x="34" y="2169"/>
                  </a:cubicBezTo>
                  <a:cubicBezTo>
                    <a:pt x="1" y="2403"/>
                    <a:pt x="68" y="2636"/>
                    <a:pt x="234" y="2836"/>
                  </a:cubicBezTo>
                  <a:cubicBezTo>
                    <a:pt x="368" y="3036"/>
                    <a:pt x="601" y="3136"/>
                    <a:pt x="835" y="3136"/>
                  </a:cubicBezTo>
                  <a:cubicBezTo>
                    <a:pt x="1035" y="3103"/>
                    <a:pt x="1235" y="3070"/>
                    <a:pt x="1402" y="2936"/>
                  </a:cubicBezTo>
                  <a:cubicBezTo>
                    <a:pt x="1435" y="2936"/>
                    <a:pt x="1469" y="2903"/>
                    <a:pt x="1502" y="2903"/>
                  </a:cubicBezTo>
                  <a:lnTo>
                    <a:pt x="1268" y="2769"/>
                  </a:lnTo>
                  <a:cubicBezTo>
                    <a:pt x="1111" y="2853"/>
                    <a:pt x="963" y="2893"/>
                    <a:pt x="832" y="2893"/>
                  </a:cubicBezTo>
                  <a:cubicBezTo>
                    <a:pt x="494" y="2893"/>
                    <a:pt x="268" y="2626"/>
                    <a:pt x="268" y="2169"/>
                  </a:cubicBezTo>
                  <a:cubicBezTo>
                    <a:pt x="301" y="1435"/>
                    <a:pt x="668" y="768"/>
                    <a:pt x="1268" y="401"/>
                  </a:cubicBezTo>
                  <a:cubicBezTo>
                    <a:pt x="1397" y="291"/>
                    <a:pt x="1546" y="241"/>
                    <a:pt x="1692" y="241"/>
                  </a:cubicBezTo>
                  <a:cubicBezTo>
                    <a:pt x="1812" y="241"/>
                    <a:pt x="1931" y="274"/>
                    <a:pt x="2036" y="334"/>
                  </a:cubicBezTo>
                  <a:cubicBezTo>
                    <a:pt x="2136" y="434"/>
                    <a:pt x="2236" y="535"/>
                    <a:pt x="2269" y="668"/>
                  </a:cubicBezTo>
                  <a:lnTo>
                    <a:pt x="2503" y="668"/>
                  </a:lnTo>
                  <a:cubicBezTo>
                    <a:pt x="2469" y="535"/>
                    <a:pt x="2403" y="401"/>
                    <a:pt x="2336" y="301"/>
                  </a:cubicBezTo>
                  <a:cubicBezTo>
                    <a:pt x="2169" y="101"/>
                    <a:pt x="1969" y="1"/>
                    <a:pt x="173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49"/>
            <p:cNvSpPr/>
            <p:nvPr/>
          </p:nvSpPr>
          <p:spPr>
            <a:xfrm>
              <a:off x="5591024" y="3259631"/>
              <a:ext cx="318890" cy="162383"/>
            </a:xfrm>
            <a:custGeom>
              <a:avLst/>
              <a:gdLst/>
              <a:ahLst/>
              <a:cxnLst/>
              <a:rect l="l" t="t" r="r" b="b"/>
              <a:pathLst>
                <a:path w="15879" h="8107" extrusionOk="0">
                  <a:moveTo>
                    <a:pt x="15878" y="1"/>
                  </a:moveTo>
                  <a:lnTo>
                    <a:pt x="0" y="7740"/>
                  </a:lnTo>
                  <a:lnTo>
                    <a:pt x="0" y="8107"/>
                  </a:lnTo>
                  <a:lnTo>
                    <a:pt x="15678" y="601"/>
                  </a:lnTo>
                  <a:cubicBezTo>
                    <a:pt x="15812" y="535"/>
                    <a:pt x="15878" y="401"/>
                    <a:pt x="15878" y="234"/>
                  </a:cubicBezTo>
                  <a:lnTo>
                    <a:pt x="15878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49"/>
            <p:cNvSpPr/>
            <p:nvPr/>
          </p:nvSpPr>
          <p:spPr>
            <a:xfrm>
              <a:off x="5591024" y="3259631"/>
              <a:ext cx="318890" cy="162383"/>
            </a:xfrm>
            <a:custGeom>
              <a:avLst/>
              <a:gdLst/>
              <a:ahLst/>
              <a:cxnLst/>
              <a:rect l="l" t="t" r="r" b="b"/>
              <a:pathLst>
                <a:path w="15879" h="8107" extrusionOk="0">
                  <a:moveTo>
                    <a:pt x="15878" y="1"/>
                  </a:moveTo>
                  <a:lnTo>
                    <a:pt x="0" y="7740"/>
                  </a:lnTo>
                  <a:lnTo>
                    <a:pt x="0" y="8107"/>
                  </a:lnTo>
                  <a:lnTo>
                    <a:pt x="15678" y="601"/>
                  </a:lnTo>
                  <a:cubicBezTo>
                    <a:pt x="15812" y="535"/>
                    <a:pt x="15878" y="401"/>
                    <a:pt x="15878" y="234"/>
                  </a:cubicBezTo>
                  <a:lnTo>
                    <a:pt x="1587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49"/>
            <p:cNvSpPr/>
            <p:nvPr/>
          </p:nvSpPr>
          <p:spPr>
            <a:xfrm>
              <a:off x="5216545" y="3049176"/>
              <a:ext cx="694714" cy="368171"/>
            </a:xfrm>
            <a:custGeom>
              <a:avLst/>
              <a:gdLst/>
              <a:ahLst/>
              <a:cxnLst/>
              <a:rect l="l" t="t" r="r" b="b"/>
              <a:pathLst>
                <a:path w="34593" h="18381" extrusionOk="0">
                  <a:moveTo>
                    <a:pt x="16362" y="0"/>
                  </a:moveTo>
                  <a:cubicBezTo>
                    <a:pt x="16221" y="0"/>
                    <a:pt x="16079" y="34"/>
                    <a:pt x="15945" y="100"/>
                  </a:cubicBezTo>
                  <a:lnTo>
                    <a:pt x="1" y="7773"/>
                  </a:lnTo>
                  <a:lnTo>
                    <a:pt x="18414" y="18380"/>
                  </a:lnTo>
                  <a:lnTo>
                    <a:pt x="34359" y="10741"/>
                  </a:lnTo>
                  <a:cubicBezTo>
                    <a:pt x="34592" y="10641"/>
                    <a:pt x="34592" y="10341"/>
                    <a:pt x="34359" y="10241"/>
                  </a:cubicBezTo>
                  <a:lnTo>
                    <a:pt x="16779" y="100"/>
                  </a:lnTo>
                  <a:cubicBezTo>
                    <a:pt x="16646" y="34"/>
                    <a:pt x="16504" y="0"/>
                    <a:pt x="16362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49"/>
            <p:cNvSpPr/>
            <p:nvPr/>
          </p:nvSpPr>
          <p:spPr>
            <a:xfrm>
              <a:off x="5216545" y="3204849"/>
              <a:ext cx="369799" cy="307360"/>
            </a:xfrm>
            <a:custGeom>
              <a:avLst/>
              <a:gdLst/>
              <a:ahLst/>
              <a:cxnLst/>
              <a:rect l="l" t="t" r="r" b="b"/>
              <a:pathLst>
                <a:path w="18414" h="15345" extrusionOk="0">
                  <a:moveTo>
                    <a:pt x="1" y="1"/>
                  </a:moveTo>
                  <a:lnTo>
                    <a:pt x="1" y="4737"/>
                  </a:lnTo>
                  <a:lnTo>
                    <a:pt x="18414" y="15345"/>
                  </a:lnTo>
                  <a:lnTo>
                    <a:pt x="18414" y="106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49"/>
            <p:cNvSpPr/>
            <p:nvPr/>
          </p:nvSpPr>
          <p:spPr>
            <a:xfrm>
              <a:off x="5216545" y="3204849"/>
              <a:ext cx="369799" cy="307360"/>
            </a:xfrm>
            <a:custGeom>
              <a:avLst/>
              <a:gdLst/>
              <a:ahLst/>
              <a:cxnLst/>
              <a:rect l="l" t="t" r="r" b="b"/>
              <a:pathLst>
                <a:path w="18414" h="15345" extrusionOk="0">
                  <a:moveTo>
                    <a:pt x="1" y="1"/>
                  </a:moveTo>
                  <a:lnTo>
                    <a:pt x="1" y="4737"/>
                  </a:lnTo>
                  <a:lnTo>
                    <a:pt x="18414" y="15345"/>
                  </a:lnTo>
                  <a:lnTo>
                    <a:pt x="18414" y="106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49"/>
            <p:cNvSpPr/>
            <p:nvPr/>
          </p:nvSpPr>
          <p:spPr>
            <a:xfrm>
              <a:off x="5479144" y="3388584"/>
              <a:ext cx="50929" cy="62834"/>
            </a:xfrm>
            <a:custGeom>
              <a:avLst/>
              <a:gdLst/>
              <a:ahLst/>
              <a:cxnLst/>
              <a:rect l="l" t="t" r="r" b="b"/>
              <a:pathLst>
                <a:path w="2536" h="3137" extrusionOk="0">
                  <a:moveTo>
                    <a:pt x="801" y="1"/>
                  </a:moveTo>
                  <a:cubicBezTo>
                    <a:pt x="334" y="1"/>
                    <a:pt x="1" y="401"/>
                    <a:pt x="1" y="1001"/>
                  </a:cubicBezTo>
                  <a:cubicBezTo>
                    <a:pt x="34" y="1802"/>
                    <a:pt x="468" y="2536"/>
                    <a:pt x="1135" y="2970"/>
                  </a:cubicBezTo>
                  <a:cubicBezTo>
                    <a:pt x="1302" y="3070"/>
                    <a:pt x="1502" y="3136"/>
                    <a:pt x="1702" y="3136"/>
                  </a:cubicBezTo>
                  <a:cubicBezTo>
                    <a:pt x="1935" y="3136"/>
                    <a:pt x="2169" y="3036"/>
                    <a:pt x="2302" y="2869"/>
                  </a:cubicBezTo>
                  <a:cubicBezTo>
                    <a:pt x="2436" y="2669"/>
                    <a:pt x="2536" y="2402"/>
                    <a:pt x="2502" y="2169"/>
                  </a:cubicBezTo>
                  <a:cubicBezTo>
                    <a:pt x="2469" y="1368"/>
                    <a:pt x="2035" y="635"/>
                    <a:pt x="1368" y="201"/>
                  </a:cubicBezTo>
                  <a:cubicBezTo>
                    <a:pt x="1202" y="67"/>
                    <a:pt x="1001" y="34"/>
                    <a:pt x="80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49"/>
            <p:cNvSpPr/>
            <p:nvPr/>
          </p:nvSpPr>
          <p:spPr>
            <a:xfrm>
              <a:off x="5483843" y="3393732"/>
              <a:ext cx="40868" cy="52799"/>
            </a:xfrm>
            <a:custGeom>
              <a:avLst/>
              <a:gdLst/>
              <a:ahLst/>
              <a:cxnLst/>
              <a:rect l="l" t="t" r="r" b="b"/>
              <a:pathLst>
                <a:path w="2035" h="2636" extrusionOk="0">
                  <a:moveTo>
                    <a:pt x="572" y="0"/>
                  </a:moveTo>
                  <a:cubicBezTo>
                    <a:pt x="234" y="0"/>
                    <a:pt x="0" y="272"/>
                    <a:pt x="0" y="744"/>
                  </a:cubicBezTo>
                  <a:cubicBezTo>
                    <a:pt x="34" y="1445"/>
                    <a:pt x="400" y="2112"/>
                    <a:pt x="1034" y="2512"/>
                  </a:cubicBezTo>
                  <a:cubicBezTo>
                    <a:pt x="1192" y="2596"/>
                    <a:pt x="1340" y="2636"/>
                    <a:pt x="1470" y="2636"/>
                  </a:cubicBezTo>
                  <a:cubicBezTo>
                    <a:pt x="1809" y="2636"/>
                    <a:pt x="2035" y="2369"/>
                    <a:pt x="2035" y="1912"/>
                  </a:cubicBezTo>
                  <a:cubicBezTo>
                    <a:pt x="2002" y="1178"/>
                    <a:pt x="1635" y="544"/>
                    <a:pt x="1034" y="144"/>
                  </a:cubicBezTo>
                  <a:cubicBezTo>
                    <a:pt x="869" y="47"/>
                    <a:pt x="712" y="0"/>
                    <a:pt x="572" y="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49"/>
            <p:cNvSpPr/>
            <p:nvPr/>
          </p:nvSpPr>
          <p:spPr>
            <a:xfrm>
              <a:off x="5245364" y="3249796"/>
              <a:ext cx="205002" cy="157977"/>
            </a:xfrm>
            <a:custGeom>
              <a:avLst/>
              <a:gdLst/>
              <a:ahLst/>
              <a:cxnLst/>
              <a:rect l="l" t="t" r="r" b="b"/>
              <a:pathLst>
                <a:path w="10208" h="7887" extrusionOk="0">
                  <a:moveTo>
                    <a:pt x="610" y="1"/>
                  </a:moveTo>
                  <a:cubicBezTo>
                    <a:pt x="251" y="1"/>
                    <a:pt x="0" y="296"/>
                    <a:pt x="0" y="792"/>
                  </a:cubicBezTo>
                  <a:lnTo>
                    <a:pt x="0" y="1159"/>
                  </a:lnTo>
                  <a:cubicBezTo>
                    <a:pt x="33" y="1960"/>
                    <a:pt x="434" y="2660"/>
                    <a:pt x="1101" y="3127"/>
                  </a:cubicBezTo>
                  <a:lnTo>
                    <a:pt x="9073" y="7730"/>
                  </a:lnTo>
                  <a:cubicBezTo>
                    <a:pt x="9257" y="7837"/>
                    <a:pt x="9429" y="7887"/>
                    <a:pt x="9581" y="7887"/>
                  </a:cubicBezTo>
                  <a:cubicBezTo>
                    <a:pt x="9955" y="7887"/>
                    <a:pt x="10207" y="7584"/>
                    <a:pt x="10207" y="7063"/>
                  </a:cubicBezTo>
                  <a:lnTo>
                    <a:pt x="10207" y="6730"/>
                  </a:lnTo>
                  <a:cubicBezTo>
                    <a:pt x="10174" y="5929"/>
                    <a:pt x="9740" y="5195"/>
                    <a:pt x="9073" y="4795"/>
                  </a:cubicBezTo>
                  <a:lnTo>
                    <a:pt x="1101" y="158"/>
                  </a:lnTo>
                  <a:cubicBezTo>
                    <a:pt x="925" y="51"/>
                    <a:pt x="759" y="1"/>
                    <a:pt x="610" y="1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49"/>
            <p:cNvSpPr/>
            <p:nvPr/>
          </p:nvSpPr>
          <p:spPr>
            <a:xfrm>
              <a:off x="5586324" y="3415324"/>
              <a:ext cx="5382" cy="96885"/>
            </a:xfrm>
            <a:custGeom>
              <a:avLst/>
              <a:gdLst/>
              <a:ahLst/>
              <a:cxnLst/>
              <a:rect l="l" t="t" r="r" b="b"/>
              <a:pathLst>
                <a:path w="268" h="4837" extrusionOk="0">
                  <a:moveTo>
                    <a:pt x="268" y="0"/>
                  </a:moveTo>
                  <a:lnTo>
                    <a:pt x="1" y="100"/>
                  </a:lnTo>
                  <a:lnTo>
                    <a:pt x="1" y="4837"/>
                  </a:lnTo>
                  <a:lnTo>
                    <a:pt x="268" y="4703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49"/>
            <p:cNvSpPr/>
            <p:nvPr/>
          </p:nvSpPr>
          <p:spPr>
            <a:xfrm>
              <a:off x="5586324" y="3415324"/>
              <a:ext cx="5382" cy="96885"/>
            </a:xfrm>
            <a:custGeom>
              <a:avLst/>
              <a:gdLst/>
              <a:ahLst/>
              <a:cxnLst/>
              <a:rect l="l" t="t" r="r" b="b"/>
              <a:pathLst>
                <a:path w="268" h="4837" extrusionOk="0">
                  <a:moveTo>
                    <a:pt x="268" y="0"/>
                  </a:moveTo>
                  <a:lnTo>
                    <a:pt x="1" y="100"/>
                  </a:lnTo>
                  <a:lnTo>
                    <a:pt x="1" y="4837"/>
                  </a:lnTo>
                  <a:lnTo>
                    <a:pt x="268" y="4703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49"/>
            <p:cNvSpPr/>
            <p:nvPr/>
          </p:nvSpPr>
          <p:spPr>
            <a:xfrm>
              <a:off x="5681455" y="3696605"/>
              <a:ext cx="380523" cy="452358"/>
            </a:xfrm>
            <a:custGeom>
              <a:avLst/>
              <a:gdLst/>
              <a:ahLst/>
              <a:cxnLst/>
              <a:rect l="l" t="t" r="r" b="b"/>
              <a:pathLst>
                <a:path w="18948" h="22584" extrusionOk="0">
                  <a:moveTo>
                    <a:pt x="1" y="0"/>
                  </a:moveTo>
                  <a:lnTo>
                    <a:pt x="1" y="11609"/>
                  </a:lnTo>
                  <a:lnTo>
                    <a:pt x="18947" y="22583"/>
                  </a:lnTo>
                  <a:lnTo>
                    <a:pt x="18947" y="1094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49"/>
            <p:cNvSpPr/>
            <p:nvPr/>
          </p:nvSpPr>
          <p:spPr>
            <a:xfrm>
              <a:off x="6061958" y="3764086"/>
              <a:ext cx="263964" cy="384876"/>
            </a:xfrm>
            <a:custGeom>
              <a:avLst/>
              <a:gdLst/>
              <a:ahLst/>
              <a:cxnLst/>
              <a:rect l="l" t="t" r="r" b="b"/>
              <a:pathLst>
                <a:path w="13144" h="19215" extrusionOk="0">
                  <a:moveTo>
                    <a:pt x="13143" y="1"/>
                  </a:moveTo>
                  <a:lnTo>
                    <a:pt x="0" y="7573"/>
                  </a:lnTo>
                  <a:lnTo>
                    <a:pt x="0" y="19214"/>
                  </a:lnTo>
                  <a:lnTo>
                    <a:pt x="13143" y="11609"/>
                  </a:lnTo>
                  <a:lnTo>
                    <a:pt x="13143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49"/>
            <p:cNvSpPr/>
            <p:nvPr/>
          </p:nvSpPr>
          <p:spPr>
            <a:xfrm>
              <a:off x="5681455" y="3544257"/>
              <a:ext cx="644468" cy="371516"/>
            </a:xfrm>
            <a:custGeom>
              <a:avLst/>
              <a:gdLst/>
              <a:ahLst/>
              <a:cxnLst/>
              <a:rect l="l" t="t" r="r" b="b"/>
              <a:pathLst>
                <a:path w="32091" h="18548" extrusionOk="0">
                  <a:moveTo>
                    <a:pt x="13143" y="1"/>
                  </a:moveTo>
                  <a:lnTo>
                    <a:pt x="1" y="7606"/>
                  </a:lnTo>
                  <a:lnTo>
                    <a:pt x="18947" y="18548"/>
                  </a:lnTo>
                  <a:lnTo>
                    <a:pt x="32090" y="10976"/>
                  </a:lnTo>
                  <a:lnTo>
                    <a:pt x="13143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49"/>
            <p:cNvSpPr/>
            <p:nvPr/>
          </p:nvSpPr>
          <p:spPr>
            <a:xfrm>
              <a:off x="5879750" y="3889034"/>
              <a:ext cx="291417" cy="111587"/>
            </a:xfrm>
            <a:custGeom>
              <a:avLst/>
              <a:gdLst/>
              <a:ahLst/>
              <a:cxnLst/>
              <a:rect l="l" t="t" r="r" b="b"/>
              <a:pathLst>
                <a:path w="14511" h="5571" extrusionOk="0">
                  <a:moveTo>
                    <a:pt x="0" y="0"/>
                  </a:moveTo>
                  <a:lnTo>
                    <a:pt x="9073" y="5571"/>
                  </a:lnTo>
                  <a:lnTo>
                    <a:pt x="14511" y="2102"/>
                  </a:lnTo>
                  <a:lnTo>
                    <a:pt x="9073" y="52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49"/>
            <p:cNvSpPr/>
            <p:nvPr/>
          </p:nvSpPr>
          <p:spPr>
            <a:xfrm>
              <a:off x="5770561" y="3884347"/>
              <a:ext cx="510477" cy="174421"/>
            </a:xfrm>
            <a:custGeom>
              <a:avLst/>
              <a:gdLst/>
              <a:ahLst/>
              <a:cxnLst/>
              <a:rect l="l" t="t" r="r" b="b"/>
              <a:pathLst>
                <a:path w="25419" h="8708" extrusionOk="0">
                  <a:moveTo>
                    <a:pt x="0" y="1"/>
                  </a:moveTo>
                  <a:lnTo>
                    <a:pt x="14510" y="8707"/>
                  </a:lnTo>
                  <a:lnTo>
                    <a:pt x="25418" y="2102"/>
                  </a:lnTo>
                  <a:lnTo>
                    <a:pt x="25418" y="2102"/>
                  </a:lnTo>
                  <a:lnTo>
                    <a:pt x="14510" y="840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49"/>
            <p:cNvSpPr/>
            <p:nvPr/>
          </p:nvSpPr>
          <p:spPr>
            <a:xfrm>
              <a:off x="5713607" y="3782794"/>
              <a:ext cx="129311" cy="72188"/>
            </a:xfrm>
            <a:custGeom>
              <a:avLst/>
              <a:gdLst/>
              <a:ahLst/>
              <a:cxnLst/>
              <a:rect l="l" t="t" r="r" b="b"/>
              <a:pathLst>
                <a:path w="6439" h="3604" extrusionOk="0">
                  <a:moveTo>
                    <a:pt x="201" y="1"/>
                  </a:moveTo>
                  <a:cubicBezTo>
                    <a:pt x="67" y="834"/>
                    <a:pt x="1" y="1702"/>
                    <a:pt x="67" y="2569"/>
                  </a:cubicBezTo>
                  <a:cubicBezTo>
                    <a:pt x="67" y="2569"/>
                    <a:pt x="95" y="2568"/>
                    <a:pt x="149" y="2568"/>
                  </a:cubicBezTo>
                  <a:cubicBezTo>
                    <a:pt x="599" y="2568"/>
                    <a:pt x="2868" y="2621"/>
                    <a:pt x="6439" y="3603"/>
                  </a:cubicBezTo>
                  <a:lnTo>
                    <a:pt x="20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49"/>
            <p:cNvSpPr/>
            <p:nvPr/>
          </p:nvSpPr>
          <p:spPr>
            <a:xfrm>
              <a:off x="5704911" y="3782794"/>
              <a:ext cx="138007" cy="72188"/>
            </a:xfrm>
            <a:custGeom>
              <a:avLst/>
              <a:gdLst/>
              <a:ahLst/>
              <a:cxnLst/>
              <a:rect l="l" t="t" r="r" b="b"/>
              <a:pathLst>
                <a:path w="6872" h="3604" extrusionOk="0">
                  <a:moveTo>
                    <a:pt x="634" y="1"/>
                  </a:moveTo>
                  <a:lnTo>
                    <a:pt x="0" y="1602"/>
                  </a:lnTo>
                  <a:lnTo>
                    <a:pt x="6872" y="3603"/>
                  </a:lnTo>
                  <a:lnTo>
                    <a:pt x="634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49"/>
            <p:cNvSpPr/>
            <p:nvPr/>
          </p:nvSpPr>
          <p:spPr>
            <a:xfrm>
              <a:off x="5879750" y="3983916"/>
              <a:ext cx="167488" cy="126289"/>
            </a:xfrm>
            <a:custGeom>
              <a:avLst/>
              <a:gdLst/>
              <a:ahLst/>
              <a:cxnLst/>
              <a:rect l="l" t="t" r="r" b="b"/>
              <a:pathLst>
                <a:path w="8340" h="6305" extrusionOk="0">
                  <a:moveTo>
                    <a:pt x="0" y="0"/>
                  </a:moveTo>
                  <a:lnTo>
                    <a:pt x="6838" y="6305"/>
                  </a:lnTo>
                  <a:cubicBezTo>
                    <a:pt x="6838" y="6305"/>
                    <a:pt x="7039" y="5437"/>
                    <a:pt x="8340" y="480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49"/>
            <p:cNvSpPr/>
            <p:nvPr/>
          </p:nvSpPr>
          <p:spPr>
            <a:xfrm>
              <a:off x="5879750" y="3983916"/>
              <a:ext cx="167488" cy="108242"/>
            </a:xfrm>
            <a:custGeom>
              <a:avLst/>
              <a:gdLst/>
              <a:ahLst/>
              <a:cxnLst/>
              <a:rect l="l" t="t" r="r" b="b"/>
              <a:pathLst>
                <a:path w="8340" h="5404" extrusionOk="0">
                  <a:moveTo>
                    <a:pt x="0" y="0"/>
                  </a:moveTo>
                  <a:lnTo>
                    <a:pt x="6405" y="5404"/>
                  </a:lnTo>
                  <a:lnTo>
                    <a:pt x="8340" y="48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49"/>
            <p:cNvSpPr/>
            <p:nvPr/>
          </p:nvSpPr>
          <p:spPr>
            <a:xfrm>
              <a:off x="6193920" y="3854963"/>
              <a:ext cx="99167" cy="50115"/>
            </a:xfrm>
            <a:custGeom>
              <a:avLst/>
              <a:gdLst/>
              <a:ahLst/>
              <a:cxnLst/>
              <a:rect l="l" t="t" r="r" b="b"/>
              <a:pathLst>
                <a:path w="4938" h="2502" extrusionOk="0">
                  <a:moveTo>
                    <a:pt x="4337" y="0"/>
                  </a:moveTo>
                  <a:lnTo>
                    <a:pt x="1" y="2502"/>
                  </a:lnTo>
                  <a:lnTo>
                    <a:pt x="4871" y="2068"/>
                  </a:lnTo>
                  <a:cubicBezTo>
                    <a:pt x="4938" y="1368"/>
                    <a:pt x="4771" y="667"/>
                    <a:pt x="4371" y="67"/>
                  </a:cubicBezTo>
                  <a:cubicBezTo>
                    <a:pt x="4371" y="67"/>
                    <a:pt x="4337" y="33"/>
                    <a:pt x="43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49"/>
            <p:cNvSpPr/>
            <p:nvPr/>
          </p:nvSpPr>
          <p:spPr>
            <a:xfrm>
              <a:off x="6193920" y="3854963"/>
              <a:ext cx="115916" cy="50115"/>
            </a:xfrm>
            <a:custGeom>
              <a:avLst/>
              <a:gdLst/>
              <a:ahLst/>
              <a:cxnLst/>
              <a:rect l="l" t="t" r="r" b="b"/>
              <a:pathLst>
                <a:path w="5772" h="2502" extrusionOk="0">
                  <a:moveTo>
                    <a:pt x="4337" y="0"/>
                  </a:moveTo>
                  <a:lnTo>
                    <a:pt x="1" y="2502"/>
                  </a:lnTo>
                  <a:lnTo>
                    <a:pt x="5772" y="767"/>
                  </a:lnTo>
                  <a:lnTo>
                    <a:pt x="4337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49"/>
            <p:cNvSpPr/>
            <p:nvPr/>
          </p:nvSpPr>
          <p:spPr>
            <a:xfrm>
              <a:off x="5743751" y="3579650"/>
              <a:ext cx="227113" cy="132999"/>
            </a:xfrm>
            <a:custGeom>
              <a:avLst/>
              <a:gdLst/>
              <a:ahLst/>
              <a:cxnLst/>
              <a:rect l="l" t="t" r="r" b="b"/>
              <a:pathLst>
                <a:path w="11309" h="6640" extrusionOk="0">
                  <a:moveTo>
                    <a:pt x="11131" y="1"/>
                  </a:moveTo>
                  <a:cubicBezTo>
                    <a:pt x="11098" y="1"/>
                    <a:pt x="11066" y="12"/>
                    <a:pt x="11042" y="35"/>
                  </a:cubicBezTo>
                  <a:lnTo>
                    <a:pt x="168" y="6306"/>
                  </a:lnTo>
                  <a:cubicBezTo>
                    <a:pt x="1" y="6407"/>
                    <a:pt x="67" y="6640"/>
                    <a:pt x="234" y="6640"/>
                  </a:cubicBezTo>
                  <a:cubicBezTo>
                    <a:pt x="268" y="6640"/>
                    <a:pt x="301" y="6640"/>
                    <a:pt x="301" y="6607"/>
                  </a:cubicBezTo>
                  <a:lnTo>
                    <a:pt x="11209" y="335"/>
                  </a:lnTo>
                  <a:cubicBezTo>
                    <a:pt x="11275" y="269"/>
                    <a:pt x="11309" y="169"/>
                    <a:pt x="11275" y="102"/>
                  </a:cubicBezTo>
                  <a:cubicBezTo>
                    <a:pt x="11254" y="37"/>
                    <a:pt x="11191" y="1"/>
                    <a:pt x="1113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49"/>
            <p:cNvSpPr/>
            <p:nvPr/>
          </p:nvSpPr>
          <p:spPr>
            <a:xfrm>
              <a:off x="5780602" y="3600822"/>
              <a:ext cx="227374" cy="132559"/>
            </a:xfrm>
            <a:custGeom>
              <a:avLst/>
              <a:gdLst/>
              <a:ahLst/>
              <a:cxnLst/>
              <a:rect l="l" t="t" r="r" b="b"/>
              <a:pathLst>
                <a:path w="11322" h="6618" extrusionOk="0">
                  <a:moveTo>
                    <a:pt x="11077" y="1"/>
                  </a:moveTo>
                  <a:cubicBezTo>
                    <a:pt x="11056" y="1"/>
                    <a:pt x="11032" y="4"/>
                    <a:pt x="11008" y="12"/>
                  </a:cubicBezTo>
                  <a:lnTo>
                    <a:pt x="134" y="6317"/>
                  </a:lnTo>
                  <a:cubicBezTo>
                    <a:pt x="34" y="6350"/>
                    <a:pt x="0" y="6450"/>
                    <a:pt x="67" y="6550"/>
                  </a:cubicBezTo>
                  <a:cubicBezTo>
                    <a:pt x="100" y="6584"/>
                    <a:pt x="134" y="6617"/>
                    <a:pt x="201" y="6617"/>
                  </a:cubicBezTo>
                  <a:lnTo>
                    <a:pt x="301" y="6617"/>
                  </a:lnTo>
                  <a:lnTo>
                    <a:pt x="11175" y="313"/>
                  </a:lnTo>
                  <a:cubicBezTo>
                    <a:pt x="11322" y="195"/>
                    <a:pt x="11236" y="1"/>
                    <a:pt x="11077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49"/>
            <p:cNvSpPr/>
            <p:nvPr/>
          </p:nvSpPr>
          <p:spPr>
            <a:xfrm>
              <a:off x="5817454" y="3621813"/>
              <a:ext cx="227796" cy="132939"/>
            </a:xfrm>
            <a:custGeom>
              <a:avLst/>
              <a:gdLst/>
              <a:ahLst/>
              <a:cxnLst/>
              <a:rect l="l" t="t" r="r" b="b"/>
              <a:pathLst>
                <a:path w="11343" h="6637" extrusionOk="0">
                  <a:moveTo>
                    <a:pt x="11101" y="1"/>
                  </a:moveTo>
                  <a:cubicBezTo>
                    <a:pt x="11072" y="1"/>
                    <a:pt x="11040" y="10"/>
                    <a:pt x="11008" y="32"/>
                  </a:cubicBezTo>
                  <a:lnTo>
                    <a:pt x="100" y="6336"/>
                  </a:lnTo>
                  <a:cubicBezTo>
                    <a:pt x="33" y="6370"/>
                    <a:pt x="0" y="6470"/>
                    <a:pt x="33" y="6570"/>
                  </a:cubicBezTo>
                  <a:cubicBezTo>
                    <a:pt x="67" y="6603"/>
                    <a:pt x="133" y="6637"/>
                    <a:pt x="200" y="6637"/>
                  </a:cubicBezTo>
                  <a:cubicBezTo>
                    <a:pt x="234" y="6637"/>
                    <a:pt x="234" y="6637"/>
                    <a:pt x="267" y="6603"/>
                  </a:cubicBezTo>
                  <a:lnTo>
                    <a:pt x="11175" y="332"/>
                  </a:lnTo>
                  <a:cubicBezTo>
                    <a:pt x="11342" y="248"/>
                    <a:pt x="11253" y="1"/>
                    <a:pt x="1110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49"/>
            <p:cNvSpPr/>
            <p:nvPr/>
          </p:nvSpPr>
          <p:spPr>
            <a:xfrm>
              <a:off x="5852940" y="3642745"/>
              <a:ext cx="228659" cy="132719"/>
            </a:xfrm>
            <a:custGeom>
              <a:avLst/>
              <a:gdLst/>
              <a:ahLst/>
              <a:cxnLst/>
              <a:rect l="l" t="t" r="r" b="b"/>
              <a:pathLst>
                <a:path w="11386" h="6626" extrusionOk="0">
                  <a:moveTo>
                    <a:pt x="11144" y="1"/>
                  </a:moveTo>
                  <a:cubicBezTo>
                    <a:pt x="11122" y="1"/>
                    <a:pt x="11099" y="7"/>
                    <a:pt x="11076" y="21"/>
                  </a:cubicBezTo>
                  <a:lnTo>
                    <a:pt x="168" y="6325"/>
                  </a:lnTo>
                  <a:cubicBezTo>
                    <a:pt x="1" y="6392"/>
                    <a:pt x="68" y="6626"/>
                    <a:pt x="234" y="6626"/>
                  </a:cubicBezTo>
                  <a:cubicBezTo>
                    <a:pt x="268" y="6626"/>
                    <a:pt x="301" y="6626"/>
                    <a:pt x="335" y="6592"/>
                  </a:cubicBezTo>
                  <a:lnTo>
                    <a:pt x="11242" y="321"/>
                  </a:lnTo>
                  <a:cubicBezTo>
                    <a:pt x="11386" y="235"/>
                    <a:pt x="11282" y="1"/>
                    <a:pt x="11144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49"/>
            <p:cNvSpPr/>
            <p:nvPr/>
          </p:nvSpPr>
          <p:spPr>
            <a:xfrm>
              <a:off x="5889128" y="3663856"/>
              <a:ext cx="229081" cy="132979"/>
            </a:xfrm>
            <a:custGeom>
              <a:avLst/>
              <a:gdLst/>
              <a:ahLst/>
              <a:cxnLst/>
              <a:rect l="l" t="t" r="r" b="b"/>
              <a:pathLst>
                <a:path w="11407" h="6639" extrusionOk="0">
                  <a:moveTo>
                    <a:pt x="11176" y="1"/>
                  </a:moveTo>
                  <a:cubicBezTo>
                    <a:pt x="11144" y="1"/>
                    <a:pt x="11110" y="11"/>
                    <a:pt x="11075" y="34"/>
                  </a:cubicBezTo>
                  <a:lnTo>
                    <a:pt x="167" y="6305"/>
                  </a:lnTo>
                  <a:cubicBezTo>
                    <a:pt x="0" y="6406"/>
                    <a:pt x="67" y="6639"/>
                    <a:pt x="267" y="6639"/>
                  </a:cubicBezTo>
                  <a:cubicBezTo>
                    <a:pt x="267" y="6639"/>
                    <a:pt x="300" y="6606"/>
                    <a:pt x="334" y="6606"/>
                  </a:cubicBezTo>
                  <a:lnTo>
                    <a:pt x="11242" y="301"/>
                  </a:lnTo>
                  <a:cubicBezTo>
                    <a:pt x="11406" y="219"/>
                    <a:pt x="11322" y="1"/>
                    <a:pt x="11176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49"/>
            <p:cNvSpPr/>
            <p:nvPr/>
          </p:nvSpPr>
          <p:spPr>
            <a:xfrm>
              <a:off x="5925960" y="3684808"/>
              <a:ext cx="228519" cy="132759"/>
            </a:xfrm>
            <a:custGeom>
              <a:avLst/>
              <a:gdLst/>
              <a:ahLst/>
              <a:cxnLst/>
              <a:rect l="l" t="t" r="r" b="b"/>
              <a:pathLst>
                <a:path w="11379" h="6628" extrusionOk="0">
                  <a:moveTo>
                    <a:pt x="11130" y="0"/>
                  </a:moveTo>
                  <a:cubicBezTo>
                    <a:pt x="11102" y="0"/>
                    <a:pt x="11073" y="7"/>
                    <a:pt x="11042" y="22"/>
                  </a:cubicBezTo>
                  <a:lnTo>
                    <a:pt x="168" y="6327"/>
                  </a:lnTo>
                  <a:cubicBezTo>
                    <a:pt x="1" y="6394"/>
                    <a:pt x="68" y="6627"/>
                    <a:pt x="234" y="6627"/>
                  </a:cubicBezTo>
                  <a:cubicBezTo>
                    <a:pt x="268" y="6627"/>
                    <a:pt x="301" y="6627"/>
                    <a:pt x="334" y="6594"/>
                  </a:cubicBezTo>
                  <a:lnTo>
                    <a:pt x="11209" y="323"/>
                  </a:lnTo>
                  <a:cubicBezTo>
                    <a:pt x="11379" y="209"/>
                    <a:pt x="11284" y="0"/>
                    <a:pt x="11130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49"/>
            <p:cNvSpPr/>
            <p:nvPr/>
          </p:nvSpPr>
          <p:spPr>
            <a:xfrm>
              <a:off x="5963474" y="3705719"/>
              <a:ext cx="226711" cy="132559"/>
            </a:xfrm>
            <a:custGeom>
              <a:avLst/>
              <a:gdLst/>
              <a:ahLst/>
              <a:cxnLst/>
              <a:rect l="l" t="t" r="r" b="b"/>
              <a:pathLst>
                <a:path w="11289" h="6618" extrusionOk="0">
                  <a:moveTo>
                    <a:pt x="11035" y="1"/>
                  </a:moveTo>
                  <a:cubicBezTo>
                    <a:pt x="11016" y="1"/>
                    <a:pt x="10996" y="4"/>
                    <a:pt x="10975" y="12"/>
                  </a:cubicBezTo>
                  <a:lnTo>
                    <a:pt x="101" y="6317"/>
                  </a:lnTo>
                  <a:cubicBezTo>
                    <a:pt x="1" y="6350"/>
                    <a:pt x="1" y="6450"/>
                    <a:pt x="34" y="6550"/>
                  </a:cubicBezTo>
                  <a:cubicBezTo>
                    <a:pt x="68" y="6584"/>
                    <a:pt x="134" y="6617"/>
                    <a:pt x="168" y="6617"/>
                  </a:cubicBezTo>
                  <a:lnTo>
                    <a:pt x="268" y="6617"/>
                  </a:lnTo>
                  <a:lnTo>
                    <a:pt x="11142" y="313"/>
                  </a:lnTo>
                  <a:cubicBezTo>
                    <a:pt x="11289" y="195"/>
                    <a:pt x="11178" y="1"/>
                    <a:pt x="11035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49"/>
            <p:cNvSpPr/>
            <p:nvPr/>
          </p:nvSpPr>
          <p:spPr>
            <a:xfrm>
              <a:off x="5999662" y="3726670"/>
              <a:ext cx="227736" cy="132979"/>
            </a:xfrm>
            <a:custGeom>
              <a:avLst/>
              <a:gdLst/>
              <a:ahLst/>
              <a:cxnLst/>
              <a:rect l="l" t="t" r="r" b="b"/>
              <a:pathLst>
                <a:path w="11340" h="6639" extrusionOk="0">
                  <a:moveTo>
                    <a:pt x="11108" y="0"/>
                  </a:moveTo>
                  <a:cubicBezTo>
                    <a:pt x="11077" y="0"/>
                    <a:pt x="11043" y="11"/>
                    <a:pt x="11008" y="34"/>
                  </a:cubicBezTo>
                  <a:lnTo>
                    <a:pt x="100" y="6305"/>
                  </a:lnTo>
                  <a:cubicBezTo>
                    <a:pt x="34" y="6372"/>
                    <a:pt x="0" y="6472"/>
                    <a:pt x="67" y="6539"/>
                  </a:cubicBezTo>
                  <a:cubicBezTo>
                    <a:pt x="67" y="6605"/>
                    <a:pt x="134" y="6639"/>
                    <a:pt x="200" y="6639"/>
                  </a:cubicBezTo>
                  <a:cubicBezTo>
                    <a:pt x="234" y="6639"/>
                    <a:pt x="267" y="6605"/>
                    <a:pt x="267" y="6605"/>
                  </a:cubicBezTo>
                  <a:lnTo>
                    <a:pt x="11175" y="334"/>
                  </a:lnTo>
                  <a:cubicBezTo>
                    <a:pt x="11340" y="224"/>
                    <a:pt x="11255" y="0"/>
                    <a:pt x="11108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49"/>
            <p:cNvSpPr/>
            <p:nvPr/>
          </p:nvSpPr>
          <p:spPr>
            <a:xfrm>
              <a:off x="6035168" y="3747782"/>
              <a:ext cx="227776" cy="132579"/>
            </a:xfrm>
            <a:custGeom>
              <a:avLst/>
              <a:gdLst/>
              <a:ahLst/>
              <a:cxnLst/>
              <a:rect l="l" t="t" r="r" b="b"/>
              <a:pathLst>
                <a:path w="11342" h="6619" extrusionOk="0">
                  <a:moveTo>
                    <a:pt x="11120" y="1"/>
                  </a:moveTo>
                  <a:cubicBezTo>
                    <a:pt x="11095" y="1"/>
                    <a:pt x="11068" y="5"/>
                    <a:pt x="11041" y="14"/>
                  </a:cubicBezTo>
                  <a:lnTo>
                    <a:pt x="167" y="6318"/>
                  </a:lnTo>
                  <a:cubicBezTo>
                    <a:pt x="0" y="6385"/>
                    <a:pt x="67" y="6619"/>
                    <a:pt x="234" y="6619"/>
                  </a:cubicBezTo>
                  <a:lnTo>
                    <a:pt x="334" y="6619"/>
                  </a:lnTo>
                  <a:lnTo>
                    <a:pt x="11208" y="314"/>
                  </a:lnTo>
                  <a:cubicBezTo>
                    <a:pt x="11308" y="281"/>
                    <a:pt x="11342" y="181"/>
                    <a:pt x="11275" y="81"/>
                  </a:cubicBezTo>
                  <a:cubicBezTo>
                    <a:pt x="11250" y="32"/>
                    <a:pt x="11190" y="1"/>
                    <a:pt x="11120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49"/>
            <p:cNvSpPr/>
            <p:nvPr/>
          </p:nvSpPr>
          <p:spPr>
            <a:xfrm>
              <a:off x="7694485" y="950532"/>
              <a:ext cx="75048" cy="123625"/>
            </a:xfrm>
            <a:custGeom>
              <a:avLst/>
              <a:gdLst/>
              <a:ahLst/>
              <a:cxnLst/>
              <a:rect l="l" t="t" r="r" b="b"/>
              <a:pathLst>
                <a:path w="3737" h="6172" extrusionOk="0">
                  <a:moveTo>
                    <a:pt x="1" y="0"/>
                  </a:moveTo>
                  <a:lnTo>
                    <a:pt x="1" y="6171"/>
                  </a:lnTo>
                  <a:lnTo>
                    <a:pt x="3637" y="2269"/>
                  </a:lnTo>
                  <a:cubicBezTo>
                    <a:pt x="3737" y="2102"/>
                    <a:pt x="3703" y="1868"/>
                    <a:pt x="3537" y="1768"/>
                  </a:cubicBezTo>
                  <a:lnTo>
                    <a:pt x="534" y="34"/>
                  </a:lnTo>
                  <a:cubicBezTo>
                    <a:pt x="468" y="0"/>
                    <a:pt x="434" y="0"/>
                    <a:pt x="368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49"/>
            <p:cNvSpPr/>
            <p:nvPr/>
          </p:nvSpPr>
          <p:spPr>
            <a:xfrm>
              <a:off x="7694485" y="950532"/>
              <a:ext cx="75048" cy="123625"/>
            </a:xfrm>
            <a:custGeom>
              <a:avLst/>
              <a:gdLst/>
              <a:ahLst/>
              <a:cxnLst/>
              <a:rect l="l" t="t" r="r" b="b"/>
              <a:pathLst>
                <a:path w="3737" h="6172" extrusionOk="0">
                  <a:moveTo>
                    <a:pt x="1" y="0"/>
                  </a:moveTo>
                  <a:lnTo>
                    <a:pt x="1" y="6171"/>
                  </a:lnTo>
                  <a:lnTo>
                    <a:pt x="3637" y="2269"/>
                  </a:lnTo>
                  <a:cubicBezTo>
                    <a:pt x="3737" y="2102"/>
                    <a:pt x="3703" y="1868"/>
                    <a:pt x="3537" y="1768"/>
                  </a:cubicBezTo>
                  <a:lnTo>
                    <a:pt x="534" y="34"/>
                  </a:lnTo>
                  <a:cubicBezTo>
                    <a:pt x="468" y="0"/>
                    <a:pt x="434" y="0"/>
                    <a:pt x="3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49"/>
            <p:cNvSpPr/>
            <p:nvPr/>
          </p:nvSpPr>
          <p:spPr>
            <a:xfrm>
              <a:off x="7677736" y="985264"/>
              <a:ext cx="93143" cy="88893"/>
            </a:xfrm>
            <a:custGeom>
              <a:avLst/>
              <a:gdLst/>
              <a:ahLst/>
              <a:cxnLst/>
              <a:rect l="l" t="t" r="r" b="b"/>
              <a:pathLst>
                <a:path w="4638" h="4438" extrusionOk="0">
                  <a:moveTo>
                    <a:pt x="835" y="1"/>
                  </a:moveTo>
                  <a:lnTo>
                    <a:pt x="1" y="701"/>
                  </a:lnTo>
                  <a:lnTo>
                    <a:pt x="835" y="4437"/>
                  </a:lnTo>
                  <a:lnTo>
                    <a:pt x="4471" y="535"/>
                  </a:lnTo>
                  <a:cubicBezTo>
                    <a:pt x="4637" y="334"/>
                    <a:pt x="4471" y="1"/>
                    <a:pt x="4204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49"/>
            <p:cNvSpPr/>
            <p:nvPr/>
          </p:nvSpPr>
          <p:spPr>
            <a:xfrm>
              <a:off x="7072831" y="855811"/>
              <a:ext cx="621674" cy="624415"/>
            </a:xfrm>
            <a:custGeom>
              <a:avLst/>
              <a:gdLst/>
              <a:ahLst/>
              <a:cxnLst/>
              <a:rect l="l" t="t" r="r" b="b"/>
              <a:pathLst>
                <a:path w="30956" h="31174" extrusionOk="0">
                  <a:moveTo>
                    <a:pt x="28120" y="1"/>
                  </a:moveTo>
                  <a:cubicBezTo>
                    <a:pt x="27628" y="1"/>
                    <a:pt x="27136" y="109"/>
                    <a:pt x="26686" y="326"/>
                  </a:cubicBezTo>
                  <a:lnTo>
                    <a:pt x="1435" y="14937"/>
                  </a:lnTo>
                  <a:cubicBezTo>
                    <a:pt x="567" y="15470"/>
                    <a:pt x="34" y="16404"/>
                    <a:pt x="0" y="17405"/>
                  </a:cubicBezTo>
                  <a:lnTo>
                    <a:pt x="0" y="28380"/>
                  </a:lnTo>
                  <a:cubicBezTo>
                    <a:pt x="34" y="29380"/>
                    <a:pt x="567" y="30281"/>
                    <a:pt x="1435" y="30848"/>
                  </a:cubicBezTo>
                  <a:cubicBezTo>
                    <a:pt x="1868" y="31065"/>
                    <a:pt x="2352" y="31173"/>
                    <a:pt x="2840" y="31173"/>
                  </a:cubicBezTo>
                  <a:cubicBezTo>
                    <a:pt x="3328" y="31173"/>
                    <a:pt x="3820" y="31065"/>
                    <a:pt x="4270" y="30848"/>
                  </a:cubicBezTo>
                  <a:lnTo>
                    <a:pt x="29688" y="16171"/>
                  </a:lnTo>
                  <a:cubicBezTo>
                    <a:pt x="30956" y="15437"/>
                    <a:pt x="30956" y="14703"/>
                    <a:pt x="30956" y="13802"/>
                  </a:cubicBezTo>
                  <a:lnTo>
                    <a:pt x="30956" y="2795"/>
                  </a:lnTo>
                  <a:cubicBezTo>
                    <a:pt x="30889" y="1794"/>
                    <a:pt x="30389" y="893"/>
                    <a:pt x="29555" y="326"/>
                  </a:cubicBezTo>
                  <a:cubicBezTo>
                    <a:pt x="29104" y="109"/>
                    <a:pt x="28612" y="1"/>
                    <a:pt x="28120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49"/>
            <p:cNvSpPr/>
            <p:nvPr/>
          </p:nvSpPr>
          <p:spPr>
            <a:xfrm>
              <a:off x="7072831" y="1175690"/>
              <a:ext cx="80410" cy="304296"/>
            </a:xfrm>
            <a:custGeom>
              <a:avLst/>
              <a:gdLst/>
              <a:ahLst/>
              <a:cxnLst/>
              <a:rect l="l" t="t" r="r" b="b"/>
              <a:pathLst>
                <a:path w="4004" h="15192" extrusionOk="0">
                  <a:moveTo>
                    <a:pt x="401" y="1"/>
                  </a:moveTo>
                  <a:cubicBezTo>
                    <a:pt x="134" y="434"/>
                    <a:pt x="0" y="901"/>
                    <a:pt x="0" y="1402"/>
                  </a:cubicBezTo>
                  <a:lnTo>
                    <a:pt x="0" y="12376"/>
                  </a:lnTo>
                  <a:cubicBezTo>
                    <a:pt x="34" y="13377"/>
                    <a:pt x="567" y="14311"/>
                    <a:pt x="1401" y="14845"/>
                  </a:cubicBezTo>
                  <a:cubicBezTo>
                    <a:pt x="1875" y="15072"/>
                    <a:pt x="2381" y="15192"/>
                    <a:pt x="2882" y="15192"/>
                  </a:cubicBezTo>
                  <a:cubicBezTo>
                    <a:pt x="3264" y="15192"/>
                    <a:pt x="3643" y="15122"/>
                    <a:pt x="4003" y="14978"/>
                  </a:cubicBezTo>
                  <a:lnTo>
                    <a:pt x="4003" y="14978"/>
                  </a:lnTo>
                  <a:cubicBezTo>
                    <a:pt x="3871" y="15024"/>
                    <a:pt x="3744" y="15047"/>
                    <a:pt x="3628" y="15047"/>
                  </a:cubicBezTo>
                  <a:cubicBezTo>
                    <a:pt x="3157" y="15047"/>
                    <a:pt x="2836" y="14679"/>
                    <a:pt x="2836" y="14011"/>
                  </a:cubicBezTo>
                  <a:lnTo>
                    <a:pt x="2836" y="3036"/>
                  </a:lnTo>
                  <a:cubicBezTo>
                    <a:pt x="2869" y="2536"/>
                    <a:pt x="3002" y="2069"/>
                    <a:pt x="3269" y="1635"/>
                  </a:cubicBezTo>
                  <a:lnTo>
                    <a:pt x="40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49"/>
            <p:cNvSpPr/>
            <p:nvPr/>
          </p:nvSpPr>
          <p:spPr>
            <a:xfrm>
              <a:off x="7080864" y="855991"/>
              <a:ext cx="612978" cy="353129"/>
            </a:xfrm>
            <a:custGeom>
              <a:avLst/>
              <a:gdLst/>
              <a:ahLst/>
              <a:cxnLst/>
              <a:rect l="l" t="t" r="r" b="b"/>
              <a:pathLst>
                <a:path w="30523" h="17630" extrusionOk="0">
                  <a:moveTo>
                    <a:pt x="27704" y="0"/>
                  </a:moveTo>
                  <a:cubicBezTo>
                    <a:pt x="27220" y="0"/>
                    <a:pt x="26736" y="117"/>
                    <a:pt x="26286" y="350"/>
                  </a:cubicBezTo>
                  <a:lnTo>
                    <a:pt x="1001" y="14928"/>
                  </a:lnTo>
                  <a:cubicBezTo>
                    <a:pt x="601" y="15194"/>
                    <a:pt x="234" y="15561"/>
                    <a:pt x="1" y="15995"/>
                  </a:cubicBezTo>
                  <a:lnTo>
                    <a:pt x="2836" y="17630"/>
                  </a:lnTo>
                  <a:cubicBezTo>
                    <a:pt x="3069" y="17196"/>
                    <a:pt x="3436" y="16829"/>
                    <a:pt x="3837" y="16562"/>
                  </a:cubicBezTo>
                  <a:lnTo>
                    <a:pt x="29121" y="1985"/>
                  </a:lnTo>
                  <a:cubicBezTo>
                    <a:pt x="29358" y="1843"/>
                    <a:pt x="29582" y="1777"/>
                    <a:pt x="29779" y="1777"/>
                  </a:cubicBezTo>
                  <a:cubicBezTo>
                    <a:pt x="30140" y="1777"/>
                    <a:pt x="30415" y="1998"/>
                    <a:pt x="30522" y="2385"/>
                  </a:cubicBezTo>
                  <a:cubicBezTo>
                    <a:pt x="30356" y="1551"/>
                    <a:pt x="29855" y="817"/>
                    <a:pt x="29121" y="350"/>
                  </a:cubicBezTo>
                  <a:cubicBezTo>
                    <a:pt x="28671" y="117"/>
                    <a:pt x="28187" y="0"/>
                    <a:pt x="277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49"/>
            <p:cNvSpPr/>
            <p:nvPr/>
          </p:nvSpPr>
          <p:spPr>
            <a:xfrm>
              <a:off x="7174649" y="1244673"/>
              <a:ext cx="58299" cy="130656"/>
            </a:xfrm>
            <a:custGeom>
              <a:avLst/>
              <a:gdLst/>
              <a:ahLst/>
              <a:cxnLst/>
              <a:rect l="l" t="t" r="r" b="b"/>
              <a:pathLst>
                <a:path w="2903" h="6523" extrusionOk="0">
                  <a:moveTo>
                    <a:pt x="951" y="1"/>
                  </a:moveTo>
                  <a:cubicBezTo>
                    <a:pt x="935" y="1"/>
                    <a:pt x="918" y="9"/>
                    <a:pt x="901" y="26"/>
                  </a:cubicBezTo>
                  <a:lnTo>
                    <a:pt x="167" y="426"/>
                  </a:lnTo>
                  <a:cubicBezTo>
                    <a:pt x="101" y="459"/>
                    <a:pt x="67" y="526"/>
                    <a:pt x="34" y="560"/>
                  </a:cubicBezTo>
                  <a:cubicBezTo>
                    <a:pt x="1" y="626"/>
                    <a:pt x="1" y="693"/>
                    <a:pt x="1" y="760"/>
                  </a:cubicBezTo>
                  <a:lnTo>
                    <a:pt x="1" y="6364"/>
                  </a:lnTo>
                  <a:cubicBezTo>
                    <a:pt x="1" y="6397"/>
                    <a:pt x="1" y="6464"/>
                    <a:pt x="34" y="6497"/>
                  </a:cubicBezTo>
                  <a:cubicBezTo>
                    <a:pt x="51" y="6514"/>
                    <a:pt x="76" y="6522"/>
                    <a:pt x="101" y="6522"/>
                  </a:cubicBezTo>
                  <a:cubicBezTo>
                    <a:pt x="126" y="6522"/>
                    <a:pt x="151" y="6514"/>
                    <a:pt x="167" y="6497"/>
                  </a:cubicBezTo>
                  <a:lnTo>
                    <a:pt x="2769" y="4996"/>
                  </a:lnTo>
                  <a:cubicBezTo>
                    <a:pt x="2803" y="4963"/>
                    <a:pt x="2836" y="4929"/>
                    <a:pt x="2869" y="4863"/>
                  </a:cubicBezTo>
                  <a:cubicBezTo>
                    <a:pt x="2903" y="4796"/>
                    <a:pt x="2903" y="4729"/>
                    <a:pt x="2903" y="4662"/>
                  </a:cubicBezTo>
                  <a:lnTo>
                    <a:pt x="2903" y="3762"/>
                  </a:lnTo>
                  <a:cubicBezTo>
                    <a:pt x="2903" y="3695"/>
                    <a:pt x="2903" y="3662"/>
                    <a:pt x="2869" y="3628"/>
                  </a:cubicBezTo>
                  <a:cubicBezTo>
                    <a:pt x="2853" y="3612"/>
                    <a:pt x="2836" y="3603"/>
                    <a:pt x="2819" y="3603"/>
                  </a:cubicBezTo>
                  <a:cubicBezTo>
                    <a:pt x="2803" y="3603"/>
                    <a:pt x="2786" y="3612"/>
                    <a:pt x="2769" y="3628"/>
                  </a:cubicBezTo>
                  <a:lnTo>
                    <a:pt x="1035" y="4596"/>
                  </a:lnTo>
                  <a:lnTo>
                    <a:pt x="1035" y="159"/>
                  </a:lnTo>
                  <a:cubicBezTo>
                    <a:pt x="1035" y="126"/>
                    <a:pt x="1035" y="59"/>
                    <a:pt x="1001" y="26"/>
                  </a:cubicBezTo>
                  <a:cubicBezTo>
                    <a:pt x="985" y="9"/>
                    <a:pt x="968" y="1"/>
                    <a:pt x="951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49"/>
            <p:cNvSpPr/>
            <p:nvPr/>
          </p:nvSpPr>
          <p:spPr>
            <a:xfrm>
              <a:off x="7238291" y="1226305"/>
              <a:ext cx="61653" cy="101752"/>
            </a:xfrm>
            <a:custGeom>
              <a:avLst/>
              <a:gdLst/>
              <a:ahLst/>
              <a:cxnLst/>
              <a:rect l="l" t="t" r="r" b="b"/>
              <a:pathLst>
                <a:path w="3070" h="5080" extrusionOk="0">
                  <a:moveTo>
                    <a:pt x="1761" y="1297"/>
                  </a:moveTo>
                  <a:cubicBezTo>
                    <a:pt x="1812" y="1297"/>
                    <a:pt x="1857" y="1313"/>
                    <a:pt x="1902" y="1343"/>
                  </a:cubicBezTo>
                  <a:cubicBezTo>
                    <a:pt x="2002" y="1477"/>
                    <a:pt x="2035" y="1610"/>
                    <a:pt x="2035" y="1777"/>
                  </a:cubicBezTo>
                  <a:lnTo>
                    <a:pt x="1035" y="2344"/>
                  </a:lnTo>
                  <a:cubicBezTo>
                    <a:pt x="1035" y="2144"/>
                    <a:pt x="1101" y="1977"/>
                    <a:pt x="1168" y="1777"/>
                  </a:cubicBezTo>
                  <a:cubicBezTo>
                    <a:pt x="1235" y="1610"/>
                    <a:pt x="1368" y="1443"/>
                    <a:pt x="1535" y="1376"/>
                  </a:cubicBezTo>
                  <a:cubicBezTo>
                    <a:pt x="1627" y="1321"/>
                    <a:pt x="1698" y="1297"/>
                    <a:pt x="1761" y="1297"/>
                  </a:cubicBezTo>
                  <a:close/>
                  <a:moveTo>
                    <a:pt x="2113" y="0"/>
                  </a:moveTo>
                  <a:cubicBezTo>
                    <a:pt x="1912" y="0"/>
                    <a:pt x="1701" y="65"/>
                    <a:pt x="1535" y="176"/>
                  </a:cubicBezTo>
                  <a:cubicBezTo>
                    <a:pt x="1301" y="342"/>
                    <a:pt x="1068" y="509"/>
                    <a:pt x="901" y="743"/>
                  </a:cubicBezTo>
                  <a:cubicBezTo>
                    <a:pt x="701" y="976"/>
                    <a:pt x="534" y="1243"/>
                    <a:pt x="401" y="1510"/>
                  </a:cubicBezTo>
                  <a:cubicBezTo>
                    <a:pt x="267" y="1810"/>
                    <a:pt x="167" y="2110"/>
                    <a:pt x="134" y="2411"/>
                  </a:cubicBezTo>
                  <a:cubicBezTo>
                    <a:pt x="67" y="2744"/>
                    <a:pt x="34" y="3078"/>
                    <a:pt x="34" y="3411"/>
                  </a:cubicBezTo>
                  <a:cubicBezTo>
                    <a:pt x="1" y="3711"/>
                    <a:pt x="34" y="4012"/>
                    <a:pt x="134" y="4312"/>
                  </a:cubicBezTo>
                  <a:cubicBezTo>
                    <a:pt x="167" y="4545"/>
                    <a:pt x="267" y="4746"/>
                    <a:pt x="401" y="4879"/>
                  </a:cubicBezTo>
                  <a:cubicBezTo>
                    <a:pt x="534" y="5012"/>
                    <a:pt x="701" y="5079"/>
                    <a:pt x="901" y="5079"/>
                  </a:cubicBezTo>
                  <a:cubicBezTo>
                    <a:pt x="1135" y="5046"/>
                    <a:pt x="1335" y="4979"/>
                    <a:pt x="1535" y="4879"/>
                  </a:cubicBezTo>
                  <a:cubicBezTo>
                    <a:pt x="1802" y="4712"/>
                    <a:pt x="2035" y="4545"/>
                    <a:pt x="2202" y="4312"/>
                  </a:cubicBezTo>
                  <a:cubicBezTo>
                    <a:pt x="2369" y="4112"/>
                    <a:pt x="2536" y="3878"/>
                    <a:pt x="2669" y="3678"/>
                  </a:cubicBezTo>
                  <a:cubicBezTo>
                    <a:pt x="2769" y="3478"/>
                    <a:pt x="2869" y="3278"/>
                    <a:pt x="2936" y="3078"/>
                  </a:cubicBezTo>
                  <a:cubicBezTo>
                    <a:pt x="2969" y="2978"/>
                    <a:pt x="3003" y="2844"/>
                    <a:pt x="3003" y="2711"/>
                  </a:cubicBezTo>
                  <a:cubicBezTo>
                    <a:pt x="3003" y="2639"/>
                    <a:pt x="2985" y="2584"/>
                    <a:pt x="2951" y="2584"/>
                  </a:cubicBezTo>
                  <a:cubicBezTo>
                    <a:pt x="2937" y="2584"/>
                    <a:pt x="2921" y="2592"/>
                    <a:pt x="2903" y="2611"/>
                  </a:cubicBezTo>
                  <a:lnTo>
                    <a:pt x="2169" y="3011"/>
                  </a:lnTo>
                  <a:cubicBezTo>
                    <a:pt x="2135" y="3044"/>
                    <a:pt x="2102" y="3044"/>
                    <a:pt x="2069" y="3078"/>
                  </a:cubicBezTo>
                  <a:lnTo>
                    <a:pt x="1969" y="3244"/>
                  </a:lnTo>
                  <a:cubicBezTo>
                    <a:pt x="1935" y="3345"/>
                    <a:pt x="1869" y="3411"/>
                    <a:pt x="1802" y="3478"/>
                  </a:cubicBezTo>
                  <a:cubicBezTo>
                    <a:pt x="1735" y="3578"/>
                    <a:pt x="1635" y="3645"/>
                    <a:pt x="1535" y="3678"/>
                  </a:cubicBezTo>
                  <a:cubicBezTo>
                    <a:pt x="1468" y="3711"/>
                    <a:pt x="1435" y="3745"/>
                    <a:pt x="1368" y="3778"/>
                  </a:cubicBezTo>
                  <a:lnTo>
                    <a:pt x="1201" y="3778"/>
                  </a:lnTo>
                  <a:cubicBezTo>
                    <a:pt x="1135" y="3745"/>
                    <a:pt x="1101" y="3678"/>
                    <a:pt x="1068" y="3611"/>
                  </a:cubicBezTo>
                  <a:cubicBezTo>
                    <a:pt x="1035" y="3511"/>
                    <a:pt x="1035" y="3411"/>
                    <a:pt x="1035" y="3311"/>
                  </a:cubicBezTo>
                  <a:lnTo>
                    <a:pt x="2903" y="2244"/>
                  </a:lnTo>
                  <a:cubicBezTo>
                    <a:pt x="2969" y="2210"/>
                    <a:pt x="3003" y="2144"/>
                    <a:pt x="3003" y="2110"/>
                  </a:cubicBezTo>
                  <a:cubicBezTo>
                    <a:pt x="3036" y="2044"/>
                    <a:pt x="3069" y="1977"/>
                    <a:pt x="3069" y="1910"/>
                  </a:cubicBezTo>
                  <a:lnTo>
                    <a:pt x="3069" y="1677"/>
                  </a:lnTo>
                  <a:cubicBezTo>
                    <a:pt x="3069" y="1410"/>
                    <a:pt x="3036" y="1143"/>
                    <a:pt x="2969" y="876"/>
                  </a:cubicBezTo>
                  <a:cubicBezTo>
                    <a:pt x="2936" y="643"/>
                    <a:pt x="2836" y="442"/>
                    <a:pt x="2702" y="276"/>
                  </a:cubicBezTo>
                  <a:cubicBezTo>
                    <a:pt x="2602" y="109"/>
                    <a:pt x="2436" y="9"/>
                    <a:pt x="2235" y="9"/>
                  </a:cubicBezTo>
                  <a:cubicBezTo>
                    <a:pt x="2195" y="3"/>
                    <a:pt x="2154" y="0"/>
                    <a:pt x="2113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49"/>
            <p:cNvSpPr/>
            <p:nvPr/>
          </p:nvSpPr>
          <p:spPr>
            <a:xfrm>
              <a:off x="7304603" y="1161168"/>
              <a:ext cx="48921" cy="123445"/>
            </a:xfrm>
            <a:custGeom>
              <a:avLst/>
              <a:gdLst/>
              <a:ahLst/>
              <a:cxnLst/>
              <a:rect l="l" t="t" r="r" b="b"/>
              <a:pathLst>
                <a:path w="2436" h="6163" extrusionOk="0">
                  <a:moveTo>
                    <a:pt x="1485" y="0"/>
                  </a:moveTo>
                  <a:cubicBezTo>
                    <a:pt x="1469" y="0"/>
                    <a:pt x="1452" y="8"/>
                    <a:pt x="1435" y="25"/>
                  </a:cubicBezTo>
                  <a:lnTo>
                    <a:pt x="735" y="425"/>
                  </a:lnTo>
                  <a:cubicBezTo>
                    <a:pt x="668" y="459"/>
                    <a:pt x="635" y="526"/>
                    <a:pt x="635" y="559"/>
                  </a:cubicBezTo>
                  <a:cubicBezTo>
                    <a:pt x="601" y="626"/>
                    <a:pt x="568" y="692"/>
                    <a:pt x="568" y="759"/>
                  </a:cubicBezTo>
                  <a:lnTo>
                    <a:pt x="568" y="2160"/>
                  </a:lnTo>
                  <a:lnTo>
                    <a:pt x="168" y="2394"/>
                  </a:lnTo>
                  <a:cubicBezTo>
                    <a:pt x="101" y="2427"/>
                    <a:pt x="68" y="2494"/>
                    <a:pt x="68" y="2527"/>
                  </a:cubicBezTo>
                  <a:cubicBezTo>
                    <a:pt x="34" y="2594"/>
                    <a:pt x="1" y="2660"/>
                    <a:pt x="1" y="2727"/>
                  </a:cubicBezTo>
                  <a:lnTo>
                    <a:pt x="1" y="3594"/>
                  </a:lnTo>
                  <a:cubicBezTo>
                    <a:pt x="1" y="3661"/>
                    <a:pt x="34" y="3694"/>
                    <a:pt x="68" y="3728"/>
                  </a:cubicBezTo>
                  <a:cubicBezTo>
                    <a:pt x="68" y="3744"/>
                    <a:pt x="84" y="3753"/>
                    <a:pt x="105" y="3753"/>
                  </a:cubicBezTo>
                  <a:cubicBezTo>
                    <a:pt x="126" y="3753"/>
                    <a:pt x="151" y="3744"/>
                    <a:pt x="168" y="3728"/>
                  </a:cubicBezTo>
                  <a:lnTo>
                    <a:pt x="568" y="3494"/>
                  </a:lnTo>
                  <a:lnTo>
                    <a:pt x="568" y="4962"/>
                  </a:lnTo>
                  <a:cubicBezTo>
                    <a:pt x="568" y="5196"/>
                    <a:pt x="601" y="5396"/>
                    <a:pt x="668" y="5629"/>
                  </a:cubicBezTo>
                  <a:cubicBezTo>
                    <a:pt x="701" y="5796"/>
                    <a:pt x="768" y="5929"/>
                    <a:pt x="902" y="6029"/>
                  </a:cubicBezTo>
                  <a:cubicBezTo>
                    <a:pt x="1002" y="6130"/>
                    <a:pt x="1135" y="6163"/>
                    <a:pt x="1268" y="6163"/>
                  </a:cubicBezTo>
                  <a:cubicBezTo>
                    <a:pt x="1435" y="6163"/>
                    <a:pt x="1602" y="6096"/>
                    <a:pt x="1735" y="5996"/>
                  </a:cubicBezTo>
                  <a:lnTo>
                    <a:pt x="2269" y="5696"/>
                  </a:lnTo>
                  <a:cubicBezTo>
                    <a:pt x="2336" y="5663"/>
                    <a:pt x="2369" y="5629"/>
                    <a:pt x="2403" y="5562"/>
                  </a:cubicBezTo>
                  <a:cubicBezTo>
                    <a:pt x="2403" y="5496"/>
                    <a:pt x="2436" y="5429"/>
                    <a:pt x="2436" y="5362"/>
                  </a:cubicBezTo>
                  <a:lnTo>
                    <a:pt x="2436" y="4495"/>
                  </a:lnTo>
                  <a:cubicBezTo>
                    <a:pt x="2436" y="4462"/>
                    <a:pt x="2436" y="4395"/>
                    <a:pt x="2403" y="4362"/>
                  </a:cubicBezTo>
                  <a:cubicBezTo>
                    <a:pt x="2386" y="4345"/>
                    <a:pt x="2361" y="4337"/>
                    <a:pt x="2336" y="4337"/>
                  </a:cubicBezTo>
                  <a:cubicBezTo>
                    <a:pt x="2311" y="4337"/>
                    <a:pt x="2286" y="4345"/>
                    <a:pt x="2269" y="4362"/>
                  </a:cubicBezTo>
                  <a:lnTo>
                    <a:pt x="1836" y="4628"/>
                  </a:lnTo>
                  <a:cubicBezTo>
                    <a:pt x="1786" y="4645"/>
                    <a:pt x="1744" y="4653"/>
                    <a:pt x="1710" y="4653"/>
                  </a:cubicBezTo>
                  <a:cubicBezTo>
                    <a:pt x="1677" y="4653"/>
                    <a:pt x="1652" y="4645"/>
                    <a:pt x="1635" y="4628"/>
                  </a:cubicBezTo>
                  <a:cubicBezTo>
                    <a:pt x="1602" y="4528"/>
                    <a:pt x="1569" y="4428"/>
                    <a:pt x="1602" y="4362"/>
                  </a:cubicBezTo>
                  <a:lnTo>
                    <a:pt x="1602" y="2894"/>
                  </a:lnTo>
                  <a:lnTo>
                    <a:pt x="2236" y="2527"/>
                  </a:lnTo>
                  <a:cubicBezTo>
                    <a:pt x="2269" y="2494"/>
                    <a:pt x="2303" y="2460"/>
                    <a:pt x="2336" y="2394"/>
                  </a:cubicBezTo>
                  <a:cubicBezTo>
                    <a:pt x="2369" y="2360"/>
                    <a:pt x="2369" y="2293"/>
                    <a:pt x="2369" y="2227"/>
                  </a:cubicBezTo>
                  <a:lnTo>
                    <a:pt x="2369" y="1326"/>
                  </a:lnTo>
                  <a:cubicBezTo>
                    <a:pt x="2369" y="1293"/>
                    <a:pt x="2369" y="1226"/>
                    <a:pt x="2336" y="1193"/>
                  </a:cubicBezTo>
                  <a:cubicBezTo>
                    <a:pt x="2319" y="1176"/>
                    <a:pt x="2303" y="1168"/>
                    <a:pt x="2286" y="1168"/>
                  </a:cubicBezTo>
                  <a:cubicBezTo>
                    <a:pt x="2269" y="1168"/>
                    <a:pt x="2253" y="1176"/>
                    <a:pt x="2236" y="1193"/>
                  </a:cubicBezTo>
                  <a:lnTo>
                    <a:pt x="1602" y="1560"/>
                  </a:lnTo>
                  <a:lnTo>
                    <a:pt x="1602" y="159"/>
                  </a:lnTo>
                  <a:cubicBezTo>
                    <a:pt x="1602" y="92"/>
                    <a:pt x="1569" y="59"/>
                    <a:pt x="1535" y="25"/>
                  </a:cubicBezTo>
                  <a:cubicBezTo>
                    <a:pt x="1519" y="8"/>
                    <a:pt x="1502" y="0"/>
                    <a:pt x="1485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49"/>
            <p:cNvSpPr/>
            <p:nvPr/>
          </p:nvSpPr>
          <p:spPr>
            <a:xfrm>
              <a:off x="7362882" y="1119986"/>
              <a:ext cx="32192" cy="44627"/>
            </a:xfrm>
            <a:custGeom>
              <a:avLst/>
              <a:gdLst/>
              <a:ahLst/>
              <a:cxnLst/>
              <a:rect l="l" t="t" r="r" b="b"/>
              <a:pathLst>
                <a:path w="1603" h="2228" extrusionOk="0">
                  <a:moveTo>
                    <a:pt x="1546" y="1"/>
                  </a:moveTo>
                  <a:cubicBezTo>
                    <a:pt x="1533" y="1"/>
                    <a:pt x="1519" y="5"/>
                    <a:pt x="1502" y="13"/>
                  </a:cubicBezTo>
                  <a:lnTo>
                    <a:pt x="735" y="447"/>
                  </a:lnTo>
                  <a:cubicBezTo>
                    <a:pt x="701" y="447"/>
                    <a:pt x="668" y="480"/>
                    <a:pt x="635" y="513"/>
                  </a:cubicBezTo>
                  <a:cubicBezTo>
                    <a:pt x="601" y="580"/>
                    <a:pt x="568" y="647"/>
                    <a:pt x="535" y="714"/>
                  </a:cubicBezTo>
                  <a:lnTo>
                    <a:pt x="34" y="2014"/>
                  </a:lnTo>
                  <a:cubicBezTo>
                    <a:pt x="1" y="2048"/>
                    <a:pt x="1" y="2081"/>
                    <a:pt x="1" y="2148"/>
                  </a:cubicBezTo>
                  <a:cubicBezTo>
                    <a:pt x="1" y="2197"/>
                    <a:pt x="19" y="2228"/>
                    <a:pt x="55" y="2228"/>
                  </a:cubicBezTo>
                  <a:cubicBezTo>
                    <a:pt x="68" y="2228"/>
                    <a:pt x="83" y="2224"/>
                    <a:pt x="101" y="2215"/>
                  </a:cubicBezTo>
                  <a:lnTo>
                    <a:pt x="568" y="1948"/>
                  </a:lnTo>
                  <a:cubicBezTo>
                    <a:pt x="635" y="1914"/>
                    <a:pt x="668" y="1848"/>
                    <a:pt x="735" y="1814"/>
                  </a:cubicBezTo>
                  <a:cubicBezTo>
                    <a:pt x="768" y="1748"/>
                    <a:pt x="802" y="1714"/>
                    <a:pt x="802" y="1648"/>
                  </a:cubicBezTo>
                  <a:lnTo>
                    <a:pt x="1569" y="247"/>
                  </a:lnTo>
                  <a:cubicBezTo>
                    <a:pt x="1602" y="213"/>
                    <a:pt x="1602" y="180"/>
                    <a:pt x="1602" y="113"/>
                  </a:cubicBezTo>
                  <a:cubicBezTo>
                    <a:pt x="1602" y="38"/>
                    <a:pt x="1583" y="1"/>
                    <a:pt x="1546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49"/>
            <p:cNvSpPr/>
            <p:nvPr/>
          </p:nvSpPr>
          <p:spPr>
            <a:xfrm>
              <a:off x="7405096" y="1131824"/>
              <a:ext cx="56954" cy="102293"/>
            </a:xfrm>
            <a:custGeom>
              <a:avLst/>
              <a:gdLst/>
              <a:ahLst/>
              <a:cxnLst/>
              <a:rect l="l" t="t" r="r" b="b"/>
              <a:pathLst>
                <a:path w="2836" h="5107" extrusionOk="0">
                  <a:moveTo>
                    <a:pt x="2068" y="1"/>
                  </a:moveTo>
                  <a:cubicBezTo>
                    <a:pt x="2012" y="1"/>
                    <a:pt x="1957" y="9"/>
                    <a:pt x="1902" y="22"/>
                  </a:cubicBezTo>
                  <a:cubicBezTo>
                    <a:pt x="1702" y="56"/>
                    <a:pt x="1502" y="123"/>
                    <a:pt x="1368" y="223"/>
                  </a:cubicBezTo>
                  <a:cubicBezTo>
                    <a:pt x="1168" y="323"/>
                    <a:pt x="968" y="456"/>
                    <a:pt x="801" y="623"/>
                  </a:cubicBezTo>
                  <a:cubicBezTo>
                    <a:pt x="634" y="790"/>
                    <a:pt x="501" y="990"/>
                    <a:pt x="401" y="1157"/>
                  </a:cubicBezTo>
                  <a:cubicBezTo>
                    <a:pt x="267" y="1357"/>
                    <a:pt x="201" y="1557"/>
                    <a:pt x="134" y="1757"/>
                  </a:cubicBezTo>
                  <a:cubicBezTo>
                    <a:pt x="67" y="1957"/>
                    <a:pt x="34" y="2157"/>
                    <a:pt x="34" y="2357"/>
                  </a:cubicBezTo>
                  <a:cubicBezTo>
                    <a:pt x="0" y="2658"/>
                    <a:pt x="67" y="2958"/>
                    <a:pt x="267" y="3191"/>
                  </a:cubicBezTo>
                  <a:cubicBezTo>
                    <a:pt x="372" y="3296"/>
                    <a:pt x="515" y="3348"/>
                    <a:pt x="665" y="3348"/>
                  </a:cubicBezTo>
                  <a:cubicBezTo>
                    <a:pt x="755" y="3348"/>
                    <a:pt x="847" y="3329"/>
                    <a:pt x="934" y="3291"/>
                  </a:cubicBezTo>
                  <a:cubicBezTo>
                    <a:pt x="1101" y="3258"/>
                    <a:pt x="1235" y="3225"/>
                    <a:pt x="1335" y="3158"/>
                  </a:cubicBezTo>
                  <a:cubicBezTo>
                    <a:pt x="1435" y="3125"/>
                    <a:pt x="1502" y="3091"/>
                    <a:pt x="1602" y="3091"/>
                  </a:cubicBezTo>
                  <a:cubicBezTo>
                    <a:pt x="1618" y="3075"/>
                    <a:pt x="1643" y="3066"/>
                    <a:pt x="1668" y="3066"/>
                  </a:cubicBezTo>
                  <a:cubicBezTo>
                    <a:pt x="1693" y="3066"/>
                    <a:pt x="1718" y="3075"/>
                    <a:pt x="1735" y="3091"/>
                  </a:cubicBezTo>
                  <a:cubicBezTo>
                    <a:pt x="1768" y="3125"/>
                    <a:pt x="1802" y="3158"/>
                    <a:pt x="1802" y="3225"/>
                  </a:cubicBezTo>
                  <a:cubicBezTo>
                    <a:pt x="1768" y="3291"/>
                    <a:pt x="1735" y="3392"/>
                    <a:pt x="1668" y="3458"/>
                  </a:cubicBezTo>
                  <a:cubicBezTo>
                    <a:pt x="1602" y="3558"/>
                    <a:pt x="1502" y="3625"/>
                    <a:pt x="1401" y="3692"/>
                  </a:cubicBezTo>
                  <a:cubicBezTo>
                    <a:pt x="1301" y="3725"/>
                    <a:pt x="1235" y="3758"/>
                    <a:pt x="1135" y="3792"/>
                  </a:cubicBezTo>
                  <a:cubicBezTo>
                    <a:pt x="1101" y="3792"/>
                    <a:pt x="1035" y="3792"/>
                    <a:pt x="1001" y="3758"/>
                  </a:cubicBezTo>
                  <a:cubicBezTo>
                    <a:pt x="968" y="3758"/>
                    <a:pt x="968" y="3725"/>
                    <a:pt x="934" y="3692"/>
                  </a:cubicBezTo>
                  <a:lnTo>
                    <a:pt x="834" y="3692"/>
                  </a:lnTo>
                  <a:lnTo>
                    <a:pt x="134" y="4125"/>
                  </a:lnTo>
                  <a:cubicBezTo>
                    <a:pt x="101" y="4159"/>
                    <a:pt x="67" y="4192"/>
                    <a:pt x="34" y="4259"/>
                  </a:cubicBezTo>
                  <a:cubicBezTo>
                    <a:pt x="0" y="4292"/>
                    <a:pt x="0" y="4359"/>
                    <a:pt x="0" y="4426"/>
                  </a:cubicBezTo>
                  <a:cubicBezTo>
                    <a:pt x="0" y="4559"/>
                    <a:pt x="34" y="4692"/>
                    <a:pt x="101" y="4793"/>
                  </a:cubicBezTo>
                  <a:cubicBezTo>
                    <a:pt x="167" y="4926"/>
                    <a:pt x="267" y="4993"/>
                    <a:pt x="367" y="5059"/>
                  </a:cubicBezTo>
                  <a:cubicBezTo>
                    <a:pt x="462" y="5083"/>
                    <a:pt x="556" y="5107"/>
                    <a:pt x="662" y="5107"/>
                  </a:cubicBezTo>
                  <a:cubicBezTo>
                    <a:pt x="706" y="5107"/>
                    <a:pt x="752" y="5103"/>
                    <a:pt x="801" y="5093"/>
                  </a:cubicBezTo>
                  <a:cubicBezTo>
                    <a:pt x="1001" y="5059"/>
                    <a:pt x="1201" y="4993"/>
                    <a:pt x="1368" y="4859"/>
                  </a:cubicBezTo>
                  <a:cubicBezTo>
                    <a:pt x="1602" y="4759"/>
                    <a:pt x="1802" y="4592"/>
                    <a:pt x="1969" y="4426"/>
                  </a:cubicBezTo>
                  <a:cubicBezTo>
                    <a:pt x="2169" y="4225"/>
                    <a:pt x="2302" y="4059"/>
                    <a:pt x="2436" y="3859"/>
                  </a:cubicBezTo>
                  <a:cubicBezTo>
                    <a:pt x="2536" y="3658"/>
                    <a:pt x="2636" y="3458"/>
                    <a:pt x="2702" y="3225"/>
                  </a:cubicBezTo>
                  <a:cubicBezTo>
                    <a:pt x="2769" y="3025"/>
                    <a:pt x="2802" y="2824"/>
                    <a:pt x="2802" y="2624"/>
                  </a:cubicBezTo>
                  <a:cubicBezTo>
                    <a:pt x="2836" y="2357"/>
                    <a:pt x="2736" y="2057"/>
                    <a:pt x="2569" y="1857"/>
                  </a:cubicBezTo>
                  <a:cubicBezTo>
                    <a:pt x="2483" y="1729"/>
                    <a:pt x="2343" y="1669"/>
                    <a:pt x="2165" y="1669"/>
                  </a:cubicBezTo>
                  <a:cubicBezTo>
                    <a:pt x="2066" y="1669"/>
                    <a:pt x="1955" y="1688"/>
                    <a:pt x="1835" y="1724"/>
                  </a:cubicBezTo>
                  <a:lnTo>
                    <a:pt x="1401" y="1890"/>
                  </a:lnTo>
                  <a:lnTo>
                    <a:pt x="1168" y="1957"/>
                  </a:lnTo>
                  <a:cubicBezTo>
                    <a:pt x="1157" y="1968"/>
                    <a:pt x="1142" y="1972"/>
                    <a:pt x="1127" y="1972"/>
                  </a:cubicBezTo>
                  <a:cubicBezTo>
                    <a:pt x="1098" y="1972"/>
                    <a:pt x="1068" y="1957"/>
                    <a:pt x="1068" y="1957"/>
                  </a:cubicBezTo>
                  <a:cubicBezTo>
                    <a:pt x="1035" y="1890"/>
                    <a:pt x="1035" y="1857"/>
                    <a:pt x="1035" y="1824"/>
                  </a:cubicBezTo>
                  <a:cubicBezTo>
                    <a:pt x="1035" y="1724"/>
                    <a:pt x="1068" y="1657"/>
                    <a:pt x="1135" y="1590"/>
                  </a:cubicBezTo>
                  <a:cubicBezTo>
                    <a:pt x="1168" y="1490"/>
                    <a:pt x="1268" y="1457"/>
                    <a:pt x="1335" y="1390"/>
                  </a:cubicBezTo>
                  <a:cubicBezTo>
                    <a:pt x="1401" y="1357"/>
                    <a:pt x="1468" y="1323"/>
                    <a:pt x="1568" y="1323"/>
                  </a:cubicBezTo>
                  <a:cubicBezTo>
                    <a:pt x="1585" y="1307"/>
                    <a:pt x="1610" y="1298"/>
                    <a:pt x="1635" y="1298"/>
                  </a:cubicBezTo>
                  <a:cubicBezTo>
                    <a:pt x="1660" y="1298"/>
                    <a:pt x="1685" y="1307"/>
                    <a:pt x="1702" y="1323"/>
                  </a:cubicBezTo>
                  <a:lnTo>
                    <a:pt x="1802" y="1357"/>
                  </a:lnTo>
                  <a:cubicBezTo>
                    <a:pt x="1802" y="1373"/>
                    <a:pt x="1810" y="1382"/>
                    <a:pt x="1827" y="1382"/>
                  </a:cubicBezTo>
                  <a:cubicBezTo>
                    <a:pt x="1843" y="1382"/>
                    <a:pt x="1868" y="1373"/>
                    <a:pt x="1902" y="1357"/>
                  </a:cubicBezTo>
                  <a:lnTo>
                    <a:pt x="2569" y="956"/>
                  </a:lnTo>
                  <a:cubicBezTo>
                    <a:pt x="2602" y="923"/>
                    <a:pt x="2636" y="890"/>
                    <a:pt x="2669" y="823"/>
                  </a:cubicBezTo>
                  <a:cubicBezTo>
                    <a:pt x="2702" y="756"/>
                    <a:pt x="2702" y="690"/>
                    <a:pt x="2702" y="656"/>
                  </a:cubicBezTo>
                  <a:cubicBezTo>
                    <a:pt x="2702" y="523"/>
                    <a:pt x="2669" y="389"/>
                    <a:pt x="2602" y="256"/>
                  </a:cubicBezTo>
                  <a:cubicBezTo>
                    <a:pt x="2536" y="156"/>
                    <a:pt x="2436" y="89"/>
                    <a:pt x="2302" y="56"/>
                  </a:cubicBezTo>
                  <a:cubicBezTo>
                    <a:pt x="2224" y="17"/>
                    <a:pt x="2146" y="1"/>
                    <a:pt x="2068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49"/>
            <p:cNvSpPr/>
            <p:nvPr/>
          </p:nvSpPr>
          <p:spPr>
            <a:xfrm>
              <a:off x="7492856" y="1069631"/>
              <a:ext cx="60970" cy="149504"/>
            </a:xfrm>
            <a:custGeom>
              <a:avLst/>
              <a:gdLst/>
              <a:ahLst/>
              <a:cxnLst/>
              <a:rect l="l" t="t" r="r" b="b"/>
              <a:pathLst>
                <a:path w="3036" h="7464" extrusionOk="0">
                  <a:moveTo>
                    <a:pt x="1726" y="1977"/>
                  </a:moveTo>
                  <a:cubicBezTo>
                    <a:pt x="1785" y="1977"/>
                    <a:pt x="1835" y="1993"/>
                    <a:pt x="1868" y="2027"/>
                  </a:cubicBezTo>
                  <a:cubicBezTo>
                    <a:pt x="1968" y="2127"/>
                    <a:pt x="2002" y="2260"/>
                    <a:pt x="2035" y="2394"/>
                  </a:cubicBezTo>
                  <a:cubicBezTo>
                    <a:pt x="2035" y="2560"/>
                    <a:pt x="2035" y="2761"/>
                    <a:pt x="2035" y="2927"/>
                  </a:cubicBezTo>
                  <a:cubicBezTo>
                    <a:pt x="2002" y="3127"/>
                    <a:pt x="1935" y="3294"/>
                    <a:pt x="1868" y="3461"/>
                  </a:cubicBezTo>
                  <a:cubicBezTo>
                    <a:pt x="1802" y="3628"/>
                    <a:pt x="1668" y="3795"/>
                    <a:pt x="1535" y="3895"/>
                  </a:cubicBezTo>
                  <a:cubicBezTo>
                    <a:pt x="1451" y="3928"/>
                    <a:pt x="1376" y="3945"/>
                    <a:pt x="1314" y="3945"/>
                  </a:cubicBezTo>
                  <a:cubicBezTo>
                    <a:pt x="1251" y="3945"/>
                    <a:pt x="1201" y="3928"/>
                    <a:pt x="1168" y="3895"/>
                  </a:cubicBezTo>
                  <a:cubicBezTo>
                    <a:pt x="1068" y="3761"/>
                    <a:pt x="1001" y="3628"/>
                    <a:pt x="1001" y="3461"/>
                  </a:cubicBezTo>
                  <a:cubicBezTo>
                    <a:pt x="1001" y="3394"/>
                    <a:pt x="1001" y="3328"/>
                    <a:pt x="1001" y="3261"/>
                  </a:cubicBezTo>
                  <a:lnTo>
                    <a:pt x="1001" y="3027"/>
                  </a:lnTo>
                  <a:cubicBezTo>
                    <a:pt x="1034" y="2827"/>
                    <a:pt x="1068" y="2627"/>
                    <a:pt x="1168" y="2460"/>
                  </a:cubicBezTo>
                  <a:cubicBezTo>
                    <a:pt x="1234" y="2260"/>
                    <a:pt x="1368" y="2127"/>
                    <a:pt x="1535" y="2027"/>
                  </a:cubicBezTo>
                  <a:cubicBezTo>
                    <a:pt x="1601" y="1993"/>
                    <a:pt x="1668" y="1977"/>
                    <a:pt x="1726" y="1977"/>
                  </a:cubicBezTo>
                  <a:close/>
                  <a:moveTo>
                    <a:pt x="2936" y="0"/>
                  </a:moveTo>
                  <a:cubicBezTo>
                    <a:pt x="2911" y="0"/>
                    <a:pt x="2886" y="9"/>
                    <a:pt x="2869" y="25"/>
                  </a:cubicBezTo>
                  <a:lnTo>
                    <a:pt x="2235" y="392"/>
                  </a:lnTo>
                  <a:cubicBezTo>
                    <a:pt x="2168" y="426"/>
                    <a:pt x="2135" y="459"/>
                    <a:pt x="2135" y="526"/>
                  </a:cubicBezTo>
                  <a:cubicBezTo>
                    <a:pt x="2102" y="592"/>
                    <a:pt x="2068" y="659"/>
                    <a:pt x="2068" y="726"/>
                  </a:cubicBezTo>
                  <a:lnTo>
                    <a:pt x="2068" y="893"/>
                  </a:lnTo>
                  <a:cubicBezTo>
                    <a:pt x="2035" y="859"/>
                    <a:pt x="2002" y="792"/>
                    <a:pt x="1968" y="759"/>
                  </a:cubicBezTo>
                  <a:cubicBezTo>
                    <a:pt x="1935" y="726"/>
                    <a:pt x="1868" y="692"/>
                    <a:pt x="1802" y="692"/>
                  </a:cubicBezTo>
                  <a:lnTo>
                    <a:pt x="1601" y="692"/>
                  </a:lnTo>
                  <a:cubicBezTo>
                    <a:pt x="1468" y="726"/>
                    <a:pt x="1368" y="759"/>
                    <a:pt x="1268" y="826"/>
                  </a:cubicBezTo>
                  <a:cubicBezTo>
                    <a:pt x="1101" y="926"/>
                    <a:pt x="934" y="1093"/>
                    <a:pt x="801" y="1226"/>
                  </a:cubicBezTo>
                  <a:cubicBezTo>
                    <a:pt x="634" y="1426"/>
                    <a:pt x="501" y="1626"/>
                    <a:pt x="401" y="1827"/>
                  </a:cubicBezTo>
                  <a:cubicBezTo>
                    <a:pt x="267" y="2060"/>
                    <a:pt x="200" y="2327"/>
                    <a:pt x="134" y="2594"/>
                  </a:cubicBezTo>
                  <a:cubicBezTo>
                    <a:pt x="34" y="2894"/>
                    <a:pt x="0" y="3194"/>
                    <a:pt x="0" y="3528"/>
                  </a:cubicBezTo>
                  <a:lnTo>
                    <a:pt x="0" y="3828"/>
                  </a:lnTo>
                  <a:lnTo>
                    <a:pt x="0" y="4128"/>
                  </a:lnTo>
                  <a:cubicBezTo>
                    <a:pt x="0" y="4395"/>
                    <a:pt x="34" y="4662"/>
                    <a:pt x="134" y="4929"/>
                  </a:cubicBezTo>
                  <a:cubicBezTo>
                    <a:pt x="167" y="5096"/>
                    <a:pt x="267" y="5262"/>
                    <a:pt x="401" y="5396"/>
                  </a:cubicBezTo>
                  <a:cubicBezTo>
                    <a:pt x="482" y="5450"/>
                    <a:pt x="586" y="5505"/>
                    <a:pt x="712" y="5505"/>
                  </a:cubicBezTo>
                  <a:cubicBezTo>
                    <a:pt x="741" y="5505"/>
                    <a:pt x="770" y="5502"/>
                    <a:pt x="801" y="5496"/>
                  </a:cubicBezTo>
                  <a:cubicBezTo>
                    <a:pt x="968" y="5496"/>
                    <a:pt x="1134" y="5429"/>
                    <a:pt x="1268" y="5362"/>
                  </a:cubicBezTo>
                  <a:cubicBezTo>
                    <a:pt x="1368" y="5296"/>
                    <a:pt x="1501" y="5196"/>
                    <a:pt x="1568" y="5129"/>
                  </a:cubicBezTo>
                  <a:cubicBezTo>
                    <a:pt x="1668" y="5062"/>
                    <a:pt x="1735" y="4962"/>
                    <a:pt x="1802" y="4862"/>
                  </a:cubicBezTo>
                  <a:cubicBezTo>
                    <a:pt x="1835" y="4795"/>
                    <a:pt x="1902" y="4729"/>
                    <a:pt x="1935" y="4629"/>
                  </a:cubicBezTo>
                  <a:cubicBezTo>
                    <a:pt x="1968" y="4562"/>
                    <a:pt x="2002" y="4462"/>
                    <a:pt x="2035" y="4395"/>
                  </a:cubicBezTo>
                  <a:lnTo>
                    <a:pt x="2035" y="4995"/>
                  </a:lnTo>
                  <a:cubicBezTo>
                    <a:pt x="2035" y="5196"/>
                    <a:pt x="2002" y="5396"/>
                    <a:pt x="1868" y="5563"/>
                  </a:cubicBezTo>
                  <a:cubicBezTo>
                    <a:pt x="1802" y="5696"/>
                    <a:pt x="1668" y="5829"/>
                    <a:pt x="1501" y="5929"/>
                  </a:cubicBezTo>
                  <a:cubicBezTo>
                    <a:pt x="1368" y="5996"/>
                    <a:pt x="1301" y="5996"/>
                    <a:pt x="1268" y="5996"/>
                  </a:cubicBezTo>
                  <a:cubicBezTo>
                    <a:pt x="1201" y="5963"/>
                    <a:pt x="1168" y="5929"/>
                    <a:pt x="1134" y="5863"/>
                  </a:cubicBezTo>
                  <a:cubicBezTo>
                    <a:pt x="1113" y="5798"/>
                    <a:pt x="1091" y="5761"/>
                    <a:pt x="1052" y="5761"/>
                  </a:cubicBezTo>
                  <a:cubicBezTo>
                    <a:pt x="1030" y="5761"/>
                    <a:pt x="1003" y="5772"/>
                    <a:pt x="968" y="5796"/>
                  </a:cubicBezTo>
                  <a:lnTo>
                    <a:pt x="234" y="6196"/>
                  </a:lnTo>
                  <a:cubicBezTo>
                    <a:pt x="200" y="6230"/>
                    <a:pt x="167" y="6296"/>
                    <a:pt x="134" y="6330"/>
                  </a:cubicBezTo>
                  <a:cubicBezTo>
                    <a:pt x="100" y="6396"/>
                    <a:pt x="100" y="6463"/>
                    <a:pt x="100" y="6530"/>
                  </a:cubicBezTo>
                  <a:cubicBezTo>
                    <a:pt x="100" y="6663"/>
                    <a:pt x="134" y="6797"/>
                    <a:pt x="167" y="6930"/>
                  </a:cubicBezTo>
                  <a:cubicBezTo>
                    <a:pt x="200" y="7097"/>
                    <a:pt x="267" y="7197"/>
                    <a:pt x="367" y="7330"/>
                  </a:cubicBezTo>
                  <a:cubicBezTo>
                    <a:pt x="501" y="7397"/>
                    <a:pt x="634" y="7464"/>
                    <a:pt x="801" y="7464"/>
                  </a:cubicBezTo>
                  <a:cubicBezTo>
                    <a:pt x="1068" y="7464"/>
                    <a:pt x="1301" y="7364"/>
                    <a:pt x="1501" y="7230"/>
                  </a:cubicBezTo>
                  <a:cubicBezTo>
                    <a:pt x="1735" y="7097"/>
                    <a:pt x="1935" y="6930"/>
                    <a:pt x="2135" y="6730"/>
                  </a:cubicBezTo>
                  <a:cubicBezTo>
                    <a:pt x="2335" y="6563"/>
                    <a:pt x="2502" y="6330"/>
                    <a:pt x="2602" y="6096"/>
                  </a:cubicBezTo>
                  <a:cubicBezTo>
                    <a:pt x="2902" y="5563"/>
                    <a:pt x="3036" y="4962"/>
                    <a:pt x="3036" y="4395"/>
                  </a:cubicBezTo>
                  <a:lnTo>
                    <a:pt x="3036" y="159"/>
                  </a:lnTo>
                  <a:cubicBezTo>
                    <a:pt x="3036" y="92"/>
                    <a:pt x="3036" y="59"/>
                    <a:pt x="3002" y="25"/>
                  </a:cubicBezTo>
                  <a:cubicBezTo>
                    <a:pt x="2986" y="9"/>
                    <a:pt x="2961" y="0"/>
                    <a:pt x="2936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49"/>
            <p:cNvSpPr/>
            <p:nvPr/>
          </p:nvSpPr>
          <p:spPr>
            <a:xfrm>
              <a:off x="7563868" y="1038725"/>
              <a:ext cx="62316" cy="102253"/>
            </a:xfrm>
            <a:custGeom>
              <a:avLst/>
              <a:gdLst/>
              <a:ahLst/>
              <a:cxnLst/>
              <a:rect l="l" t="t" r="r" b="b"/>
              <a:pathLst>
                <a:path w="3103" h="5105" extrusionOk="0">
                  <a:moveTo>
                    <a:pt x="1777" y="1455"/>
                  </a:moveTo>
                  <a:cubicBezTo>
                    <a:pt x="1828" y="1455"/>
                    <a:pt x="1871" y="1472"/>
                    <a:pt x="1901" y="1502"/>
                  </a:cubicBezTo>
                  <a:cubicBezTo>
                    <a:pt x="2035" y="1602"/>
                    <a:pt x="2068" y="1768"/>
                    <a:pt x="2068" y="1935"/>
                  </a:cubicBezTo>
                  <a:lnTo>
                    <a:pt x="2068" y="2202"/>
                  </a:lnTo>
                  <a:lnTo>
                    <a:pt x="2068" y="2502"/>
                  </a:lnTo>
                  <a:cubicBezTo>
                    <a:pt x="2068" y="2736"/>
                    <a:pt x="2002" y="2936"/>
                    <a:pt x="1901" y="3103"/>
                  </a:cubicBezTo>
                  <a:cubicBezTo>
                    <a:pt x="1835" y="3303"/>
                    <a:pt x="1701" y="3436"/>
                    <a:pt x="1568" y="3536"/>
                  </a:cubicBezTo>
                  <a:cubicBezTo>
                    <a:pt x="1465" y="3578"/>
                    <a:pt x="1374" y="3606"/>
                    <a:pt x="1305" y="3606"/>
                  </a:cubicBezTo>
                  <a:cubicBezTo>
                    <a:pt x="1262" y="3606"/>
                    <a:pt x="1226" y="3595"/>
                    <a:pt x="1201" y="3570"/>
                  </a:cubicBezTo>
                  <a:cubicBezTo>
                    <a:pt x="1101" y="3436"/>
                    <a:pt x="1034" y="3303"/>
                    <a:pt x="1034" y="3136"/>
                  </a:cubicBezTo>
                  <a:cubicBezTo>
                    <a:pt x="1034" y="3036"/>
                    <a:pt x="1034" y="2936"/>
                    <a:pt x="1034" y="2836"/>
                  </a:cubicBezTo>
                  <a:lnTo>
                    <a:pt x="1034" y="2536"/>
                  </a:lnTo>
                  <a:cubicBezTo>
                    <a:pt x="1034" y="2302"/>
                    <a:pt x="1101" y="2102"/>
                    <a:pt x="1201" y="1935"/>
                  </a:cubicBezTo>
                  <a:cubicBezTo>
                    <a:pt x="1268" y="1768"/>
                    <a:pt x="1401" y="1635"/>
                    <a:pt x="1568" y="1535"/>
                  </a:cubicBezTo>
                  <a:cubicBezTo>
                    <a:pt x="1641" y="1480"/>
                    <a:pt x="1715" y="1455"/>
                    <a:pt x="1777" y="1455"/>
                  </a:cubicBezTo>
                  <a:close/>
                  <a:moveTo>
                    <a:pt x="2168" y="0"/>
                  </a:moveTo>
                  <a:cubicBezTo>
                    <a:pt x="1935" y="0"/>
                    <a:pt x="1735" y="67"/>
                    <a:pt x="1535" y="201"/>
                  </a:cubicBezTo>
                  <a:cubicBezTo>
                    <a:pt x="1301" y="334"/>
                    <a:pt x="1101" y="501"/>
                    <a:pt x="934" y="701"/>
                  </a:cubicBezTo>
                  <a:cubicBezTo>
                    <a:pt x="734" y="934"/>
                    <a:pt x="567" y="1168"/>
                    <a:pt x="434" y="1435"/>
                  </a:cubicBezTo>
                  <a:cubicBezTo>
                    <a:pt x="300" y="1702"/>
                    <a:pt x="200" y="1969"/>
                    <a:pt x="134" y="2269"/>
                  </a:cubicBezTo>
                  <a:cubicBezTo>
                    <a:pt x="67" y="2536"/>
                    <a:pt x="0" y="2802"/>
                    <a:pt x="0" y="3103"/>
                  </a:cubicBezTo>
                  <a:lnTo>
                    <a:pt x="0" y="3436"/>
                  </a:lnTo>
                  <a:lnTo>
                    <a:pt x="0" y="3770"/>
                  </a:lnTo>
                  <a:cubicBezTo>
                    <a:pt x="0" y="4003"/>
                    <a:pt x="67" y="4237"/>
                    <a:pt x="134" y="4470"/>
                  </a:cubicBezTo>
                  <a:cubicBezTo>
                    <a:pt x="200" y="4637"/>
                    <a:pt x="300" y="4804"/>
                    <a:pt x="434" y="4937"/>
                  </a:cubicBezTo>
                  <a:cubicBezTo>
                    <a:pt x="567" y="5037"/>
                    <a:pt x="734" y="5104"/>
                    <a:pt x="934" y="5104"/>
                  </a:cubicBezTo>
                  <a:cubicBezTo>
                    <a:pt x="1134" y="5071"/>
                    <a:pt x="1368" y="5004"/>
                    <a:pt x="1568" y="4871"/>
                  </a:cubicBezTo>
                  <a:cubicBezTo>
                    <a:pt x="1801" y="4737"/>
                    <a:pt x="2002" y="4570"/>
                    <a:pt x="2168" y="4370"/>
                  </a:cubicBezTo>
                  <a:cubicBezTo>
                    <a:pt x="2368" y="4170"/>
                    <a:pt x="2535" y="3937"/>
                    <a:pt x="2669" y="3670"/>
                  </a:cubicBezTo>
                  <a:cubicBezTo>
                    <a:pt x="2802" y="3403"/>
                    <a:pt x="2902" y="3136"/>
                    <a:pt x="2969" y="2836"/>
                  </a:cubicBezTo>
                  <a:cubicBezTo>
                    <a:pt x="3036" y="2569"/>
                    <a:pt x="3069" y="2269"/>
                    <a:pt x="3102" y="2002"/>
                  </a:cubicBezTo>
                  <a:lnTo>
                    <a:pt x="3102" y="1668"/>
                  </a:lnTo>
                  <a:lnTo>
                    <a:pt x="3102" y="1335"/>
                  </a:lnTo>
                  <a:cubicBezTo>
                    <a:pt x="3069" y="1101"/>
                    <a:pt x="3036" y="834"/>
                    <a:pt x="2936" y="601"/>
                  </a:cubicBezTo>
                  <a:cubicBezTo>
                    <a:pt x="2902" y="434"/>
                    <a:pt x="2769" y="267"/>
                    <a:pt x="2635" y="167"/>
                  </a:cubicBezTo>
                  <a:cubicBezTo>
                    <a:pt x="2502" y="34"/>
                    <a:pt x="2335" y="0"/>
                    <a:pt x="2168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49"/>
            <p:cNvSpPr/>
            <p:nvPr/>
          </p:nvSpPr>
          <p:spPr>
            <a:xfrm>
              <a:off x="7636888" y="978755"/>
              <a:ext cx="20103" cy="130816"/>
            </a:xfrm>
            <a:custGeom>
              <a:avLst/>
              <a:gdLst/>
              <a:ahLst/>
              <a:cxnLst/>
              <a:rect l="l" t="t" r="r" b="b"/>
              <a:pathLst>
                <a:path w="1001" h="6531" extrusionOk="0">
                  <a:moveTo>
                    <a:pt x="917" y="1"/>
                  </a:moveTo>
                  <a:cubicBezTo>
                    <a:pt x="901" y="1"/>
                    <a:pt x="884" y="9"/>
                    <a:pt x="867" y="26"/>
                  </a:cubicBezTo>
                  <a:lnTo>
                    <a:pt x="167" y="426"/>
                  </a:lnTo>
                  <a:cubicBezTo>
                    <a:pt x="100" y="459"/>
                    <a:pt x="67" y="526"/>
                    <a:pt x="33" y="559"/>
                  </a:cubicBezTo>
                  <a:cubicBezTo>
                    <a:pt x="0" y="626"/>
                    <a:pt x="0" y="693"/>
                    <a:pt x="0" y="760"/>
                  </a:cubicBezTo>
                  <a:lnTo>
                    <a:pt x="0" y="4496"/>
                  </a:lnTo>
                  <a:cubicBezTo>
                    <a:pt x="0" y="4562"/>
                    <a:pt x="0" y="4596"/>
                    <a:pt x="33" y="4662"/>
                  </a:cubicBezTo>
                  <a:lnTo>
                    <a:pt x="167" y="4662"/>
                  </a:lnTo>
                  <a:lnTo>
                    <a:pt x="867" y="4229"/>
                  </a:lnTo>
                  <a:cubicBezTo>
                    <a:pt x="901" y="4195"/>
                    <a:pt x="934" y="4162"/>
                    <a:pt x="967" y="4095"/>
                  </a:cubicBezTo>
                  <a:cubicBezTo>
                    <a:pt x="1001" y="4029"/>
                    <a:pt x="1001" y="3962"/>
                    <a:pt x="1001" y="3928"/>
                  </a:cubicBezTo>
                  <a:lnTo>
                    <a:pt x="1001" y="159"/>
                  </a:lnTo>
                  <a:cubicBezTo>
                    <a:pt x="1001" y="92"/>
                    <a:pt x="1001" y="59"/>
                    <a:pt x="967" y="26"/>
                  </a:cubicBezTo>
                  <a:cubicBezTo>
                    <a:pt x="951" y="9"/>
                    <a:pt x="934" y="1"/>
                    <a:pt x="917" y="1"/>
                  </a:cubicBezTo>
                  <a:close/>
                  <a:moveTo>
                    <a:pt x="917" y="4737"/>
                  </a:moveTo>
                  <a:cubicBezTo>
                    <a:pt x="901" y="4737"/>
                    <a:pt x="884" y="4746"/>
                    <a:pt x="867" y="4762"/>
                  </a:cubicBezTo>
                  <a:lnTo>
                    <a:pt x="167" y="5196"/>
                  </a:lnTo>
                  <a:cubicBezTo>
                    <a:pt x="100" y="5196"/>
                    <a:pt x="67" y="5263"/>
                    <a:pt x="33" y="5296"/>
                  </a:cubicBezTo>
                  <a:cubicBezTo>
                    <a:pt x="0" y="5363"/>
                    <a:pt x="0" y="5430"/>
                    <a:pt x="0" y="5496"/>
                  </a:cubicBezTo>
                  <a:lnTo>
                    <a:pt x="0" y="6364"/>
                  </a:lnTo>
                  <a:cubicBezTo>
                    <a:pt x="0" y="6430"/>
                    <a:pt x="0" y="6464"/>
                    <a:pt x="33" y="6530"/>
                  </a:cubicBezTo>
                  <a:lnTo>
                    <a:pt x="167" y="6530"/>
                  </a:lnTo>
                  <a:lnTo>
                    <a:pt x="867" y="6097"/>
                  </a:lnTo>
                  <a:cubicBezTo>
                    <a:pt x="901" y="6063"/>
                    <a:pt x="934" y="6030"/>
                    <a:pt x="967" y="5963"/>
                  </a:cubicBezTo>
                  <a:cubicBezTo>
                    <a:pt x="1001" y="5897"/>
                    <a:pt x="1001" y="5830"/>
                    <a:pt x="1001" y="5763"/>
                  </a:cubicBezTo>
                  <a:lnTo>
                    <a:pt x="1001" y="4896"/>
                  </a:lnTo>
                  <a:cubicBezTo>
                    <a:pt x="1001" y="4862"/>
                    <a:pt x="1001" y="4796"/>
                    <a:pt x="967" y="4762"/>
                  </a:cubicBezTo>
                  <a:cubicBezTo>
                    <a:pt x="951" y="4746"/>
                    <a:pt x="934" y="4737"/>
                    <a:pt x="917" y="4737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930" name="Google Shape;930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37650" y="361475"/>
            <a:ext cx="665201" cy="6651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177455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9" name="Google Shape;1159;p71"/>
          <p:cNvSpPr txBox="1"/>
          <p:nvPr/>
        </p:nvSpPr>
        <p:spPr>
          <a:xfrm>
            <a:off x="1470000" y="296550"/>
            <a:ext cx="6204000" cy="15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lvl="0" indent="0" algn="ctr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GB" sz="29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БЮДЖЕТНЫЕ ИНВЕСТИЦИИ</a:t>
            </a:r>
            <a:endParaRPr sz="2900" b="1" dirty="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9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в 2021 </a:t>
            </a:r>
            <a:r>
              <a:rPr lang="en-GB" sz="29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году</a:t>
            </a:r>
            <a:r>
              <a:rPr lang="en-GB" sz="29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1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– </a:t>
            </a:r>
            <a:br>
              <a:rPr lang="en-GB" sz="11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en-GB" sz="2900" b="1" dirty="0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430,5 </a:t>
            </a:r>
            <a:r>
              <a:rPr lang="en-GB" sz="2900" b="1" dirty="0" err="1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млн</a:t>
            </a:r>
            <a:r>
              <a:rPr lang="en-GB" sz="2900" b="1" dirty="0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. </a:t>
            </a:r>
            <a:r>
              <a:rPr lang="en-GB" sz="2900" b="1" dirty="0" err="1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рублей</a:t>
            </a:r>
            <a:endParaRPr sz="700" b="1" dirty="0">
              <a:solidFill>
                <a:srgbClr val="FF99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160" name="Google Shape;1160;p71"/>
          <p:cNvSpPr txBox="1"/>
          <p:nvPr/>
        </p:nvSpPr>
        <p:spPr>
          <a:xfrm>
            <a:off x="3862225" y="3090088"/>
            <a:ext cx="50979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342900" lvl="0" indent="0" algn="ctr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GB" sz="1600" dirty="0" err="1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Средства</a:t>
            </a:r>
            <a:r>
              <a:rPr lang="en-GB" sz="1600" dirty="0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федерального</a:t>
            </a:r>
            <a:r>
              <a:rPr lang="en-GB" sz="1600" dirty="0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бюджета</a:t>
            </a:r>
            <a:r>
              <a:rPr lang="en-GB" sz="1600" dirty="0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 – </a:t>
            </a:r>
            <a:br>
              <a:rPr lang="en-GB" sz="1600" dirty="0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</a:br>
            <a:r>
              <a:rPr lang="en-GB" sz="1600" dirty="0">
                <a:solidFill>
                  <a:srgbClr val="FF9900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249,9 </a:t>
            </a:r>
            <a:r>
              <a:rPr lang="en-GB" sz="1600" dirty="0" err="1">
                <a:solidFill>
                  <a:srgbClr val="FF9900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млн</a:t>
            </a:r>
            <a:r>
              <a:rPr lang="en-GB" sz="1600" dirty="0">
                <a:solidFill>
                  <a:srgbClr val="FF9900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. </a:t>
            </a:r>
            <a:r>
              <a:rPr lang="en-GB" sz="1600" dirty="0" err="1">
                <a:solidFill>
                  <a:srgbClr val="FF9900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рублей</a:t>
            </a:r>
            <a:endParaRPr sz="1600" dirty="0">
              <a:solidFill>
                <a:srgbClr val="FF9900"/>
              </a:solidFill>
              <a:latin typeface="Oswald SemiBold"/>
              <a:ea typeface="Oswald SemiBold"/>
              <a:cs typeface="Oswald SemiBold"/>
              <a:sym typeface="Oswald SemiBold"/>
            </a:endParaRPr>
          </a:p>
        </p:txBody>
      </p:sp>
      <p:sp>
        <p:nvSpPr>
          <p:cNvPr id="1161" name="Google Shape;1161;p71"/>
          <p:cNvSpPr txBox="1"/>
          <p:nvPr/>
        </p:nvSpPr>
        <p:spPr>
          <a:xfrm>
            <a:off x="4013625" y="2060950"/>
            <a:ext cx="42654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63500" marR="12700" lvl="0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GB" sz="1600" dirty="0" err="1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Средства</a:t>
            </a:r>
            <a:r>
              <a:rPr lang="en-GB" sz="1600" dirty="0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областного</a:t>
            </a:r>
            <a:r>
              <a:rPr lang="en-GB" sz="1600" dirty="0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бюджета</a:t>
            </a:r>
            <a:r>
              <a:rPr lang="en-GB" sz="1600" dirty="0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 – </a:t>
            </a:r>
            <a:br>
              <a:rPr lang="en-GB" sz="1600" dirty="0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</a:br>
            <a:r>
              <a:rPr lang="en-GB" sz="1600" b="1" dirty="0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106,5 </a:t>
            </a:r>
            <a:r>
              <a:rPr lang="en-GB" sz="1600" b="1" dirty="0" err="1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млн</a:t>
            </a:r>
            <a:r>
              <a:rPr lang="en-GB" sz="1600" b="1" dirty="0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. </a:t>
            </a:r>
            <a:r>
              <a:rPr lang="en-GB" sz="1600" b="1" dirty="0" err="1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рублей</a:t>
            </a:r>
            <a:endParaRPr sz="1600" b="1" dirty="0">
              <a:solidFill>
                <a:srgbClr val="FF99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162" name="Google Shape;1162;p71"/>
          <p:cNvSpPr txBox="1"/>
          <p:nvPr/>
        </p:nvSpPr>
        <p:spPr>
          <a:xfrm>
            <a:off x="3477675" y="4119225"/>
            <a:ext cx="53373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01600" marR="1270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GB" sz="1600" dirty="0" err="1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Средства</a:t>
            </a:r>
            <a:r>
              <a:rPr lang="en-GB" sz="1600" dirty="0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бюджета</a:t>
            </a:r>
            <a:r>
              <a:rPr lang="en-GB" sz="1600" dirty="0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городского</a:t>
            </a:r>
            <a:r>
              <a:rPr lang="en-GB" sz="1600" dirty="0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округа</a:t>
            </a:r>
            <a:r>
              <a:rPr lang="en-GB" sz="1600" dirty="0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 – </a:t>
            </a:r>
            <a:br>
              <a:rPr lang="en-GB" sz="1600" dirty="0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</a:br>
            <a:r>
              <a:rPr lang="en-GB" sz="1600" b="1" dirty="0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74,1 </a:t>
            </a:r>
            <a:r>
              <a:rPr lang="en-GB" sz="1600" b="1" dirty="0" err="1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млн</a:t>
            </a:r>
            <a:r>
              <a:rPr lang="en-GB" sz="1600" b="1" dirty="0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. </a:t>
            </a:r>
            <a:r>
              <a:rPr lang="en-GB" sz="1600" b="1" dirty="0" err="1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рублей</a:t>
            </a:r>
            <a:endParaRPr sz="1600" b="1" dirty="0">
              <a:solidFill>
                <a:srgbClr val="FF99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163" name="Google Shape;1163;p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6800" y="205275"/>
            <a:ext cx="522426" cy="522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4" name="Google Shape;1164;p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2750" y="1726975"/>
            <a:ext cx="3403350" cy="3403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7" name="Google Shape;1717;p112"/>
          <p:cNvSpPr txBox="1">
            <a:spLocks noGrp="1"/>
          </p:cNvSpPr>
          <p:nvPr>
            <p:ph type="title"/>
          </p:nvPr>
        </p:nvSpPr>
        <p:spPr>
          <a:xfrm>
            <a:off x="-159675" y="148275"/>
            <a:ext cx="810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Какое</a:t>
            </a:r>
            <a:r>
              <a:rPr lang="en-GB" sz="16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6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место</a:t>
            </a:r>
            <a:r>
              <a:rPr lang="en-GB" sz="16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6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среди</a:t>
            </a:r>
            <a:r>
              <a:rPr lang="en-GB" sz="16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6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муниципальных</a:t>
            </a:r>
            <a:r>
              <a:rPr lang="en-GB" sz="16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6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образований</a:t>
            </a:r>
            <a:r>
              <a:rPr lang="en-GB" sz="16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6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Нижегородской</a:t>
            </a:r>
            <a:r>
              <a:rPr lang="en-GB" sz="16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6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области</a:t>
            </a:r>
            <a:r>
              <a:rPr lang="en-GB" sz="16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6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занимает</a:t>
            </a:r>
            <a:r>
              <a:rPr lang="en-GB" sz="16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6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городской</a:t>
            </a:r>
            <a:r>
              <a:rPr lang="en-GB" sz="16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6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округ</a:t>
            </a:r>
            <a:r>
              <a:rPr lang="en-GB" sz="16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6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Семеновский</a:t>
            </a:r>
            <a:r>
              <a:rPr lang="en-GB" sz="16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6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по</a:t>
            </a:r>
            <a:r>
              <a:rPr lang="en-GB" sz="16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6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отдельным</a:t>
            </a:r>
            <a:r>
              <a:rPr lang="en-GB" sz="16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6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показателям</a:t>
            </a:r>
            <a:r>
              <a:rPr lang="en-GB" sz="16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16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за</a:t>
            </a:r>
            <a:r>
              <a:rPr lang="en-GB" sz="16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2021 </a:t>
            </a:r>
            <a:r>
              <a:rPr lang="en-GB" sz="16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год</a:t>
            </a:r>
            <a:endParaRPr sz="1600" b="1" dirty="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718" name="Google Shape;1718;p112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3525" y="682915"/>
            <a:ext cx="5433851" cy="1956100"/>
          </a:xfrm>
          <a:prstGeom prst="rect">
            <a:avLst/>
          </a:prstGeom>
          <a:noFill/>
          <a:ln>
            <a:noFill/>
          </a:ln>
        </p:spPr>
      </p:pic>
      <p:sp>
        <p:nvSpPr>
          <p:cNvPr id="1719" name="Google Shape;1719;p112"/>
          <p:cNvSpPr txBox="1"/>
          <p:nvPr/>
        </p:nvSpPr>
        <p:spPr>
          <a:xfrm>
            <a:off x="-159675" y="1237275"/>
            <a:ext cx="1594775" cy="1072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81000" marR="12700" lvl="0" indent="0" algn="ctr" rtl="0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GB" sz="1200" dirty="0" err="1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Доходы</a:t>
            </a:r>
            <a:r>
              <a:rPr lang="en-GB" sz="1200" dirty="0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, </a:t>
            </a:r>
            <a:endParaRPr lang="ru-RU" sz="1200" dirty="0">
              <a:solidFill>
                <a:schemeClr val="dk1"/>
              </a:solidFill>
              <a:latin typeface="Oswald SemiBold"/>
              <a:ea typeface="Oswald SemiBold"/>
              <a:cs typeface="Oswald SemiBold"/>
              <a:sym typeface="Oswald SemiBold"/>
            </a:endParaRPr>
          </a:p>
          <a:p>
            <a:pPr marL="381000" marR="12700" lvl="0" indent="0" algn="ctr" rtl="0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GB" sz="1200" dirty="0" err="1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млн</a:t>
            </a:r>
            <a:r>
              <a:rPr lang="en-GB" sz="1200" dirty="0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. </a:t>
            </a:r>
            <a:endParaRPr sz="1200" dirty="0">
              <a:solidFill>
                <a:schemeClr val="dk1"/>
              </a:solidFill>
              <a:latin typeface="Oswald SemiBold"/>
              <a:ea typeface="Oswald SemiBold"/>
              <a:cs typeface="Oswald SemiBold"/>
              <a:sym typeface="Oswald SemiBold"/>
            </a:endParaRPr>
          </a:p>
          <a:p>
            <a:pPr marL="381000" marR="12700" lvl="0" indent="0" algn="ctr" rtl="0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р</a:t>
            </a:r>
            <a:r>
              <a:rPr lang="en-GB" sz="1200" dirty="0" err="1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ублей</a:t>
            </a:r>
            <a:r>
              <a:rPr lang="en-GB" sz="1200" dirty="0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исполнено</a:t>
            </a:r>
            <a:endParaRPr sz="1200" dirty="0">
              <a:solidFill>
                <a:schemeClr val="dk1"/>
              </a:solidFill>
              <a:latin typeface="Oswald SemiBold"/>
              <a:ea typeface="Oswald SemiBold"/>
              <a:cs typeface="Oswald SemiBold"/>
              <a:sym typeface="Oswald SemiBold"/>
            </a:endParaRPr>
          </a:p>
        </p:txBody>
      </p:sp>
      <p:sp>
        <p:nvSpPr>
          <p:cNvPr id="1720" name="Google Shape;1720;p112"/>
          <p:cNvSpPr txBox="1"/>
          <p:nvPr/>
        </p:nvSpPr>
        <p:spPr>
          <a:xfrm>
            <a:off x="1767250" y="798112"/>
            <a:ext cx="1699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latin typeface="Oswald Medium"/>
                <a:ea typeface="Oswald Medium"/>
                <a:cs typeface="Oswald Medium"/>
                <a:sym typeface="Oswald Medium"/>
              </a:rPr>
              <a:t>2 091,1</a:t>
            </a:r>
            <a:endParaRPr sz="1200" dirty="0"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1721" name="Google Shape;1721;p112"/>
          <p:cNvSpPr txBox="1"/>
          <p:nvPr/>
        </p:nvSpPr>
        <p:spPr>
          <a:xfrm>
            <a:off x="2792475" y="798112"/>
            <a:ext cx="1220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latin typeface="Oswald Medium"/>
                <a:ea typeface="Oswald Medium"/>
                <a:cs typeface="Oswald Medium"/>
                <a:sym typeface="Oswald Medium"/>
              </a:rPr>
              <a:t>2 001,6</a:t>
            </a:r>
            <a:endParaRPr sz="1200" dirty="0"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1722" name="Google Shape;1722;p112"/>
          <p:cNvSpPr txBox="1"/>
          <p:nvPr/>
        </p:nvSpPr>
        <p:spPr>
          <a:xfrm>
            <a:off x="3782225" y="1167412"/>
            <a:ext cx="969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1 446,5</a:t>
            </a:r>
            <a:endParaRPr sz="1200" dirty="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1723" name="Google Shape;1723;p112"/>
          <p:cNvSpPr txBox="1"/>
          <p:nvPr/>
        </p:nvSpPr>
        <p:spPr>
          <a:xfrm>
            <a:off x="4572000" y="1040590"/>
            <a:ext cx="878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1 630,8</a:t>
            </a:r>
            <a:endParaRPr sz="1200" dirty="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1724" name="Google Shape;1724;p112"/>
          <p:cNvSpPr txBox="1"/>
          <p:nvPr/>
        </p:nvSpPr>
        <p:spPr>
          <a:xfrm>
            <a:off x="5282474" y="1184737"/>
            <a:ext cx="878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1 436,5</a:t>
            </a:r>
            <a:endParaRPr sz="1200" dirty="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1725" name="Google Shape;1725;p112"/>
          <p:cNvSpPr txBox="1"/>
          <p:nvPr/>
        </p:nvSpPr>
        <p:spPr>
          <a:xfrm>
            <a:off x="5993775" y="1184737"/>
            <a:ext cx="1220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1 440,6</a:t>
            </a:r>
            <a:endParaRPr sz="1200" dirty="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pic>
        <p:nvPicPr>
          <p:cNvPr id="1726" name="Google Shape;1726;p1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17375" y="565450"/>
            <a:ext cx="764100" cy="76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C6296E0-E5B3-4396-AD68-B25E7FDAFC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9101" y="2523801"/>
            <a:ext cx="5409700" cy="2418637"/>
          </a:xfrm>
          <a:prstGeom prst="rect">
            <a:avLst/>
          </a:prstGeom>
        </p:spPr>
      </p:pic>
      <p:sp>
        <p:nvSpPr>
          <p:cNvPr id="14" name="Google Shape;1734;p113">
            <a:extLst>
              <a:ext uri="{FF2B5EF4-FFF2-40B4-BE49-F238E27FC236}">
                <a16:creationId xmlns:a16="http://schemas.microsoft.com/office/drawing/2014/main" id="{FE79C33D-653B-4CCB-80F3-A04A9F03247B}"/>
              </a:ext>
            </a:extLst>
          </p:cNvPr>
          <p:cNvSpPr txBox="1"/>
          <p:nvPr/>
        </p:nvSpPr>
        <p:spPr>
          <a:xfrm>
            <a:off x="2225950" y="2517651"/>
            <a:ext cx="781800" cy="397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2 304,8</a:t>
            </a:r>
            <a:endParaRPr sz="1200" dirty="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15" name="Google Shape;1734;p113">
            <a:extLst>
              <a:ext uri="{FF2B5EF4-FFF2-40B4-BE49-F238E27FC236}">
                <a16:creationId xmlns:a16="http://schemas.microsoft.com/office/drawing/2014/main" id="{AEDF9223-B2A6-48C3-94EC-9E93B59D760F}"/>
              </a:ext>
            </a:extLst>
          </p:cNvPr>
          <p:cNvSpPr txBox="1"/>
          <p:nvPr/>
        </p:nvSpPr>
        <p:spPr>
          <a:xfrm>
            <a:off x="3754675" y="3141037"/>
            <a:ext cx="781800" cy="397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1455,8</a:t>
            </a:r>
            <a:endParaRPr sz="1200" dirty="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16" name="Google Shape;1734;p113">
            <a:extLst>
              <a:ext uri="{FF2B5EF4-FFF2-40B4-BE49-F238E27FC236}">
                <a16:creationId xmlns:a16="http://schemas.microsoft.com/office/drawing/2014/main" id="{29A300D0-BFFA-4A2E-94A1-B3D9C989CF9E}"/>
              </a:ext>
            </a:extLst>
          </p:cNvPr>
          <p:cNvSpPr txBox="1"/>
          <p:nvPr/>
        </p:nvSpPr>
        <p:spPr>
          <a:xfrm>
            <a:off x="4520176" y="3102777"/>
            <a:ext cx="781800" cy="397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1547,3</a:t>
            </a:r>
            <a:endParaRPr sz="1200" dirty="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17" name="Google Shape;1734;p113">
            <a:extLst>
              <a:ext uri="{FF2B5EF4-FFF2-40B4-BE49-F238E27FC236}">
                <a16:creationId xmlns:a16="http://schemas.microsoft.com/office/drawing/2014/main" id="{CC42883D-79D9-408E-8EC7-7D241F4E1A3B}"/>
              </a:ext>
            </a:extLst>
          </p:cNvPr>
          <p:cNvSpPr txBox="1"/>
          <p:nvPr/>
        </p:nvSpPr>
        <p:spPr>
          <a:xfrm>
            <a:off x="6078501" y="3173655"/>
            <a:ext cx="781800" cy="397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1436,4</a:t>
            </a:r>
            <a:endParaRPr sz="1200" dirty="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18" name="Google Shape;1734;p113">
            <a:extLst>
              <a:ext uri="{FF2B5EF4-FFF2-40B4-BE49-F238E27FC236}">
                <a16:creationId xmlns:a16="http://schemas.microsoft.com/office/drawing/2014/main" id="{6F0DAB96-9ED8-4B06-831F-1CEB8DB22268}"/>
              </a:ext>
            </a:extLst>
          </p:cNvPr>
          <p:cNvSpPr txBox="1"/>
          <p:nvPr/>
        </p:nvSpPr>
        <p:spPr>
          <a:xfrm>
            <a:off x="5307251" y="3165089"/>
            <a:ext cx="781800" cy="397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1426</a:t>
            </a:r>
            <a:endParaRPr sz="1200" dirty="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19" name="Google Shape;1734;p113">
            <a:extLst>
              <a:ext uri="{FF2B5EF4-FFF2-40B4-BE49-F238E27FC236}">
                <a16:creationId xmlns:a16="http://schemas.microsoft.com/office/drawing/2014/main" id="{366A6F93-37FA-4847-A349-A827CA0F2BAB}"/>
              </a:ext>
            </a:extLst>
          </p:cNvPr>
          <p:cNvSpPr txBox="1"/>
          <p:nvPr/>
        </p:nvSpPr>
        <p:spPr>
          <a:xfrm>
            <a:off x="3020625" y="2765837"/>
            <a:ext cx="781800" cy="397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1973,3</a:t>
            </a:r>
            <a:endParaRPr sz="1200" dirty="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21" name="Google Shape;1719;p112">
            <a:extLst>
              <a:ext uri="{FF2B5EF4-FFF2-40B4-BE49-F238E27FC236}">
                <a16:creationId xmlns:a16="http://schemas.microsoft.com/office/drawing/2014/main" id="{68DFE0E7-675D-4FE8-8EA2-F56C1B735EDB}"/>
              </a:ext>
            </a:extLst>
          </p:cNvPr>
          <p:cNvSpPr txBox="1"/>
          <p:nvPr/>
        </p:nvSpPr>
        <p:spPr>
          <a:xfrm>
            <a:off x="-107724" y="3140062"/>
            <a:ext cx="1635813" cy="1072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81000" marR="12700" lvl="0" indent="0" algn="ctr" rtl="0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Расходы</a:t>
            </a:r>
            <a:r>
              <a:rPr lang="en-GB" sz="1200" dirty="0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, </a:t>
            </a:r>
            <a:endParaRPr lang="ru-RU" sz="1200" dirty="0">
              <a:solidFill>
                <a:schemeClr val="dk1"/>
              </a:solidFill>
              <a:latin typeface="Oswald SemiBold"/>
              <a:ea typeface="Oswald SemiBold"/>
              <a:cs typeface="Oswald SemiBold"/>
              <a:sym typeface="Oswald SemiBold"/>
            </a:endParaRPr>
          </a:p>
          <a:p>
            <a:pPr marL="381000" marR="12700" lvl="0" indent="0" algn="ctr" rtl="0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GB" sz="1200" dirty="0" err="1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млн</a:t>
            </a:r>
            <a:r>
              <a:rPr lang="en-GB" sz="1200" dirty="0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. </a:t>
            </a:r>
            <a:endParaRPr sz="1200" dirty="0">
              <a:solidFill>
                <a:schemeClr val="dk1"/>
              </a:solidFill>
              <a:latin typeface="Oswald SemiBold"/>
              <a:ea typeface="Oswald SemiBold"/>
              <a:cs typeface="Oswald SemiBold"/>
              <a:sym typeface="Oswald SemiBold"/>
            </a:endParaRPr>
          </a:p>
          <a:p>
            <a:pPr marL="381000" marR="12700" lvl="0" indent="0" algn="ctr" rtl="0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р</a:t>
            </a:r>
            <a:r>
              <a:rPr lang="en-GB" sz="1200" dirty="0" err="1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ублей</a:t>
            </a:r>
            <a:r>
              <a:rPr lang="en-GB" sz="1200" dirty="0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исполнено</a:t>
            </a:r>
            <a:endParaRPr sz="1200" dirty="0">
              <a:solidFill>
                <a:schemeClr val="dk1"/>
              </a:solidFill>
              <a:latin typeface="Oswald SemiBold"/>
              <a:ea typeface="Oswald SemiBold"/>
              <a:cs typeface="Oswald SemiBold"/>
              <a:sym typeface="Oswald SemiBold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8261DC4-1D05-43F8-A85F-EC2127CE4F6A}"/>
              </a:ext>
            </a:extLst>
          </p:cNvPr>
          <p:cNvSpPr txBox="1"/>
          <p:nvPr/>
        </p:nvSpPr>
        <p:spPr>
          <a:xfrm>
            <a:off x="7047376" y="3958763"/>
            <a:ext cx="192117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800" dirty="0"/>
              <a:t>* Показатели бюджетов приведены по муниципальным образованиям, имеющим приблизительно равную численность населения.</a:t>
            </a:r>
          </a:p>
          <a:p>
            <a:r>
              <a:rPr lang="ru-RU" sz="800" dirty="0"/>
              <a:t>Данные аналитического центра Нижегородской области по состоянию на 01.01.2022г.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08" name="Google Shape;2108;p136"/>
          <p:cNvGraphicFramePr/>
          <p:nvPr/>
        </p:nvGraphicFramePr>
        <p:xfrm>
          <a:off x="1810700" y="2271000"/>
          <a:ext cx="5522600" cy="2610656"/>
        </p:xfrm>
        <a:graphic>
          <a:graphicData uri="http://schemas.openxmlformats.org/drawingml/2006/table">
            <a:tbl>
              <a:tblPr>
                <a:noFill/>
                <a:tableStyleId>{0169B1BD-FBA2-4C58-9D93-58201E4B8F61}</a:tableStyleId>
              </a:tblPr>
              <a:tblGrid>
                <a:gridCol w="2761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1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1850">
                <a:tc grid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Контактная информация</a:t>
                      </a:r>
                      <a:endParaRPr sz="90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18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Начальник финансового управления</a:t>
                      </a:r>
                      <a:endParaRPr sz="90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Рыбакова Екатерина Валентиновна</a:t>
                      </a:r>
                      <a:endParaRPr sz="90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18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Адрес</a:t>
                      </a:r>
                      <a:endParaRPr sz="90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606650, Нижегородская обл., г.Семенов, ул.1Мая, д.1</a:t>
                      </a:r>
                      <a:endParaRPr sz="90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18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Телефон, факс</a:t>
                      </a:r>
                      <a:endParaRPr sz="90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8(83162) 5-29-96 - приемная, 8(83162) 5-29-96 - факс</a:t>
                      </a:r>
                      <a:endParaRPr sz="90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18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Адрес электронной почты</a:t>
                      </a:r>
                      <a:endParaRPr sz="90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fin_up r@ semenov .nnov . ru</a:t>
                      </a:r>
                      <a:endParaRPr sz="90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18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Информационный ресурс</a:t>
                      </a:r>
                      <a:endParaRPr sz="90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http:/fin-semenov.ru</a:t>
                      </a:r>
                      <a:endParaRPr sz="90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01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График работы финансового управления:</a:t>
                      </a:r>
                      <a:endParaRPr sz="90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понедельник-пятница 8.00 – 17.00;</a:t>
                      </a:r>
                      <a:endParaRPr sz="90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перерыв: 12.00 – 13.00;</a:t>
                      </a:r>
                      <a:endParaRPr sz="90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>
                          <a:solidFill>
                            <a:schemeClr val="dk1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суббота- воскресенье: выходные дни.</a:t>
                      </a:r>
                      <a:endParaRPr sz="900">
                        <a:solidFill>
                          <a:schemeClr val="dk1"/>
                        </a:solidFill>
                        <a:latin typeface="Oswald Medium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109" name="Google Shape;2109;p136"/>
          <p:cNvSpPr txBox="1"/>
          <p:nvPr/>
        </p:nvSpPr>
        <p:spPr>
          <a:xfrm>
            <a:off x="2393700" y="685175"/>
            <a:ext cx="4356600" cy="14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0709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GB" sz="1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Разработчиком</a:t>
            </a:r>
            <a: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презентации</a:t>
            </a:r>
            <a: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«</a:t>
            </a:r>
            <a:r>
              <a:rPr lang="en-GB" sz="1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Бюджет</a:t>
            </a:r>
            <a: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для</a:t>
            </a:r>
            <a: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граждан</a:t>
            </a:r>
            <a: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» </a:t>
            </a:r>
            <a:r>
              <a:rPr lang="en-GB" sz="1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является</a:t>
            </a:r>
            <a: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финансовое</a:t>
            </a:r>
            <a: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управление</a:t>
            </a:r>
            <a: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администрации</a:t>
            </a:r>
            <a: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городского</a:t>
            </a:r>
            <a: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округа</a:t>
            </a:r>
            <a: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Семеновский</a:t>
            </a:r>
            <a: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.</a:t>
            </a:r>
            <a:endParaRPr sz="1000" dirty="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  <a:p>
            <a:pPr marL="0" lvl="0" indent="0" algn="ctr" rtl="0">
              <a:lnSpc>
                <a:spcPct val="10709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GB" sz="1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Основные</a:t>
            </a:r>
            <a: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задачи</a:t>
            </a:r>
            <a: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:</a:t>
            </a:r>
            <a:endParaRPr sz="1000" dirty="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  <a:p>
            <a:pPr marL="457200" lvl="0" indent="-292100" algn="l" rtl="0">
              <a:lnSpc>
                <a:spcPct val="10709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swald Medium"/>
              <a:buChar char="●"/>
            </a:pPr>
            <a:r>
              <a:rPr lang="en-GB" sz="1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Составление</a:t>
            </a:r>
            <a: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проекта</a:t>
            </a:r>
            <a: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бюджета</a:t>
            </a:r>
            <a: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на </a:t>
            </a:r>
            <a:r>
              <a:rPr lang="en-GB" sz="1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очередной</a:t>
            </a:r>
            <a: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финансовый</a:t>
            </a:r>
            <a: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год</a:t>
            </a:r>
            <a: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и </a:t>
            </a:r>
            <a:r>
              <a:rPr lang="en-GB" sz="1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плановый</a:t>
            </a:r>
            <a: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период</a:t>
            </a:r>
            <a: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;</a:t>
            </a:r>
            <a:endParaRPr sz="1000" dirty="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  <a:p>
            <a:pPr marL="457200" lvl="0" indent="-292100" algn="l" rtl="0">
              <a:lnSpc>
                <a:spcPct val="10709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swald Medium"/>
              <a:buChar char="●"/>
            </a:pPr>
            <a:r>
              <a:rPr lang="en-GB" sz="1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Организация</a:t>
            </a:r>
            <a: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исполнения</a:t>
            </a:r>
            <a: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бюджета</a:t>
            </a:r>
            <a: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;</a:t>
            </a:r>
            <a:endParaRPr sz="1000" dirty="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  <a:p>
            <a:pPr marL="457200" lvl="0" indent="-292100" algn="l" rtl="0">
              <a:lnSpc>
                <a:spcPct val="10709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swald Medium"/>
              <a:buChar char="●"/>
            </a:pPr>
            <a:r>
              <a:rPr lang="en-GB" sz="1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Организация</a:t>
            </a:r>
            <a: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финансового</a:t>
            </a:r>
            <a: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контроля</a:t>
            </a:r>
            <a: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за</a:t>
            </a:r>
            <a: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исполнением</a:t>
            </a:r>
            <a:r>
              <a:rPr lang="en-GB" sz="10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0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бюджета</a:t>
            </a:r>
            <a:endParaRPr sz="1000" dirty="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2110" name="Google Shape;2110;p136"/>
          <p:cNvSpPr txBox="1"/>
          <p:nvPr/>
        </p:nvSpPr>
        <p:spPr>
          <a:xfrm>
            <a:off x="2479200" y="69575"/>
            <a:ext cx="41856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latin typeface="Oswald"/>
                <a:ea typeface="Oswald"/>
                <a:cs typeface="Oswald"/>
                <a:sym typeface="Oswald"/>
              </a:rPr>
              <a:t>Контактная информация финансового управления администрации  городского округа Семеновский</a:t>
            </a:r>
            <a:endParaRPr b="1"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2111" name="Google Shape;2111;p1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0650" y="159650"/>
            <a:ext cx="522426" cy="522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6" name="Google Shape;2116;p137"/>
          <p:cNvSpPr/>
          <p:nvPr/>
        </p:nvSpPr>
        <p:spPr>
          <a:xfrm rot="7194320">
            <a:off x="-735168" y="3551301"/>
            <a:ext cx="5208512" cy="3647677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7" name="Google Shape;2117;p137"/>
          <p:cNvSpPr txBox="1">
            <a:spLocks noGrp="1"/>
          </p:cNvSpPr>
          <p:nvPr>
            <p:ph type="title"/>
          </p:nvPr>
        </p:nvSpPr>
        <p:spPr>
          <a:xfrm>
            <a:off x="1585825" y="192875"/>
            <a:ext cx="7351500" cy="94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 err="1">
                <a:latin typeface="Oswald"/>
                <a:ea typeface="Oswald"/>
                <a:cs typeface="Oswald"/>
                <a:sym typeface="Oswald"/>
              </a:rPr>
              <a:t>Спасибо</a:t>
            </a:r>
            <a:r>
              <a:rPr lang="en-GB" b="1" dirty="0"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b="1" dirty="0" err="1">
                <a:latin typeface="Oswald"/>
                <a:ea typeface="Oswald"/>
                <a:cs typeface="Oswald"/>
                <a:sym typeface="Oswald"/>
              </a:rPr>
              <a:t>за</a:t>
            </a:r>
            <a:r>
              <a:rPr lang="en-GB" b="1" dirty="0"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b="1" dirty="0" err="1">
                <a:latin typeface="Oswald"/>
                <a:ea typeface="Oswald"/>
                <a:cs typeface="Oswald"/>
                <a:sym typeface="Oswald"/>
              </a:rPr>
              <a:t>внимание</a:t>
            </a:r>
            <a:r>
              <a:rPr lang="en-GB" b="1" dirty="0">
                <a:latin typeface="Oswald"/>
                <a:ea typeface="Oswald"/>
                <a:cs typeface="Oswald"/>
                <a:sym typeface="Oswald"/>
              </a:rPr>
              <a:t>!</a:t>
            </a:r>
            <a:endParaRPr b="1" dirty="0">
              <a:latin typeface="Oswald"/>
              <a:ea typeface="Oswald"/>
              <a:cs typeface="Oswald"/>
              <a:sym typeface="Oswald"/>
            </a:endParaRPr>
          </a:p>
        </p:txBody>
      </p:sp>
      <p:grpSp>
        <p:nvGrpSpPr>
          <p:cNvPr id="2118" name="Google Shape;2118;p137"/>
          <p:cNvGrpSpPr/>
          <p:nvPr/>
        </p:nvGrpSpPr>
        <p:grpSpPr>
          <a:xfrm>
            <a:off x="4512267" y="1439123"/>
            <a:ext cx="4247710" cy="3337214"/>
            <a:chOff x="1007550" y="489775"/>
            <a:chExt cx="5577350" cy="4783850"/>
          </a:xfrm>
        </p:grpSpPr>
        <p:sp>
          <p:nvSpPr>
            <p:cNvPr id="2119" name="Google Shape;2119;p137"/>
            <p:cNvSpPr/>
            <p:nvPr/>
          </p:nvSpPr>
          <p:spPr>
            <a:xfrm>
              <a:off x="1007550" y="2339400"/>
              <a:ext cx="5577350" cy="2934225"/>
            </a:xfrm>
            <a:custGeom>
              <a:avLst/>
              <a:gdLst/>
              <a:ahLst/>
              <a:cxnLst/>
              <a:rect l="l" t="t" r="r" b="b"/>
              <a:pathLst>
                <a:path w="223094" h="117369" extrusionOk="0">
                  <a:moveTo>
                    <a:pt x="111547" y="1"/>
                  </a:moveTo>
                  <a:cubicBezTo>
                    <a:pt x="85545" y="1"/>
                    <a:pt x="59543" y="5730"/>
                    <a:pt x="39696" y="17188"/>
                  </a:cubicBezTo>
                  <a:cubicBezTo>
                    <a:pt x="1" y="40138"/>
                    <a:pt x="1" y="77264"/>
                    <a:pt x="39696" y="100181"/>
                  </a:cubicBezTo>
                  <a:cubicBezTo>
                    <a:pt x="59543" y="111639"/>
                    <a:pt x="85545" y="117368"/>
                    <a:pt x="111547" y="117368"/>
                  </a:cubicBezTo>
                  <a:cubicBezTo>
                    <a:pt x="137549" y="117368"/>
                    <a:pt x="163551" y="111639"/>
                    <a:pt x="183398" y="100181"/>
                  </a:cubicBezTo>
                  <a:cubicBezTo>
                    <a:pt x="223093" y="77231"/>
                    <a:pt x="223093" y="40138"/>
                    <a:pt x="183398" y="17188"/>
                  </a:cubicBezTo>
                  <a:cubicBezTo>
                    <a:pt x="163551" y="5730"/>
                    <a:pt x="137549" y="1"/>
                    <a:pt x="111547" y="1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137"/>
            <p:cNvSpPr/>
            <p:nvPr/>
          </p:nvSpPr>
          <p:spPr>
            <a:xfrm>
              <a:off x="1410350" y="3936500"/>
              <a:ext cx="628800" cy="330775"/>
            </a:xfrm>
            <a:custGeom>
              <a:avLst/>
              <a:gdLst/>
              <a:ahLst/>
              <a:cxnLst/>
              <a:rect l="l" t="t" r="r" b="b"/>
              <a:pathLst>
                <a:path w="25152" h="13231" extrusionOk="0">
                  <a:moveTo>
                    <a:pt x="12604" y="0"/>
                  </a:moveTo>
                  <a:cubicBezTo>
                    <a:pt x="9659" y="0"/>
                    <a:pt x="6712" y="651"/>
                    <a:pt x="4470" y="1939"/>
                  </a:cubicBezTo>
                  <a:cubicBezTo>
                    <a:pt x="0" y="4507"/>
                    <a:pt x="0" y="8710"/>
                    <a:pt x="4470" y="11279"/>
                  </a:cubicBezTo>
                  <a:cubicBezTo>
                    <a:pt x="6705" y="12580"/>
                    <a:pt x="9641" y="13230"/>
                    <a:pt x="12576" y="13230"/>
                  </a:cubicBezTo>
                  <a:cubicBezTo>
                    <a:pt x="15511" y="13230"/>
                    <a:pt x="18447" y="12580"/>
                    <a:pt x="20682" y="11279"/>
                  </a:cubicBezTo>
                  <a:cubicBezTo>
                    <a:pt x="25152" y="8710"/>
                    <a:pt x="25152" y="4507"/>
                    <a:pt x="20682" y="1939"/>
                  </a:cubicBezTo>
                  <a:cubicBezTo>
                    <a:pt x="18454" y="642"/>
                    <a:pt x="15530" y="0"/>
                    <a:pt x="12604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137"/>
            <p:cNvSpPr/>
            <p:nvPr/>
          </p:nvSpPr>
          <p:spPr>
            <a:xfrm>
              <a:off x="3194950" y="3550275"/>
              <a:ext cx="1416050" cy="809350"/>
            </a:xfrm>
            <a:custGeom>
              <a:avLst/>
              <a:gdLst/>
              <a:ahLst/>
              <a:cxnLst/>
              <a:rect l="l" t="t" r="r" b="b"/>
              <a:pathLst>
                <a:path w="56642" h="32374" extrusionOk="0">
                  <a:moveTo>
                    <a:pt x="51692" y="1"/>
                  </a:moveTo>
                  <a:cubicBezTo>
                    <a:pt x="51179" y="1"/>
                    <a:pt x="50670" y="126"/>
                    <a:pt x="50203" y="376"/>
                  </a:cubicBezTo>
                  <a:lnTo>
                    <a:pt x="835" y="28763"/>
                  </a:lnTo>
                  <a:cubicBezTo>
                    <a:pt x="1" y="29230"/>
                    <a:pt x="1" y="29997"/>
                    <a:pt x="835" y="30497"/>
                  </a:cubicBezTo>
                  <a:lnTo>
                    <a:pt x="3470" y="31998"/>
                  </a:lnTo>
                  <a:cubicBezTo>
                    <a:pt x="3937" y="32249"/>
                    <a:pt x="4445" y="32374"/>
                    <a:pt x="4958" y="32374"/>
                  </a:cubicBezTo>
                  <a:cubicBezTo>
                    <a:pt x="5471" y="32374"/>
                    <a:pt x="5988" y="32249"/>
                    <a:pt x="6472" y="31998"/>
                  </a:cubicBezTo>
                  <a:lnTo>
                    <a:pt x="55807" y="3611"/>
                  </a:lnTo>
                  <a:cubicBezTo>
                    <a:pt x="56641" y="3144"/>
                    <a:pt x="56641" y="2344"/>
                    <a:pt x="55807" y="1877"/>
                  </a:cubicBezTo>
                  <a:lnTo>
                    <a:pt x="53205" y="376"/>
                  </a:lnTo>
                  <a:cubicBezTo>
                    <a:pt x="52722" y="126"/>
                    <a:pt x="52205" y="1"/>
                    <a:pt x="51692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137"/>
            <p:cNvSpPr/>
            <p:nvPr/>
          </p:nvSpPr>
          <p:spPr>
            <a:xfrm>
              <a:off x="4349950" y="2785775"/>
              <a:ext cx="909825" cy="479000"/>
            </a:xfrm>
            <a:custGeom>
              <a:avLst/>
              <a:gdLst/>
              <a:ahLst/>
              <a:cxnLst/>
              <a:rect l="l" t="t" r="r" b="b"/>
              <a:pathLst>
                <a:path w="36393" h="19160" extrusionOk="0">
                  <a:moveTo>
                    <a:pt x="18197" y="0"/>
                  </a:moveTo>
                  <a:cubicBezTo>
                    <a:pt x="13952" y="0"/>
                    <a:pt x="9707" y="934"/>
                    <a:pt x="6472" y="2802"/>
                  </a:cubicBezTo>
                  <a:cubicBezTo>
                    <a:pt x="0" y="6572"/>
                    <a:pt x="0" y="12609"/>
                    <a:pt x="6472" y="16345"/>
                  </a:cubicBezTo>
                  <a:cubicBezTo>
                    <a:pt x="9714" y="18217"/>
                    <a:pt x="13971" y="19160"/>
                    <a:pt x="18225" y="19160"/>
                  </a:cubicBezTo>
                  <a:cubicBezTo>
                    <a:pt x="22460" y="19160"/>
                    <a:pt x="26693" y="18226"/>
                    <a:pt x="29922" y="16345"/>
                  </a:cubicBezTo>
                  <a:cubicBezTo>
                    <a:pt x="36393" y="12609"/>
                    <a:pt x="36393" y="6572"/>
                    <a:pt x="29922" y="2802"/>
                  </a:cubicBezTo>
                  <a:cubicBezTo>
                    <a:pt x="26686" y="934"/>
                    <a:pt x="22441" y="0"/>
                    <a:pt x="18197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137"/>
            <p:cNvSpPr/>
            <p:nvPr/>
          </p:nvSpPr>
          <p:spPr>
            <a:xfrm>
              <a:off x="1859825" y="3402675"/>
              <a:ext cx="1627850" cy="933825"/>
            </a:xfrm>
            <a:custGeom>
              <a:avLst/>
              <a:gdLst/>
              <a:ahLst/>
              <a:cxnLst/>
              <a:rect l="l" t="t" r="r" b="b"/>
              <a:pathLst>
                <a:path w="65114" h="37353" extrusionOk="0">
                  <a:moveTo>
                    <a:pt x="60156" y="0"/>
                  </a:moveTo>
                  <a:cubicBezTo>
                    <a:pt x="59643" y="0"/>
                    <a:pt x="59126" y="125"/>
                    <a:pt x="58643" y="376"/>
                  </a:cubicBezTo>
                  <a:lnTo>
                    <a:pt x="801" y="33766"/>
                  </a:lnTo>
                  <a:cubicBezTo>
                    <a:pt x="1" y="34233"/>
                    <a:pt x="1" y="35000"/>
                    <a:pt x="801" y="35501"/>
                  </a:cubicBezTo>
                  <a:lnTo>
                    <a:pt x="3437" y="37002"/>
                  </a:lnTo>
                  <a:cubicBezTo>
                    <a:pt x="3904" y="37235"/>
                    <a:pt x="4421" y="37352"/>
                    <a:pt x="4938" y="37352"/>
                  </a:cubicBezTo>
                  <a:cubicBezTo>
                    <a:pt x="5455" y="37352"/>
                    <a:pt x="5972" y="37235"/>
                    <a:pt x="6439" y="37002"/>
                  </a:cubicBezTo>
                  <a:lnTo>
                    <a:pt x="64280" y="3611"/>
                  </a:lnTo>
                  <a:cubicBezTo>
                    <a:pt x="65114" y="3144"/>
                    <a:pt x="65114" y="2344"/>
                    <a:pt x="64280" y="1877"/>
                  </a:cubicBezTo>
                  <a:lnTo>
                    <a:pt x="61645" y="376"/>
                  </a:lnTo>
                  <a:cubicBezTo>
                    <a:pt x="61178" y="125"/>
                    <a:pt x="60669" y="0"/>
                    <a:pt x="60156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137"/>
            <p:cNvSpPr/>
            <p:nvPr/>
          </p:nvSpPr>
          <p:spPr>
            <a:xfrm>
              <a:off x="2264300" y="3599275"/>
              <a:ext cx="1416025" cy="808925"/>
            </a:xfrm>
            <a:custGeom>
              <a:avLst/>
              <a:gdLst/>
              <a:ahLst/>
              <a:cxnLst/>
              <a:rect l="l" t="t" r="r" b="b"/>
              <a:pathLst>
                <a:path w="56641" h="32357" extrusionOk="0">
                  <a:moveTo>
                    <a:pt x="51683" y="0"/>
                  </a:moveTo>
                  <a:cubicBezTo>
                    <a:pt x="51170" y="0"/>
                    <a:pt x="50653" y="117"/>
                    <a:pt x="50169" y="350"/>
                  </a:cubicBezTo>
                  <a:lnTo>
                    <a:pt x="834" y="28771"/>
                  </a:lnTo>
                  <a:cubicBezTo>
                    <a:pt x="0" y="29238"/>
                    <a:pt x="0" y="30005"/>
                    <a:pt x="834" y="30472"/>
                  </a:cubicBezTo>
                  <a:lnTo>
                    <a:pt x="3436" y="32006"/>
                  </a:lnTo>
                  <a:cubicBezTo>
                    <a:pt x="3903" y="32240"/>
                    <a:pt x="4420" y="32357"/>
                    <a:pt x="4937" y="32357"/>
                  </a:cubicBezTo>
                  <a:cubicBezTo>
                    <a:pt x="5454" y="32357"/>
                    <a:pt x="5971" y="32240"/>
                    <a:pt x="6438" y="32006"/>
                  </a:cubicBezTo>
                  <a:lnTo>
                    <a:pt x="55807" y="3620"/>
                  </a:lnTo>
                  <a:cubicBezTo>
                    <a:pt x="56640" y="3119"/>
                    <a:pt x="56640" y="2352"/>
                    <a:pt x="55807" y="1885"/>
                  </a:cubicBezTo>
                  <a:lnTo>
                    <a:pt x="53171" y="350"/>
                  </a:lnTo>
                  <a:cubicBezTo>
                    <a:pt x="52704" y="117"/>
                    <a:pt x="52196" y="0"/>
                    <a:pt x="51683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137"/>
            <p:cNvSpPr/>
            <p:nvPr/>
          </p:nvSpPr>
          <p:spPr>
            <a:xfrm>
              <a:off x="4559250" y="3281950"/>
              <a:ext cx="1722925" cy="994900"/>
            </a:xfrm>
            <a:custGeom>
              <a:avLst/>
              <a:gdLst/>
              <a:ahLst/>
              <a:cxnLst/>
              <a:rect l="l" t="t" r="r" b="b"/>
              <a:pathLst>
                <a:path w="68917" h="39796" extrusionOk="0">
                  <a:moveTo>
                    <a:pt x="34459" y="1"/>
                  </a:moveTo>
                  <a:cubicBezTo>
                    <a:pt x="15412" y="1"/>
                    <a:pt x="1" y="8907"/>
                    <a:pt x="1" y="19882"/>
                  </a:cubicBezTo>
                  <a:cubicBezTo>
                    <a:pt x="1" y="30890"/>
                    <a:pt x="15412" y="39796"/>
                    <a:pt x="34459" y="39796"/>
                  </a:cubicBezTo>
                  <a:cubicBezTo>
                    <a:pt x="53506" y="39796"/>
                    <a:pt x="68917" y="30890"/>
                    <a:pt x="68917" y="19882"/>
                  </a:cubicBezTo>
                  <a:cubicBezTo>
                    <a:pt x="68917" y="8907"/>
                    <a:pt x="53506" y="1"/>
                    <a:pt x="34459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137"/>
            <p:cNvSpPr/>
            <p:nvPr/>
          </p:nvSpPr>
          <p:spPr>
            <a:xfrm>
              <a:off x="5323975" y="1113750"/>
              <a:ext cx="372800" cy="216000"/>
            </a:xfrm>
            <a:custGeom>
              <a:avLst/>
              <a:gdLst/>
              <a:ahLst/>
              <a:cxnLst/>
              <a:rect l="l" t="t" r="r" b="b"/>
              <a:pathLst>
                <a:path w="14912" h="8640" extrusionOk="0">
                  <a:moveTo>
                    <a:pt x="701" y="0"/>
                  </a:moveTo>
                  <a:lnTo>
                    <a:pt x="0" y="434"/>
                  </a:lnTo>
                  <a:lnTo>
                    <a:pt x="14211" y="8640"/>
                  </a:lnTo>
                  <a:lnTo>
                    <a:pt x="14911" y="8206"/>
                  </a:lnTo>
                  <a:lnTo>
                    <a:pt x="701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137"/>
            <p:cNvSpPr/>
            <p:nvPr/>
          </p:nvSpPr>
          <p:spPr>
            <a:xfrm>
              <a:off x="5341475" y="760150"/>
              <a:ext cx="337775" cy="548750"/>
            </a:xfrm>
            <a:custGeom>
              <a:avLst/>
              <a:gdLst/>
              <a:ahLst/>
              <a:cxnLst/>
              <a:rect l="l" t="t" r="r" b="b"/>
              <a:pathLst>
                <a:path w="13511" h="21950" extrusionOk="0">
                  <a:moveTo>
                    <a:pt x="1" y="1"/>
                  </a:moveTo>
                  <a:lnTo>
                    <a:pt x="1" y="14144"/>
                  </a:lnTo>
                  <a:lnTo>
                    <a:pt x="13511" y="21950"/>
                  </a:lnTo>
                  <a:lnTo>
                    <a:pt x="13511" y="780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137"/>
            <p:cNvSpPr/>
            <p:nvPr/>
          </p:nvSpPr>
          <p:spPr>
            <a:xfrm>
              <a:off x="5291450" y="693450"/>
              <a:ext cx="421150" cy="692175"/>
            </a:xfrm>
            <a:custGeom>
              <a:avLst/>
              <a:gdLst/>
              <a:ahLst/>
              <a:cxnLst/>
              <a:rect l="l" t="t" r="r" b="b"/>
              <a:pathLst>
                <a:path w="16846" h="27687" extrusionOk="0">
                  <a:moveTo>
                    <a:pt x="1301" y="2268"/>
                  </a:moveTo>
                  <a:lnTo>
                    <a:pt x="15512" y="10474"/>
                  </a:lnTo>
                  <a:lnTo>
                    <a:pt x="15512" y="25452"/>
                  </a:lnTo>
                  <a:lnTo>
                    <a:pt x="1301" y="17246"/>
                  </a:lnTo>
                  <a:lnTo>
                    <a:pt x="1301" y="2268"/>
                  </a:lnTo>
                  <a:close/>
                  <a:moveTo>
                    <a:pt x="0" y="0"/>
                  </a:moveTo>
                  <a:lnTo>
                    <a:pt x="0" y="17980"/>
                  </a:lnTo>
                  <a:lnTo>
                    <a:pt x="16846" y="27687"/>
                  </a:lnTo>
                  <a:lnTo>
                    <a:pt x="16846" y="9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137"/>
            <p:cNvSpPr/>
            <p:nvPr/>
          </p:nvSpPr>
          <p:spPr>
            <a:xfrm>
              <a:off x="5323975" y="750150"/>
              <a:ext cx="17525" cy="374450"/>
            </a:xfrm>
            <a:custGeom>
              <a:avLst/>
              <a:gdLst/>
              <a:ahLst/>
              <a:cxnLst/>
              <a:rect l="l" t="t" r="r" b="b"/>
              <a:pathLst>
                <a:path w="701" h="14978" extrusionOk="0">
                  <a:moveTo>
                    <a:pt x="0" y="0"/>
                  </a:moveTo>
                  <a:lnTo>
                    <a:pt x="0" y="14978"/>
                  </a:lnTo>
                  <a:lnTo>
                    <a:pt x="701" y="14544"/>
                  </a:lnTo>
                  <a:lnTo>
                    <a:pt x="701" y="4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137"/>
            <p:cNvSpPr/>
            <p:nvPr/>
          </p:nvSpPr>
          <p:spPr>
            <a:xfrm>
              <a:off x="5291450" y="683425"/>
              <a:ext cx="438675" cy="252700"/>
            </a:xfrm>
            <a:custGeom>
              <a:avLst/>
              <a:gdLst/>
              <a:ahLst/>
              <a:cxnLst/>
              <a:rect l="l" t="t" r="r" b="b"/>
              <a:pathLst>
                <a:path w="17547" h="10108" extrusionOk="0">
                  <a:moveTo>
                    <a:pt x="701" y="1"/>
                  </a:moveTo>
                  <a:lnTo>
                    <a:pt x="0" y="401"/>
                  </a:lnTo>
                  <a:lnTo>
                    <a:pt x="16846" y="10108"/>
                  </a:lnTo>
                  <a:lnTo>
                    <a:pt x="17546" y="9708"/>
                  </a:lnTo>
                  <a:lnTo>
                    <a:pt x="701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137"/>
            <p:cNvSpPr/>
            <p:nvPr/>
          </p:nvSpPr>
          <p:spPr>
            <a:xfrm>
              <a:off x="5712575" y="926100"/>
              <a:ext cx="17550" cy="459525"/>
            </a:xfrm>
            <a:custGeom>
              <a:avLst/>
              <a:gdLst/>
              <a:ahLst/>
              <a:cxnLst/>
              <a:rect l="l" t="t" r="r" b="b"/>
              <a:pathLst>
                <a:path w="702" h="18381" extrusionOk="0">
                  <a:moveTo>
                    <a:pt x="701" y="1"/>
                  </a:moveTo>
                  <a:lnTo>
                    <a:pt x="1" y="401"/>
                  </a:lnTo>
                  <a:lnTo>
                    <a:pt x="1" y="18381"/>
                  </a:lnTo>
                  <a:lnTo>
                    <a:pt x="701" y="17980"/>
                  </a:lnTo>
                  <a:lnTo>
                    <a:pt x="701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137"/>
            <p:cNvSpPr/>
            <p:nvPr/>
          </p:nvSpPr>
          <p:spPr>
            <a:xfrm>
              <a:off x="5354825" y="903600"/>
              <a:ext cx="311925" cy="379450"/>
            </a:xfrm>
            <a:custGeom>
              <a:avLst/>
              <a:gdLst/>
              <a:ahLst/>
              <a:cxnLst/>
              <a:rect l="l" t="t" r="r" b="b"/>
              <a:pathLst>
                <a:path w="12477" h="15178" extrusionOk="0">
                  <a:moveTo>
                    <a:pt x="3803" y="0"/>
                  </a:moveTo>
                  <a:lnTo>
                    <a:pt x="1" y="4403"/>
                  </a:lnTo>
                  <a:lnTo>
                    <a:pt x="1" y="7972"/>
                  </a:lnTo>
                  <a:lnTo>
                    <a:pt x="12476" y="15178"/>
                  </a:lnTo>
                  <a:lnTo>
                    <a:pt x="12476" y="11575"/>
                  </a:lnTo>
                  <a:lnTo>
                    <a:pt x="9341" y="4403"/>
                  </a:lnTo>
                  <a:lnTo>
                    <a:pt x="7406" y="6204"/>
                  </a:lnTo>
                  <a:lnTo>
                    <a:pt x="8106" y="9207"/>
                  </a:lnTo>
                  <a:lnTo>
                    <a:pt x="3803" y="0"/>
                  </a:ln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137"/>
            <p:cNvSpPr/>
            <p:nvPr/>
          </p:nvSpPr>
          <p:spPr>
            <a:xfrm>
              <a:off x="5519950" y="923000"/>
              <a:ext cx="45875" cy="59625"/>
            </a:xfrm>
            <a:custGeom>
              <a:avLst/>
              <a:gdLst/>
              <a:ahLst/>
              <a:cxnLst/>
              <a:rect l="l" t="t" r="r" b="b"/>
              <a:pathLst>
                <a:path w="1835" h="2385" extrusionOk="0">
                  <a:moveTo>
                    <a:pt x="519" y="0"/>
                  </a:moveTo>
                  <a:cubicBezTo>
                    <a:pt x="206" y="0"/>
                    <a:pt x="0" y="252"/>
                    <a:pt x="0" y="658"/>
                  </a:cubicBezTo>
                  <a:cubicBezTo>
                    <a:pt x="34" y="1292"/>
                    <a:pt x="367" y="1893"/>
                    <a:pt x="934" y="2260"/>
                  </a:cubicBezTo>
                  <a:cubicBezTo>
                    <a:pt x="1076" y="2345"/>
                    <a:pt x="1210" y="2384"/>
                    <a:pt x="1329" y="2384"/>
                  </a:cubicBezTo>
                  <a:cubicBezTo>
                    <a:pt x="1630" y="2384"/>
                    <a:pt x="1835" y="2132"/>
                    <a:pt x="1835" y="1726"/>
                  </a:cubicBezTo>
                  <a:cubicBezTo>
                    <a:pt x="1802" y="1059"/>
                    <a:pt x="1468" y="492"/>
                    <a:pt x="934" y="125"/>
                  </a:cubicBezTo>
                  <a:cubicBezTo>
                    <a:pt x="783" y="40"/>
                    <a:pt x="642" y="0"/>
                    <a:pt x="519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137"/>
            <p:cNvSpPr/>
            <p:nvPr/>
          </p:nvSpPr>
          <p:spPr>
            <a:xfrm>
              <a:off x="5323975" y="1679150"/>
              <a:ext cx="372800" cy="215175"/>
            </a:xfrm>
            <a:custGeom>
              <a:avLst/>
              <a:gdLst/>
              <a:ahLst/>
              <a:cxnLst/>
              <a:rect l="l" t="t" r="r" b="b"/>
              <a:pathLst>
                <a:path w="14912" h="8607" extrusionOk="0">
                  <a:moveTo>
                    <a:pt x="701" y="0"/>
                  </a:moveTo>
                  <a:lnTo>
                    <a:pt x="0" y="401"/>
                  </a:lnTo>
                  <a:lnTo>
                    <a:pt x="14211" y="8606"/>
                  </a:lnTo>
                  <a:lnTo>
                    <a:pt x="14911" y="8206"/>
                  </a:lnTo>
                  <a:lnTo>
                    <a:pt x="701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137"/>
            <p:cNvSpPr/>
            <p:nvPr/>
          </p:nvSpPr>
          <p:spPr>
            <a:xfrm>
              <a:off x="5341475" y="1325550"/>
              <a:ext cx="337775" cy="548750"/>
            </a:xfrm>
            <a:custGeom>
              <a:avLst/>
              <a:gdLst/>
              <a:ahLst/>
              <a:cxnLst/>
              <a:rect l="l" t="t" r="r" b="b"/>
              <a:pathLst>
                <a:path w="13511" h="21950" extrusionOk="0">
                  <a:moveTo>
                    <a:pt x="1" y="1"/>
                  </a:moveTo>
                  <a:lnTo>
                    <a:pt x="1" y="14144"/>
                  </a:lnTo>
                  <a:lnTo>
                    <a:pt x="13511" y="21950"/>
                  </a:lnTo>
                  <a:lnTo>
                    <a:pt x="13511" y="777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137"/>
            <p:cNvSpPr/>
            <p:nvPr/>
          </p:nvSpPr>
          <p:spPr>
            <a:xfrm>
              <a:off x="5291450" y="1258000"/>
              <a:ext cx="421150" cy="693025"/>
            </a:xfrm>
            <a:custGeom>
              <a:avLst/>
              <a:gdLst/>
              <a:ahLst/>
              <a:cxnLst/>
              <a:rect l="l" t="t" r="r" b="b"/>
              <a:pathLst>
                <a:path w="16846" h="27721" extrusionOk="0">
                  <a:moveTo>
                    <a:pt x="1301" y="2269"/>
                  </a:moveTo>
                  <a:lnTo>
                    <a:pt x="15512" y="10508"/>
                  </a:lnTo>
                  <a:lnTo>
                    <a:pt x="15512" y="25452"/>
                  </a:lnTo>
                  <a:lnTo>
                    <a:pt x="1301" y="17247"/>
                  </a:lnTo>
                  <a:lnTo>
                    <a:pt x="1301" y="2269"/>
                  </a:lnTo>
                  <a:close/>
                  <a:moveTo>
                    <a:pt x="0" y="1"/>
                  </a:moveTo>
                  <a:lnTo>
                    <a:pt x="0" y="18014"/>
                  </a:lnTo>
                  <a:lnTo>
                    <a:pt x="16846" y="27721"/>
                  </a:lnTo>
                  <a:lnTo>
                    <a:pt x="16846" y="974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137"/>
            <p:cNvSpPr/>
            <p:nvPr/>
          </p:nvSpPr>
          <p:spPr>
            <a:xfrm>
              <a:off x="5323975" y="1314725"/>
              <a:ext cx="17525" cy="374450"/>
            </a:xfrm>
            <a:custGeom>
              <a:avLst/>
              <a:gdLst/>
              <a:ahLst/>
              <a:cxnLst/>
              <a:rect l="l" t="t" r="r" b="b"/>
              <a:pathLst>
                <a:path w="701" h="14978" extrusionOk="0">
                  <a:moveTo>
                    <a:pt x="0" y="0"/>
                  </a:moveTo>
                  <a:lnTo>
                    <a:pt x="0" y="14978"/>
                  </a:lnTo>
                  <a:lnTo>
                    <a:pt x="701" y="14577"/>
                  </a:lnTo>
                  <a:lnTo>
                    <a:pt x="701" y="4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137"/>
            <p:cNvSpPr/>
            <p:nvPr/>
          </p:nvSpPr>
          <p:spPr>
            <a:xfrm>
              <a:off x="5291450" y="1248000"/>
              <a:ext cx="438675" cy="253550"/>
            </a:xfrm>
            <a:custGeom>
              <a:avLst/>
              <a:gdLst/>
              <a:ahLst/>
              <a:cxnLst/>
              <a:rect l="l" t="t" r="r" b="b"/>
              <a:pathLst>
                <a:path w="17547" h="10142" extrusionOk="0">
                  <a:moveTo>
                    <a:pt x="701" y="1"/>
                  </a:moveTo>
                  <a:lnTo>
                    <a:pt x="0" y="401"/>
                  </a:lnTo>
                  <a:lnTo>
                    <a:pt x="16846" y="10141"/>
                  </a:lnTo>
                  <a:lnTo>
                    <a:pt x="17546" y="9741"/>
                  </a:lnTo>
                  <a:lnTo>
                    <a:pt x="701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137"/>
            <p:cNvSpPr/>
            <p:nvPr/>
          </p:nvSpPr>
          <p:spPr>
            <a:xfrm>
              <a:off x="5712575" y="1491500"/>
              <a:ext cx="17550" cy="459525"/>
            </a:xfrm>
            <a:custGeom>
              <a:avLst/>
              <a:gdLst/>
              <a:ahLst/>
              <a:cxnLst/>
              <a:rect l="l" t="t" r="r" b="b"/>
              <a:pathLst>
                <a:path w="702" h="18381" extrusionOk="0">
                  <a:moveTo>
                    <a:pt x="701" y="1"/>
                  </a:moveTo>
                  <a:lnTo>
                    <a:pt x="1" y="401"/>
                  </a:lnTo>
                  <a:lnTo>
                    <a:pt x="1" y="18381"/>
                  </a:lnTo>
                  <a:lnTo>
                    <a:pt x="701" y="17980"/>
                  </a:lnTo>
                  <a:lnTo>
                    <a:pt x="701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137"/>
            <p:cNvSpPr/>
            <p:nvPr/>
          </p:nvSpPr>
          <p:spPr>
            <a:xfrm>
              <a:off x="5354825" y="1469000"/>
              <a:ext cx="311925" cy="379450"/>
            </a:xfrm>
            <a:custGeom>
              <a:avLst/>
              <a:gdLst/>
              <a:ahLst/>
              <a:cxnLst/>
              <a:rect l="l" t="t" r="r" b="b"/>
              <a:pathLst>
                <a:path w="12477" h="15178" extrusionOk="0">
                  <a:moveTo>
                    <a:pt x="3803" y="0"/>
                  </a:moveTo>
                  <a:lnTo>
                    <a:pt x="1" y="4370"/>
                  </a:lnTo>
                  <a:lnTo>
                    <a:pt x="1" y="7973"/>
                  </a:lnTo>
                  <a:lnTo>
                    <a:pt x="12476" y="15178"/>
                  </a:lnTo>
                  <a:lnTo>
                    <a:pt x="12476" y="11575"/>
                  </a:lnTo>
                  <a:lnTo>
                    <a:pt x="9341" y="4370"/>
                  </a:lnTo>
                  <a:lnTo>
                    <a:pt x="7406" y="6171"/>
                  </a:lnTo>
                  <a:lnTo>
                    <a:pt x="8106" y="9207"/>
                  </a:lnTo>
                  <a:lnTo>
                    <a:pt x="3803" y="0"/>
                  </a:ln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137"/>
            <p:cNvSpPr/>
            <p:nvPr/>
          </p:nvSpPr>
          <p:spPr>
            <a:xfrm>
              <a:off x="5519950" y="1488250"/>
              <a:ext cx="45875" cy="59925"/>
            </a:xfrm>
            <a:custGeom>
              <a:avLst/>
              <a:gdLst/>
              <a:ahLst/>
              <a:cxnLst/>
              <a:rect l="l" t="t" r="r" b="b"/>
              <a:pathLst>
                <a:path w="1835" h="2397" extrusionOk="0">
                  <a:moveTo>
                    <a:pt x="504" y="0"/>
                  </a:moveTo>
                  <a:cubicBezTo>
                    <a:pt x="199" y="0"/>
                    <a:pt x="0" y="241"/>
                    <a:pt x="0" y="665"/>
                  </a:cubicBezTo>
                  <a:cubicBezTo>
                    <a:pt x="34" y="1298"/>
                    <a:pt x="367" y="1899"/>
                    <a:pt x="934" y="2266"/>
                  </a:cubicBezTo>
                  <a:cubicBezTo>
                    <a:pt x="1082" y="2354"/>
                    <a:pt x="1221" y="2396"/>
                    <a:pt x="1343" y="2396"/>
                  </a:cubicBezTo>
                  <a:cubicBezTo>
                    <a:pt x="1636" y="2396"/>
                    <a:pt x="1835" y="2155"/>
                    <a:pt x="1835" y="1732"/>
                  </a:cubicBezTo>
                  <a:cubicBezTo>
                    <a:pt x="1802" y="1098"/>
                    <a:pt x="1468" y="498"/>
                    <a:pt x="934" y="131"/>
                  </a:cubicBezTo>
                  <a:cubicBezTo>
                    <a:pt x="777" y="42"/>
                    <a:pt x="631" y="0"/>
                    <a:pt x="504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137"/>
            <p:cNvSpPr/>
            <p:nvPr/>
          </p:nvSpPr>
          <p:spPr>
            <a:xfrm>
              <a:off x="4448350" y="2556025"/>
              <a:ext cx="105100" cy="466600"/>
            </a:xfrm>
            <a:custGeom>
              <a:avLst/>
              <a:gdLst/>
              <a:ahLst/>
              <a:cxnLst/>
              <a:rect l="l" t="t" r="r" b="b"/>
              <a:pathLst>
                <a:path w="4204" h="18664" extrusionOk="0">
                  <a:moveTo>
                    <a:pt x="3357" y="0"/>
                  </a:moveTo>
                  <a:cubicBezTo>
                    <a:pt x="3153" y="0"/>
                    <a:pt x="2953" y="50"/>
                    <a:pt x="2769" y="150"/>
                  </a:cubicBezTo>
                  <a:cubicBezTo>
                    <a:pt x="2602" y="217"/>
                    <a:pt x="2502" y="351"/>
                    <a:pt x="2502" y="484"/>
                  </a:cubicBezTo>
                  <a:lnTo>
                    <a:pt x="0" y="18330"/>
                  </a:lnTo>
                  <a:cubicBezTo>
                    <a:pt x="0" y="18430"/>
                    <a:pt x="67" y="18530"/>
                    <a:pt x="167" y="18564"/>
                  </a:cubicBezTo>
                  <a:cubicBezTo>
                    <a:pt x="301" y="18630"/>
                    <a:pt x="442" y="18664"/>
                    <a:pt x="584" y="18664"/>
                  </a:cubicBezTo>
                  <a:cubicBezTo>
                    <a:pt x="726" y="18664"/>
                    <a:pt x="868" y="18630"/>
                    <a:pt x="1001" y="18564"/>
                  </a:cubicBezTo>
                  <a:cubicBezTo>
                    <a:pt x="1101" y="18530"/>
                    <a:pt x="1168" y="18430"/>
                    <a:pt x="1168" y="18330"/>
                  </a:cubicBezTo>
                  <a:lnTo>
                    <a:pt x="4203" y="484"/>
                  </a:lnTo>
                  <a:cubicBezTo>
                    <a:pt x="4170" y="351"/>
                    <a:pt x="4103" y="217"/>
                    <a:pt x="3970" y="150"/>
                  </a:cubicBezTo>
                  <a:cubicBezTo>
                    <a:pt x="3770" y="50"/>
                    <a:pt x="3561" y="0"/>
                    <a:pt x="3357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137"/>
            <p:cNvSpPr/>
            <p:nvPr/>
          </p:nvSpPr>
          <p:spPr>
            <a:xfrm>
              <a:off x="5051275" y="2556025"/>
              <a:ext cx="105100" cy="466600"/>
            </a:xfrm>
            <a:custGeom>
              <a:avLst/>
              <a:gdLst/>
              <a:ahLst/>
              <a:cxnLst/>
              <a:rect l="l" t="t" r="r" b="b"/>
              <a:pathLst>
                <a:path w="4204" h="18664" extrusionOk="0">
                  <a:moveTo>
                    <a:pt x="835" y="0"/>
                  </a:moveTo>
                  <a:cubicBezTo>
                    <a:pt x="626" y="0"/>
                    <a:pt x="418" y="50"/>
                    <a:pt x="234" y="150"/>
                  </a:cubicBezTo>
                  <a:cubicBezTo>
                    <a:pt x="101" y="217"/>
                    <a:pt x="1" y="351"/>
                    <a:pt x="1" y="484"/>
                  </a:cubicBezTo>
                  <a:lnTo>
                    <a:pt x="3003" y="18330"/>
                  </a:lnTo>
                  <a:cubicBezTo>
                    <a:pt x="3036" y="18430"/>
                    <a:pt x="3103" y="18530"/>
                    <a:pt x="3170" y="18564"/>
                  </a:cubicBezTo>
                  <a:cubicBezTo>
                    <a:pt x="3303" y="18630"/>
                    <a:pt x="3445" y="18664"/>
                    <a:pt x="3587" y="18664"/>
                  </a:cubicBezTo>
                  <a:cubicBezTo>
                    <a:pt x="3728" y="18664"/>
                    <a:pt x="3870" y="18630"/>
                    <a:pt x="4003" y="18564"/>
                  </a:cubicBezTo>
                  <a:cubicBezTo>
                    <a:pt x="4104" y="18530"/>
                    <a:pt x="4170" y="18430"/>
                    <a:pt x="4204" y="18330"/>
                  </a:cubicBezTo>
                  <a:lnTo>
                    <a:pt x="1702" y="484"/>
                  </a:lnTo>
                  <a:cubicBezTo>
                    <a:pt x="1668" y="351"/>
                    <a:pt x="1568" y="217"/>
                    <a:pt x="1435" y="150"/>
                  </a:cubicBezTo>
                  <a:cubicBezTo>
                    <a:pt x="1252" y="50"/>
                    <a:pt x="1043" y="0"/>
                    <a:pt x="835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137"/>
            <p:cNvSpPr/>
            <p:nvPr/>
          </p:nvSpPr>
          <p:spPr>
            <a:xfrm>
              <a:off x="4783575" y="2590000"/>
              <a:ext cx="42575" cy="551050"/>
            </a:xfrm>
            <a:custGeom>
              <a:avLst/>
              <a:gdLst/>
              <a:ahLst/>
              <a:cxnLst/>
              <a:rect l="l" t="t" r="r" b="b"/>
              <a:pathLst>
                <a:path w="1703" h="22042" extrusionOk="0">
                  <a:moveTo>
                    <a:pt x="847" y="1"/>
                  </a:moveTo>
                  <a:cubicBezTo>
                    <a:pt x="643" y="1"/>
                    <a:pt x="435" y="42"/>
                    <a:pt x="234" y="126"/>
                  </a:cubicBezTo>
                  <a:cubicBezTo>
                    <a:pt x="101" y="192"/>
                    <a:pt x="1" y="326"/>
                    <a:pt x="1" y="493"/>
                  </a:cubicBezTo>
                  <a:lnTo>
                    <a:pt x="234" y="21708"/>
                  </a:lnTo>
                  <a:cubicBezTo>
                    <a:pt x="268" y="21808"/>
                    <a:pt x="335" y="21908"/>
                    <a:pt x="435" y="21941"/>
                  </a:cubicBezTo>
                  <a:cubicBezTo>
                    <a:pt x="568" y="22008"/>
                    <a:pt x="710" y="22041"/>
                    <a:pt x="852" y="22041"/>
                  </a:cubicBezTo>
                  <a:cubicBezTo>
                    <a:pt x="993" y="22041"/>
                    <a:pt x="1135" y="22008"/>
                    <a:pt x="1269" y="21941"/>
                  </a:cubicBezTo>
                  <a:cubicBezTo>
                    <a:pt x="1369" y="21908"/>
                    <a:pt x="1435" y="21808"/>
                    <a:pt x="1435" y="21708"/>
                  </a:cubicBezTo>
                  <a:lnTo>
                    <a:pt x="1702" y="493"/>
                  </a:lnTo>
                  <a:cubicBezTo>
                    <a:pt x="1669" y="326"/>
                    <a:pt x="1602" y="192"/>
                    <a:pt x="1435" y="126"/>
                  </a:cubicBezTo>
                  <a:cubicBezTo>
                    <a:pt x="1252" y="42"/>
                    <a:pt x="1052" y="1"/>
                    <a:pt x="847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137"/>
            <p:cNvSpPr/>
            <p:nvPr/>
          </p:nvSpPr>
          <p:spPr>
            <a:xfrm>
              <a:off x="4425000" y="2201800"/>
              <a:ext cx="760575" cy="466825"/>
            </a:xfrm>
            <a:custGeom>
              <a:avLst/>
              <a:gdLst/>
              <a:ahLst/>
              <a:cxnLst/>
              <a:rect l="l" t="t" r="r" b="b"/>
              <a:pathLst>
                <a:path w="30423" h="18673" extrusionOk="0">
                  <a:moveTo>
                    <a:pt x="15211" y="1"/>
                  </a:moveTo>
                  <a:cubicBezTo>
                    <a:pt x="11325" y="1"/>
                    <a:pt x="7439" y="860"/>
                    <a:pt x="4470" y="2578"/>
                  </a:cubicBezTo>
                  <a:cubicBezTo>
                    <a:pt x="1501" y="4279"/>
                    <a:pt x="0" y="6547"/>
                    <a:pt x="0" y="8782"/>
                  </a:cubicBezTo>
                  <a:lnTo>
                    <a:pt x="0" y="9983"/>
                  </a:lnTo>
                  <a:cubicBezTo>
                    <a:pt x="34" y="12218"/>
                    <a:pt x="1535" y="14420"/>
                    <a:pt x="4470" y="16121"/>
                  </a:cubicBezTo>
                  <a:cubicBezTo>
                    <a:pt x="7439" y="17822"/>
                    <a:pt x="11334" y="18673"/>
                    <a:pt x="15228" y="18673"/>
                  </a:cubicBezTo>
                  <a:cubicBezTo>
                    <a:pt x="19122" y="18673"/>
                    <a:pt x="23017" y="17822"/>
                    <a:pt x="25986" y="16121"/>
                  </a:cubicBezTo>
                  <a:cubicBezTo>
                    <a:pt x="28888" y="14420"/>
                    <a:pt x="30389" y="12218"/>
                    <a:pt x="30422" y="9983"/>
                  </a:cubicBezTo>
                  <a:lnTo>
                    <a:pt x="30389" y="8782"/>
                  </a:lnTo>
                  <a:cubicBezTo>
                    <a:pt x="30389" y="6547"/>
                    <a:pt x="28921" y="4279"/>
                    <a:pt x="25952" y="2578"/>
                  </a:cubicBezTo>
                  <a:cubicBezTo>
                    <a:pt x="22983" y="860"/>
                    <a:pt x="19097" y="1"/>
                    <a:pt x="15211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137"/>
            <p:cNvSpPr/>
            <p:nvPr/>
          </p:nvSpPr>
          <p:spPr>
            <a:xfrm>
              <a:off x="4425000" y="2201800"/>
              <a:ext cx="760575" cy="466825"/>
            </a:xfrm>
            <a:custGeom>
              <a:avLst/>
              <a:gdLst/>
              <a:ahLst/>
              <a:cxnLst/>
              <a:rect l="l" t="t" r="r" b="b"/>
              <a:pathLst>
                <a:path w="30423" h="18673" extrusionOk="0">
                  <a:moveTo>
                    <a:pt x="15211" y="1"/>
                  </a:moveTo>
                  <a:cubicBezTo>
                    <a:pt x="11325" y="1"/>
                    <a:pt x="7439" y="860"/>
                    <a:pt x="4470" y="2578"/>
                  </a:cubicBezTo>
                  <a:cubicBezTo>
                    <a:pt x="1501" y="4279"/>
                    <a:pt x="0" y="6547"/>
                    <a:pt x="0" y="8782"/>
                  </a:cubicBezTo>
                  <a:lnTo>
                    <a:pt x="0" y="9983"/>
                  </a:lnTo>
                  <a:cubicBezTo>
                    <a:pt x="34" y="12218"/>
                    <a:pt x="1535" y="14420"/>
                    <a:pt x="4470" y="16121"/>
                  </a:cubicBezTo>
                  <a:cubicBezTo>
                    <a:pt x="7439" y="17822"/>
                    <a:pt x="11334" y="18673"/>
                    <a:pt x="15228" y="18673"/>
                  </a:cubicBezTo>
                  <a:cubicBezTo>
                    <a:pt x="19122" y="18673"/>
                    <a:pt x="23017" y="17822"/>
                    <a:pt x="25986" y="16121"/>
                  </a:cubicBezTo>
                  <a:cubicBezTo>
                    <a:pt x="28888" y="14420"/>
                    <a:pt x="30389" y="12218"/>
                    <a:pt x="30422" y="9983"/>
                  </a:cubicBezTo>
                  <a:lnTo>
                    <a:pt x="30389" y="8782"/>
                  </a:lnTo>
                  <a:cubicBezTo>
                    <a:pt x="30389" y="6547"/>
                    <a:pt x="28921" y="4279"/>
                    <a:pt x="25952" y="2578"/>
                  </a:cubicBezTo>
                  <a:cubicBezTo>
                    <a:pt x="22983" y="860"/>
                    <a:pt x="19097" y="1"/>
                    <a:pt x="152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137"/>
            <p:cNvSpPr/>
            <p:nvPr/>
          </p:nvSpPr>
          <p:spPr>
            <a:xfrm>
              <a:off x="4388300" y="2201800"/>
              <a:ext cx="833950" cy="439100"/>
            </a:xfrm>
            <a:custGeom>
              <a:avLst/>
              <a:gdLst/>
              <a:ahLst/>
              <a:cxnLst/>
              <a:rect l="l" t="t" r="r" b="b"/>
              <a:pathLst>
                <a:path w="33358" h="17564" extrusionOk="0">
                  <a:moveTo>
                    <a:pt x="16667" y="1"/>
                  </a:moveTo>
                  <a:cubicBezTo>
                    <a:pt x="12776" y="1"/>
                    <a:pt x="8890" y="860"/>
                    <a:pt x="5938" y="2578"/>
                  </a:cubicBezTo>
                  <a:cubicBezTo>
                    <a:pt x="1" y="6014"/>
                    <a:pt x="1" y="11584"/>
                    <a:pt x="5938" y="14987"/>
                  </a:cubicBezTo>
                  <a:cubicBezTo>
                    <a:pt x="8907" y="16705"/>
                    <a:pt x="12793" y="17563"/>
                    <a:pt x="16679" y="17563"/>
                  </a:cubicBezTo>
                  <a:cubicBezTo>
                    <a:pt x="20565" y="17563"/>
                    <a:pt x="24451" y="16705"/>
                    <a:pt x="27420" y="14987"/>
                  </a:cubicBezTo>
                  <a:cubicBezTo>
                    <a:pt x="33358" y="11584"/>
                    <a:pt x="33358" y="6014"/>
                    <a:pt x="27420" y="2578"/>
                  </a:cubicBezTo>
                  <a:cubicBezTo>
                    <a:pt x="24451" y="860"/>
                    <a:pt x="20557" y="1"/>
                    <a:pt x="16667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137"/>
            <p:cNvSpPr/>
            <p:nvPr/>
          </p:nvSpPr>
          <p:spPr>
            <a:xfrm>
              <a:off x="4388300" y="2201800"/>
              <a:ext cx="833950" cy="439100"/>
            </a:xfrm>
            <a:custGeom>
              <a:avLst/>
              <a:gdLst/>
              <a:ahLst/>
              <a:cxnLst/>
              <a:rect l="l" t="t" r="r" b="b"/>
              <a:pathLst>
                <a:path w="33358" h="17564" extrusionOk="0">
                  <a:moveTo>
                    <a:pt x="16667" y="1"/>
                  </a:moveTo>
                  <a:cubicBezTo>
                    <a:pt x="12776" y="1"/>
                    <a:pt x="8890" y="860"/>
                    <a:pt x="5938" y="2578"/>
                  </a:cubicBezTo>
                  <a:cubicBezTo>
                    <a:pt x="1" y="6014"/>
                    <a:pt x="1" y="11584"/>
                    <a:pt x="5938" y="14987"/>
                  </a:cubicBezTo>
                  <a:cubicBezTo>
                    <a:pt x="8907" y="16705"/>
                    <a:pt x="12793" y="17563"/>
                    <a:pt x="16679" y="17563"/>
                  </a:cubicBezTo>
                  <a:cubicBezTo>
                    <a:pt x="20565" y="17563"/>
                    <a:pt x="24451" y="16705"/>
                    <a:pt x="27420" y="14987"/>
                  </a:cubicBezTo>
                  <a:cubicBezTo>
                    <a:pt x="33358" y="11584"/>
                    <a:pt x="33358" y="6014"/>
                    <a:pt x="27420" y="2578"/>
                  </a:cubicBezTo>
                  <a:cubicBezTo>
                    <a:pt x="24451" y="860"/>
                    <a:pt x="20557" y="1"/>
                    <a:pt x="166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137"/>
            <p:cNvSpPr/>
            <p:nvPr/>
          </p:nvSpPr>
          <p:spPr>
            <a:xfrm>
              <a:off x="4669350" y="2328150"/>
              <a:ext cx="266025" cy="140550"/>
            </a:xfrm>
            <a:custGeom>
              <a:avLst/>
              <a:gdLst/>
              <a:ahLst/>
              <a:cxnLst/>
              <a:rect l="l" t="t" r="r" b="b"/>
              <a:pathLst>
                <a:path w="10641" h="5622" extrusionOk="0">
                  <a:moveTo>
                    <a:pt x="5308" y="1"/>
                  </a:moveTo>
                  <a:cubicBezTo>
                    <a:pt x="4070" y="1"/>
                    <a:pt x="2835" y="276"/>
                    <a:pt x="1901" y="826"/>
                  </a:cubicBezTo>
                  <a:cubicBezTo>
                    <a:pt x="0" y="1927"/>
                    <a:pt x="0" y="3695"/>
                    <a:pt x="1901" y="4796"/>
                  </a:cubicBezTo>
                  <a:cubicBezTo>
                    <a:pt x="2835" y="5346"/>
                    <a:pt x="4078" y="5621"/>
                    <a:pt x="5321" y="5621"/>
                  </a:cubicBezTo>
                  <a:cubicBezTo>
                    <a:pt x="6563" y="5621"/>
                    <a:pt x="7806" y="5346"/>
                    <a:pt x="8740" y="4796"/>
                  </a:cubicBezTo>
                  <a:cubicBezTo>
                    <a:pt x="10641" y="3695"/>
                    <a:pt x="10641" y="1927"/>
                    <a:pt x="8740" y="826"/>
                  </a:cubicBezTo>
                  <a:cubicBezTo>
                    <a:pt x="7789" y="276"/>
                    <a:pt x="6546" y="1"/>
                    <a:pt x="5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137"/>
            <p:cNvSpPr/>
            <p:nvPr/>
          </p:nvSpPr>
          <p:spPr>
            <a:xfrm>
              <a:off x="4661000" y="2223700"/>
              <a:ext cx="285225" cy="207875"/>
            </a:xfrm>
            <a:custGeom>
              <a:avLst/>
              <a:gdLst/>
              <a:ahLst/>
              <a:cxnLst/>
              <a:rect l="l" t="t" r="r" b="b"/>
              <a:pathLst>
                <a:path w="11409" h="8315" extrusionOk="0">
                  <a:moveTo>
                    <a:pt x="1635" y="1"/>
                  </a:moveTo>
                  <a:cubicBezTo>
                    <a:pt x="0" y="1335"/>
                    <a:pt x="1001" y="5571"/>
                    <a:pt x="2636" y="7239"/>
                  </a:cubicBezTo>
                  <a:lnTo>
                    <a:pt x="2669" y="7272"/>
                  </a:lnTo>
                  <a:lnTo>
                    <a:pt x="2736" y="7339"/>
                  </a:lnTo>
                  <a:cubicBezTo>
                    <a:pt x="2769" y="7372"/>
                    <a:pt x="2836" y="7406"/>
                    <a:pt x="2869" y="7473"/>
                  </a:cubicBezTo>
                  <a:lnTo>
                    <a:pt x="2936" y="7506"/>
                  </a:lnTo>
                  <a:cubicBezTo>
                    <a:pt x="2969" y="7539"/>
                    <a:pt x="3003" y="7573"/>
                    <a:pt x="3036" y="7573"/>
                  </a:cubicBezTo>
                  <a:cubicBezTo>
                    <a:pt x="3103" y="7639"/>
                    <a:pt x="3169" y="7673"/>
                    <a:pt x="3269" y="7739"/>
                  </a:cubicBezTo>
                  <a:cubicBezTo>
                    <a:pt x="4037" y="8123"/>
                    <a:pt x="4879" y="8315"/>
                    <a:pt x="5721" y="8315"/>
                  </a:cubicBezTo>
                  <a:cubicBezTo>
                    <a:pt x="6564" y="8315"/>
                    <a:pt x="7406" y="8123"/>
                    <a:pt x="8173" y="7739"/>
                  </a:cubicBezTo>
                  <a:cubicBezTo>
                    <a:pt x="8240" y="7673"/>
                    <a:pt x="8306" y="7639"/>
                    <a:pt x="8373" y="7606"/>
                  </a:cubicBezTo>
                  <a:lnTo>
                    <a:pt x="8507" y="7506"/>
                  </a:lnTo>
                  <a:lnTo>
                    <a:pt x="8540" y="7473"/>
                  </a:lnTo>
                  <a:lnTo>
                    <a:pt x="8707" y="7339"/>
                  </a:lnTo>
                  <a:lnTo>
                    <a:pt x="8740" y="7272"/>
                  </a:lnTo>
                  <a:lnTo>
                    <a:pt x="8807" y="7239"/>
                  </a:lnTo>
                  <a:cubicBezTo>
                    <a:pt x="10441" y="5538"/>
                    <a:pt x="11409" y="1335"/>
                    <a:pt x="9807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137"/>
            <p:cNvSpPr/>
            <p:nvPr/>
          </p:nvSpPr>
          <p:spPr>
            <a:xfrm>
              <a:off x="4672675" y="2190350"/>
              <a:ext cx="262700" cy="138250"/>
            </a:xfrm>
            <a:custGeom>
              <a:avLst/>
              <a:gdLst/>
              <a:ahLst/>
              <a:cxnLst/>
              <a:rect l="l" t="t" r="r" b="b"/>
              <a:pathLst>
                <a:path w="10508" h="5530" extrusionOk="0">
                  <a:moveTo>
                    <a:pt x="5254" y="0"/>
                  </a:moveTo>
                  <a:cubicBezTo>
                    <a:pt x="4028" y="0"/>
                    <a:pt x="2802" y="267"/>
                    <a:pt x="1868" y="801"/>
                  </a:cubicBezTo>
                  <a:cubicBezTo>
                    <a:pt x="0" y="1902"/>
                    <a:pt x="0" y="3636"/>
                    <a:pt x="1868" y="4704"/>
                  </a:cubicBezTo>
                  <a:cubicBezTo>
                    <a:pt x="2802" y="5254"/>
                    <a:pt x="4028" y="5529"/>
                    <a:pt x="5254" y="5529"/>
                  </a:cubicBezTo>
                  <a:cubicBezTo>
                    <a:pt x="6480" y="5529"/>
                    <a:pt x="7706" y="5254"/>
                    <a:pt x="8640" y="4704"/>
                  </a:cubicBezTo>
                  <a:cubicBezTo>
                    <a:pt x="10508" y="3636"/>
                    <a:pt x="10508" y="1902"/>
                    <a:pt x="8640" y="801"/>
                  </a:cubicBezTo>
                  <a:cubicBezTo>
                    <a:pt x="7706" y="267"/>
                    <a:pt x="6480" y="0"/>
                    <a:pt x="5254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137"/>
            <p:cNvSpPr/>
            <p:nvPr/>
          </p:nvSpPr>
          <p:spPr>
            <a:xfrm>
              <a:off x="4724375" y="2217025"/>
              <a:ext cx="159300" cy="84250"/>
            </a:xfrm>
            <a:custGeom>
              <a:avLst/>
              <a:gdLst/>
              <a:ahLst/>
              <a:cxnLst/>
              <a:rect l="l" t="t" r="r" b="b"/>
              <a:pathLst>
                <a:path w="6372" h="3370" extrusionOk="0">
                  <a:moveTo>
                    <a:pt x="3186" y="1"/>
                  </a:moveTo>
                  <a:cubicBezTo>
                    <a:pt x="2486" y="1"/>
                    <a:pt x="1785" y="167"/>
                    <a:pt x="1135" y="501"/>
                  </a:cubicBezTo>
                  <a:cubicBezTo>
                    <a:pt x="1" y="1168"/>
                    <a:pt x="1" y="2236"/>
                    <a:pt x="1135" y="2869"/>
                  </a:cubicBezTo>
                  <a:cubicBezTo>
                    <a:pt x="1785" y="3203"/>
                    <a:pt x="2486" y="3370"/>
                    <a:pt x="3186" y="3370"/>
                  </a:cubicBezTo>
                  <a:cubicBezTo>
                    <a:pt x="3887" y="3370"/>
                    <a:pt x="4587" y="3203"/>
                    <a:pt x="5238" y="2869"/>
                  </a:cubicBezTo>
                  <a:cubicBezTo>
                    <a:pt x="6372" y="2236"/>
                    <a:pt x="6372" y="1168"/>
                    <a:pt x="5238" y="501"/>
                  </a:cubicBezTo>
                  <a:cubicBezTo>
                    <a:pt x="4587" y="167"/>
                    <a:pt x="3887" y="1"/>
                    <a:pt x="3186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137"/>
            <p:cNvSpPr/>
            <p:nvPr/>
          </p:nvSpPr>
          <p:spPr>
            <a:xfrm>
              <a:off x="4735225" y="2245375"/>
              <a:ext cx="137625" cy="55900"/>
            </a:xfrm>
            <a:custGeom>
              <a:avLst/>
              <a:gdLst/>
              <a:ahLst/>
              <a:cxnLst/>
              <a:rect l="l" t="t" r="r" b="b"/>
              <a:pathLst>
                <a:path w="5505" h="2236" extrusionOk="0">
                  <a:moveTo>
                    <a:pt x="2752" y="1"/>
                  </a:moveTo>
                  <a:cubicBezTo>
                    <a:pt x="2052" y="1"/>
                    <a:pt x="1351" y="168"/>
                    <a:pt x="701" y="501"/>
                  </a:cubicBezTo>
                  <a:cubicBezTo>
                    <a:pt x="401" y="635"/>
                    <a:pt x="167" y="868"/>
                    <a:pt x="0" y="1135"/>
                  </a:cubicBezTo>
                  <a:cubicBezTo>
                    <a:pt x="167" y="1368"/>
                    <a:pt x="401" y="1602"/>
                    <a:pt x="701" y="1735"/>
                  </a:cubicBezTo>
                  <a:cubicBezTo>
                    <a:pt x="1351" y="2069"/>
                    <a:pt x="2052" y="2236"/>
                    <a:pt x="2752" y="2236"/>
                  </a:cubicBezTo>
                  <a:cubicBezTo>
                    <a:pt x="3453" y="2236"/>
                    <a:pt x="4153" y="2069"/>
                    <a:pt x="4804" y="1735"/>
                  </a:cubicBezTo>
                  <a:cubicBezTo>
                    <a:pt x="5071" y="1602"/>
                    <a:pt x="5304" y="1368"/>
                    <a:pt x="5504" y="1135"/>
                  </a:cubicBezTo>
                  <a:cubicBezTo>
                    <a:pt x="5304" y="868"/>
                    <a:pt x="5071" y="635"/>
                    <a:pt x="4804" y="501"/>
                  </a:cubicBezTo>
                  <a:cubicBezTo>
                    <a:pt x="4153" y="168"/>
                    <a:pt x="3453" y="1"/>
                    <a:pt x="2752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137"/>
            <p:cNvSpPr/>
            <p:nvPr/>
          </p:nvSpPr>
          <p:spPr>
            <a:xfrm>
              <a:off x="4689350" y="2073925"/>
              <a:ext cx="217675" cy="209250"/>
            </a:xfrm>
            <a:custGeom>
              <a:avLst/>
              <a:gdLst/>
              <a:ahLst/>
              <a:cxnLst/>
              <a:rect l="l" t="t" r="r" b="b"/>
              <a:pathLst>
                <a:path w="8707" h="8370" extrusionOk="0">
                  <a:moveTo>
                    <a:pt x="5973" y="1"/>
                  </a:moveTo>
                  <a:cubicBezTo>
                    <a:pt x="5647" y="1"/>
                    <a:pt x="5018" y="1255"/>
                    <a:pt x="4737" y="2189"/>
                  </a:cubicBezTo>
                  <a:cubicBezTo>
                    <a:pt x="4470" y="3190"/>
                    <a:pt x="4270" y="3990"/>
                    <a:pt x="4270" y="3990"/>
                  </a:cubicBezTo>
                  <a:cubicBezTo>
                    <a:pt x="4170" y="3223"/>
                    <a:pt x="3970" y="2456"/>
                    <a:pt x="3737" y="1722"/>
                  </a:cubicBezTo>
                  <a:cubicBezTo>
                    <a:pt x="3420" y="829"/>
                    <a:pt x="3153" y="533"/>
                    <a:pt x="2914" y="533"/>
                  </a:cubicBezTo>
                  <a:cubicBezTo>
                    <a:pt x="2876" y="533"/>
                    <a:pt x="2839" y="541"/>
                    <a:pt x="2803" y="554"/>
                  </a:cubicBezTo>
                  <a:cubicBezTo>
                    <a:pt x="2536" y="654"/>
                    <a:pt x="2369" y="1121"/>
                    <a:pt x="2302" y="2489"/>
                  </a:cubicBezTo>
                  <a:cubicBezTo>
                    <a:pt x="2269" y="3156"/>
                    <a:pt x="2302" y="3823"/>
                    <a:pt x="2369" y="4457"/>
                  </a:cubicBezTo>
                  <a:cubicBezTo>
                    <a:pt x="2369" y="4457"/>
                    <a:pt x="1869" y="3890"/>
                    <a:pt x="1302" y="3356"/>
                  </a:cubicBezTo>
                  <a:cubicBezTo>
                    <a:pt x="848" y="2929"/>
                    <a:pt x="544" y="2759"/>
                    <a:pt x="355" y="2759"/>
                  </a:cubicBezTo>
                  <a:cubicBezTo>
                    <a:pt x="308" y="2759"/>
                    <a:pt x="267" y="2769"/>
                    <a:pt x="234" y="2789"/>
                  </a:cubicBezTo>
                  <a:cubicBezTo>
                    <a:pt x="34" y="2923"/>
                    <a:pt x="1" y="3823"/>
                    <a:pt x="968" y="5591"/>
                  </a:cubicBezTo>
                  <a:cubicBezTo>
                    <a:pt x="1435" y="6459"/>
                    <a:pt x="2035" y="7259"/>
                    <a:pt x="2769" y="7960"/>
                  </a:cubicBezTo>
                  <a:cubicBezTo>
                    <a:pt x="2769" y="7960"/>
                    <a:pt x="3377" y="8370"/>
                    <a:pt x="4480" y="8370"/>
                  </a:cubicBezTo>
                  <a:cubicBezTo>
                    <a:pt x="5011" y="8370"/>
                    <a:pt x="5657" y="8275"/>
                    <a:pt x="6405" y="7993"/>
                  </a:cubicBezTo>
                  <a:cubicBezTo>
                    <a:pt x="6972" y="7393"/>
                    <a:pt x="7473" y="6725"/>
                    <a:pt x="7873" y="5992"/>
                  </a:cubicBezTo>
                  <a:cubicBezTo>
                    <a:pt x="8573" y="4791"/>
                    <a:pt x="8707" y="3156"/>
                    <a:pt x="8340" y="2956"/>
                  </a:cubicBezTo>
                  <a:cubicBezTo>
                    <a:pt x="8319" y="2944"/>
                    <a:pt x="8294" y="2939"/>
                    <a:pt x="8266" y="2939"/>
                  </a:cubicBezTo>
                  <a:cubicBezTo>
                    <a:pt x="7812" y="2939"/>
                    <a:pt x="6539" y="4390"/>
                    <a:pt x="6539" y="4390"/>
                  </a:cubicBezTo>
                  <a:cubicBezTo>
                    <a:pt x="6672" y="3690"/>
                    <a:pt x="6705" y="2989"/>
                    <a:pt x="6672" y="2289"/>
                  </a:cubicBezTo>
                  <a:cubicBezTo>
                    <a:pt x="6639" y="1221"/>
                    <a:pt x="6372" y="221"/>
                    <a:pt x="6038" y="21"/>
                  </a:cubicBezTo>
                  <a:cubicBezTo>
                    <a:pt x="6018" y="7"/>
                    <a:pt x="5997" y="1"/>
                    <a:pt x="5973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137"/>
            <p:cNvSpPr/>
            <p:nvPr/>
          </p:nvSpPr>
          <p:spPr>
            <a:xfrm>
              <a:off x="1414525" y="3582175"/>
              <a:ext cx="620450" cy="602125"/>
            </a:xfrm>
            <a:custGeom>
              <a:avLst/>
              <a:gdLst/>
              <a:ahLst/>
              <a:cxnLst/>
              <a:rect l="l" t="t" r="r" b="b"/>
              <a:pathLst>
                <a:path w="24818" h="24085" extrusionOk="0">
                  <a:moveTo>
                    <a:pt x="3503" y="0"/>
                  </a:moveTo>
                  <a:cubicBezTo>
                    <a:pt x="0" y="2903"/>
                    <a:pt x="2102" y="18013"/>
                    <a:pt x="5704" y="21716"/>
                  </a:cubicBezTo>
                  <a:cubicBezTo>
                    <a:pt x="5738" y="21749"/>
                    <a:pt x="5771" y="21783"/>
                    <a:pt x="5804" y="21816"/>
                  </a:cubicBezTo>
                  <a:lnTo>
                    <a:pt x="5904" y="21916"/>
                  </a:lnTo>
                  <a:cubicBezTo>
                    <a:pt x="6004" y="22016"/>
                    <a:pt x="6138" y="22116"/>
                    <a:pt x="6238" y="22216"/>
                  </a:cubicBezTo>
                  <a:cubicBezTo>
                    <a:pt x="6271" y="22250"/>
                    <a:pt x="6305" y="22283"/>
                    <a:pt x="6338" y="22283"/>
                  </a:cubicBezTo>
                  <a:cubicBezTo>
                    <a:pt x="6405" y="22350"/>
                    <a:pt x="6505" y="22416"/>
                    <a:pt x="6605" y="22483"/>
                  </a:cubicBezTo>
                  <a:cubicBezTo>
                    <a:pt x="6705" y="22550"/>
                    <a:pt x="6905" y="22717"/>
                    <a:pt x="7072" y="22783"/>
                  </a:cubicBezTo>
                  <a:cubicBezTo>
                    <a:pt x="8540" y="23651"/>
                    <a:pt x="10474" y="24084"/>
                    <a:pt x="12409" y="24084"/>
                  </a:cubicBezTo>
                  <a:cubicBezTo>
                    <a:pt x="14344" y="24084"/>
                    <a:pt x="16278" y="23651"/>
                    <a:pt x="17746" y="22783"/>
                  </a:cubicBezTo>
                  <a:cubicBezTo>
                    <a:pt x="17913" y="22717"/>
                    <a:pt x="18080" y="22617"/>
                    <a:pt x="18213" y="22483"/>
                  </a:cubicBezTo>
                  <a:cubicBezTo>
                    <a:pt x="18313" y="22416"/>
                    <a:pt x="18380" y="22383"/>
                    <a:pt x="18480" y="22316"/>
                  </a:cubicBezTo>
                  <a:lnTo>
                    <a:pt x="18580" y="22216"/>
                  </a:lnTo>
                  <a:cubicBezTo>
                    <a:pt x="18680" y="22116"/>
                    <a:pt x="18780" y="22016"/>
                    <a:pt x="18880" y="21949"/>
                  </a:cubicBezTo>
                  <a:lnTo>
                    <a:pt x="19047" y="21783"/>
                  </a:lnTo>
                  <a:lnTo>
                    <a:pt x="19114" y="21716"/>
                  </a:lnTo>
                  <a:cubicBezTo>
                    <a:pt x="22716" y="18013"/>
                    <a:pt x="24818" y="2936"/>
                    <a:pt x="21315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137"/>
            <p:cNvSpPr/>
            <p:nvPr/>
          </p:nvSpPr>
          <p:spPr>
            <a:xfrm>
              <a:off x="1439525" y="3508275"/>
              <a:ext cx="570450" cy="304300"/>
            </a:xfrm>
            <a:custGeom>
              <a:avLst/>
              <a:gdLst/>
              <a:ahLst/>
              <a:cxnLst/>
              <a:rect l="l" t="t" r="r" b="b"/>
              <a:pathLst>
                <a:path w="22818" h="12172" extrusionOk="0">
                  <a:moveTo>
                    <a:pt x="11381" y="0"/>
                  </a:moveTo>
                  <a:cubicBezTo>
                    <a:pt x="8722" y="0"/>
                    <a:pt x="6065" y="592"/>
                    <a:pt x="4037" y="1789"/>
                  </a:cubicBezTo>
                  <a:cubicBezTo>
                    <a:pt x="1" y="4157"/>
                    <a:pt x="1" y="8027"/>
                    <a:pt x="4037" y="10395"/>
                  </a:cubicBezTo>
                  <a:cubicBezTo>
                    <a:pt x="6072" y="11579"/>
                    <a:pt x="8740" y="12171"/>
                    <a:pt x="11409" y="12171"/>
                  </a:cubicBezTo>
                  <a:cubicBezTo>
                    <a:pt x="14078" y="12171"/>
                    <a:pt x="16746" y="11579"/>
                    <a:pt x="18781" y="10395"/>
                  </a:cubicBezTo>
                  <a:cubicBezTo>
                    <a:pt x="22817" y="8027"/>
                    <a:pt x="22817" y="4157"/>
                    <a:pt x="18781" y="1789"/>
                  </a:cubicBezTo>
                  <a:cubicBezTo>
                    <a:pt x="16739" y="601"/>
                    <a:pt x="14059" y="0"/>
                    <a:pt x="1138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137"/>
            <p:cNvSpPr/>
            <p:nvPr/>
          </p:nvSpPr>
          <p:spPr>
            <a:xfrm>
              <a:off x="1515425" y="3548200"/>
              <a:ext cx="418650" cy="223300"/>
            </a:xfrm>
            <a:custGeom>
              <a:avLst/>
              <a:gdLst/>
              <a:ahLst/>
              <a:cxnLst/>
              <a:rect l="l" t="t" r="r" b="b"/>
              <a:pathLst>
                <a:path w="16746" h="8932" extrusionOk="0">
                  <a:moveTo>
                    <a:pt x="8360" y="0"/>
                  </a:moveTo>
                  <a:cubicBezTo>
                    <a:pt x="6405" y="0"/>
                    <a:pt x="4453" y="442"/>
                    <a:pt x="2969" y="1326"/>
                  </a:cubicBezTo>
                  <a:cubicBezTo>
                    <a:pt x="0" y="3061"/>
                    <a:pt x="0" y="5896"/>
                    <a:pt x="2969" y="7631"/>
                  </a:cubicBezTo>
                  <a:cubicBezTo>
                    <a:pt x="4453" y="8498"/>
                    <a:pt x="6413" y="8932"/>
                    <a:pt x="8373" y="8932"/>
                  </a:cubicBezTo>
                  <a:cubicBezTo>
                    <a:pt x="10333" y="8932"/>
                    <a:pt x="12292" y="8498"/>
                    <a:pt x="13777" y="7631"/>
                  </a:cubicBezTo>
                  <a:cubicBezTo>
                    <a:pt x="16746" y="5896"/>
                    <a:pt x="16746" y="3061"/>
                    <a:pt x="13777" y="1326"/>
                  </a:cubicBezTo>
                  <a:cubicBezTo>
                    <a:pt x="12276" y="442"/>
                    <a:pt x="10316" y="0"/>
                    <a:pt x="836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137"/>
            <p:cNvSpPr/>
            <p:nvPr/>
          </p:nvSpPr>
          <p:spPr>
            <a:xfrm>
              <a:off x="1544600" y="3623025"/>
              <a:ext cx="360300" cy="149100"/>
            </a:xfrm>
            <a:custGeom>
              <a:avLst/>
              <a:gdLst/>
              <a:ahLst/>
              <a:cxnLst/>
              <a:rect l="l" t="t" r="r" b="b"/>
              <a:pathLst>
                <a:path w="14412" h="5964" extrusionOk="0">
                  <a:moveTo>
                    <a:pt x="7206" y="1"/>
                  </a:moveTo>
                  <a:cubicBezTo>
                    <a:pt x="5246" y="1"/>
                    <a:pt x="3286" y="435"/>
                    <a:pt x="1802" y="1302"/>
                  </a:cubicBezTo>
                  <a:cubicBezTo>
                    <a:pt x="1068" y="1702"/>
                    <a:pt x="468" y="2303"/>
                    <a:pt x="1" y="2970"/>
                  </a:cubicBezTo>
                  <a:cubicBezTo>
                    <a:pt x="468" y="3670"/>
                    <a:pt x="1068" y="4237"/>
                    <a:pt x="1802" y="4638"/>
                  </a:cubicBezTo>
                  <a:cubicBezTo>
                    <a:pt x="3286" y="5522"/>
                    <a:pt x="5246" y="5964"/>
                    <a:pt x="7206" y="5964"/>
                  </a:cubicBezTo>
                  <a:cubicBezTo>
                    <a:pt x="9166" y="5964"/>
                    <a:pt x="11125" y="5522"/>
                    <a:pt x="12610" y="4638"/>
                  </a:cubicBezTo>
                  <a:cubicBezTo>
                    <a:pt x="13344" y="4237"/>
                    <a:pt x="13944" y="3670"/>
                    <a:pt x="14411" y="2970"/>
                  </a:cubicBezTo>
                  <a:cubicBezTo>
                    <a:pt x="13944" y="2269"/>
                    <a:pt x="13344" y="1702"/>
                    <a:pt x="12610" y="1302"/>
                  </a:cubicBezTo>
                  <a:cubicBezTo>
                    <a:pt x="11125" y="435"/>
                    <a:pt x="9166" y="1"/>
                    <a:pt x="7206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137"/>
            <p:cNvSpPr/>
            <p:nvPr/>
          </p:nvSpPr>
          <p:spPr>
            <a:xfrm>
              <a:off x="1356975" y="3078475"/>
              <a:ext cx="467725" cy="607225"/>
            </a:xfrm>
            <a:custGeom>
              <a:avLst/>
              <a:gdLst/>
              <a:ahLst/>
              <a:cxnLst/>
              <a:rect l="l" t="t" r="r" b="b"/>
              <a:pathLst>
                <a:path w="18709" h="24289" extrusionOk="0">
                  <a:moveTo>
                    <a:pt x="1835" y="1"/>
                  </a:moveTo>
                  <a:cubicBezTo>
                    <a:pt x="1668" y="901"/>
                    <a:pt x="1502" y="1735"/>
                    <a:pt x="1235" y="2603"/>
                  </a:cubicBezTo>
                  <a:cubicBezTo>
                    <a:pt x="901" y="3570"/>
                    <a:pt x="634" y="4537"/>
                    <a:pt x="401" y="5538"/>
                  </a:cubicBezTo>
                  <a:cubicBezTo>
                    <a:pt x="201" y="6138"/>
                    <a:pt x="201" y="6772"/>
                    <a:pt x="367" y="7373"/>
                  </a:cubicBezTo>
                  <a:cubicBezTo>
                    <a:pt x="534" y="7840"/>
                    <a:pt x="868" y="8273"/>
                    <a:pt x="1335" y="8540"/>
                  </a:cubicBezTo>
                  <a:cubicBezTo>
                    <a:pt x="1735" y="8840"/>
                    <a:pt x="2169" y="9074"/>
                    <a:pt x="2602" y="9341"/>
                  </a:cubicBezTo>
                  <a:cubicBezTo>
                    <a:pt x="2802" y="9441"/>
                    <a:pt x="2969" y="9641"/>
                    <a:pt x="3003" y="9908"/>
                  </a:cubicBezTo>
                  <a:cubicBezTo>
                    <a:pt x="3003" y="10075"/>
                    <a:pt x="2903" y="10241"/>
                    <a:pt x="2736" y="10308"/>
                  </a:cubicBezTo>
                  <a:cubicBezTo>
                    <a:pt x="2618" y="10347"/>
                    <a:pt x="2513" y="10363"/>
                    <a:pt x="2412" y="10363"/>
                  </a:cubicBezTo>
                  <a:cubicBezTo>
                    <a:pt x="2340" y="10363"/>
                    <a:pt x="2271" y="10355"/>
                    <a:pt x="2202" y="10341"/>
                  </a:cubicBezTo>
                  <a:cubicBezTo>
                    <a:pt x="1980" y="10320"/>
                    <a:pt x="1749" y="10299"/>
                    <a:pt x="1524" y="10299"/>
                  </a:cubicBezTo>
                  <a:cubicBezTo>
                    <a:pt x="1039" y="10299"/>
                    <a:pt x="585" y="10398"/>
                    <a:pt x="334" y="10808"/>
                  </a:cubicBezTo>
                  <a:cubicBezTo>
                    <a:pt x="0" y="11275"/>
                    <a:pt x="0" y="12143"/>
                    <a:pt x="134" y="12776"/>
                  </a:cubicBezTo>
                  <a:cubicBezTo>
                    <a:pt x="301" y="13811"/>
                    <a:pt x="768" y="14811"/>
                    <a:pt x="1468" y="15612"/>
                  </a:cubicBezTo>
                  <a:cubicBezTo>
                    <a:pt x="2469" y="16646"/>
                    <a:pt x="3937" y="16679"/>
                    <a:pt x="5071" y="17446"/>
                  </a:cubicBezTo>
                  <a:cubicBezTo>
                    <a:pt x="4937" y="18114"/>
                    <a:pt x="4137" y="18247"/>
                    <a:pt x="3803" y="18814"/>
                  </a:cubicBezTo>
                  <a:cubicBezTo>
                    <a:pt x="3503" y="19381"/>
                    <a:pt x="3570" y="20082"/>
                    <a:pt x="3970" y="20615"/>
                  </a:cubicBezTo>
                  <a:cubicBezTo>
                    <a:pt x="4670" y="21750"/>
                    <a:pt x="6105" y="22417"/>
                    <a:pt x="7206" y="22884"/>
                  </a:cubicBezTo>
                  <a:cubicBezTo>
                    <a:pt x="8770" y="23586"/>
                    <a:pt x="10519" y="24289"/>
                    <a:pt x="11982" y="24289"/>
                  </a:cubicBezTo>
                  <a:cubicBezTo>
                    <a:pt x="12047" y="24289"/>
                    <a:pt x="12112" y="24288"/>
                    <a:pt x="12176" y="24285"/>
                  </a:cubicBezTo>
                  <a:cubicBezTo>
                    <a:pt x="12309" y="24285"/>
                    <a:pt x="13243" y="24185"/>
                    <a:pt x="13377" y="24151"/>
                  </a:cubicBezTo>
                  <a:cubicBezTo>
                    <a:pt x="14978" y="23551"/>
                    <a:pt x="16112" y="22283"/>
                    <a:pt x="17079" y="20782"/>
                  </a:cubicBezTo>
                  <a:cubicBezTo>
                    <a:pt x="17913" y="19481"/>
                    <a:pt x="18547" y="17046"/>
                    <a:pt x="18680" y="15412"/>
                  </a:cubicBezTo>
                  <a:cubicBezTo>
                    <a:pt x="18708" y="14914"/>
                    <a:pt x="18575" y="12768"/>
                    <a:pt x="17808" y="12768"/>
                  </a:cubicBezTo>
                  <a:cubicBezTo>
                    <a:pt x="17649" y="12768"/>
                    <a:pt x="17463" y="12859"/>
                    <a:pt x="17246" y="13077"/>
                  </a:cubicBezTo>
                  <a:lnTo>
                    <a:pt x="16179" y="14177"/>
                  </a:lnTo>
                  <a:cubicBezTo>
                    <a:pt x="16612" y="12743"/>
                    <a:pt x="17079" y="11275"/>
                    <a:pt x="16979" y="9741"/>
                  </a:cubicBezTo>
                  <a:cubicBezTo>
                    <a:pt x="16946" y="8740"/>
                    <a:pt x="16612" y="7773"/>
                    <a:pt x="16045" y="6972"/>
                  </a:cubicBezTo>
                  <a:cubicBezTo>
                    <a:pt x="15244" y="5963"/>
                    <a:pt x="14443" y="5482"/>
                    <a:pt x="13970" y="5482"/>
                  </a:cubicBezTo>
                  <a:cubicBezTo>
                    <a:pt x="13912" y="5482"/>
                    <a:pt x="13858" y="5490"/>
                    <a:pt x="13810" y="5505"/>
                  </a:cubicBezTo>
                  <a:cubicBezTo>
                    <a:pt x="13644" y="5605"/>
                    <a:pt x="13510" y="5771"/>
                    <a:pt x="13410" y="5938"/>
                  </a:cubicBezTo>
                  <a:lnTo>
                    <a:pt x="12243" y="7639"/>
                  </a:lnTo>
                  <a:cubicBezTo>
                    <a:pt x="12176" y="7706"/>
                    <a:pt x="12142" y="7773"/>
                    <a:pt x="12076" y="7806"/>
                  </a:cubicBezTo>
                  <a:cubicBezTo>
                    <a:pt x="12031" y="7831"/>
                    <a:pt x="11997" y="7842"/>
                    <a:pt x="11971" y="7842"/>
                  </a:cubicBezTo>
                  <a:cubicBezTo>
                    <a:pt x="11822" y="7842"/>
                    <a:pt x="11947" y="7491"/>
                    <a:pt x="11976" y="7406"/>
                  </a:cubicBezTo>
                  <a:cubicBezTo>
                    <a:pt x="12076" y="7206"/>
                    <a:pt x="12142" y="7006"/>
                    <a:pt x="12209" y="6839"/>
                  </a:cubicBezTo>
                  <a:cubicBezTo>
                    <a:pt x="12309" y="6405"/>
                    <a:pt x="12309" y="5938"/>
                    <a:pt x="12243" y="5471"/>
                  </a:cubicBezTo>
                  <a:cubicBezTo>
                    <a:pt x="11876" y="3870"/>
                    <a:pt x="10141" y="2736"/>
                    <a:pt x="8873" y="2102"/>
                  </a:cubicBezTo>
                  <a:cubicBezTo>
                    <a:pt x="6672" y="968"/>
                    <a:pt x="4203" y="67"/>
                    <a:pt x="1835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137"/>
            <p:cNvSpPr/>
            <p:nvPr/>
          </p:nvSpPr>
          <p:spPr>
            <a:xfrm>
              <a:off x="1356975" y="3078475"/>
              <a:ext cx="467725" cy="607225"/>
            </a:xfrm>
            <a:custGeom>
              <a:avLst/>
              <a:gdLst/>
              <a:ahLst/>
              <a:cxnLst/>
              <a:rect l="l" t="t" r="r" b="b"/>
              <a:pathLst>
                <a:path w="18709" h="24289" extrusionOk="0">
                  <a:moveTo>
                    <a:pt x="1835" y="1"/>
                  </a:moveTo>
                  <a:cubicBezTo>
                    <a:pt x="1668" y="901"/>
                    <a:pt x="1502" y="1735"/>
                    <a:pt x="1235" y="2603"/>
                  </a:cubicBezTo>
                  <a:cubicBezTo>
                    <a:pt x="901" y="3570"/>
                    <a:pt x="634" y="4537"/>
                    <a:pt x="401" y="5538"/>
                  </a:cubicBezTo>
                  <a:cubicBezTo>
                    <a:pt x="201" y="6138"/>
                    <a:pt x="201" y="6772"/>
                    <a:pt x="367" y="7373"/>
                  </a:cubicBezTo>
                  <a:cubicBezTo>
                    <a:pt x="534" y="7840"/>
                    <a:pt x="868" y="8273"/>
                    <a:pt x="1335" y="8540"/>
                  </a:cubicBezTo>
                  <a:cubicBezTo>
                    <a:pt x="1735" y="8840"/>
                    <a:pt x="2169" y="9074"/>
                    <a:pt x="2602" y="9341"/>
                  </a:cubicBezTo>
                  <a:cubicBezTo>
                    <a:pt x="2802" y="9441"/>
                    <a:pt x="2969" y="9641"/>
                    <a:pt x="3003" y="9908"/>
                  </a:cubicBezTo>
                  <a:cubicBezTo>
                    <a:pt x="3003" y="10075"/>
                    <a:pt x="2903" y="10241"/>
                    <a:pt x="2736" y="10308"/>
                  </a:cubicBezTo>
                  <a:cubicBezTo>
                    <a:pt x="2618" y="10347"/>
                    <a:pt x="2513" y="10363"/>
                    <a:pt x="2412" y="10363"/>
                  </a:cubicBezTo>
                  <a:cubicBezTo>
                    <a:pt x="2340" y="10363"/>
                    <a:pt x="2271" y="10355"/>
                    <a:pt x="2202" y="10341"/>
                  </a:cubicBezTo>
                  <a:cubicBezTo>
                    <a:pt x="1980" y="10320"/>
                    <a:pt x="1749" y="10299"/>
                    <a:pt x="1524" y="10299"/>
                  </a:cubicBezTo>
                  <a:cubicBezTo>
                    <a:pt x="1039" y="10299"/>
                    <a:pt x="585" y="10398"/>
                    <a:pt x="334" y="10808"/>
                  </a:cubicBezTo>
                  <a:cubicBezTo>
                    <a:pt x="0" y="11275"/>
                    <a:pt x="0" y="12143"/>
                    <a:pt x="134" y="12776"/>
                  </a:cubicBezTo>
                  <a:cubicBezTo>
                    <a:pt x="301" y="13811"/>
                    <a:pt x="768" y="14811"/>
                    <a:pt x="1468" y="15612"/>
                  </a:cubicBezTo>
                  <a:cubicBezTo>
                    <a:pt x="2469" y="16646"/>
                    <a:pt x="3937" y="16679"/>
                    <a:pt x="5071" y="17446"/>
                  </a:cubicBezTo>
                  <a:cubicBezTo>
                    <a:pt x="4937" y="18114"/>
                    <a:pt x="4137" y="18247"/>
                    <a:pt x="3803" y="18814"/>
                  </a:cubicBezTo>
                  <a:cubicBezTo>
                    <a:pt x="3503" y="19381"/>
                    <a:pt x="3570" y="20082"/>
                    <a:pt x="3970" y="20615"/>
                  </a:cubicBezTo>
                  <a:cubicBezTo>
                    <a:pt x="4670" y="21750"/>
                    <a:pt x="6105" y="22417"/>
                    <a:pt x="7206" y="22884"/>
                  </a:cubicBezTo>
                  <a:cubicBezTo>
                    <a:pt x="8770" y="23586"/>
                    <a:pt x="10519" y="24289"/>
                    <a:pt x="11982" y="24289"/>
                  </a:cubicBezTo>
                  <a:cubicBezTo>
                    <a:pt x="12047" y="24289"/>
                    <a:pt x="12112" y="24288"/>
                    <a:pt x="12176" y="24285"/>
                  </a:cubicBezTo>
                  <a:cubicBezTo>
                    <a:pt x="12309" y="24285"/>
                    <a:pt x="13243" y="24185"/>
                    <a:pt x="13377" y="24151"/>
                  </a:cubicBezTo>
                  <a:cubicBezTo>
                    <a:pt x="14978" y="23551"/>
                    <a:pt x="16112" y="22283"/>
                    <a:pt x="17079" y="20782"/>
                  </a:cubicBezTo>
                  <a:cubicBezTo>
                    <a:pt x="17913" y="19481"/>
                    <a:pt x="18547" y="17046"/>
                    <a:pt x="18680" y="15412"/>
                  </a:cubicBezTo>
                  <a:cubicBezTo>
                    <a:pt x="18708" y="14914"/>
                    <a:pt x="18575" y="12768"/>
                    <a:pt x="17808" y="12768"/>
                  </a:cubicBezTo>
                  <a:cubicBezTo>
                    <a:pt x="17649" y="12768"/>
                    <a:pt x="17463" y="12859"/>
                    <a:pt x="17246" y="13077"/>
                  </a:cubicBezTo>
                  <a:lnTo>
                    <a:pt x="16179" y="14177"/>
                  </a:lnTo>
                  <a:cubicBezTo>
                    <a:pt x="16612" y="12743"/>
                    <a:pt x="17079" y="11275"/>
                    <a:pt x="16979" y="9741"/>
                  </a:cubicBezTo>
                  <a:cubicBezTo>
                    <a:pt x="16946" y="8740"/>
                    <a:pt x="16612" y="7773"/>
                    <a:pt x="16045" y="6972"/>
                  </a:cubicBezTo>
                  <a:cubicBezTo>
                    <a:pt x="15244" y="5963"/>
                    <a:pt x="14443" y="5482"/>
                    <a:pt x="13970" y="5482"/>
                  </a:cubicBezTo>
                  <a:cubicBezTo>
                    <a:pt x="13912" y="5482"/>
                    <a:pt x="13858" y="5490"/>
                    <a:pt x="13810" y="5505"/>
                  </a:cubicBezTo>
                  <a:cubicBezTo>
                    <a:pt x="13644" y="5605"/>
                    <a:pt x="13510" y="5771"/>
                    <a:pt x="13410" y="5938"/>
                  </a:cubicBezTo>
                  <a:lnTo>
                    <a:pt x="12243" y="7639"/>
                  </a:lnTo>
                  <a:cubicBezTo>
                    <a:pt x="12176" y="7706"/>
                    <a:pt x="12142" y="7773"/>
                    <a:pt x="12076" y="7806"/>
                  </a:cubicBezTo>
                  <a:cubicBezTo>
                    <a:pt x="12031" y="7831"/>
                    <a:pt x="11997" y="7842"/>
                    <a:pt x="11971" y="7842"/>
                  </a:cubicBezTo>
                  <a:cubicBezTo>
                    <a:pt x="11822" y="7842"/>
                    <a:pt x="11947" y="7491"/>
                    <a:pt x="11976" y="7406"/>
                  </a:cubicBezTo>
                  <a:cubicBezTo>
                    <a:pt x="12076" y="7206"/>
                    <a:pt x="12142" y="7006"/>
                    <a:pt x="12209" y="6839"/>
                  </a:cubicBezTo>
                  <a:cubicBezTo>
                    <a:pt x="12309" y="6405"/>
                    <a:pt x="12309" y="5938"/>
                    <a:pt x="12243" y="5471"/>
                  </a:cubicBezTo>
                  <a:cubicBezTo>
                    <a:pt x="11876" y="3870"/>
                    <a:pt x="10141" y="2736"/>
                    <a:pt x="8873" y="2102"/>
                  </a:cubicBezTo>
                  <a:cubicBezTo>
                    <a:pt x="6672" y="968"/>
                    <a:pt x="4203" y="67"/>
                    <a:pt x="18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137"/>
            <p:cNvSpPr/>
            <p:nvPr/>
          </p:nvSpPr>
          <p:spPr>
            <a:xfrm>
              <a:off x="1448700" y="3121425"/>
              <a:ext cx="271050" cy="557500"/>
            </a:xfrm>
            <a:custGeom>
              <a:avLst/>
              <a:gdLst/>
              <a:ahLst/>
              <a:cxnLst/>
              <a:rect l="l" t="t" r="r" b="b"/>
              <a:pathLst>
                <a:path w="10842" h="22300" extrusionOk="0">
                  <a:moveTo>
                    <a:pt x="201" y="1"/>
                  </a:moveTo>
                  <a:cubicBezTo>
                    <a:pt x="151" y="1"/>
                    <a:pt x="101" y="17"/>
                    <a:pt x="67" y="51"/>
                  </a:cubicBezTo>
                  <a:cubicBezTo>
                    <a:pt x="1" y="151"/>
                    <a:pt x="34" y="284"/>
                    <a:pt x="101" y="351"/>
                  </a:cubicBezTo>
                  <a:cubicBezTo>
                    <a:pt x="2036" y="2185"/>
                    <a:pt x="5405" y="8056"/>
                    <a:pt x="7439" y="13827"/>
                  </a:cubicBezTo>
                  <a:cubicBezTo>
                    <a:pt x="5544" y="12285"/>
                    <a:pt x="3186" y="11455"/>
                    <a:pt x="780" y="11455"/>
                  </a:cubicBezTo>
                  <a:cubicBezTo>
                    <a:pt x="687" y="11455"/>
                    <a:pt x="594" y="11456"/>
                    <a:pt x="501" y="11459"/>
                  </a:cubicBezTo>
                  <a:cubicBezTo>
                    <a:pt x="401" y="11459"/>
                    <a:pt x="334" y="11559"/>
                    <a:pt x="368" y="11659"/>
                  </a:cubicBezTo>
                  <a:cubicBezTo>
                    <a:pt x="368" y="11726"/>
                    <a:pt x="434" y="11826"/>
                    <a:pt x="501" y="11859"/>
                  </a:cubicBezTo>
                  <a:lnTo>
                    <a:pt x="601" y="11859"/>
                  </a:lnTo>
                  <a:cubicBezTo>
                    <a:pt x="607" y="11859"/>
                    <a:pt x="734" y="11848"/>
                    <a:pt x="957" y="11848"/>
                  </a:cubicBezTo>
                  <a:cubicBezTo>
                    <a:pt x="1951" y="11848"/>
                    <a:pt x="4867" y="12070"/>
                    <a:pt x="7673" y="14494"/>
                  </a:cubicBezTo>
                  <a:cubicBezTo>
                    <a:pt x="8607" y="17230"/>
                    <a:pt x="9207" y="19898"/>
                    <a:pt x="9174" y="22066"/>
                  </a:cubicBezTo>
                  <a:cubicBezTo>
                    <a:pt x="9174" y="22133"/>
                    <a:pt x="9207" y="22233"/>
                    <a:pt x="9274" y="22267"/>
                  </a:cubicBezTo>
                  <a:cubicBezTo>
                    <a:pt x="9274" y="22267"/>
                    <a:pt x="9307" y="22300"/>
                    <a:pt x="9341" y="22300"/>
                  </a:cubicBezTo>
                  <a:cubicBezTo>
                    <a:pt x="9441" y="22300"/>
                    <a:pt x="9541" y="22200"/>
                    <a:pt x="9541" y="22100"/>
                  </a:cubicBezTo>
                  <a:cubicBezTo>
                    <a:pt x="9574" y="19898"/>
                    <a:pt x="8940" y="17163"/>
                    <a:pt x="8006" y="14394"/>
                  </a:cubicBezTo>
                  <a:cubicBezTo>
                    <a:pt x="8407" y="11992"/>
                    <a:pt x="9341" y="9691"/>
                    <a:pt x="10742" y="7689"/>
                  </a:cubicBezTo>
                  <a:lnTo>
                    <a:pt x="10775" y="7656"/>
                  </a:lnTo>
                  <a:cubicBezTo>
                    <a:pt x="10842" y="7556"/>
                    <a:pt x="10808" y="7423"/>
                    <a:pt x="10742" y="7356"/>
                  </a:cubicBezTo>
                  <a:cubicBezTo>
                    <a:pt x="10716" y="7330"/>
                    <a:pt x="10681" y="7319"/>
                    <a:pt x="10644" y="7319"/>
                  </a:cubicBezTo>
                  <a:cubicBezTo>
                    <a:pt x="10583" y="7319"/>
                    <a:pt x="10516" y="7348"/>
                    <a:pt x="10475" y="7389"/>
                  </a:cubicBezTo>
                  <a:lnTo>
                    <a:pt x="10475" y="7456"/>
                  </a:lnTo>
                  <a:cubicBezTo>
                    <a:pt x="9141" y="9324"/>
                    <a:pt x="8240" y="11459"/>
                    <a:pt x="7773" y="13694"/>
                  </a:cubicBezTo>
                  <a:cubicBezTo>
                    <a:pt x="5671" y="7856"/>
                    <a:pt x="2302" y="1885"/>
                    <a:pt x="334" y="51"/>
                  </a:cubicBezTo>
                  <a:cubicBezTo>
                    <a:pt x="301" y="17"/>
                    <a:pt x="251" y="1"/>
                    <a:pt x="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137"/>
            <p:cNvSpPr/>
            <p:nvPr/>
          </p:nvSpPr>
          <p:spPr>
            <a:xfrm>
              <a:off x="1589950" y="3247600"/>
              <a:ext cx="420850" cy="475525"/>
            </a:xfrm>
            <a:custGeom>
              <a:avLst/>
              <a:gdLst/>
              <a:ahLst/>
              <a:cxnLst/>
              <a:rect l="l" t="t" r="r" b="b"/>
              <a:pathLst>
                <a:path w="16834" h="19021" extrusionOk="0">
                  <a:moveTo>
                    <a:pt x="14640" y="0"/>
                  </a:moveTo>
                  <a:cubicBezTo>
                    <a:pt x="12654" y="0"/>
                    <a:pt x="10652" y="400"/>
                    <a:pt x="8794" y="1175"/>
                  </a:cubicBezTo>
                  <a:cubicBezTo>
                    <a:pt x="7694" y="1575"/>
                    <a:pt x="6126" y="2409"/>
                    <a:pt x="5826" y="3676"/>
                  </a:cubicBezTo>
                  <a:cubicBezTo>
                    <a:pt x="5726" y="4043"/>
                    <a:pt x="5759" y="4410"/>
                    <a:pt x="5859" y="4777"/>
                  </a:cubicBezTo>
                  <a:cubicBezTo>
                    <a:pt x="5892" y="4944"/>
                    <a:pt x="5959" y="5077"/>
                    <a:pt x="6059" y="5244"/>
                  </a:cubicBezTo>
                  <a:cubicBezTo>
                    <a:pt x="6087" y="5329"/>
                    <a:pt x="6212" y="5607"/>
                    <a:pt x="6085" y="5607"/>
                  </a:cubicBezTo>
                  <a:cubicBezTo>
                    <a:pt x="6063" y="5607"/>
                    <a:pt x="6033" y="5598"/>
                    <a:pt x="5992" y="5578"/>
                  </a:cubicBezTo>
                  <a:cubicBezTo>
                    <a:pt x="5926" y="5544"/>
                    <a:pt x="5859" y="5478"/>
                    <a:pt x="5826" y="5444"/>
                  </a:cubicBezTo>
                  <a:lnTo>
                    <a:pt x="4758" y="3943"/>
                  </a:lnTo>
                  <a:cubicBezTo>
                    <a:pt x="4658" y="3810"/>
                    <a:pt x="4525" y="3676"/>
                    <a:pt x="4391" y="3576"/>
                  </a:cubicBezTo>
                  <a:cubicBezTo>
                    <a:pt x="4333" y="3555"/>
                    <a:pt x="4262" y="3544"/>
                    <a:pt x="4182" y="3544"/>
                  </a:cubicBezTo>
                  <a:cubicBezTo>
                    <a:pt x="3760" y="3544"/>
                    <a:pt x="3063" y="3853"/>
                    <a:pt x="2390" y="4610"/>
                  </a:cubicBezTo>
                  <a:cubicBezTo>
                    <a:pt x="1856" y="5211"/>
                    <a:pt x="1556" y="5978"/>
                    <a:pt x="1523" y="6779"/>
                  </a:cubicBezTo>
                  <a:cubicBezTo>
                    <a:pt x="1456" y="8013"/>
                    <a:pt x="1856" y="9247"/>
                    <a:pt x="2256" y="10415"/>
                  </a:cubicBezTo>
                  <a:lnTo>
                    <a:pt x="1289" y="9447"/>
                  </a:lnTo>
                  <a:cubicBezTo>
                    <a:pt x="1088" y="9246"/>
                    <a:pt x="916" y="9162"/>
                    <a:pt x="771" y="9162"/>
                  </a:cubicBezTo>
                  <a:cubicBezTo>
                    <a:pt x="124" y="9162"/>
                    <a:pt x="0" y="10840"/>
                    <a:pt x="55" y="11249"/>
                  </a:cubicBezTo>
                  <a:cubicBezTo>
                    <a:pt x="222" y="12850"/>
                    <a:pt x="722" y="14384"/>
                    <a:pt x="1523" y="15752"/>
                  </a:cubicBezTo>
                  <a:cubicBezTo>
                    <a:pt x="2390" y="17053"/>
                    <a:pt x="3391" y="18154"/>
                    <a:pt x="4858" y="18754"/>
                  </a:cubicBezTo>
                  <a:cubicBezTo>
                    <a:pt x="4958" y="18821"/>
                    <a:pt x="5826" y="18954"/>
                    <a:pt x="5926" y="18987"/>
                  </a:cubicBezTo>
                  <a:cubicBezTo>
                    <a:pt x="6105" y="19010"/>
                    <a:pt x="6291" y="19020"/>
                    <a:pt x="6481" y="19020"/>
                  </a:cubicBezTo>
                  <a:cubicBezTo>
                    <a:pt x="7705" y="19020"/>
                    <a:pt x="9125" y="18591"/>
                    <a:pt x="10396" y="18187"/>
                  </a:cubicBezTo>
                  <a:cubicBezTo>
                    <a:pt x="11363" y="17887"/>
                    <a:pt x="12664" y="17453"/>
                    <a:pt x="13298" y="16619"/>
                  </a:cubicBezTo>
                  <a:cubicBezTo>
                    <a:pt x="13631" y="16185"/>
                    <a:pt x="13698" y="15618"/>
                    <a:pt x="13431" y="15118"/>
                  </a:cubicBezTo>
                  <a:cubicBezTo>
                    <a:pt x="13131" y="14651"/>
                    <a:pt x="12430" y="14484"/>
                    <a:pt x="12264" y="13917"/>
                  </a:cubicBezTo>
                  <a:cubicBezTo>
                    <a:pt x="13298" y="13383"/>
                    <a:pt x="14632" y="13483"/>
                    <a:pt x="15499" y="12716"/>
                  </a:cubicBezTo>
                  <a:cubicBezTo>
                    <a:pt x="16133" y="12116"/>
                    <a:pt x="16533" y="11349"/>
                    <a:pt x="16700" y="10515"/>
                  </a:cubicBezTo>
                  <a:cubicBezTo>
                    <a:pt x="16833" y="9948"/>
                    <a:pt x="16767" y="9381"/>
                    <a:pt x="16500" y="8880"/>
                  </a:cubicBezTo>
                  <a:cubicBezTo>
                    <a:pt x="16166" y="8380"/>
                    <a:pt x="15432" y="8380"/>
                    <a:pt x="14832" y="8380"/>
                  </a:cubicBezTo>
                  <a:cubicBezTo>
                    <a:pt x="14665" y="8380"/>
                    <a:pt x="14498" y="8380"/>
                    <a:pt x="14365" y="8313"/>
                  </a:cubicBezTo>
                  <a:cubicBezTo>
                    <a:pt x="14198" y="8246"/>
                    <a:pt x="14098" y="8113"/>
                    <a:pt x="14098" y="7946"/>
                  </a:cubicBezTo>
                  <a:cubicBezTo>
                    <a:pt x="14098" y="7746"/>
                    <a:pt x="14298" y="7613"/>
                    <a:pt x="14465" y="7513"/>
                  </a:cubicBezTo>
                  <a:cubicBezTo>
                    <a:pt x="14865" y="7346"/>
                    <a:pt x="15266" y="7179"/>
                    <a:pt x="15633" y="6979"/>
                  </a:cubicBezTo>
                  <a:cubicBezTo>
                    <a:pt x="16000" y="6779"/>
                    <a:pt x="16300" y="6478"/>
                    <a:pt x="16467" y="6078"/>
                  </a:cubicBezTo>
                  <a:cubicBezTo>
                    <a:pt x="16600" y="5578"/>
                    <a:pt x="16600" y="5077"/>
                    <a:pt x="16433" y="4610"/>
                  </a:cubicBezTo>
                  <a:cubicBezTo>
                    <a:pt x="16200" y="3777"/>
                    <a:pt x="15966" y="2943"/>
                    <a:pt x="15666" y="2142"/>
                  </a:cubicBezTo>
                  <a:cubicBezTo>
                    <a:pt x="15432" y="1442"/>
                    <a:pt x="15232" y="741"/>
                    <a:pt x="15099" y="7"/>
                  </a:cubicBezTo>
                  <a:cubicBezTo>
                    <a:pt x="14946" y="2"/>
                    <a:pt x="14793" y="0"/>
                    <a:pt x="14640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137"/>
            <p:cNvSpPr/>
            <p:nvPr/>
          </p:nvSpPr>
          <p:spPr>
            <a:xfrm>
              <a:off x="1589950" y="3247600"/>
              <a:ext cx="420850" cy="475525"/>
            </a:xfrm>
            <a:custGeom>
              <a:avLst/>
              <a:gdLst/>
              <a:ahLst/>
              <a:cxnLst/>
              <a:rect l="l" t="t" r="r" b="b"/>
              <a:pathLst>
                <a:path w="16834" h="19021" extrusionOk="0">
                  <a:moveTo>
                    <a:pt x="14640" y="0"/>
                  </a:moveTo>
                  <a:cubicBezTo>
                    <a:pt x="12654" y="0"/>
                    <a:pt x="10652" y="400"/>
                    <a:pt x="8794" y="1175"/>
                  </a:cubicBezTo>
                  <a:cubicBezTo>
                    <a:pt x="7694" y="1575"/>
                    <a:pt x="6126" y="2409"/>
                    <a:pt x="5826" y="3676"/>
                  </a:cubicBezTo>
                  <a:cubicBezTo>
                    <a:pt x="5726" y="4043"/>
                    <a:pt x="5759" y="4410"/>
                    <a:pt x="5859" y="4777"/>
                  </a:cubicBezTo>
                  <a:cubicBezTo>
                    <a:pt x="5892" y="4944"/>
                    <a:pt x="5959" y="5077"/>
                    <a:pt x="6059" y="5244"/>
                  </a:cubicBezTo>
                  <a:cubicBezTo>
                    <a:pt x="6087" y="5329"/>
                    <a:pt x="6212" y="5607"/>
                    <a:pt x="6085" y="5607"/>
                  </a:cubicBezTo>
                  <a:cubicBezTo>
                    <a:pt x="6063" y="5607"/>
                    <a:pt x="6033" y="5598"/>
                    <a:pt x="5992" y="5578"/>
                  </a:cubicBezTo>
                  <a:cubicBezTo>
                    <a:pt x="5926" y="5544"/>
                    <a:pt x="5859" y="5478"/>
                    <a:pt x="5826" y="5444"/>
                  </a:cubicBezTo>
                  <a:lnTo>
                    <a:pt x="4758" y="3943"/>
                  </a:lnTo>
                  <a:cubicBezTo>
                    <a:pt x="4658" y="3810"/>
                    <a:pt x="4525" y="3676"/>
                    <a:pt x="4391" y="3576"/>
                  </a:cubicBezTo>
                  <a:cubicBezTo>
                    <a:pt x="4333" y="3555"/>
                    <a:pt x="4262" y="3544"/>
                    <a:pt x="4182" y="3544"/>
                  </a:cubicBezTo>
                  <a:cubicBezTo>
                    <a:pt x="3760" y="3544"/>
                    <a:pt x="3063" y="3853"/>
                    <a:pt x="2390" y="4610"/>
                  </a:cubicBezTo>
                  <a:cubicBezTo>
                    <a:pt x="1856" y="5211"/>
                    <a:pt x="1556" y="5978"/>
                    <a:pt x="1523" y="6779"/>
                  </a:cubicBezTo>
                  <a:cubicBezTo>
                    <a:pt x="1456" y="8013"/>
                    <a:pt x="1856" y="9247"/>
                    <a:pt x="2256" y="10415"/>
                  </a:cubicBezTo>
                  <a:lnTo>
                    <a:pt x="1289" y="9447"/>
                  </a:lnTo>
                  <a:cubicBezTo>
                    <a:pt x="1088" y="9246"/>
                    <a:pt x="916" y="9162"/>
                    <a:pt x="771" y="9162"/>
                  </a:cubicBezTo>
                  <a:cubicBezTo>
                    <a:pt x="124" y="9162"/>
                    <a:pt x="0" y="10840"/>
                    <a:pt x="55" y="11249"/>
                  </a:cubicBezTo>
                  <a:cubicBezTo>
                    <a:pt x="222" y="12850"/>
                    <a:pt x="722" y="14384"/>
                    <a:pt x="1523" y="15752"/>
                  </a:cubicBezTo>
                  <a:cubicBezTo>
                    <a:pt x="2390" y="17053"/>
                    <a:pt x="3391" y="18154"/>
                    <a:pt x="4858" y="18754"/>
                  </a:cubicBezTo>
                  <a:cubicBezTo>
                    <a:pt x="4958" y="18821"/>
                    <a:pt x="5826" y="18954"/>
                    <a:pt x="5926" y="18987"/>
                  </a:cubicBezTo>
                  <a:cubicBezTo>
                    <a:pt x="6105" y="19010"/>
                    <a:pt x="6291" y="19020"/>
                    <a:pt x="6481" y="19020"/>
                  </a:cubicBezTo>
                  <a:cubicBezTo>
                    <a:pt x="7705" y="19020"/>
                    <a:pt x="9125" y="18591"/>
                    <a:pt x="10396" y="18187"/>
                  </a:cubicBezTo>
                  <a:cubicBezTo>
                    <a:pt x="11363" y="17887"/>
                    <a:pt x="12664" y="17453"/>
                    <a:pt x="13298" y="16619"/>
                  </a:cubicBezTo>
                  <a:cubicBezTo>
                    <a:pt x="13631" y="16185"/>
                    <a:pt x="13698" y="15618"/>
                    <a:pt x="13431" y="15118"/>
                  </a:cubicBezTo>
                  <a:cubicBezTo>
                    <a:pt x="13131" y="14651"/>
                    <a:pt x="12430" y="14484"/>
                    <a:pt x="12264" y="13917"/>
                  </a:cubicBezTo>
                  <a:cubicBezTo>
                    <a:pt x="13298" y="13383"/>
                    <a:pt x="14632" y="13483"/>
                    <a:pt x="15499" y="12716"/>
                  </a:cubicBezTo>
                  <a:cubicBezTo>
                    <a:pt x="16133" y="12116"/>
                    <a:pt x="16533" y="11349"/>
                    <a:pt x="16700" y="10515"/>
                  </a:cubicBezTo>
                  <a:cubicBezTo>
                    <a:pt x="16833" y="9948"/>
                    <a:pt x="16767" y="9381"/>
                    <a:pt x="16500" y="8880"/>
                  </a:cubicBezTo>
                  <a:cubicBezTo>
                    <a:pt x="16166" y="8380"/>
                    <a:pt x="15432" y="8380"/>
                    <a:pt x="14832" y="8380"/>
                  </a:cubicBezTo>
                  <a:cubicBezTo>
                    <a:pt x="14665" y="8380"/>
                    <a:pt x="14498" y="8380"/>
                    <a:pt x="14365" y="8313"/>
                  </a:cubicBezTo>
                  <a:cubicBezTo>
                    <a:pt x="14198" y="8246"/>
                    <a:pt x="14098" y="8113"/>
                    <a:pt x="14098" y="7946"/>
                  </a:cubicBezTo>
                  <a:cubicBezTo>
                    <a:pt x="14098" y="7746"/>
                    <a:pt x="14298" y="7613"/>
                    <a:pt x="14465" y="7513"/>
                  </a:cubicBezTo>
                  <a:cubicBezTo>
                    <a:pt x="14865" y="7346"/>
                    <a:pt x="15266" y="7179"/>
                    <a:pt x="15633" y="6979"/>
                  </a:cubicBezTo>
                  <a:cubicBezTo>
                    <a:pt x="16000" y="6779"/>
                    <a:pt x="16300" y="6478"/>
                    <a:pt x="16467" y="6078"/>
                  </a:cubicBezTo>
                  <a:cubicBezTo>
                    <a:pt x="16600" y="5578"/>
                    <a:pt x="16600" y="5077"/>
                    <a:pt x="16433" y="4610"/>
                  </a:cubicBezTo>
                  <a:cubicBezTo>
                    <a:pt x="16200" y="3777"/>
                    <a:pt x="15966" y="2943"/>
                    <a:pt x="15666" y="2142"/>
                  </a:cubicBezTo>
                  <a:cubicBezTo>
                    <a:pt x="15432" y="1442"/>
                    <a:pt x="15232" y="741"/>
                    <a:pt x="15099" y="7"/>
                  </a:cubicBezTo>
                  <a:cubicBezTo>
                    <a:pt x="14946" y="2"/>
                    <a:pt x="14793" y="0"/>
                    <a:pt x="146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137"/>
            <p:cNvSpPr/>
            <p:nvPr/>
          </p:nvSpPr>
          <p:spPr>
            <a:xfrm>
              <a:off x="1682250" y="3278075"/>
              <a:ext cx="242650" cy="435875"/>
            </a:xfrm>
            <a:custGeom>
              <a:avLst/>
              <a:gdLst/>
              <a:ahLst/>
              <a:cxnLst/>
              <a:rect l="l" t="t" r="r" b="b"/>
              <a:pathLst>
                <a:path w="9706" h="17435" extrusionOk="0">
                  <a:moveTo>
                    <a:pt x="9525" y="0"/>
                  </a:moveTo>
                  <a:cubicBezTo>
                    <a:pt x="9488" y="0"/>
                    <a:pt x="9447" y="9"/>
                    <a:pt x="9405" y="22"/>
                  </a:cubicBezTo>
                  <a:cubicBezTo>
                    <a:pt x="7671" y="1423"/>
                    <a:pt x="4669" y="5993"/>
                    <a:pt x="2834" y="10597"/>
                  </a:cubicBezTo>
                  <a:cubicBezTo>
                    <a:pt x="2367" y="8695"/>
                    <a:pt x="1533" y="6894"/>
                    <a:pt x="399" y="5326"/>
                  </a:cubicBezTo>
                  <a:lnTo>
                    <a:pt x="366" y="5259"/>
                  </a:lnTo>
                  <a:cubicBezTo>
                    <a:pt x="330" y="5215"/>
                    <a:pt x="285" y="5197"/>
                    <a:pt x="241" y="5197"/>
                  </a:cubicBezTo>
                  <a:cubicBezTo>
                    <a:pt x="119" y="5197"/>
                    <a:pt x="1" y="5337"/>
                    <a:pt x="99" y="5460"/>
                  </a:cubicBezTo>
                  <a:lnTo>
                    <a:pt x="132" y="5493"/>
                  </a:lnTo>
                  <a:cubicBezTo>
                    <a:pt x="1366" y="7161"/>
                    <a:pt x="2234" y="9096"/>
                    <a:pt x="2634" y="11130"/>
                  </a:cubicBezTo>
                  <a:cubicBezTo>
                    <a:pt x="1800" y="13332"/>
                    <a:pt x="1266" y="15500"/>
                    <a:pt x="1300" y="17268"/>
                  </a:cubicBezTo>
                  <a:cubicBezTo>
                    <a:pt x="1300" y="17368"/>
                    <a:pt x="1400" y="17435"/>
                    <a:pt x="1466" y="17435"/>
                  </a:cubicBezTo>
                  <a:lnTo>
                    <a:pt x="1567" y="17435"/>
                  </a:lnTo>
                  <a:cubicBezTo>
                    <a:pt x="1600" y="17402"/>
                    <a:pt x="1633" y="17335"/>
                    <a:pt x="1633" y="17268"/>
                  </a:cubicBezTo>
                  <a:cubicBezTo>
                    <a:pt x="1600" y="15534"/>
                    <a:pt x="2134" y="13399"/>
                    <a:pt x="2934" y="11230"/>
                  </a:cubicBezTo>
                  <a:cubicBezTo>
                    <a:pt x="4537" y="10143"/>
                    <a:pt x="6410" y="9546"/>
                    <a:pt x="8321" y="9546"/>
                  </a:cubicBezTo>
                  <a:cubicBezTo>
                    <a:pt x="8637" y="9546"/>
                    <a:pt x="8955" y="9563"/>
                    <a:pt x="9272" y="9596"/>
                  </a:cubicBezTo>
                  <a:cubicBezTo>
                    <a:pt x="9289" y="9613"/>
                    <a:pt x="9305" y="9621"/>
                    <a:pt x="9318" y="9621"/>
                  </a:cubicBezTo>
                  <a:cubicBezTo>
                    <a:pt x="9330" y="9621"/>
                    <a:pt x="9339" y="9613"/>
                    <a:pt x="9339" y="9596"/>
                  </a:cubicBezTo>
                  <a:cubicBezTo>
                    <a:pt x="9506" y="9563"/>
                    <a:pt x="9506" y="9329"/>
                    <a:pt x="9339" y="9296"/>
                  </a:cubicBezTo>
                  <a:cubicBezTo>
                    <a:pt x="8991" y="9258"/>
                    <a:pt x="8643" y="9240"/>
                    <a:pt x="8295" y="9240"/>
                  </a:cubicBezTo>
                  <a:cubicBezTo>
                    <a:pt x="6474" y="9240"/>
                    <a:pt x="4675" y="9750"/>
                    <a:pt x="3134" y="10730"/>
                  </a:cubicBezTo>
                  <a:cubicBezTo>
                    <a:pt x="4936" y="6160"/>
                    <a:pt x="7904" y="1624"/>
                    <a:pt x="9639" y="289"/>
                  </a:cubicBezTo>
                  <a:cubicBezTo>
                    <a:pt x="9706" y="256"/>
                    <a:pt x="9706" y="122"/>
                    <a:pt x="9639" y="56"/>
                  </a:cubicBezTo>
                  <a:cubicBezTo>
                    <a:pt x="9619" y="17"/>
                    <a:pt x="9577" y="0"/>
                    <a:pt x="95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137"/>
            <p:cNvSpPr/>
            <p:nvPr/>
          </p:nvSpPr>
          <p:spPr>
            <a:xfrm>
              <a:off x="1908200" y="489775"/>
              <a:ext cx="1455225" cy="3763925"/>
            </a:xfrm>
            <a:custGeom>
              <a:avLst/>
              <a:gdLst/>
              <a:ahLst/>
              <a:cxnLst/>
              <a:rect l="l" t="t" r="r" b="b"/>
              <a:pathLst>
                <a:path w="58209" h="150557" extrusionOk="0">
                  <a:moveTo>
                    <a:pt x="53749" y="0"/>
                  </a:moveTo>
                  <a:cubicBezTo>
                    <a:pt x="52799" y="0"/>
                    <a:pt x="51808" y="227"/>
                    <a:pt x="51037" y="675"/>
                  </a:cubicBezTo>
                  <a:lnTo>
                    <a:pt x="2469" y="28728"/>
                  </a:lnTo>
                  <a:cubicBezTo>
                    <a:pt x="1001" y="29562"/>
                    <a:pt x="67" y="31097"/>
                    <a:pt x="1" y="32765"/>
                  </a:cubicBezTo>
                  <a:lnTo>
                    <a:pt x="1" y="145746"/>
                  </a:lnTo>
                  <a:cubicBezTo>
                    <a:pt x="1" y="147413"/>
                    <a:pt x="1035" y="149315"/>
                    <a:pt x="2302" y="150049"/>
                  </a:cubicBezTo>
                  <a:cubicBezTo>
                    <a:pt x="2889" y="150388"/>
                    <a:pt x="3675" y="150556"/>
                    <a:pt x="4494" y="150556"/>
                  </a:cubicBezTo>
                  <a:cubicBezTo>
                    <a:pt x="5443" y="150556"/>
                    <a:pt x="6435" y="150330"/>
                    <a:pt x="7206" y="149882"/>
                  </a:cubicBezTo>
                  <a:lnTo>
                    <a:pt x="55607" y="121928"/>
                  </a:lnTo>
                  <a:cubicBezTo>
                    <a:pt x="57141" y="120928"/>
                    <a:pt x="58109" y="119260"/>
                    <a:pt x="58209" y="117425"/>
                  </a:cubicBezTo>
                  <a:lnTo>
                    <a:pt x="58209" y="4845"/>
                  </a:lnTo>
                  <a:cubicBezTo>
                    <a:pt x="58209" y="3177"/>
                    <a:pt x="57175" y="1242"/>
                    <a:pt x="55940" y="508"/>
                  </a:cubicBezTo>
                  <a:cubicBezTo>
                    <a:pt x="55354" y="169"/>
                    <a:pt x="54567" y="0"/>
                    <a:pt x="53749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137"/>
            <p:cNvSpPr/>
            <p:nvPr/>
          </p:nvSpPr>
          <p:spPr>
            <a:xfrm>
              <a:off x="1908200" y="489775"/>
              <a:ext cx="1455225" cy="3763925"/>
            </a:xfrm>
            <a:custGeom>
              <a:avLst/>
              <a:gdLst/>
              <a:ahLst/>
              <a:cxnLst/>
              <a:rect l="l" t="t" r="r" b="b"/>
              <a:pathLst>
                <a:path w="58209" h="150557" extrusionOk="0">
                  <a:moveTo>
                    <a:pt x="53749" y="0"/>
                  </a:moveTo>
                  <a:cubicBezTo>
                    <a:pt x="52799" y="0"/>
                    <a:pt x="51808" y="227"/>
                    <a:pt x="51037" y="675"/>
                  </a:cubicBezTo>
                  <a:lnTo>
                    <a:pt x="2469" y="28728"/>
                  </a:lnTo>
                  <a:cubicBezTo>
                    <a:pt x="1001" y="29562"/>
                    <a:pt x="67" y="31097"/>
                    <a:pt x="1" y="32765"/>
                  </a:cubicBezTo>
                  <a:lnTo>
                    <a:pt x="1" y="145746"/>
                  </a:lnTo>
                  <a:cubicBezTo>
                    <a:pt x="1" y="147413"/>
                    <a:pt x="1035" y="149315"/>
                    <a:pt x="2302" y="150049"/>
                  </a:cubicBezTo>
                  <a:cubicBezTo>
                    <a:pt x="2889" y="150388"/>
                    <a:pt x="3675" y="150556"/>
                    <a:pt x="4494" y="150556"/>
                  </a:cubicBezTo>
                  <a:cubicBezTo>
                    <a:pt x="5443" y="150556"/>
                    <a:pt x="6435" y="150330"/>
                    <a:pt x="7206" y="149882"/>
                  </a:cubicBezTo>
                  <a:lnTo>
                    <a:pt x="55607" y="121928"/>
                  </a:lnTo>
                  <a:cubicBezTo>
                    <a:pt x="57141" y="120928"/>
                    <a:pt x="58109" y="119260"/>
                    <a:pt x="58209" y="117425"/>
                  </a:cubicBezTo>
                  <a:lnTo>
                    <a:pt x="58209" y="4845"/>
                  </a:lnTo>
                  <a:cubicBezTo>
                    <a:pt x="58209" y="3177"/>
                    <a:pt x="57175" y="1242"/>
                    <a:pt x="55940" y="508"/>
                  </a:cubicBezTo>
                  <a:cubicBezTo>
                    <a:pt x="55354" y="169"/>
                    <a:pt x="54567" y="0"/>
                    <a:pt x="5374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137"/>
            <p:cNvSpPr/>
            <p:nvPr/>
          </p:nvSpPr>
          <p:spPr>
            <a:xfrm>
              <a:off x="1909025" y="1253850"/>
              <a:ext cx="163475" cy="2999825"/>
            </a:xfrm>
            <a:custGeom>
              <a:avLst/>
              <a:gdLst/>
              <a:ahLst/>
              <a:cxnLst/>
              <a:rect l="l" t="t" r="r" b="b"/>
              <a:pathLst>
                <a:path w="6539" h="119993" extrusionOk="0">
                  <a:moveTo>
                    <a:pt x="635" y="0"/>
                  </a:moveTo>
                  <a:cubicBezTo>
                    <a:pt x="234" y="667"/>
                    <a:pt x="1" y="1434"/>
                    <a:pt x="1" y="2235"/>
                  </a:cubicBezTo>
                  <a:lnTo>
                    <a:pt x="1" y="115149"/>
                  </a:lnTo>
                  <a:cubicBezTo>
                    <a:pt x="1" y="116817"/>
                    <a:pt x="1035" y="118752"/>
                    <a:pt x="2269" y="119486"/>
                  </a:cubicBezTo>
                  <a:cubicBezTo>
                    <a:pt x="2859" y="119825"/>
                    <a:pt x="3640" y="119992"/>
                    <a:pt x="4454" y="119992"/>
                  </a:cubicBezTo>
                  <a:cubicBezTo>
                    <a:pt x="5159" y="119992"/>
                    <a:pt x="5888" y="119867"/>
                    <a:pt x="6539" y="119619"/>
                  </a:cubicBezTo>
                  <a:lnTo>
                    <a:pt x="6539" y="119619"/>
                  </a:lnTo>
                  <a:cubicBezTo>
                    <a:pt x="6209" y="119740"/>
                    <a:pt x="5894" y="119799"/>
                    <a:pt x="5601" y="119799"/>
                  </a:cubicBezTo>
                  <a:cubicBezTo>
                    <a:pt x="4444" y="119799"/>
                    <a:pt x="3637" y="118881"/>
                    <a:pt x="3637" y="117284"/>
                  </a:cubicBezTo>
                  <a:lnTo>
                    <a:pt x="3637" y="5404"/>
                  </a:lnTo>
                  <a:cubicBezTo>
                    <a:pt x="3704" y="4270"/>
                    <a:pt x="4104" y="3236"/>
                    <a:pt x="4838" y="2368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137"/>
            <p:cNvSpPr/>
            <p:nvPr/>
          </p:nvSpPr>
          <p:spPr>
            <a:xfrm>
              <a:off x="1909025" y="1253850"/>
              <a:ext cx="163475" cy="2999825"/>
            </a:xfrm>
            <a:custGeom>
              <a:avLst/>
              <a:gdLst/>
              <a:ahLst/>
              <a:cxnLst/>
              <a:rect l="l" t="t" r="r" b="b"/>
              <a:pathLst>
                <a:path w="6539" h="119993" extrusionOk="0">
                  <a:moveTo>
                    <a:pt x="635" y="0"/>
                  </a:moveTo>
                  <a:cubicBezTo>
                    <a:pt x="234" y="667"/>
                    <a:pt x="1" y="1434"/>
                    <a:pt x="1" y="2235"/>
                  </a:cubicBezTo>
                  <a:lnTo>
                    <a:pt x="1" y="115149"/>
                  </a:lnTo>
                  <a:cubicBezTo>
                    <a:pt x="1" y="116817"/>
                    <a:pt x="1035" y="118752"/>
                    <a:pt x="2269" y="119486"/>
                  </a:cubicBezTo>
                  <a:cubicBezTo>
                    <a:pt x="2859" y="119825"/>
                    <a:pt x="3640" y="119992"/>
                    <a:pt x="4454" y="119992"/>
                  </a:cubicBezTo>
                  <a:cubicBezTo>
                    <a:pt x="5159" y="119992"/>
                    <a:pt x="5888" y="119867"/>
                    <a:pt x="6539" y="119619"/>
                  </a:cubicBezTo>
                  <a:lnTo>
                    <a:pt x="6539" y="119619"/>
                  </a:lnTo>
                  <a:cubicBezTo>
                    <a:pt x="6209" y="119740"/>
                    <a:pt x="5894" y="119799"/>
                    <a:pt x="5601" y="119799"/>
                  </a:cubicBezTo>
                  <a:cubicBezTo>
                    <a:pt x="4444" y="119799"/>
                    <a:pt x="3637" y="118881"/>
                    <a:pt x="3637" y="117284"/>
                  </a:cubicBezTo>
                  <a:lnTo>
                    <a:pt x="3637" y="5404"/>
                  </a:lnTo>
                  <a:cubicBezTo>
                    <a:pt x="3704" y="4270"/>
                    <a:pt x="4104" y="3236"/>
                    <a:pt x="4838" y="2368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137"/>
            <p:cNvSpPr/>
            <p:nvPr/>
          </p:nvSpPr>
          <p:spPr>
            <a:xfrm>
              <a:off x="1999925" y="564375"/>
              <a:ext cx="1363500" cy="3684550"/>
            </a:xfrm>
            <a:custGeom>
              <a:avLst/>
              <a:gdLst/>
              <a:ahLst/>
              <a:cxnLst/>
              <a:rect l="l" t="t" r="r" b="b"/>
              <a:pathLst>
                <a:path w="54540" h="147382" extrusionOk="0">
                  <a:moveTo>
                    <a:pt x="53104" y="1"/>
                  </a:moveTo>
                  <a:cubicBezTo>
                    <a:pt x="52753" y="1"/>
                    <a:pt x="52357" y="116"/>
                    <a:pt x="51938" y="360"/>
                  </a:cubicBezTo>
                  <a:lnTo>
                    <a:pt x="2302" y="29013"/>
                  </a:lnTo>
                  <a:cubicBezTo>
                    <a:pt x="935" y="29881"/>
                    <a:pt x="68" y="31382"/>
                    <a:pt x="1" y="32983"/>
                  </a:cubicBezTo>
                  <a:lnTo>
                    <a:pt x="1" y="144863"/>
                  </a:lnTo>
                  <a:cubicBezTo>
                    <a:pt x="1" y="146450"/>
                    <a:pt x="792" y="147381"/>
                    <a:pt x="1955" y="147381"/>
                  </a:cubicBezTo>
                  <a:cubicBezTo>
                    <a:pt x="2430" y="147381"/>
                    <a:pt x="2966" y="147226"/>
                    <a:pt x="3537" y="146898"/>
                  </a:cubicBezTo>
                  <a:lnTo>
                    <a:pt x="51938" y="118944"/>
                  </a:lnTo>
                  <a:cubicBezTo>
                    <a:pt x="53472" y="117944"/>
                    <a:pt x="54440" y="116276"/>
                    <a:pt x="54540" y="114441"/>
                  </a:cubicBezTo>
                  <a:lnTo>
                    <a:pt x="54540" y="1861"/>
                  </a:lnTo>
                  <a:cubicBezTo>
                    <a:pt x="54540" y="680"/>
                    <a:pt x="53955" y="1"/>
                    <a:pt x="53104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137"/>
            <p:cNvSpPr/>
            <p:nvPr/>
          </p:nvSpPr>
          <p:spPr>
            <a:xfrm>
              <a:off x="1999925" y="564375"/>
              <a:ext cx="1363500" cy="3684550"/>
            </a:xfrm>
            <a:custGeom>
              <a:avLst/>
              <a:gdLst/>
              <a:ahLst/>
              <a:cxnLst/>
              <a:rect l="l" t="t" r="r" b="b"/>
              <a:pathLst>
                <a:path w="54540" h="147382" extrusionOk="0">
                  <a:moveTo>
                    <a:pt x="53104" y="1"/>
                  </a:moveTo>
                  <a:cubicBezTo>
                    <a:pt x="52753" y="1"/>
                    <a:pt x="52357" y="116"/>
                    <a:pt x="51938" y="360"/>
                  </a:cubicBezTo>
                  <a:lnTo>
                    <a:pt x="2302" y="29013"/>
                  </a:lnTo>
                  <a:cubicBezTo>
                    <a:pt x="935" y="29881"/>
                    <a:pt x="68" y="31382"/>
                    <a:pt x="1" y="32983"/>
                  </a:cubicBezTo>
                  <a:lnTo>
                    <a:pt x="1" y="144863"/>
                  </a:lnTo>
                  <a:cubicBezTo>
                    <a:pt x="1" y="146450"/>
                    <a:pt x="792" y="147381"/>
                    <a:pt x="1955" y="147381"/>
                  </a:cubicBezTo>
                  <a:cubicBezTo>
                    <a:pt x="2430" y="147381"/>
                    <a:pt x="2966" y="147226"/>
                    <a:pt x="3537" y="146898"/>
                  </a:cubicBezTo>
                  <a:lnTo>
                    <a:pt x="51938" y="118944"/>
                  </a:lnTo>
                  <a:cubicBezTo>
                    <a:pt x="53472" y="117944"/>
                    <a:pt x="54440" y="116276"/>
                    <a:pt x="54540" y="114441"/>
                  </a:cubicBezTo>
                  <a:lnTo>
                    <a:pt x="54540" y="1861"/>
                  </a:lnTo>
                  <a:cubicBezTo>
                    <a:pt x="54540" y="680"/>
                    <a:pt x="53955" y="1"/>
                    <a:pt x="5310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137"/>
            <p:cNvSpPr/>
            <p:nvPr/>
          </p:nvSpPr>
          <p:spPr>
            <a:xfrm>
              <a:off x="2039950" y="789175"/>
              <a:ext cx="1267600" cy="3330700"/>
            </a:xfrm>
            <a:custGeom>
              <a:avLst/>
              <a:gdLst/>
              <a:ahLst/>
              <a:cxnLst/>
              <a:rect l="l" t="t" r="r" b="b"/>
              <a:pathLst>
                <a:path w="50704" h="133228" extrusionOk="0">
                  <a:moveTo>
                    <a:pt x="49307" y="1"/>
                  </a:moveTo>
                  <a:cubicBezTo>
                    <a:pt x="48973" y="1"/>
                    <a:pt x="48597" y="109"/>
                    <a:pt x="48202" y="341"/>
                  </a:cubicBezTo>
                  <a:lnTo>
                    <a:pt x="2469" y="26760"/>
                  </a:lnTo>
                  <a:cubicBezTo>
                    <a:pt x="1002" y="27694"/>
                    <a:pt x="101" y="29295"/>
                    <a:pt x="1" y="31029"/>
                  </a:cubicBezTo>
                  <a:lnTo>
                    <a:pt x="1" y="131468"/>
                  </a:lnTo>
                  <a:cubicBezTo>
                    <a:pt x="1" y="132585"/>
                    <a:pt x="560" y="133228"/>
                    <a:pt x="1375" y="133228"/>
                  </a:cubicBezTo>
                  <a:cubicBezTo>
                    <a:pt x="1705" y="133228"/>
                    <a:pt x="2076" y="133123"/>
                    <a:pt x="2469" y="132902"/>
                  </a:cubicBezTo>
                  <a:lnTo>
                    <a:pt x="48202" y="106483"/>
                  </a:lnTo>
                  <a:cubicBezTo>
                    <a:pt x="49670" y="105516"/>
                    <a:pt x="50604" y="103915"/>
                    <a:pt x="50704" y="102180"/>
                  </a:cubicBezTo>
                  <a:lnTo>
                    <a:pt x="50704" y="1775"/>
                  </a:lnTo>
                  <a:cubicBezTo>
                    <a:pt x="50704" y="660"/>
                    <a:pt x="50130" y="1"/>
                    <a:pt x="4930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137"/>
            <p:cNvSpPr/>
            <p:nvPr/>
          </p:nvSpPr>
          <p:spPr>
            <a:xfrm>
              <a:off x="2039950" y="816850"/>
              <a:ext cx="1172550" cy="3206500"/>
            </a:xfrm>
            <a:custGeom>
              <a:avLst/>
              <a:gdLst/>
              <a:ahLst/>
              <a:cxnLst/>
              <a:rect l="l" t="t" r="r" b="b"/>
              <a:pathLst>
                <a:path w="46902" h="128260" extrusionOk="0">
                  <a:moveTo>
                    <a:pt x="46901" y="1"/>
                  </a:moveTo>
                  <a:lnTo>
                    <a:pt x="2469" y="25653"/>
                  </a:lnTo>
                  <a:cubicBezTo>
                    <a:pt x="1002" y="26587"/>
                    <a:pt x="101" y="28188"/>
                    <a:pt x="1" y="29922"/>
                  </a:cubicBezTo>
                  <a:lnTo>
                    <a:pt x="1" y="128259"/>
                  </a:lnTo>
                  <a:lnTo>
                    <a:pt x="44433" y="102608"/>
                  </a:lnTo>
                  <a:cubicBezTo>
                    <a:pt x="45900" y="101674"/>
                    <a:pt x="46801" y="100073"/>
                    <a:pt x="46901" y="98338"/>
                  </a:cubicBezTo>
                  <a:lnTo>
                    <a:pt x="46901" y="1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137"/>
            <p:cNvSpPr/>
            <p:nvPr/>
          </p:nvSpPr>
          <p:spPr>
            <a:xfrm>
              <a:off x="2558675" y="955675"/>
              <a:ext cx="229350" cy="158750"/>
            </a:xfrm>
            <a:custGeom>
              <a:avLst/>
              <a:gdLst/>
              <a:ahLst/>
              <a:cxnLst/>
              <a:rect l="l" t="t" r="r" b="b"/>
              <a:pathLst>
                <a:path w="9174" h="6350" extrusionOk="0">
                  <a:moveTo>
                    <a:pt x="8739" y="0"/>
                  </a:moveTo>
                  <a:cubicBezTo>
                    <a:pt x="8629" y="0"/>
                    <a:pt x="8504" y="38"/>
                    <a:pt x="8373" y="119"/>
                  </a:cubicBezTo>
                  <a:lnTo>
                    <a:pt x="834" y="4488"/>
                  </a:lnTo>
                  <a:cubicBezTo>
                    <a:pt x="367" y="4755"/>
                    <a:pt x="67" y="5256"/>
                    <a:pt x="0" y="5823"/>
                  </a:cubicBezTo>
                  <a:cubicBezTo>
                    <a:pt x="0" y="6163"/>
                    <a:pt x="170" y="6349"/>
                    <a:pt x="426" y="6349"/>
                  </a:cubicBezTo>
                  <a:cubicBezTo>
                    <a:pt x="546" y="6349"/>
                    <a:pt x="685" y="6308"/>
                    <a:pt x="834" y="6223"/>
                  </a:cubicBezTo>
                  <a:lnTo>
                    <a:pt x="8373" y="1887"/>
                  </a:lnTo>
                  <a:cubicBezTo>
                    <a:pt x="8840" y="1586"/>
                    <a:pt x="9140" y="1086"/>
                    <a:pt x="9173" y="552"/>
                  </a:cubicBezTo>
                  <a:cubicBezTo>
                    <a:pt x="9173" y="203"/>
                    <a:pt x="8995" y="0"/>
                    <a:pt x="873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137"/>
            <p:cNvSpPr/>
            <p:nvPr/>
          </p:nvSpPr>
          <p:spPr>
            <a:xfrm>
              <a:off x="2883075" y="877800"/>
              <a:ext cx="38375" cy="49625"/>
            </a:xfrm>
            <a:custGeom>
              <a:avLst/>
              <a:gdLst/>
              <a:ahLst/>
              <a:cxnLst/>
              <a:rect l="l" t="t" r="r" b="b"/>
              <a:pathLst>
                <a:path w="1535" h="1985" extrusionOk="0">
                  <a:moveTo>
                    <a:pt x="1104" y="1"/>
                  </a:moveTo>
                  <a:cubicBezTo>
                    <a:pt x="1003" y="1"/>
                    <a:pt x="889" y="32"/>
                    <a:pt x="767" y="98"/>
                  </a:cubicBezTo>
                  <a:cubicBezTo>
                    <a:pt x="334" y="398"/>
                    <a:pt x="33" y="899"/>
                    <a:pt x="0" y="1432"/>
                  </a:cubicBezTo>
                  <a:cubicBezTo>
                    <a:pt x="0" y="1782"/>
                    <a:pt x="179" y="1985"/>
                    <a:pt x="423" y="1985"/>
                  </a:cubicBezTo>
                  <a:cubicBezTo>
                    <a:pt x="529" y="1985"/>
                    <a:pt x="646" y="1947"/>
                    <a:pt x="767" y="1866"/>
                  </a:cubicBezTo>
                  <a:cubicBezTo>
                    <a:pt x="1234" y="1599"/>
                    <a:pt x="1501" y="1099"/>
                    <a:pt x="1534" y="565"/>
                  </a:cubicBezTo>
                  <a:cubicBezTo>
                    <a:pt x="1534" y="206"/>
                    <a:pt x="1362" y="1"/>
                    <a:pt x="110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137"/>
            <p:cNvSpPr/>
            <p:nvPr/>
          </p:nvSpPr>
          <p:spPr>
            <a:xfrm>
              <a:off x="2959775" y="833900"/>
              <a:ext cx="38400" cy="49325"/>
            </a:xfrm>
            <a:custGeom>
              <a:avLst/>
              <a:gdLst/>
              <a:ahLst/>
              <a:cxnLst/>
              <a:rect l="l" t="t" r="r" b="b"/>
              <a:pathLst>
                <a:path w="1536" h="1973" extrusionOk="0">
                  <a:moveTo>
                    <a:pt x="1112" y="1"/>
                  </a:moveTo>
                  <a:cubicBezTo>
                    <a:pt x="1007" y="1"/>
                    <a:pt x="889" y="39"/>
                    <a:pt x="768" y="119"/>
                  </a:cubicBezTo>
                  <a:cubicBezTo>
                    <a:pt x="301" y="386"/>
                    <a:pt x="34" y="887"/>
                    <a:pt x="1" y="1420"/>
                  </a:cubicBezTo>
                  <a:cubicBezTo>
                    <a:pt x="1" y="1770"/>
                    <a:pt x="163" y="1973"/>
                    <a:pt x="409" y="1973"/>
                  </a:cubicBezTo>
                  <a:cubicBezTo>
                    <a:pt x="515" y="1973"/>
                    <a:pt x="637" y="1935"/>
                    <a:pt x="768" y="1854"/>
                  </a:cubicBezTo>
                  <a:cubicBezTo>
                    <a:pt x="1202" y="1587"/>
                    <a:pt x="1502" y="1087"/>
                    <a:pt x="1535" y="553"/>
                  </a:cubicBezTo>
                  <a:cubicBezTo>
                    <a:pt x="1535" y="204"/>
                    <a:pt x="1357" y="1"/>
                    <a:pt x="111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137"/>
            <p:cNvSpPr/>
            <p:nvPr/>
          </p:nvSpPr>
          <p:spPr>
            <a:xfrm>
              <a:off x="2349350" y="1186650"/>
              <a:ext cx="37550" cy="49325"/>
            </a:xfrm>
            <a:custGeom>
              <a:avLst/>
              <a:gdLst/>
              <a:ahLst/>
              <a:cxnLst/>
              <a:rect l="l" t="t" r="r" b="b"/>
              <a:pathLst>
                <a:path w="1502" h="1973" extrusionOk="0">
                  <a:moveTo>
                    <a:pt x="1105" y="1"/>
                  </a:moveTo>
                  <a:cubicBezTo>
                    <a:pt x="1003" y="1"/>
                    <a:pt x="889" y="39"/>
                    <a:pt x="768" y="120"/>
                  </a:cubicBezTo>
                  <a:cubicBezTo>
                    <a:pt x="301" y="386"/>
                    <a:pt x="0" y="887"/>
                    <a:pt x="0" y="1421"/>
                  </a:cubicBezTo>
                  <a:cubicBezTo>
                    <a:pt x="0" y="1770"/>
                    <a:pt x="163" y="1973"/>
                    <a:pt x="409" y="1973"/>
                  </a:cubicBezTo>
                  <a:cubicBezTo>
                    <a:pt x="515" y="1973"/>
                    <a:pt x="637" y="1935"/>
                    <a:pt x="768" y="1854"/>
                  </a:cubicBezTo>
                  <a:cubicBezTo>
                    <a:pt x="1201" y="1587"/>
                    <a:pt x="1468" y="1087"/>
                    <a:pt x="1502" y="553"/>
                  </a:cubicBezTo>
                  <a:cubicBezTo>
                    <a:pt x="1502" y="204"/>
                    <a:pt x="1339" y="1"/>
                    <a:pt x="110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137"/>
            <p:cNvSpPr/>
            <p:nvPr/>
          </p:nvSpPr>
          <p:spPr>
            <a:xfrm>
              <a:off x="2425225" y="1142475"/>
              <a:ext cx="38400" cy="49300"/>
            </a:xfrm>
            <a:custGeom>
              <a:avLst/>
              <a:gdLst/>
              <a:ahLst/>
              <a:cxnLst/>
              <a:rect l="l" t="t" r="r" b="b"/>
              <a:pathLst>
                <a:path w="1536" h="1972" extrusionOk="0">
                  <a:moveTo>
                    <a:pt x="1127" y="0"/>
                  </a:moveTo>
                  <a:cubicBezTo>
                    <a:pt x="1021" y="0"/>
                    <a:pt x="899" y="38"/>
                    <a:pt x="768" y="119"/>
                  </a:cubicBezTo>
                  <a:cubicBezTo>
                    <a:pt x="301" y="386"/>
                    <a:pt x="34" y="886"/>
                    <a:pt x="1" y="1420"/>
                  </a:cubicBezTo>
                  <a:cubicBezTo>
                    <a:pt x="1" y="1769"/>
                    <a:pt x="180" y="1972"/>
                    <a:pt x="424" y="1972"/>
                  </a:cubicBezTo>
                  <a:cubicBezTo>
                    <a:pt x="529" y="1972"/>
                    <a:pt x="647" y="1934"/>
                    <a:pt x="768" y="1853"/>
                  </a:cubicBezTo>
                  <a:cubicBezTo>
                    <a:pt x="1235" y="1586"/>
                    <a:pt x="1502" y="1086"/>
                    <a:pt x="1535" y="552"/>
                  </a:cubicBezTo>
                  <a:cubicBezTo>
                    <a:pt x="1535" y="203"/>
                    <a:pt x="1373" y="0"/>
                    <a:pt x="112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137"/>
            <p:cNvSpPr/>
            <p:nvPr/>
          </p:nvSpPr>
          <p:spPr>
            <a:xfrm>
              <a:off x="2275125" y="883875"/>
              <a:ext cx="1270100" cy="3329400"/>
            </a:xfrm>
            <a:custGeom>
              <a:avLst/>
              <a:gdLst/>
              <a:ahLst/>
              <a:cxnLst/>
              <a:rect l="l" t="t" r="r" b="b"/>
              <a:pathLst>
                <a:path w="50804" h="133176" extrusionOk="0">
                  <a:moveTo>
                    <a:pt x="48109" y="1"/>
                  </a:moveTo>
                  <a:cubicBezTo>
                    <a:pt x="47745" y="1"/>
                    <a:pt x="47377" y="84"/>
                    <a:pt x="47034" y="255"/>
                  </a:cubicBezTo>
                  <a:lnTo>
                    <a:pt x="1035" y="26774"/>
                  </a:lnTo>
                  <a:cubicBezTo>
                    <a:pt x="434" y="27175"/>
                    <a:pt x="34" y="27842"/>
                    <a:pt x="1" y="28576"/>
                  </a:cubicBezTo>
                  <a:lnTo>
                    <a:pt x="1" y="130782"/>
                  </a:lnTo>
                  <a:cubicBezTo>
                    <a:pt x="34" y="131516"/>
                    <a:pt x="434" y="132150"/>
                    <a:pt x="1035" y="132550"/>
                  </a:cubicBezTo>
                  <a:lnTo>
                    <a:pt x="1669" y="132950"/>
                  </a:lnTo>
                  <a:cubicBezTo>
                    <a:pt x="2002" y="133100"/>
                    <a:pt x="2361" y="133175"/>
                    <a:pt x="2719" y="133175"/>
                  </a:cubicBezTo>
                  <a:cubicBezTo>
                    <a:pt x="3078" y="133175"/>
                    <a:pt x="3436" y="133100"/>
                    <a:pt x="3770" y="132950"/>
                  </a:cubicBezTo>
                  <a:lnTo>
                    <a:pt x="49770" y="106365"/>
                  </a:lnTo>
                  <a:cubicBezTo>
                    <a:pt x="50370" y="105931"/>
                    <a:pt x="50770" y="105264"/>
                    <a:pt x="50804" y="104563"/>
                  </a:cubicBezTo>
                  <a:lnTo>
                    <a:pt x="50804" y="2390"/>
                  </a:lnTo>
                  <a:cubicBezTo>
                    <a:pt x="50770" y="1656"/>
                    <a:pt x="50370" y="989"/>
                    <a:pt x="49770" y="622"/>
                  </a:cubicBezTo>
                  <a:lnTo>
                    <a:pt x="49102" y="222"/>
                  </a:lnTo>
                  <a:cubicBezTo>
                    <a:pt x="48794" y="76"/>
                    <a:pt x="48454" y="1"/>
                    <a:pt x="48109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137"/>
            <p:cNvSpPr/>
            <p:nvPr/>
          </p:nvSpPr>
          <p:spPr>
            <a:xfrm>
              <a:off x="2343500" y="930400"/>
              <a:ext cx="1201725" cy="3275625"/>
            </a:xfrm>
            <a:custGeom>
              <a:avLst/>
              <a:gdLst/>
              <a:ahLst/>
              <a:cxnLst/>
              <a:rect l="l" t="t" r="r" b="b"/>
              <a:pathLst>
                <a:path w="48069" h="131025" extrusionOk="0">
                  <a:moveTo>
                    <a:pt x="47105" y="1"/>
                  </a:moveTo>
                  <a:cubicBezTo>
                    <a:pt x="46947" y="1"/>
                    <a:pt x="46786" y="41"/>
                    <a:pt x="46634" y="129"/>
                  </a:cubicBezTo>
                  <a:lnTo>
                    <a:pt x="1402" y="26248"/>
                  </a:lnTo>
                  <a:cubicBezTo>
                    <a:pt x="535" y="26748"/>
                    <a:pt x="1" y="27715"/>
                    <a:pt x="1" y="28716"/>
                  </a:cubicBezTo>
                  <a:lnTo>
                    <a:pt x="1" y="129989"/>
                  </a:lnTo>
                  <a:cubicBezTo>
                    <a:pt x="1" y="130648"/>
                    <a:pt x="317" y="131025"/>
                    <a:pt x="785" y="131025"/>
                  </a:cubicBezTo>
                  <a:cubicBezTo>
                    <a:pt x="979" y="131025"/>
                    <a:pt x="1200" y="130960"/>
                    <a:pt x="1435" y="130822"/>
                  </a:cubicBezTo>
                  <a:lnTo>
                    <a:pt x="46634" y="104737"/>
                  </a:lnTo>
                  <a:cubicBezTo>
                    <a:pt x="47435" y="104270"/>
                    <a:pt x="48069" y="103703"/>
                    <a:pt x="48069" y="102769"/>
                  </a:cubicBezTo>
                  <a:lnTo>
                    <a:pt x="48069" y="963"/>
                  </a:lnTo>
                  <a:cubicBezTo>
                    <a:pt x="48069" y="405"/>
                    <a:pt x="47606" y="1"/>
                    <a:pt x="47105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137"/>
            <p:cNvSpPr/>
            <p:nvPr/>
          </p:nvSpPr>
          <p:spPr>
            <a:xfrm>
              <a:off x="2342675" y="930275"/>
              <a:ext cx="1202550" cy="3275700"/>
            </a:xfrm>
            <a:custGeom>
              <a:avLst/>
              <a:gdLst/>
              <a:ahLst/>
              <a:cxnLst/>
              <a:rect l="l" t="t" r="r" b="b"/>
              <a:pathLst>
                <a:path w="48102" h="131028" extrusionOk="0">
                  <a:moveTo>
                    <a:pt x="47134" y="0"/>
                  </a:moveTo>
                  <a:cubicBezTo>
                    <a:pt x="47139" y="0"/>
                    <a:pt x="47145" y="1"/>
                    <a:pt x="47150" y="1"/>
                  </a:cubicBezTo>
                  <a:lnTo>
                    <a:pt x="47150" y="1"/>
                  </a:lnTo>
                  <a:cubicBezTo>
                    <a:pt x="47156" y="1"/>
                    <a:pt x="47162" y="0"/>
                    <a:pt x="47168" y="0"/>
                  </a:cubicBezTo>
                  <a:close/>
                  <a:moveTo>
                    <a:pt x="47153" y="401"/>
                  </a:moveTo>
                  <a:cubicBezTo>
                    <a:pt x="47478" y="409"/>
                    <a:pt x="47735" y="640"/>
                    <a:pt x="47735" y="968"/>
                  </a:cubicBezTo>
                  <a:lnTo>
                    <a:pt x="47735" y="102774"/>
                  </a:lnTo>
                  <a:cubicBezTo>
                    <a:pt x="47735" y="103408"/>
                    <a:pt x="47334" y="103908"/>
                    <a:pt x="46467" y="104375"/>
                  </a:cubicBezTo>
                  <a:lnTo>
                    <a:pt x="1268" y="130494"/>
                  </a:lnTo>
                  <a:cubicBezTo>
                    <a:pt x="1135" y="130561"/>
                    <a:pt x="1001" y="130627"/>
                    <a:pt x="835" y="130627"/>
                  </a:cubicBezTo>
                  <a:cubicBezTo>
                    <a:pt x="501" y="130627"/>
                    <a:pt x="434" y="130260"/>
                    <a:pt x="434" y="130027"/>
                  </a:cubicBezTo>
                  <a:lnTo>
                    <a:pt x="434" y="28721"/>
                  </a:lnTo>
                  <a:cubicBezTo>
                    <a:pt x="434" y="27854"/>
                    <a:pt x="901" y="27053"/>
                    <a:pt x="1635" y="26586"/>
                  </a:cubicBezTo>
                  <a:lnTo>
                    <a:pt x="46901" y="467"/>
                  </a:lnTo>
                  <a:cubicBezTo>
                    <a:pt x="46964" y="436"/>
                    <a:pt x="47058" y="404"/>
                    <a:pt x="47153" y="401"/>
                  </a:cubicBezTo>
                  <a:close/>
                  <a:moveTo>
                    <a:pt x="47150" y="1"/>
                  </a:moveTo>
                  <a:lnTo>
                    <a:pt x="47150" y="1"/>
                  </a:lnTo>
                  <a:cubicBezTo>
                    <a:pt x="46989" y="3"/>
                    <a:pt x="46829" y="36"/>
                    <a:pt x="46701" y="101"/>
                  </a:cubicBezTo>
                  <a:lnTo>
                    <a:pt x="1435" y="26253"/>
                  </a:lnTo>
                  <a:cubicBezTo>
                    <a:pt x="568" y="26753"/>
                    <a:pt x="1" y="27720"/>
                    <a:pt x="1" y="28721"/>
                  </a:cubicBezTo>
                  <a:lnTo>
                    <a:pt x="1" y="130027"/>
                  </a:lnTo>
                  <a:cubicBezTo>
                    <a:pt x="1" y="130661"/>
                    <a:pt x="334" y="131028"/>
                    <a:pt x="801" y="131028"/>
                  </a:cubicBezTo>
                  <a:cubicBezTo>
                    <a:pt x="1035" y="131028"/>
                    <a:pt x="1235" y="130961"/>
                    <a:pt x="1435" y="130827"/>
                  </a:cubicBezTo>
                  <a:lnTo>
                    <a:pt x="46667" y="104742"/>
                  </a:lnTo>
                  <a:cubicBezTo>
                    <a:pt x="47468" y="104275"/>
                    <a:pt x="48102" y="103708"/>
                    <a:pt x="48102" y="102774"/>
                  </a:cubicBezTo>
                  <a:lnTo>
                    <a:pt x="48102" y="968"/>
                  </a:lnTo>
                  <a:cubicBezTo>
                    <a:pt x="48102" y="439"/>
                    <a:pt x="47676" y="9"/>
                    <a:pt x="47150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137"/>
            <p:cNvSpPr/>
            <p:nvPr/>
          </p:nvSpPr>
          <p:spPr>
            <a:xfrm>
              <a:off x="2282625" y="884000"/>
              <a:ext cx="1262600" cy="729300"/>
            </a:xfrm>
            <a:custGeom>
              <a:avLst/>
              <a:gdLst/>
              <a:ahLst/>
              <a:cxnLst/>
              <a:rect l="l" t="t" r="r" b="b"/>
              <a:pathLst>
                <a:path w="50504" h="29172" extrusionOk="0">
                  <a:moveTo>
                    <a:pt x="47785" y="0"/>
                  </a:moveTo>
                  <a:cubicBezTo>
                    <a:pt x="47426" y="0"/>
                    <a:pt x="47068" y="84"/>
                    <a:pt x="46734" y="250"/>
                  </a:cubicBezTo>
                  <a:lnTo>
                    <a:pt x="735" y="26769"/>
                  </a:lnTo>
                  <a:cubicBezTo>
                    <a:pt x="435" y="26969"/>
                    <a:pt x="168" y="27236"/>
                    <a:pt x="1" y="27570"/>
                  </a:cubicBezTo>
                  <a:lnTo>
                    <a:pt x="2803" y="29171"/>
                  </a:lnTo>
                  <a:cubicBezTo>
                    <a:pt x="2803" y="29171"/>
                    <a:pt x="2803" y="29171"/>
                    <a:pt x="2803" y="29138"/>
                  </a:cubicBezTo>
                  <a:cubicBezTo>
                    <a:pt x="3036" y="28704"/>
                    <a:pt x="3403" y="28370"/>
                    <a:pt x="3837" y="28104"/>
                  </a:cubicBezTo>
                  <a:lnTo>
                    <a:pt x="49069" y="1985"/>
                  </a:lnTo>
                  <a:cubicBezTo>
                    <a:pt x="49221" y="1897"/>
                    <a:pt x="49382" y="1857"/>
                    <a:pt x="49540" y="1857"/>
                  </a:cubicBezTo>
                  <a:cubicBezTo>
                    <a:pt x="50041" y="1857"/>
                    <a:pt x="50504" y="2261"/>
                    <a:pt x="50504" y="2819"/>
                  </a:cubicBezTo>
                  <a:lnTo>
                    <a:pt x="50504" y="2419"/>
                  </a:lnTo>
                  <a:cubicBezTo>
                    <a:pt x="50470" y="1685"/>
                    <a:pt x="50070" y="1018"/>
                    <a:pt x="49470" y="617"/>
                  </a:cubicBezTo>
                  <a:lnTo>
                    <a:pt x="48836" y="250"/>
                  </a:lnTo>
                  <a:cubicBezTo>
                    <a:pt x="48502" y="84"/>
                    <a:pt x="48144" y="0"/>
                    <a:pt x="47785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137"/>
            <p:cNvSpPr/>
            <p:nvPr/>
          </p:nvSpPr>
          <p:spPr>
            <a:xfrm>
              <a:off x="2550325" y="1571575"/>
              <a:ext cx="22550" cy="51725"/>
            </a:xfrm>
            <a:custGeom>
              <a:avLst/>
              <a:gdLst/>
              <a:ahLst/>
              <a:cxnLst/>
              <a:rect l="l" t="t" r="r" b="b"/>
              <a:pathLst>
                <a:path w="902" h="2069" extrusionOk="0">
                  <a:moveTo>
                    <a:pt x="568" y="501"/>
                  </a:moveTo>
                  <a:lnTo>
                    <a:pt x="568" y="1334"/>
                  </a:lnTo>
                  <a:lnTo>
                    <a:pt x="167" y="1568"/>
                  </a:lnTo>
                  <a:lnTo>
                    <a:pt x="167" y="1568"/>
                  </a:lnTo>
                  <a:lnTo>
                    <a:pt x="568" y="501"/>
                  </a:lnTo>
                  <a:close/>
                  <a:moveTo>
                    <a:pt x="668" y="0"/>
                  </a:moveTo>
                  <a:lnTo>
                    <a:pt x="601" y="67"/>
                  </a:lnTo>
                  <a:lnTo>
                    <a:pt x="568" y="67"/>
                  </a:lnTo>
                  <a:cubicBezTo>
                    <a:pt x="568" y="100"/>
                    <a:pt x="534" y="134"/>
                    <a:pt x="534" y="134"/>
                  </a:cubicBezTo>
                  <a:lnTo>
                    <a:pt x="1" y="1668"/>
                  </a:lnTo>
                  <a:lnTo>
                    <a:pt x="1" y="1735"/>
                  </a:lnTo>
                  <a:cubicBezTo>
                    <a:pt x="1" y="1735"/>
                    <a:pt x="1" y="1768"/>
                    <a:pt x="1" y="1768"/>
                  </a:cubicBezTo>
                  <a:lnTo>
                    <a:pt x="1" y="1902"/>
                  </a:lnTo>
                  <a:cubicBezTo>
                    <a:pt x="1" y="1968"/>
                    <a:pt x="1" y="1968"/>
                    <a:pt x="34" y="1968"/>
                  </a:cubicBezTo>
                  <a:lnTo>
                    <a:pt x="568" y="1668"/>
                  </a:lnTo>
                  <a:lnTo>
                    <a:pt x="568" y="2002"/>
                  </a:lnTo>
                  <a:lnTo>
                    <a:pt x="568" y="2068"/>
                  </a:lnTo>
                  <a:lnTo>
                    <a:pt x="601" y="2068"/>
                  </a:lnTo>
                  <a:lnTo>
                    <a:pt x="668" y="2002"/>
                  </a:lnTo>
                  <a:cubicBezTo>
                    <a:pt x="701" y="2002"/>
                    <a:pt x="701" y="1968"/>
                    <a:pt x="734" y="1968"/>
                  </a:cubicBezTo>
                  <a:cubicBezTo>
                    <a:pt x="734" y="1935"/>
                    <a:pt x="734" y="1902"/>
                    <a:pt x="734" y="1868"/>
                  </a:cubicBezTo>
                  <a:lnTo>
                    <a:pt x="734" y="1535"/>
                  </a:lnTo>
                  <a:lnTo>
                    <a:pt x="834" y="1468"/>
                  </a:lnTo>
                  <a:cubicBezTo>
                    <a:pt x="868" y="1468"/>
                    <a:pt x="868" y="1435"/>
                    <a:pt x="901" y="1435"/>
                  </a:cubicBezTo>
                  <a:cubicBezTo>
                    <a:pt x="901" y="1401"/>
                    <a:pt x="901" y="1368"/>
                    <a:pt x="901" y="1334"/>
                  </a:cubicBezTo>
                  <a:lnTo>
                    <a:pt x="901" y="1234"/>
                  </a:lnTo>
                  <a:cubicBezTo>
                    <a:pt x="901" y="1234"/>
                    <a:pt x="901" y="1201"/>
                    <a:pt x="901" y="1168"/>
                  </a:cubicBezTo>
                  <a:lnTo>
                    <a:pt x="834" y="1168"/>
                  </a:lnTo>
                  <a:lnTo>
                    <a:pt x="734" y="1234"/>
                  </a:lnTo>
                  <a:lnTo>
                    <a:pt x="734" y="100"/>
                  </a:lnTo>
                  <a:cubicBezTo>
                    <a:pt x="734" y="67"/>
                    <a:pt x="734" y="34"/>
                    <a:pt x="734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137"/>
            <p:cNvSpPr/>
            <p:nvPr/>
          </p:nvSpPr>
          <p:spPr>
            <a:xfrm>
              <a:off x="2575350" y="1555100"/>
              <a:ext cx="25875" cy="56225"/>
            </a:xfrm>
            <a:custGeom>
              <a:avLst/>
              <a:gdLst/>
              <a:ahLst/>
              <a:cxnLst/>
              <a:rect l="l" t="t" r="r" b="b"/>
              <a:pathLst>
                <a:path w="1035" h="2249" extrusionOk="0">
                  <a:moveTo>
                    <a:pt x="872" y="0"/>
                  </a:moveTo>
                  <a:cubicBezTo>
                    <a:pt x="843" y="0"/>
                    <a:pt x="817" y="9"/>
                    <a:pt x="801" y="25"/>
                  </a:cubicBezTo>
                  <a:cubicBezTo>
                    <a:pt x="734" y="25"/>
                    <a:pt x="634" y="59"/>
                    <a:pt x="601" y="92"/>
                  </a:cubicBezTo>
                  <a:cubicBezTo>
                    <a:pt x="401" y="226"/>
                    <a:pt x="234" y="392"/>
                    <a:pt x="167" y="626"/>
                  </a:cubicBezTo>
                  <a:cubicBezTo>
                    <a:pt x="67" y="893"/>
                    <a:pt x="0" y="1160"/>
                    <a:pt x="0" y="1460"/>
                  </a:cubicBezTo>
                  <a:cubicBezTo>
                    <a:pt x="0" y="1693"/>
                    <a:pt x="34" y="1960"/>
                    <a:pt x="167" y="2160"/>
                  </a:cubicBezTo>
                  <a:cubicBezTo>
                    <a:pt x="221" y="2214"/>
                    <a:pt x="284" y="2248"/>
                    <a:pt x="356" y="2248"/>
                  </a:cubicBezTo>
                  <a:cubicBezTo>
                    <a:pt x="419" y="2248"/>
                    <a:pt x="490" y="2222"/>
                    <a:pt x="567" y="2160"/>
                  </a:cubicBezTo>
                  <a:cubicBezTo>
                    <a:pt x="767" y="2060"/>
                    <a:pt x="901" y="1927"/>
                    <a:pt x="1001" y="1760"/>
                  </a:cubicBezTo>
                  <a:cubicBezTo>
                    <a:pt x="1001" y="1727"/>
                    <a:pt x="1001" y="1727"/>
                    <a:pt x="1034" y="1693"/>
                  </a:cubicBezTo>
                  <a:cubicBezTo>
                    <a:pt x="1034" y="1660"/>
                    <a:pt x="1034" y="1660"/>
                    <a:pt x="1034" y="1627"/>
                  </a:cubicBezTo>
                  <a:lnTo>
                    <a:pt x="1034" y="859"/>
                  </a:lnTo>
                  <a:cubicBezTo>
                    <a:pt x="1034" y="826"/>
                    <a:pt x="1034" y="793"/>
                    <a:pt x="1034" y="759"/>
                  </a:cubicBezTo>
                  <a:lnTo>
                    <a:pt x="968" y="759"/>
                  </a:lnTo>
                  <a:lnTo>
                    <a:pt x="634" y="959"/>
                  </a:lnTo>
                  <a:cubicBezTo>
                    <a:pt x="601" y="993"/>
                    <a:pt x="601" y="993"/>
                    <a:pt x="567" y="1026"/>
                  </a:cubicBezTo>
                  <a:cubicBezTo>
                    <a:pt x="567" y="1059"/>
                    <a:pt x="567" y="1093"/>
                    <a:pt x="567" y="1126"/>
                  </a:cubicBezTo>
                  <a:lnTo>
                    <a:pt x="567" y="1193"/>
                  </a:lnTo>
                  <a:cubicBezTo>
                    <a:pt x="567" y="1226"/>
                    <a:pt x="567" y="1260"/>
                    <a:pt x="567" y="1260"/>
                  </a:cubicBezTo>
                  <a:lnTo>
                    <a:pt x="634" y="1260"/>
                  </a:lnTo>
                  <a:lnTo>
                    <a:pt x="834" y="1126"/>
                  </a:lnTo>
                  <a:lnTo>
                    <a:pt x="834" y="1660"/>
                  </a:lnTo>
                  <a:cubicBezTo>
                    <a:pt x="801" y="1693"/>
                    <a:pt x="767" y="1760"/>
                    <a:pt x="734" y="1793"/>
                  </a:cubicBezTo>
                  <a:cubicBezTo>
                    <a:pt x="701" y="1827"/>
                    <a:pt x="667" y="1827"/>
                    <a:pt x="601" y="1860"/>
                  </a:cubicBezTo>
                  <a:cubicBezTo>
                    <a:pt x="551" y="1893"/>
                    <a:pt x="501" y="1910"/>
                    <a:pt x="455" y="1910"/>
                  </a:cubicBezTo>
                  <a:cubicBezTo>
                    <a:pt x="409" y="1910"/>
                    <a:pt x="367" y="1893"/>
                    <a:pt x="334" y="1860"/>
                  </a:cubicBezTo>
                  <a:cubicBezTo>
                    <a:pt x="234" y="1693"/>
                    <a:pt x="200" y="1526"/>
                    <a:pt x="200" y="1326"/>
                  </a:cubicBezTo>
                  <a:cubicBezTo>
                    <a:pt x="200" y="1126"/>
                    <a:pt x="234" y="893"/>
                    <a:pt x="334" y="693"/>
                  </a:cubicBezTo>
                  <a:cubicBezTo>
                    <a:pt x="367" y="559"/>
                    <a:pt x="501" y="426"/>
                    <a:pt x="634" y="326"/>
                  </a:cubicBezTo>
                  <a:cubicBezTo>
                    <a:pt x="681" y="302"/>
                    <a:pt x="745" y="278"/>
                    <a:pt x="814" y="278"/>
                  </a:cubicBezTo>
                  <a:cubicBezTo>
                    <a:pt x="842" y="278"/>
                    <a:pt x="872" y="282"/>
                    <a:pt x="901" y="292"/>
                  </a:cubicBezTo>
                  <a:cubicBezTo>
                    <a:pt x="901" y="292"/>
                    <a:pt x="901" y="259"/>
                    <a:pt x="901" y="259"/>
                  </a:cubicBezTo>
                  <a:lnTo>
                    <a:pt x="968" y="92"/>
                  </a:lnTo>
                  <a:cubicBezTo>
                    <a:pt x="968" y="59"/>
                    <a:pt x="968" y="59"/>
                    <a:pt x="968" y="59"/>
                  </a:cubicBezTo>
                  <a:cubicBezTo>
                    <a:pt x="968" y="25"/>
                    <a:pt x="968" y="25"/>
                    <a:pt x="968" y="25"/>
                  </a:cubicBezTo>
                  <a:cubicBezTo>
                    <a:pt x="934" y="9"/>
                    <a:pt x="901" y="0"/>
                    <a:pt x="872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137"/>
            <p:cNvSpPr/>
            <p:nvPr/>
          </p:nvSpPr>
          <p:spPr>
            <a:xfrm>
              <a:off x="2674575" y="1534050"/>
              <a:ext cx="15050" cy="25025"/>
            </a:xfrm>
            <a:custGeom>
              <a:avLst/>
              <a:gdLst/>
              <a:ahLst/>
              <a:cxnLst/>
              <a:rect l="l" t="t" r="r" b="b"/>
              <a:pathLst>
                <a:path w="602" h="1001" extrusionOk="0">
                  <a:moveTo>
                    <a:pt x="407" y="0"/>
                  </a:moveTo>
                  <a:cubicBezTo>
                    <a:pt x="374" y="0"/>
                    <a:pt x="339" y="11"/>
                    <a:pt x="301" y="33"/>
                  </a:cubicBezTo>
                  <a:cubicBezTo>
                    <a:pt x="101" y="200"/>
                    <a:pt x="1" y="434"/>
                    <a:pt x="1" y="667"/>
                  </a:cubicBezTo>
                  <a:cubicBezTo>
                    <a:pt x="1" y="874"/>
                    <a:pt x="81" y="1001"/>
                    <a:pt x="195" y="1001"/>
                  </a:cubicBezTo>
                  <a:cubicBezTo>
                    <a:pt x="228" y="1001"/>
                    <a:pt x="263" y="990"/>
                    <a:pt x="301" y="967"/>
                  </a:cubicBezTo>
                  <a:cubicBezTo>
                    <a:pt x="501" y="801"/>
                    <a:pt x="601" y="567"/>
                    <a:pt x="601" y="334"/>
                  </a:cubicBezTo>
                  <a:cubicBezTo>
                    <a:pt x="601" y="127"/>
                    <a:pt x="521" y="0"/>
                    <a:pt x="407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137"/>
            <p:cNvSpPr/>
            <p:nvPr/>
          </p:nvSpPr>
          <p:spPr>
            <a:xfrm>
              <a:off x="2663750" y="1513875"/>
              <a:ext cx="36700" cy="33750"/>
            </a:xfrm>
            <a:custGeom>
              <a:avLst/>
              <a:gdLst/>
              <a:ahLst/>
              <a:cxnLst/>
              <a:rect l="l" t="t" r="r" b="b"/>
              <a:pathLst>
                <a:path w="1468" h="1350" extrusionOk="0">
                  <a:moveTo>
                    <a:pt x="982" y="1"/>
                  </a:moveTo>
                  <a:cubicBezTo>
                    <a:pt x="899" y="1"/>
                    <a:pt x="813" y="24"/>
                    <a:pt x="734" y="73"/>
                  </a:cubicBezTo>
                  <a:cubicBezTo>
                    <a:pt x="367" y="340"/>
                    <a:pt x="134" y="707"/>
                    <a:pt x="33" y="1141"/>
                  </a:cubicBezTo>
                  <a:cubicBezTo>
                    <a:pt x="0" y="1207"/>
                    <a:pt x="0" y="1307"/>
                    <a:pt x="67" y="1341"/>
                  </a:cubicBezTo>
                  <a:cubicBezTo>
                    <a:pt x="73" y="1347"/>
                    <a:pt x="81" y="1350"/>
                    <a:pt x="90" y="1350"/>
                  </a:cubicBezTo>
                  <a:cubicBezTo>
                    <a:pt x="134" y="1350"/>
                    <a:pt x="206" y="1290"/>
                    <a:pt x="234" y="1207"/>
                  </a:cubicBezTo>
                  <a:cubicBezTo>
                    <a:pt x="300" y="907"/>
                    <a:pt x="467" y="640"/>
                    <a:pt x="734" y="440"/>
                  </a:cubicBezTo>
                  <a:cubicBezTo>
                    <a:pt x="785" y="399"/>
                    <a:pt x="845" y="380"/>
                    <a:pt x="906" y="380"/>
                  </a:cubicBezTo>
                  <a:cubicBezTo>
                    <a:pt x="1045" y="380"/>
                    <a:pt x="1188" y="478"/>
                    <a:pt x="1234" y="640"/>
                  </a:cubicBezTo>
                  <a:cubicBezTo>
                    <a:pt x="1246" y="664"/>
                    <a:pt x="1262" y="675"/>
                    <a:pt x="1281" y="675"/>
                  </a:cubicBezTo>
                  <a:cubicBezTo>
                    <a:pt x="1315" y="675"/>
                    <a:pt x="1358" y="638"/>
                    <a:pt x="1401" y="574"/>
                  </a:cubicBezTo>
                  <a:cubicBezTo>
                    <a:pt x="1434" y="507"/>
                    <a:pt x="1468" y="407"/>
                    <a:pt x="1434" y="340"/>
                  </a:cubicBezTo>
                  <a:cubicBezTo>
                    <a:pt x="1364" y="129"/>
                    <a:pt x="1179" y="1"/>
                    <a:pt x="982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137"/>
            <p:cNvSpPr/>
            <p:nvPr/>
          </p:nvSpPr>
          <p:spPr>
            <a:xfrm>
              <a:off x="2653725" y="1493925"/>
              <a:ext cx="55900" cy="47850"/>
            </a:xfrm>
            <a:custGeom>
              <a:avLst/>
              <a:gdLst/>
              <a:ahLst/>
              <a:cxnLst/>
              <a:rect l="l" t="t" r="r" b="b"/>
              <a:pathLst>
                <a:path w="2236" h="1914" extrusionOk="0">
                  <a:moveTo>
                    <a:pt x="1557" y="0"/>
                  </a:moveTo>
                  <a:cubicBezTo>
                    <a:pt x="1411" y="0"/>
                    <a:pt x="1263" y="44"/>
                    <a:pt x="1135" y="137"/>
                  </a:cubicBezTo>
                  <a:cubicBezTo>
                    <a:pt x="601" y="504"/>
                    <a:pt x="234" y="1038"/>
                    <a:pt x="34" y="1672"/>
                  </a:cubicBezTo>
                  <a:cubicBezTo>
                    <a:pt x="1" y="1772"/>
                    <a:pt x="34" y="1872"/>
                    <a:pt x="68" y="1905"/>
                  </a:cubicBezTo>
                  <a:cubicBezTo>
                    <a:pt x="79" y="1911"/>
                    <a:pt x="91" y="1914"/>
                    <a:pt x="103" y="1914"/>
                  </a:cubicBezTo>
                  <a:cubicBezTo>
                    <a:pt x="157" y="1914"/>
                    <a:pt x="207" y="1854"/>
                    <a:pt x="234" y="1772"/>
                  </a:cubicBezTo>
                  <a:cubicBezTo>
                    <a:pt x="401" y="1238"/>
                    <a:pt x="701" y="805"/>
                    <a:pt x="1135" y="504"/>
                  </a:cubicBezTo>
                  <a:cubicBezTo>
                    <a:pt x="1239" y="424"/>
                    <a:pt x="1358" y="387"/>
                    <a:pt x="1476" y="387"/>
                  </a:cubicBezTo>
                  <a:cubicBezTo>
                    <a:pt x="1699" y="387"/>
                    <a:pt x="1915" y="519"/>
                    <a:pt x="2002" y="738"/>
                  </a:cubicBezTo>
                  <a:cubicBezTo>
                    <a:pt x="2017" y="768"/>
                    <a:pt x="2046" y="784"/>
                    <a:pt x="2076" y="784"/>
                  </a:cubicBezTo>
                  <a:cubicBezTo>
                    <a:pt x="2112" y="784"/>
                    <a:pt x="2151" y="760"/>
                    <a:pt x="2169" y="704"/>
                  </a:cubicBezTo>
                  <a:cubicBezTo>
                    <a:pt x="2236" y="604"/>
                    <a:pt x="2236" y="504"/>
                    <a:pt x="2202" y="438"/>
                  </a:cubicBezTo>
                  <a:cubicBezTo>
                    <a:pt x="2094" y="155"/>
                    <a:pt x="1829" y="0"/>
                    <a:pt x="1557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137"/>
            <p:cNvSpPr/>
            <p:nvPr/>
          </p:nvSpPr>
          <p:spPr>
            <a:xfrm>
              <a:off x="2933100" y="1374125"/>
              <a:ext cx="6700" cy="41525"/>
            </a:xfrm>
            <a:custGeom>
              <a:avLst/>
              <a:gdLst/>
              <a:ahLst/>
              <a:cxnLst/>
              <a:rect l="l" t="t" r="r" b="b"/>
              <a:pathLst>
                <a:path w="268" h="1661" extrusionOk="0">
                  <a:moveTo>
                    <a:pt x="238" y="1"/>
                  </a:moveTo>
                  <a:cubicBezTo>
                    <a:pt x="234" y="1"/>
                    <a:pt x="234" y="9"/>
                    <a:pt x="234" y="26"/>
                  </a:cubicBezTo>
                  <a:lnTo>
                    <a:pt x="34" y="126"/>
                  </a:lnTo>
                  <a:cubicBezTo>
                    <a:pt x="0" y="126"/>
                    <a:pt x="0" y="126"/>
                    <a:pt x="0" y="159"/>
                  </a:cubicBezTo>
                  <a:cubicBezTo>
                    <a:pt x="0" y="193"/>
                    <a:pt x="0" y="193"/>
                    <a:pt x="0" y="226"/>
                  </a:cubicBezTo>
                  <a:lnTo>
                    <a:pt x="0" y="526"/>
                  </a:lnTo>
                  <a:cubicBezTo>
                    <a:pt x="0" y="560"/>
                    <a:pt x="0" y="560"/>
                    <a:pt x="0" y="593"/>
                  </a:cubicBezTo>
                  <a:lnTo>
                    <a:pt x="34" y="593"/>
                  </a:lnTo>
                  <a:lnTo>
                    <a:pt x="234" y="460"/>
                  </a:lnTo>
                  <a:cubicBezTo>
                    <a:pt x="234" y="460"/>
                    <a:pt x="234" y="460"/>
                    <a:pt x="267" y="426"/>
                  </a:cubicBezTo>
                  <a:cubicBezTo>
                    <a:pt x="267" y="393"/>
                    <a:pt x="267" y="393"/>
                    <a:pt x="267" y="359"/>
                  </a:cubicBezTo>
                  <a:lnTo>
                    <a:pt x="267" y="59"/>
                  </a:lnTo>
                  <a:cubicBezTo>
                    <a:pt x="267" y="26"/>
                    <a:pt x="267" y="26"/>
                    <a:pt x="267" y="26"/>
                  </a:cubicBezTo>
                  <a:cubicBezTo>
                    <a:pt x="251" y="9"/>
                    <a:pt x="242" y="1"/>
                    <a:pt x="238" y="1"/>
                  </a:cubicBezTo>
                  <a:close/>
                  <a:moveTo>
                    <a:pt x="234" y="1093"/>
                  </a:moveTo>
                  <a:lnTo>
                    <a:pt x="34" y="1193"/>
                  </a:lnTo>
                  <a:cubicBezTo>
                    <a:pt x="0" y="1193"/>
                    <a:pt x="0" y="1227"/>
                    <a:pt x="0" y="1227"/>
                  </a:cubicBezTo>
                  <a:cubicBezTo>
                    <a:pt x="0" y="1260"/>
                    <a:pt x="0" y="1293"/>
                    <a:pt x="0" y="1293"/>
                  </a:cubicBezTo>
                  <a:lnTo>
                    <a:pt x="0" y="1627"/>
                  </a:lnTo>
                  <a:cubicBezTo>
                    <a:pt x="0" y="1627"/>
                    <a:pt x="0" y="1660"/>
                    <a:pt x="0" y="1660"/>
                  </a:cubicBezTo>
                  <a:lnTo>
                    <a:pt x="34" y="1660"/>
                  </a:lnTo>
                  <a:lnTo>
                    <a:pt x="234" y="1560"/>
                  </a:lnTo>
                  <a:cubicBezTo>
                    <a:pt x="234" y="1527"/>
                    <a:pt x="234" y="1527"/>
                    <a:pt x="267" y="1494"/>
                  </a:cubicBezTo>
                  <a:cubicBezTo>
                    <a:pt x="267" y="1494"/>
                    <a:pt x="267" y="1460"/>
                    <a:pt x="267" y="1427"/>
                  </a:cubicBezTo>
                  <a:lnTo>
                    <a:pt x="267" y="1127"/>
                  </a:lnTo>
                  <a:cubicBezTo>
                    <a:pt x="267" y="1127"/>
                    <a:pt x="267" y="1093"/>
                    <a:pt x="267" y="1093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137"/>
            <p:cNvSpPr/>
            <p:nvPr/>
          </p:nvSpPr>
          <p:spPr>
            <a:xfrm>
              <a:off x="2947275" y="1341400"/>
              <a:ext cx="29225" cy="56725"/>
            </a:xfrm>
            <a:custGeom>
              <a:avLst/>
              <a:gdLst/>
              <a:ahLst/>
              <a:cxnLst/>
              <a:rect l="l" t="t" r="r" b="b"/>
              <a:pathLst>
                <a:path w="1169" h="2269" extrusionOk="0">
                  <a:moveTo>
                    <a:pt x="668" y="801"/>
                  </a:moveTo>
                  <a:lnTo>
                    <a:pt x="668" y="1468"/>
                  </a:lnTo>
                  <a:lnTo>
                    <a:pt x="334" y="1635"/>
                  </a:lnTo>
                  <a:lnTo>
                    <a:pt x="668" y="801"/>
                  </a:lnTo>
                  <a:close/>
                  <a:moveTo>
                    <a:pt x="901" y="1"/>
                  </a:moveTo>
                  <a:lnTo>
                    <a:pt x="768" y="101"/>
                  </a:lnTo>
                  <a:cubicBezTo>
                    <a:pt x="701" y="134"/>
                    <a:pt x="668" y="167"/>
                    <a:pt x="668" y="234"/>
                  </a:cubicBezTo>
                  <a:lnTo>
                    <a:pt x="67" y="1769"/>
                  </a:lnTo>
                  <a:cubicBezTo>
                    <a:pt x="34" y="1769"/>
                    <a:pt x="34" y="1802"/>
                    <a:pt x="34" y="1835"/>
                  </a:cubicBezTo>
                  <a:cubicBezTo>
                    <a:pt x="34" y="1869"/>
                    <a:pt x="34" y="1902"/>
                    <a:pt x="34" y="1935"/>
                  </a:cubicBezTo>
                  <a:lnTo>
                    <a:pt x="34" y="2135"/>
                  </a:lnTo>
                  <a:cubicBezTo>
                    <a:pt x="1" y="2169"/>
                    <a:pt x="1" y="2169"/>
                    <a:pt x="34" y="2202"/>
                  </a:cubicBezTo>
                  <a:lnTo>
                    <a:pt x="67" y="2202"/>
                  </a:lnTo>
                  <a:lnTo>
                    <a:pt x="668" y="1835"/>
                  </a:lnTo>
                  <a:lnTo>
                    <a:pt x="668" y="2202"/>
                  </a:lnTo>
                  <a:cubicBezTo>
                    <a:pt x="668" y="2236"/>
                    <a:pt x="668" y="2236"/>
                    <a:pt x="668" y="2269"/>
                  </a:cubicBezTo>
                  <a:lnTo>
                    <a:pt x="734" y="2269"/>
                  </a:lnTo>
                  <a:lnTo>
                    <a:pt x="901" y="2169"/>
                  </a:lnTo>
                  <a:cubicBezTo>
                    <a:pt x="935" y="2169"/>
                    <a:pt x="935" y="2169"/>
                    <a:pt x="935" y="2135"/>
                  </a:cubicBezTo>
                  <a:cubicBezTo>
                    <a:pt x="935" y="2102"/>
                    <a:pt x="935" y="2102"/>
                    <a:pt x="935" y="2069"/>
                  </a:cubicBezTo>
                  <a:lnTo>
                    <a:pt x="935" y="1702"/>
                  </a:lnTo>
                  <a:lnTo>
                    <a:pt x="1101" y="1602"/>
                  </a:lnTo>
                  <a:cubicBezTo>
                    <a:pt x="1135" y="1568"/>
                    <a:pt x="1135" y="1568"/>
                    <a:pt x="1168" y="1535"/>
                  </a:cubicBezTo>
                  <a:cubicBezTo>
                    <a:pt x="1168" y="1535"/>
                    <a:pt x="1168" y="1502"/>
                    <a:pt x="1168" y="1468"/>
                  </a:cubicBezTo>
                  <a:lnTo>
                    <a:pt x="1168" y="1268"/>
                  </a:lnTo>
                  <a:cubicBezTo>
                    <a:pt x="1168" y="1235"/>
                    <a:pt x="1168" y="1235"/>
                    <a:pt x="1168" y="1201"/>
                  </a:cubicBezTo>
                  <a:lnTo>
                    <a:pt x="1101" y="1201"/>
                  </a:lnTo>
                  <a:lnTo>
                    <a:pt x="935" y="1302"/>
                  </a:lnTo>
                  <a:lnTo>
                    <a:pt x="935" y="67"/>
                  </a:lnTo>
                  <a:cubicBezTo>
                    <a:pt x="935" y="34"/>
                    <a:pt x="935" y="34"/>
                    <a:pt x="935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137"/>
            <p:cNvSpPr/>
            <p:nvPr/>
          </p:nvSpPr>
          <p:spPr>
            <a:xfrm>
              <a:off x="2896400" y="1370800"/>
              <a:ext cx="28375" cy="56525"/>
            </a:xfrm>
            <a:custGeom>
              <a:avLst/>
              <a:gdLst/>
              <a:ahLst/>
              <a:cxnLst/>
              <a:rect l="l" t="t" r="r" b="b"/>
              <a:pathLst>
                <a:path w="1135" h="2261" extrusionOk="0">
                  <a:moveTo>
                    <a:pt x="635" y="793"/>
                  </a:moveTo>
                  <a:lnTo>
                    <a:pt x="635" y="1460"/>
                  </a:lnTo>
                  <a:lnTo>
                    <a:pt x="301" y="1660"/>
                  </a:lnTo>
                  <a:lnTo>
                    <a:pt x="635" y="793"/>
                  </a:lnTo>
                  <a:close/>
                  <a:moveTo>
                    <a:pt x="897" y="0"/>
                  </a:moveTo>
                  <a:cubicBezTo>
                    <a:pt x="893" y="0"/>
                    <a:pt x="885" y="9"/>
                    <a:pt x="868" y="25"/>
                  </a:cubicBezTo>
                  <a:lnTo>
                    <a:pt x="735" y="92"/>
                  </a:lnTo>
                  <a:cubicBezTo>
                    <a:pt x="701" y="126"/>
                    <a:pt x="668" y="192"/>
                    <a:pt x="635" y="226"/>
                  </a:cubicBezTo>
                  <a:lnTo>
                    <a:pt x="34" y="1760"/>
                  </a:lnTo>
                  <a:cubicBezTo>
                    <a:pt x="1" y="1793"/>
                    <a:pt x="1" y="1827"/>
                    <a:pt x="1" y="1827"/>
                  </a:cubicBezTo>
                  <a:cubicBezTo>
                    <a:pt x="1" y="1860"/>
                    <a:pt x="1" y="1893"/>
                    <a:pt x="1" y="1927"/>
                  </a:cubicBezTo>
                  <a:lnTo>
                    <a:pt x="1" y="2160"/>
                  </a:lnTo>
                  <a:cubicBezTo>
                    <a:pt x="1" y="2160"/>
                    <a:pt x="1" y="2194"/>
                    <a:pt x="1" y="2194"/>
                  </a:cubicBezTo>
                  <a:lnTo>
                    <a:pt x="34" y="2194"/>
                  </a:lnTo>
                  <a:lnTo>
                    <a:pt x="668" y="1827"/>
                  </a:lnTo>
                  <a:lnTo>
                    <a:pt x="668" y="2227"/>
                  </a:lnTo>
                  <a:cubicBezTo>
                    <a:pt x="668" y="2227"/>
                    <a:pt x="668" y="2260"/>
                    <a:pt x="668" y="2260"/>
                  </a:cubicBezTo>
                  <a:lnTo>
                    <a:pt x="701" y="2260"/>
                  </a:lnTo>
                  <a:lnTo>
                    <a:pt x="868" y="2194"/>
                  </a:lnTo>
                  <a:cubicBezTo>
                    <a:pt x="901" y="2160"/>
                    <a:pt x="901" y="2160"/>
                    <a:pt x="901" y="2127"/>
                  </a:cubicBezTo>
                  <a:cubicBezTo>
                    <a:pt x="935" y="2127"/>
                    <a:pt x="935" y="2094"/>
                    <a:pt x="901" y="2060"/>
                  </a:cubicBezTo>
                  <a:lnTo>
                    <a:pt x="901" y="1693"/>
                  </a:lnTo>
                  <a:lnTo>
                    <a:pt x="1102" y="1593"/>
                  </a:lnTo>
                  <a:cubicBezTo>
                    <a:pt x="1102" y="1593"/>
                    <a:pt x="1135" y="1560"/>
                    <a:pt x="1135" y="1560"/>
                  </a:cubicBezTo>
                  <a:cubicBezTo>
                    <a:pt x="1135" y="1527"/>
                    <a:pt x="1135" y="1493"/>
                    <a:pt x="1135" y="1493"/>
                  </a:cubicBezTo>
                  <a:lnTo>
                    <a:pt x="1135" y="1260"/>
                  </a:lnTo>
                  <a:cubicBezTo>
                    <a:pt x="1135" y="1260"/>
                    <a:pt x="1135" y="1226"/>
                    <a:pt x="1135" y="1226"/>
                  </a:cubicBezTo>
                  <a:cubicBezTo>
                    <a:pt x="1118" y="1210"/>
                    <a:pt x="1110" y="1201"/>
                    <a:pt x="1106" y="1201"/>
                  </a:cubicBezTo>
                  <a:cubicBezTo>
                    <a:pt x="1102" y="1201"/>
                    <a:pt x="1102" y="1210"/>
                    <a:pt x="1102" y="1226"/>
                  </a:cubicBezTo>
                  <a:lnTo>
                    <a:pt x="901" y="1326"/>
                  </a:lnTo>
                  <a:lnTo>
                    <a:pt x="901" y="59"/>
                  </a:lnTo>
                  <a:cubicBezTo>
                    <a:pt x="935" y="59"/>
                    <a:pt x="935" y="25"/>
                    <a:pt x="901" y="25"/>
                  </a:cubicBezTo>
                  <a:cubicBezTo>
                    <a:pt x="901" y="9"/>
                    <a:pt x="901" y="0"/>
                    <a:pt x="897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137"/>
            <p:cNvSpPr/>
            <p:nvPr/>
          </p:nvSpPr>
          <p:spPr>
            <a:xfrm>
              <a:off x="2981475" y="1321400"/>
              <a:ext cx="26700" cy="62550"/>
            </a:xfrm>
            <a:custGeom>
              <a:avLst/>
              <a:gdLst/>
              <a:ahLst/>
              <a:cxnLst/>
              <a:rect l="l" t="t" r="r" b="b"/>
              <a:pathLst>
                <a:path w="1068" h="2502" extrusionOk="0">
                  <a:moveTo>
                    <a:pt x="934" y="0"/>
                  </a:moveTo>
                  <a:lnTo>
                    <a:pt x="200" y="400"/>
                  </a:lnTo>
                  <a:cubicBezTo>
                    <a:pt x="167" y="434"/>
                    <a:pt x="167" y="434"/>
                    <a:pt x="167" y="467"/>
                  </a:cubicBezTo>
                  <a:cubicBezTo>
                    <a:pt x="167" y="467"/>
                    <a:pt x="167" y="500"/>
                    <a:pt x="167" y="534"/>
                  </a:cubicBezTo>
                  <a:lnTo>
                    <a:pt x="100" y="1635"/>
                  </a:lnTo>
                  <a:cubicBezTo>
                    <a:pt x="67" y="1635"/>
                    <a:pt x="67" y="1668"/>
                    <a:pt x="100" y="1668"/>
                  </a:cubicBezTo>
                  <a:lnTo>
                    <a:pt x="134" y="1668"/>
                  </a:lnTo>
                  <a:lnTo>
                    <a:pt x="300" y="1568"/>
                  </a:lnTo>
                  <a:cubicBezTo>
                    <a:pt x="334" y="1568"/>
                    <a:pt x="334" y="1534"/>
                    <a:pt x="367" y="1534"/>
                  </a:cubicBezTo>
                  <a:lnTo>
                    <a:pt x="400" y="1468"/>
                  </a:lnTo>
                  <a:cubicBezTo>
                    <a:pt x="400" y="1434"/>
                    <a:pt x="434" y="1434"/>
                    <a:pt x="467" y="1401"/>
                  </a:cubicBezTo>
                  <a:cubicBezTo>
                    <a:pt x="467" y="1368"/>
                    <a:pt x="501" y="1368"/>
                    <a:pt x="534" y="1334"/>
                  </a:cubicBezTo>
                  <a:cubicBezTo>
                    <a:pt x="567" y="1318"/>
                    <a:pt x="601" y="1309"/>
                    <a:pt x="634" y="1309"/>
                  </a:cubicBezTo>
                  <a:cubicBezTo>
                    <a:pt x="667" y="1309"/>
                    <a:pt x="701" y="1318"/>
                    <a:pt x="734" y="1334"/>
                  </a:cubicBezTo>
                  <a:cubicBezTo>
                    <a:pt x="767" y="1401"/>
                    <a:pt x="801" y="1468"/>
                    <a:pt x="801" y="1534"/>
                  </a:cubicBezTo>
                  <a:cubicBezTo>
                    <a:pt x="801" y="1635"/>
                    <a:pt x="767" y="1735"/>
                    <a:pt x="734" y="1835"/>
                  </a:cubicBezTo>
                  <a:cubicBezTo>
                    <a:pt x="701" y="1901"/>
                    <a:pt x="634" y="2001"/>
                    <a:pt x="534" y="2035"/>
                  </a:cubicBezTo>
                  <a:lnTo>
                    <a:pt x="467" y="2068"/>
                  </a:lnTo>
                  <a:lnTo>
                    <a:pt x="367" y="2068"/>
                  </a:lnTo>
                  <a:cubicBezTo>
                    <a:pt x="367" y="2068"/>
                    <a:pt x="334" y="2068"/>
                    <a:pt x="334" y="2035"/>
                  </a:cubicBezTo>
                  <a:cubicBezTo>
                    <a:pt x="300" y="2001"/>
                    <a:pt x="267" y="1968"/>
                    <a:pt x="267" y="1935"/>
                  </a:cubicBezTo>
                  <a:lnTo>
                    <a:pt x="267" y="1901"/>
                  </a:lnTo>
                  <a:lnTo>
                    <a:pt x="234" y="1901"/>
                  </a:lnTo>
                  <a:lnTo>
                    <a:pt x="67" y="2001"/>
                  </a:lnTo>
                  <a:cubicBezTo>
                    <a:pt x="34" y="2001"/>
                    <a:pt x="34" y="2035"/>
                    <a:pt x="34" y="2035"/>
                  </a:cubicBezTo>
                  <a:cubicBezTo>
                    <a:pt x="0" y="2068"/>
                    <a:pt x="0" y="2102"/>
                    <a:pt x="34" y="2102"/>
                  </a:cubicBezTo>
                  <a:cubicBezTo>
                    <a:pt x="34" y="2202"/>
                    <a:pt x="34" y="2268"/>
                    <a:pt x="67" y="2335"/>
                  </a:cubicBezTo>
                  <a:cubicBezTo>
                    <a:pt x="67" y="2368"/>
                    <a:pt x="100" y="2435"/>
                    <a:pt x="167" y="2468"/>
                  </a:cubicBezTo>
                  <a:cubicBezTo>
                    <a:pt x="200" y="2502"/>
                    <a:pt x="267" y="2502"/>
                    <a:pt x="334" y="2502"/>
                  </a:cubicBezTo>
                  <a:cubicBezTo>
                    <a:pt x="400" y="2502"/>
                    <a:pt x="467" y="2468"/>
                    <a:pt x="567" y="2402"/>
                  </a:cubicBezTo>
                  <a:cubicBezTo>
                    <a:pt x="634" y="2368"/>
                    <a:pt x="701" y="2302"/>
                    <a:pt x="767" y="2268"/>
                  </a:cubicBezTo>
                  <a:cubicBezTo>
                    <a:pt x="834" y="2168"/>
                    <a:pt x="901" y="2102"/>
                    <a:pt x="934" y="2035"/>
                  </a:cubicBezTo>
                  <a:cubicBezTo>
                    <a:pt x="968" y="1935"/>
                    <a:pt x="1001" y="1835"/>
                    <a:pt x="1034" y="1735"/>
                  </a:cubicBezTo>
                  <a:cubicBezTo>
                    <a:pt x="1068" y="1601"/>
                    <a:pt x="1068" y="1501"/>
                    <a:pt x="1068" y="1368"/>
                  </a:cubicBezTo>
                  <a:cubicBezTo>
                    <a:pt x="1068" y="1268"/>
                    <a:pt x="1068" y="1168"/>
                    <a:pt x="1034" y="1101"/>
                  </a:cubicBezTo>
                  <a:cubicBezTo>
                    <a:pt x="1034" y="1034"/>
                    <a:pt x="968" y="967"/>
                    <a:pt x="934" y="934"/>
                  </a:cubicBezTo>
                  <a:cubicBezTo>
                    <a:pt x="867" y="901"/>
                    <a:pt x="834" y="867"/>
                    <a:pt x="767" y="867"/>
                  </a:cubicBezTo>
                  <a:cubicBezTo>
                    <a:pt x="701" y="901"/>
                    <a:pt x="634" y="901"/>
                    <a:pt x="567" y="967"/>
                  </a:cubicBezTo>
                  <a:lnTo>
                    <a:pt x="467" y="1001"/>
                  </a:lnTo>
                  <a:cubicBezTo>
                    <a:pt x="434" y="1034"/>
                    <a:pt x="400" y="1067"/>
                    <a:pt x="367" y="1101"/>
                  </a:cubicBezTo>
                  <a:lnTo>
                    <a:pt x="400" y="701"/>
                  </a:lnTo>
                  <a:lnTo>
                    <a:pt x="934" y="367"/>
                  </a:lnTo>
                  <a:cubicBezTo>
                    <a:pt x="968" y="367"/>
                    <a:pt x="968" y="334"/>
                    <a:pt x="1001" y="334"/>
                  </a:cubicBezTo>
                  <a:cubicBezTo>
                    <a:pt x="1001" y="300"/>
                    <a:pt x="1001" y="267"/>
                    <a:pt x="1001" y="267"/>
                  </a:cubicBezTo>
                  <a:lnTo>
                    <a:pt x="1001" y="33"/>
                  </a:lnTo>
                  <a:cubicBezTo>
                    <a:pt x="1001" y="33"/>
                    <a:pt x="1001" y="0"/>
                    <a:pt x="100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137"/>
            <p:cNvSpPr/>
            <p:nvPr/>
          </p:nvSpPr>
          <p:spPr>
            <a:xfrm>
              <a:off x="2420225" y="1688325"/>
              <a:ext cx="13375" cy="24200"/>
            </a:xfrm>
            <a:custGeom>
              <a:avLst/>
              <a:gdLst/>
              <a:ahLst/>
              <a:cxnLst/>
              <a:rect l="l" t="t" r="r" b="b"/>
              <a:pathLst>
                <a:path w="535" h="968" extrusionOk="0">
                  <a:moveTo>
                    <a:pt x="535" y="0"/>
                  </a:moveTo>
                  <a:lnTo>
                    <a:pt x="1" y="334"/>
                  </a:lnTo>
                  <a:lnTo>
                    <a:pt x="1" y="968"/>
                  </a:lnTo>
                  <a:lnTo>
                    <a:pt x="535" y="634"/>
                  </a:lnTo>
                  <a:lnTo>
                    <a:pt x="535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137"/>
            <p:cNvSpPr/>
            <p:nvPr/>
          </p:nvSpPr>
          <p:spPr>
            <a:xfrm>
              <a:off x="2441075" y="1659975"/>
              <a:ext cx="13375" cy="40050"/>
            </a:xfrm>
            <a:custGeom>
              <a:avLst/>
              <a:gdLst/>
              <a:ahLst/>
              <a:cxnLst/>
              <a:rect l="l" t="t" r="r" b="b"/>
              <a:pathLst>
                <a:path w="535" h="1602" extrusionOk="0">
                  <a:moveTo>
                    <a:pt x="534" y="0"/>
                  </a:moveTo>
                  <a:lnTo>
                    <a:pt x="1" y="334"/>
                  </a:lnTo>
                  <a:lnTo>
                    <a:pt x="1" y="1601"/>
                  </a:lnTo>
                  <a:lnTo>
                    <a:pt x="534" y="1301"/>
                  </a:lnTo>
                  <a:lnTo>
                    <a:pt x="534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137"/>
            <p:cNvSpPr/>
            <p:nvPr/>
          </p:nvSpPr>
          <p:spPr>
            <a:xfrm>
              <a:off x="2461925" y="1631600"/>
              <a:ext cx="13375" cy="56750"/>
            </a:xfrm>
            <a:custGeom>
              <a:avLst/>
              <a:gdLst/>
              <a:ahLst/>
              <a:cxnLst/>
              <a:rect l="l" t="t" r="r" b="b"/>
              <a:pathLst>
                <a:path w="535" h="2270" extrusionOk="0">
                  <a:moveTo>
                    <a:pt x="534" y="1"/>
                  </a:moveTo>
                  <a:lnTo>
                    <a:pt x="1" y="334"/>
                  </a:lnTo>
                  <a:lnTo>
                    <a:pt x="1" y="2269"/>
                  </a:lnTo>
                  <a:lnTo>
                    <a:pt x="534" y="1936"/>
                  </a:lnTo>
                  <a:lnTo>
                    <a:pt x="534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137"/>
            <p:cNvSpPr/>
            <p:nvPr/>
          </p:nvSpPr>
          <p:spPr>
            <a:xfrm>
              <a:off x="2482775" y="1604100"/>
              <a:ext cx="13375" cy="71725"/>
            </a:xfrm>
            <a:custGeom>
              <a:avLst/>
              <a:gdLst/>
              <a:ahLst/>
              <a:cxnLst/>
              <a:rect l="l" t="t" r="r" b="b"/>
              <a:pathLst>
                <a:path w="535" h="2869" extrusionOk="0">
                  <a:moveTo>
                    <a:pt x="534" y="0"/>
                  </a:moveTo>
                  <a:lnTo>
                    <a:pt x="1" y="300"/>
                  </a:lnTo>
                  <a:lnTo>
                    <a:pt x="1" y="2869"/>
                  </a:lnTo>
                  <a:lnTo>
                    <a:pt x="534" y="2569"/>
                  </a:lnTo>
                  <a:lnTo>
                    <a:pt x="534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137"/>
            <p:cNvSpPr/>
            <p:nvPr/>
          </p:nvSpPr>
          <p:spPr>
            <a:xfrm>
              <a:off x="3396775" y="1057000"/>
              <a:ext cx="66725" cy="87400"/>
            </a:xfrm>
            <a:custGeom>
              <a:avLst/>
              <a:gdLst/>
              <a:ahLst/>
              <a:cxnLst/>
              <a:rect l="l" t="t" r="r" b="b"/>
              <a:pathLst>
                <a:path w="2669" h="3496" extrusionOk="0">
                  <a:moveTo>
                    <a:pt x="2448" y="210"/>
                  </a:moveTo>
                  <a:cubicBezTo>
                    <a:pt x="2460" y="210"/>
                    <a:pt x="2468" y="219"/>
                    <a:pt x="2468" y="235"/>
                  </a:cubicBezTo>
                  <a:lnTo>
                    <a:pt x="2502" y="235"/>
                  </a:lnTo>
                  <a:cubicBezTo>
                    <a:pt x="2535" y="302"/>
                    <a:pt x="2535" y="369"/>
                    <a:pt x="2535" y="435"/>
                  </a:cubicBezTo>
                  <a:lnTo>
                    <a:pt x="2535" y="1603"/>
                  </a:lnTo>
                  <a:cubicBezTo>
                    <a:pt x="2535" y="1770"/>
                    <a:pt x="2468" y="1937"/>
                    <a:pt x="2368" y="2070"/>
                  </a:cubicBezTo>
                  <a:lnTo>
                    <a:pt x="267" y="3271"/>
                  </a:lnTo>
                  <a:cubicBezTo>
                    <a:pt x="257" y="3281"/>
                    <a:pt x="247" y="3285"/>
                    <a:pt x="238" y="3285"/>
                  </a:cubicBezTo>
                  <a:cubicBezTo>
                    <a:pt x="214" y="3285"/>
                    <a:pt x="190" y="3261"/>
                    <a:pt x="167" y="3237"/>
                  </a:cubicBezTo>
                  <a:cubicBezTo>
                    <a:pt x="133" y="3204"/>
                    <a:pt x="133" y="3137"/>
                    <a:pt x="133" y="3071"/>
                  </a:cubicBezTo>
                  <a:lnTo>
                    <a:pt x="133" y="1903"/>
                  </a:lnTo>
                  <a:cubicBezTo>
                    <a:pt x="133" y="1736"/>
                    <a:pt x="200" y="1536"/>
                    <a:pt x="334" y="1436"/>
                  </a:cubicBezTo>
                  <a:lnTo>
                    <a:pt x="2402" y="235"/>
                  </a:lnTo>
                  <a:cubicBezTo>
                    <a:pt x="2418" y="219"/>
                    <a:pt x="2435" y="210"/>
                    <a:pt x="2448" y="210"/>
                  </a:cubicBezTo>
                  <a:close/>
                  <a:moveTo>
                    <a:pt x="2438" y="0"/>
                  </a:moveTo>
                  <a:cubicBezTo>
                    <a:pt x="2406" y="0"/>
                    <a:pt x="2370" y="12"/>
                    <a:pt x="2335" y="35"/>
                  </a:cubicBezTo>
                  <a:lnTo>
                    <a:pt x="267" y="1236"/>
                  </a:lnTo>
                  <a:cubicBezTo>
                    <a:pt x="100" y="1369"/>
                    <a:pt x="0" y="1603"/>
                    <a:pt x="33" y="1836"/>
                  </a:cubicBezTo>
                  <a:lnTo>
                    <a:pt x="33" y="3037"/>
                  </a:lnTo>
                  <a:cubicBezTo>
                    <a:pt x="33" y="3137"/>
                    <a:pt x="33" y="3271"/>
                    <a:pt x="100" y="3404"/>
                  </a:cubicBezTo>
                  <a:cubicBezTo>
                    <a:pt x="133" y="3438"/>
                    <a:pt x="167" y="3438"/>
                    <a:pt x="200" y="3471"/>
                  </a:cubicBezTo>
                  <a:cubicBezTo>
                    <a:pt x="217" y="3488"/>
                    <a:pt x="234" y="3496"/>
                    <a:pt x="254" y="3496"/>
                  </a:cubicBezTo>
                  <a:cubicBezTo>
                    <a:pt x="275" y="3496"/>
                    <a:pt x="300" y="3488"/>
                    <a:pt x="334" y="3471"/>
                  </a:cubicBezTo>
                  <a:lnTo>
                    <a:pt x="2402" y="2270"/>
                  </a:lnTo>
                  <a:cubicBezTo>
                    <a:pt x="2569" y="2103"/>
                    <a:pt x="2669" y="1870"/>
                    <a:pt x="2635" y="1636"/>
                  </a:cubicBezTo>
                  <a:lnTo>
                    <a:pt x="2635" y="469"/>
                  </a:lnTo>
                  <a:cubicBezTo>
                    <a:pt x="2669" y="335"/>
                    <a:pt x="2635" y="202"/>
                    <a:pt x="2569" y="102"/>
                  </a:cubicBezTo>
                  <a:cubicBezTo>
                    <a:pt x="2547" y="37"/>
                    <a:pt x="2498" y="0"/>
                    <a:pt x="2438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137"/>
            <p:cNvSpPr/>
            <p:nvPr/>
          </p:nvSpPr>
          <p:spPr>
            <a:xfrm>
              <a:off x="3405100" y="1092050"/>
              <a:ext cx="10025" cy="39225"/>
            </a:xfrm>
            <a:custGeom>
              <a:avLst/>
              <a:gdLst/>
              <a:ahLst/>
              <a:cxnLst/>
              <a:rect l="l" t="t" r="r" b="b"/>
              <a:pathLst>
                <a:path w="401" h="1569" extrusionOk="0">
                  <a:moveTo>
                    <a:pt x="401" y="1"/>
                  </a:moveTo>
                  <a:lnTo>
                    <a:pt x="134" y="134"/>
                  </a:lnTo>
                  <a:cubicBezTo>
                    <a:pt x="34" y="234"/>
                    <a:pt x="1" y="368"/>
                    <a:pt x="1" y="501"/>
                  </a:cubicBezTo>
                  <a:lnTo>
                    <a:pt x="1" y="1535"/>
                  </a:lnTo>
                  <a:cubicBezTo>
                    <a:pt x="1" y="1569"/>
                    <a:pt x="34" y="1569"/>
                    <a:pt x="67" y="1569"/>
                  </a:cubicBezTo>
                  <a:lnTo>
                    <a:pt x="401" y="1368"/>
                  </a:lnTo>
                  <a:lnTo>
                    <a:pt x="401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137"/>
            <p:cNvSpPr/>
            <p:nvPr/>
          </p:nvSpPr>
          <p:spPr>
            <a:xfrm>
              <a:off x="3418450" y="1084550"/>
              <a:ext cx="10025" cy="40050"/>
            </a:xfrm>
            <a:custGeom>
              <a:avLst/>
              <a:gdLst/>
              <a:ahLst/>
              <a:cxnLst/>
              <a:rect l="l" t="t" r="r" b="b"/>
              <a:pathLst>
                <a:path w="401" h="1602" extrusionOk="0">
                  <a:moveTo>
                    <a:pt x="401" y="1"/>
                  </a:moveTo>
                  <a:lnTo>
                    <a:pt x="0" y="201"/>
                  </a:lnTo>
                  <a:lnTo>
                    <a:pt x="0" y="1602"/>
                  </a:lnTo>
                  <a:lnTo>
                    <a:pt x="401" y="1368"/>
                  </a:lnTo>
                  <a:lnTo>
                    <a:pt x="401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137"/>
            <p:cNvSpPr/>
            <p:nvPr/>
          </p:nvSpPr>
          <p:spPr>
            <a:xfrm>
              <a:off x="3431800" y="1076200"/>
              <a:ext cx="10025" cy="40075"/>
            </a:xfrm>
            <a:custGeom>
              <a:avLst/>
              <a:gdLst/>
              <a:ahLst/>
              <a:cxnLst/>
              <a:rect l="l" t="t" r="r" b="b"/>
              <a:pathLst>
                <a:path w="401" h="1603" extrusionOk="0">
                  <a:moveTo>
                    <a:pt x="400" y="1"/>
                  </a:moveTo>
                  <a:lnTo>
                    <a:pt x="0" y="234"/>
                  </a:lnTo>
                  <a:lnTo>
                    <a:pt x="0" y="1602"/>
                  </a:lnTo>
                  <a:lnTo>
                    <a:pt x="400" y="1402"/>
                  </a:lnTo>
                  <a:lnTo>
                    <a:pt x="400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137"/>
            <p:cNvSpPr/>
            <p:nvPr/>
          </p:nvSpPr>
          <p:spPr>
            <a:xfrm>
              <a:off x="3445975" y="1069550"/>
              <a:ext cx="9200" cy="39200"/>
            </a:xfrm>
            <a:custGeom>
              <a:avLst/>
              <a:gdLst/>
              <a:ahLst/>
              <a:cxnLst/>
              <a:rect l="l" t="t" r="r" b="b"/>
              <a:pathLst>
                <a:path w="368" h="1568" extrusionOk="0">
                  <a:moveTo>
                    <a:pt x="300" y="0"/>
                  </a:moveTo>
                  <a:lnTo>
                    <a:pt x="0" y="200"/>
                  </a:lnTo>
                  <a:lnTo>
                    <a:pt x="0" y="1568"/>
                  </a:lnTo>
                  <a:lnTo>
                    <a:pt x="134" y="1501"/>
                  </a:lnTo>
                  <a:cubicBezTo>
                    <a:pt x="267" y="1401"/>
                    <a:pt x="367" y="1234"/>
                    <a:pt x="367" y="1034"/>
                  </a:cubicBezTo>
                  <a:lnTo>
                    <a:pt x="367" y="67"/>
                  </a:lnTo>
                  <a:cubicBezTo>
                    <a:pt x="367" y="0"/>
                    <a:pt x="334" y="0"/>
                    <a:pt x="300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137"/>
            <p:cNvSpPr/>
            <p:nvPr/>
          </p:nvSpPr>
          <p:spPr>
            <a:xfrm>
              <a:off x="3462650" y="1067775"/>
              <a:ext cx="5025" cy="29300"/>
            </a:xfrm>
            <a:custGeom>
              <a:avLst/>
              <a:gdLst/>
              <a:ahLst/>
              <a:cxnLst/>
              <a:rect l="l" t="t" r="r" b="b"/>
              <a:pathLst>
                <a:path w="201" h="1172" extrusionOk="0">
                  <a:moveTo>
                    <a:pt x="110" y="0"/>
                  </a:moveTo>
                  <a:cubicBezTo>
                    <a:pt x="106" y="0"/>
                    <a:pt x="103" y="2"/>
                    <a:pt x="100" y="4"/>
                  </a:cubicBezTo>
                  <a:lnTo>
                    <a:pt x="0" y="71"/>
                  </a:lnTo>
                  <a:lnTo>
                    <a:pt x="0" y="1172"/>
                  </a:lnTo>
                  <a:lnTo>
                    <a:pt x="100" y="1105"/>
                  </a:lnTo>
                  <a:cubicBezTo>
                    <a:pt x="167" y="938"/>
                    <a:pt x="200" y="772"/>
                    <a:pt x="200" y="605"/>
                  </a:cubicBezTo>
                  <a:lnTo>
                    <a:pt x="200" y="371"/>
                  </a:lnTo>
                  <a:cubicBezTo>
                    <a:pt x="200" y="158"/>
                    <a:pt x="145" y="0"/>
                    <a:pt x="110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137"/>
            <p:cNvSpPr/>
            <p:nvPr/>
          </p:nvSpPr>
          <p:spPr>
            <a:xfrm>
              <a:off x="3318375" y="1111250"/>
              <a:ext cx="50900" cy="65900"/>
            </a:xfrm>
            <a:custGeom>
              <a:avLst/>
              <a:gdLst/>
              <a:ahLst/>
              <a:cxnLst/>
              <a:rect l="l" t="t" r="r" b="b"/>
              <a:pathLst>
                <a:path w="2036" h="2636" extrusionOk="0">
                  <a:moveTo>
                    <a:pt x="2035" y="0"/>
                  </a:moveTo>
                  <a:lnTo>
                    <a:pt x="0" y="1801"/>
                  </a:lnTo>
                  <a:lnTo>
                    <a:pt x="1101" y="1534"/>
                  </a:lnTo>
                  <a:lnTo>
                    <a:pt x="1401" y="2635"/>
                  </a:lnTo>
                  <a:lnTo>
                    <a:pt x="2035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137"/>
            <p:cNvSpPr/>
            <p:nvPr/>
          </p:nvSpPr>
          <p:spPr>
            <a:xfrm>
              <a:off x="2500300" y="1333450"/>
              <a:ext cx="888150" cy="1911300"/>
            </a:xfrm>
            <a:custGeom>
              <a:avLst/>
              <a:gdLst/>
              <a:ahLst/>
              <a:cxnLst/>
              <a:rect l="l" t="t" r="r" b="b"/>
              <a:pathLst>
                <a:path w="35526" h="76452" extrusionOk="0">
                  <a:moveTo>
                    <a:pt x="35076" y="1"/>
                  </a:moveTo>
                  <a:cubicBezTo>
                    <a:pt x="34961" y="1"/>
                    <a:pt x="34831" y="39"/>
                    <a:pt x="34692" y="118"/>
                  </a:cubicBezTo>
                  <a:lnTo>
                    <a:pt x="834" y="19632"/>
                  </a:lnTo>
                  <a:cubicBezTo>
                    <a:pt x="334" y="19933"/>
                    <a:pt x="33" y="20466"/>
                    <a:pt x="0" y="21033"/>
                  </a:cubicBezTo>
                  <a:lnTo>
                    <a:pt x="0" y="75873"/>
                  </a:lnTo>
                  <a:cubicBezTo>
                    <a:pt x="0" y="76230"/>
                    <a:pt x="187" y="76451"/>
                    <a:pt x="464" y="76451"/>
                  </a:cubicBezTo>
                  <a:cubicBezTo>
                    <a:pt x="575" y="76451"/>
                    <a:pt x="701" y="76416"/>
                    <a:pt x="834" y="76340"/>
                  </a:cubicBezTo>
                  <a:lnTo>
                    <a:pt x="34692" y="56792"/>
                  </a:lnTo>
                  <a:cubicBezTo>
                    <a:pt x="35192" y="56492"/>
                    <a:pt x="35492" y="55958"/>
                    <a:pt x="35525" y="55391"/>
                  </a:cubicBezTo>
                  <a:lnTo>
                    <a:pt x="35525" y="585"/>
                  </a:lnTo>
                  <a:cubicBezTo>
                    <a:pt x="35525" y="211"/>
                    <a:pt x="35345" y="1"/>
                    <a:pt x="35076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137"/>
            <p:cNvSpPr/>
            <p:nvPr/>
          </p:nvSpPr>
          <p:spPr>
            <a:xfrm>
              <a:off x="2500300" y="1333450"/>
              <a:ext cx="888150" cy="1911300"/>
            </a:xfrm>
            <a:custGeom>
              <a:avLst/>
              <a:gdLst/>
              <a:ahLst/>
              <a:cxnLst/>
              <a:rect l="l" t="t" r="r" b="b"/>
              <a:pathLst>
                <a:path w="35526" h="76452" extrusionOk="0">
                  <a:moveTo>
                    <a:pt x="35076" y="1"/>
                  </a:moveTo>
                  <a:cubicBezTo>
                    <a:pt x="34961" y="1"/>
                    <a:pt x="34831" y="39"/>
                    <a:pt x="34692" y="118"/>
                  </a:cubicBezTo>
                  <a:lnTo>
                    <a:pt x="834" y="19632"/>
                  </a:lnTo>
                  <a:cubicBezTo>
                    <a:pt x="334" y="19933"/>
                    <a:pt x="33" y="20466"/>
                    <a:pt x="0" y="21033"/>
                  </a:cubicBezTo>
                  <a:lnTo>
                    <a:pt x="0" y="75873"/>
                  </a:lnTo>
                  <a:cubicBezTo>
                    <a:pt x="0" y="76230"/>
                    <a:pt x="187" y="76451"/>
                    <a:pt x="464" y="76451"/>
                  </a:cubicBezTo>
                  <a:cubicBezTo>
                    <a:pt x="575" y="76451"/>
                    <a:pt x="701" y="76416"/>
                    <a:pt x="834" y="76340"/>
                  </a:cubicBezTo>
                  <a:lnTo>
                    <a:pt x="34692" y="56792"/>
                  </a:lnTo>
                  <a:cubicBezTo>
                    <a:pt x="35192" y="56492"/>
                    <a:pt x="35492" y="55958"/>
                    <a:pt x="35525" y="55391"/>
                  </a:cubicBezTo>
                  <a:lnTo>
                    <a:pt x="35525" y="585"/>
                  </a:lnTo>
                  <a:cubicBezTo>
                    <a:pt x="35525" y="211"/>
                    <a:pt x="35345" y="1"/>
                    <a:pt x="350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137"/>
            <p:cNvSpPr/>
            <p:nvPr/>
          </p:nvSpPr>
          <p:spPr>
            <a:xfrm>
              <a:off x="2497800" y="3137700"/>
              <a:ext cx="423650" cy="294350"/>
            </a:xfrm>
            <a:custGeom>
              <a:avLst/>
              <a:gdLst/>
              <a:ahLst/>
              <a:cxnLst/>
              <a:rect l="l" t="t" r="r" b="b"/>
              <a:pathLst>
                <a:path w="16946" h="11774" extrusionOk="0">
                  <a:moveTo>
                    <a:pt x="16169" y="1"/>
                  </a:moveTo>
                  <a:cubicBezTo>
                    <a:pt x="15955" y="1"/>
                    <a:pt x="15708" y="75"/>
                    <a:pt x="15444" y="234"/>
                  </a:cubicBezTo>
                  <a:lnTo>
                    <a:pt x="1501" y="8273"/>
                  </a:lnTo>
                  <a:cubicBezTo>
                    <a:pt x="634" y="8806"/>
                    <a:pt x="67" y="9740"/>
                    <a:pt x="0" y="10774"/>
                  </a:cubicBezTo>
                  <a:cubicBezTo>
                    <a:pt x="0" y="11415"/>
                    <a:pt x="314" y="11774"/>
                    <a:pt x="781" y="11774"/>
                  </a:cubicBezTo>
                  <a:cubicBezTo>
                    <a:pt x="994" y="11774"/>
                    <a:pt x="1239" y="11699"/>
                    <a:pt x="1501" y="11542"/>
                  </a:cubicBezTo>
                  <a:lnTo>
                    <a:pt x="15444" y="3469"/>
                  </a:lnTo>
                  <a:cubicBezTo>
                    <a:pt x="16312" y="2935"/>
                    <a:pt x="16879" y="2001"/>
                    <a:pt x="16945" y="967"/>
                  </a:cubicBezTo>
                  <a:cubicBezTo>
                    <a:pt x="16945" y="351"/>
                    <a:pt x="16633" y="1"/>
                    <a:pt x="16169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137"/>
            <p:cNvSpPr/>
            <p:nvPr/>
          </p:nvSpPr>
          <p:spPr>
            <a:xfrm>
              <a:off x="2497800" y="3137700"/>
              <a:ext cx="423650" cy="294350"/>
            </a:xfrm>
            <a:custGeom>
              <a:avLst/>
              <a:gdLst/>
              <a:ahLst/>
              <a:cxnLst/>
              <a:rect l="l" t="t" r="r" b="b"/>
              <a:pathLst>
                <a:path w="16946" h="11774" extrusionOk="0">
                  <a:moveTo>
                    <a:pt x="16169" y="1"/>
                  </a:moveTo>
                  <a:cubicBezTo>
                    <a:pt x="15955" y="1"/>
                    <a:pt x="15708" y="75"/>
                    <a:pt x="15444" y="234"/>
                  </a:cubicBezTo>
                  <a:lnTo>
                    <a:pt x="1501" y="8273"/>
                  </a:lnTo>
                  <a:cubicBezTo>
                    <a:pt x="634" y="8806"/>
                    <a:pt x="67" y="9740"/>
                    <a:pt x="0" y="10774"/>
                  </a:cubicBezTo>
                  <a:cubicBezTo>
                    <a:pt x="0" y="11415"/>
                    <a:pt x="314" y="11774"/>
                    <a:pt x="781" y="11774"/>
                  </a:cubicBezTo>
                  <a:cubicBezTo>
                    <a:pt x="994" y="11774"/>
                    <a:pt x="1239" y="11699"/>
                    <a:pt x="1501" y="11542"/>
                  </a:cubicBezTo>
                  <a:lnTo>
                    <a:pt x="15444" y="3469"/>
                  </a:lnTo>
                  <a:cubicBezTo>
                    <a:pt x="16312" y="2935"/>
                    <a:pt x="16879" y="2001"/>
                    <a:pt x="16945" y="967"/>
                  </a:cubicBezTo>
                  <a:cubicBezTo>
                    <a:pt x="16945" y="351"/>
                    <a:pt x="16633" y="1"/>
                    <a:pt x="161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137"/>
            <p:cNvSpPr/>
            <p:nvPr/>
          </p:nvSpPr>
          <p:spPr>
            <a:xfrm>
              <a:off x="2998150" y="3268500"/>
              <a:ext cx="70900" cy="65325"/>
            </a:xfrm>
            <a:custGeom>
              <a:avLst/>
              <a:gdLst/>
              <a:ahLst/>
              <a:cxnLst/>
              <a:rect l="l" t="t" r="r" b="b"/>
              <a:pathLst>
                <a:path w="2836" h="2613" extrusionOk="0">
                  <a:moveTo>
                    <a:pt x="2429" y="0"/>
                  </a:moveTo>
                  <a:cubicBezTo>
                    <a:pt x="2322" y="0"/>
                    <a:pt x="2200" y="34"/>
                    <a:pt x="2068" y="105"/>
                  </a:cubicBezTo>
                  <a:lnTo>
                    <a:pt x="768" y="872"/>
                  </a:lnTo>
                  <a:cubicBezTo>
                    <a:pt x="334" y="1139"/>
                    <a:pt x="34" y="1606"/>
                    <a:pt x="0" y="2140"/>
                  </a:cubicBezTo>
                  <a:cubicBezTo>
                    <a:pt x="0" y="2440"/>
                    <a:pt x="160" y="2613"/>
                    <a:pt x="403" y="2613"/>
                  </a:cubicBezTo>
                  <a:cubicBezTo>
                    <a:pt x="510" y="2613"/>
                    <a:pt x="634" y="2579"/>
                    <a:pt x="768" y="2507"/>
                  </a:cubicBezTo>
                  <a:lnTo>
                    <a:pt x="2068" y="1740"/>
                  </a:lnTo>
                  <a:cubicBezTo>
                    <a:pt x="2502" y="1473"/>
                    <a:pt x="2802" y="1006"/>
                    <a:pt x="2836" y="505"/>
                  </a:cubicBezTo>
                  <a:cubicBezTo>
                    <a:pt x="2836" y="180"/>
                    <a:pt x="2674" y="0"/>
                    <a:pt x="2429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137"/>
            <p:cNvSpPr/>
            <p:nvPr/>
          </p:nvSpPr>
          <p:spPr>
            <a:xfrm>
              <a:off x="3104050" y="3208425"/>
              <a:ext cx="70925" cy="65075"/>
            </a:xfrm>
            <a:custGeom>
              <a:avLst/>
              <a:gdLst/>
              <a:ahLst/>
              <a:cxnLst/>
              <a:rect l="l" t="t" r="r" b="b"/>
              <a:pathLst>
                <a:path w="2837" h="2603" extrusionOk="0">
                  <a:moveTo>
                    <a:pt x="2434" y="1"/>
                  </a:moveTo>
                  <a:cubicBezTo>
                    <a:pt x="2326" y="1"/>
                    <a:pt x="2202" y="35"/>
                    <a:pt x="2069" y="106"/>
                  </a:cubicBezTo>
                  <a:lnTo>
                    <a:pt x="768" y="874"/>
                  </a:lnTo>
                  <a:cubicBezTo>
                    <a:pt x="334" y="1141"/>
                    <a:pt x="34" y="1608"/>
                    <a:pt x="1" y="2108"/>
                  </a:cubicBezTo>
                  <a:cubicBezTo>
                    <a:pt x="1" y="2424"/>
                    <a:pt x="153" y="2602"/>
                    <a:pt x="386" y="2602"/>
                  </a:cubicBezTo>
                  <a:cubicBezTo>
                    <a:pt x="498" y="2602"/>
                    <a:pt x="627" y="2561"/>
                    <a:pt x="768" y="2475"/>
                  </a:cubicBezTo>
                  <a:lnTo>
                    <a:pt x="2069" y="1741"/>
                  </a:lnTo>
                  <a:cubicBezTo>
                    <a:pt x="2502" y="1441"/>
                    <a:pt x="2803" y="1007"/>
                    <a:pt x="2836" y="473"/>
                  </a:cubicBezTo>
                  <a:cubicBezTo>
                    <a:pt x="2836" y="173"/>
                    <a:pt x="2676" y="1"/>
                    <a:pt x="2434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137"/>
            <p:cNvSpPr/>
            <p:nvPr/>
          </p:nvSpPr>
          <p:spPr>
            <a:xfrm>
              <a:off x="3209975" y="3146350"/>
              <a:ext cx="70900" cy="65250"/>
            </a:xfrm>
            <a:custGeom>
              <a:avLst/>
              <a:gdLst/>
              <a:ahLst/>
              <a:cxnLst/>
              <a:rect l="l" t="t" r="r" b="b"/>
              <a:pathLst>
                <a:path w="2836" h="2610" extrusionOk="0">
                  <a:moveTo>
                    <a:pt x="2446" y="1"/>
                  </a:moveTo>
                  <a:cubicBezTo>
                    <a:pt x="2343" y="1"/>
                    <a:pt x="2225" y="38"/>
                    <a:pt x="2102" y="121"/>
                  </a:cubicBezTo>
                  <a:lnTo>
                    <a:pt x="767" y="888"/>
                  </a:lnTo>
                  <a:cubicBezTo>
                    <a:pt x="334" y="1155"/>
                    <a:pt x="33" y="1622"/>
                    <a:pt x="0" y="2122"/>
                  </a:cubicBezTo>
                  <a:cubicBezTo>
                    <a:pt x="0" y="2422"/>
                    <a:pt x="175" y="2610"/>
                    <a:pt x="415" y="2610"/>
                  </a:cubicBezTo>
                  <a:cubicBezTo>
                    <a:pt x="523" y="2610"/>
                    <a:pt x="643" y="2572"/>
                    <a:pt x="767" y="2489"/>
                  </a:cubicBezTo>
                  <a:lnTo>
                    <a:pt x="2102" y="1756"/>
                  </a:lnTo>
                  <a:cubicBezTo>
                    <a:pt x="2535" y="1455"/>
                    <a:pt x="2802" y="988"/>
                    <a:pt x="2835" y="488"/>
                  </a:cubicBezTo>
                  <a:cubicBezTo>
                    <a:pt x="2835" y="189"/>
                    <a:pt x="2676" y="1"/>
                    <a:pt x="2446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137"/>
            <p:cNvSpPr/>
            <p:nvPr/>
          </p:nvSpPr>
          <p:spPr>
            <a:xfrm>
              <a:off x="3316700" y="3085025"/>
              <a:ext cx="70925" cy="65350"/>
            </a:xfrm>
            <a:custGeom>
              <a:avLst/>
              <a:gdLst/>
              <a:ahLst/>
              <a:cxnLst/>
              <a:rect l="l" t="t" r="r" b="b"/>
              <a:pathLst>
                <a:path w="2837" h="2614" extrusionOk="0">
                  <a:moveTo>
                    <a:pt x="2429" y="1"/>
                  </a:moveTo>
                  <a:cubicBezTo>
                    <a:pt x="2323" y="1"/>
                    <a:pt x="2200" y="35"/>
                    <a:pt x="2069" y="106"/>
                  </a:cubicBezTo>
                  <a:lnTo>
                    <a:pt x="768" y="873"/>
                  </a:lnTo>
                  <a:cubicBezTo>
                    <a:pt x="334" y="1140"/>
                    <a:pt x="34" y="1607"/>
                    <a:pt x="1" y="2140"/>
                  </a:cubicBezTo>
                  <a:cubicBezTo>
                    <a:pt x="1" y="2441"/>
                    <a:pt x="161" y="2613"/>
                    <a:pt x="403" y="2613"/>
                  </a:cubicBezTo>
                  <a:cubicBezTo>
                    <a:pt x="511" y="2613"/>
                    <a:pt x="635" y="2579"/>
                    <a:pt x="768" y="2507"/>
                  </a:cubicBezTo>
                  <a:lnTo>
                    <a:pt x="2069" y="1740"/>
                  </a:lnTo>
                  <a:cubicBezTo>
                    <a:pt x="2503" y="1473"/>
                    <a:pt x="2803" y="1006"/>
                    <a:pt x="2836" y="506"/>
                  </a:cubicBezTo>
                  <a:cubicBezTo>
                    <a:pt x="2836" y="180"/>
                    <a:pt x="2674" y="1"/>
                    <a:pt x="2429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137"/>
            <p:cNvSpPr/>
            <p:nvPr/>
          </p:nvSpPr>
          <p:spPr>
            <a:xfrm>
              <a:off x="2496950" y="3402925"/>
              <a:ext cx="672175" cy="534475"/>
            </a:xfrm>
            <a:custGeom>
              <a:avLst/>
              <a:gdLst/>
              <a:ahLst/>
              <a:cxnLst/>
              <a:rect l="l" t="t" r="r" b="b"/>
              <a:pathLst>
                <a:path w="26887" h="21379" extrusionOk="0">
                  <a:moveTo>
                    <a:pt x="26460" y="1"/>
                  </a:moveTo>
                  <a:cubicBezTo>
                    <a:pt x="26358" y="1"/>
                    <a:pt x="26243" y="32"/>
                    <a:pt x="26119" y="99"/>
                  </a:cubicBezTo>
                  <a:lnTo>
                    <a:pt x="768" y="14776"/>
                  </a:lnTo>
                  <a:cubicBezTo>
                    <a:pt x="334" y="15043"/>
                    <a:pt x="34" y="15543"/>
                    <a:pt x="1" y="16043"/>
                  </a:cubicBezTo>
                  <a:lnTo>
                    <a:pt x="1" y="20847"/>
                  </a:lnTo>
                  <a:cubicBezTo>
                    <a:pt x="1" y="21181"/>
                    <a:pt x="171" y="21378"/>
                    <a:pt x="427" y="21378"/>
                  </a:cubicBezTo>
                  <a:cubicBezTo>
                    <a:pt x="529" y="21378"/>
                    <a:pt x="644" y="21347"/>
                    <a:pt x="768" y="21281"/>
                  </a:cubicBezTo>
                  <a:lnTo>
                    <a:pt x="26119" y="6637"/>
                  </a:lnTo>
                  <a:cubicBezTo>
                    <a:pt x="26553" y="6336"/>
                    <a:pt x="26853" y="5869"/>
                    <a:pt x="26887" y="5336"/>
                  </a:cubicBezTo>
                  <a:lnTo>
                    <a:pt x="26887" y="532"/>
                  </a:lnTo>
                  <a:cubicBezTo>
                    <a:pt x="26887" y="198"/>
                    <a:pt x="26716" y="1"/>
                    <a:pt x="26460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137"/>
            <p:cNvSpPr/>
            <p:nvPr/>
          </p:nvSpPr>
          <p:spPr>
            <a:xfrm>
              <a:off x="2511975" y="3504625"/>
              <a:ext cx="65900" cy="164925"/>
            </a:xfrm>
            <a:custGeom>
              <a:avLst/>
              <a:gdLst/>
              <a:ahLst/>
              <a:cxnLst/>
              <a:rect l="l" t="t" r="r" b="b"/>
              <a:pathLst>
                <a:path w="2636" h="6597" extrusionOk="0">
                  <a:moveTo>
                    <a:pt x="1501" y="0"/>
                  </a:moveTo>
                  <a:lnTo>
                    <a:pt x="1101" y="234"/>
                  </a:lnTo>
                  <a:cubicBezTo>
                    <a:pt x="1068" y="267"/>
                    <a:pt x="1034" y="300"/>
                    <a:pt x="1034" y="334"/>
                  </a:cubicBezTo>
                  <a:cubicBezTo>
                    <a:pt x="1001" y="400"/>
                    <a:pt x="1001" y="434"/>
                    <a:pt x="1001" y="501"/>
                  </a:cubicBezTo>
                  <a:lnTo>
                    <a:pt x="1001" y="968"/>
                  </a:lnTo>
                  <a:cubicBezTo>
                    <a:pt x="867" y="1101"/>
                    <a:pt x="734" y="1234"/>
                    <a:pt x="634" y="1368"/>
                  </a:cubicBezTo>
                  <a:cubicBezTo>
                    <a:pt x="500" y="1501"/>
                    <a:pt x="400" y="1668"/>
                    <a:pt x="334" y="1835"/>
                  </a:cubicBezTo>
                  <a:cubicBezTo>
                    <a:pt x="234" y="2035"/>
                    <a:pt x="167" y="2202"/>
                    <a:pt x="134" y="2369"/>
                  </a:cubicBezTo>
                  <a:cubicBezTo>
                    <a:pt x="100" y="2569"/>
                    <a:pt x="67" y="2735"/>
                    <a:pt x="67" y="2936"/>
                  </a:cubicBezTo>
                  <a:cubicBezTo>
                    <a:pt x="67" y="3102"/>
                    <a:pt x="67" y="3269"/>
                    <a:pt x="134" y="3436"/>
                  </a:cubicBezTo>
                  <a:cubicBezTo>
                    <a:pt x="167" y="3569"/>
                    <a:pt x="200" y="3669"/>
                    <a:pt x="300" y="3736"/>
                  </a:cubicBezTo>
                  <a:cubicBezTo>
                    <a:pt x="367" y="3803"/>
                    <a:pt x="467" y="3870"/>
                    <a:pt x="567" y="3870"/>
                  </a:cubicBezTo>
                  <a:cubicBezTo>
                    <a:pt x="701" y="3870"/>
                    <a:pt x="867" y="3870"/>
                    <a:pt x="1001" y="3836"/>
                  </a:cubicBezTo>
                  <a:cubicBezTo>
                    <a:pt x="1168" y="3803"/>
                    <a:pt x="1301" y="3770"/>
                    <a:pt x="1434" y="3736"/>
                  </a:cubicBezTo>
                  <a:cubicBezTo>
                    <a:pt x="1535" y="3703"/>
                    <a:pt x="1668" y="3703"/>
                    <a:pt x="1768" y="3703"/>
                  </a:cubicBezTo>
                  <a:cubicBezTo>
                    <a:pt x="1788" y="3693"/>
                    <a:pt x="1807" y="3689"/>
                    <a:pt x="1827" y="3689"/>
                  </a:cubicBezTo>
                  <a:cubicBezTo>
                    <a:pt x="1874" y="3689"/>
                    <a:pt x="1921" y="3713"/>
                    <a:pt x="1968" y="3736"/>
                  </a:cubicBezTo>
                  <a:cubicBezTo>
                    <a:pt x="2002" y="3803"/>
                    <a:pt x="2035" y="3903"/>
                    <a:pt x="2035" y="3970"/>
                  </a:cubicBezTo>
                  <a:cubicBezTo>
                    <a:pt x="2035" y="4070"/>
                    <a:pt x="2002" y="4170"/>
                    <a:pt x="1968" y="4270"/>
                  </a:cubicBezTo>
                  <a:cubicBezTo>
                    <a:pt x="1935" y="4370"/>
                    <a:pt x="1868" y="4470"/>
                    <a:pt x="1801" y="4537"/>
                  </a:cubicBezTo>
                  <a:cubicBezTo>
                    <a:pt x="1735" y="4637"/>
                    <a:pt x="1668" y="4704"/>
                    <a:pt x="1568" y="4770"/>
                  </a:cubicBezTo>
                  <a:cubicBezTo>
                    <a:pt x="1501" y="4837"/>
                    <a:pt x="1401" y="4904"/>
                    <a:pt x="1301" y="4970"/>
                  </a:cubicBezTo>
                  <a:cubicBezTo>
                    <a:pt x="1234" y="5037"/>
                    <a:pt x="1134" y="5070"/>
                    <a:pt x="1034" y="5104"/>
                  </a:cubicBezTo>
                  <a:lnTo>
                    <a:pt x="834" y="5104"/>
                  </a:lnTo>
                  <a:cubicBezTo>
                    <a:pt x="767" y="5070"/>
                    <a:pt x="734" y="5037"/>
                    <a:pt x="701" y="5004"/>
                  </a:cubicBezTo>
                  <a:cubicBezTo>
                    <a:pt x="667" y="4970"/>
                    <a:pt x="634" y="4904"/>
                    <a:pt x="634" y="4870"/>
                  </a:cubicBezTo>
                  <a:cubicBezTo>
                    <a:pt x="601" y="4837"/>
                    <a:pt x="601" y="4804"/>
                    <a:pt x="567" y="4770"/>
                  </a:cubicBezTo>
                  <a:cubicBezTo>
                    <a:pt x="534" y="4770"/>
                    <a:pt x="500" y="4770"/>
                    <a:pt x="434" y="4804"/>
                  </a:cubicBezTo>
                  <a:lnTo>
                    <a:pt x="134" y="5004"/>
                  </a:lnTo>
                  <a:cubicBezTo>
                    <a:pt x="67" y="5004"/>
                    <a:pt x="33" y="5037"/>
                    <a:pt x="33" y="5104"/>
                  </a:cubicBezTo>
                  <a:cubicBezTo>
                    <a:pt x="0" y="5137"/>
                    <a:pt x="0" y="5204"/>
                    <a:pt x="0" y="5237"/>
                  </a:cubicBezTo>
                  <a:cubicBezTo>
                    <a:pt x="0" y="5404"/>
                    <a:pt x="33" y="5538"/>
                    <a:pt x="100" y="5704"/>
                  </a:cubicBezTo>
                  <a:cubicBezTo>
                    <a:pt x="134" y="5771"/>
                    <a:pt x="200" y="5871"/>
                    <a:pt x="300" y="5938"/>
                  </a:cubicBezTo>
                  <a:cubicBezTo>
                    <a:pt x="400" y="6005"/>
                    <a:pt x="500" y="6038"/>
                    <a:pt x="601" y="6038"/>
                  </a:cubicBezTo>
                  <a:cubicBezTo>
                    <a:pt x="734" y="6038"/>
                    <a:pt x="867" y="6038"/>
                    <a:pt x="1001" y="5971"/>
                  </a:cubicBezTo>
                  <a:lnTo>
                    <a:pt x="1001" y="6472"/>
                  </a:lnTo>
                  <a:cubicBezTo>
                    <a:pt x="1001" y="6505"/>
                    <a:pt x="1001" y="6538"/>
                    <a:pt x="1034" y="6572"/>
                  </a:cubicBezTo>
                  <a:cubicBezTo>
                    <a:pt x="1051" y="6588"/>
                    <a:pt x="1068" y="6597"/>
                    <a:pt x="1084" y="6597"/>
                  </a:cubicBezTo>
                  <a:cubicBezTo>
                    <a:pt x="1101" y="6597"/>
                    <a:pt x="1118" y="6588"/>
                    <a:pt x="1134" y="6572"/>
                  </a:cubicBezTo>
                  <a:lnTo>
                    <a:pt x="1501" y="6371"/>
                  </a:lnTo>
                  <a:cubicBezTo>
                    <a:pt x="1535" y="6338"/>
                    <a:pt x="1568" y="6305"/>
                    <a:pt x="1568" y="6271"/>
                  </a:cubicBezTo>
                  <a:cubicBezTo>
                    <a:pt x="1601" y="6205"/>
                    <a:pt x="1601" y="6171"/>
                    <a:pt x="1601" y="6105"/>
                  </a:cubicBezTo>
                  <a:lnTo>
                    <a:pt x="1601" y="5638"/>
                  </a:lnTo>
                  <a:cubicBezTo>
                    <a:pt x="1768" y="5504"/>
                    <a:pt x="1901" y="5371"/>
                    <a:pt x="2035" y="5204"/>
                  </a:cubicBezTo>
                  <a:cubicBezTo>
                    <a:pt x="2168" y="5037"/>
                    <a:pt x="2268" y="4870"/>
                    <a:pt x="2368" y="4704"/>
                  </a:cubicBezTo>
                  <a:cubicBezTo>
                    <a:pt x="2435" y="4537"/>
                    <a:pt x="2502" y="4337"/>
                    <a:pt x="2569" y="4170"/>
                  </a:cubicBezTo>
                  <a:cubicBezTo>
                    <a:pt x="2602" y="3970"/>
                    <a:pt x="2635" y="3803"/>
                    <a:pt x="2635" y="3603"/>
                  </a:cubicBezTo>
                  <a:cubicBezTo>
                    <a:pt x="2635" y="3436"/>
                    <a:pt x="2602" y="3269"/>
                    <a:pt x="2569" y="3102"/>
                  </a:cubicBezTo>
                  <a:cubicBezTo>
                    <a:pt x="2535" y="3002"/>
                    <a:pt x="2469" y="2902"/>
                    <a:pt x="2402" y="2802"/>
                  </a:cubicBezTo>
                  <a:cubicBezTo>
                    <a:pt x="2302" y="2735"/>
                    <a:pt x="2202" y="2702"/>
                    <a:pt x="2068" y="2702"/>
                  </a:cubicBezTo>
                  <a:cubicBezTo>
                    <a:pt x="1935" y="2702"/>
                    <a:pt x="1768" y="2702"/>
                    <a:pt x="1601" y="2735"/>
                  </a:cubicBezTo>
                  <a:lnTo>
                    <a:pt x="1201" y="2869"/>
                  </a:lnTo>
                  <a:cubicBezTo>
                    <a:pt x="1134" y="2869"/>
                    <a:pt x="1068" y="2884"/>
                    <a:pt x="1001" y="2884"/>
                  </a:cubicBezTo>
                  <a:cubicBezTo>
                    <a:pt x="967" y="2884"/>
                    <a:pt x="934" y="2880"/>
                    <a:pt x="901" y="2869"/>
                  </a:cubicBezTo>
                  <a:cubicBezTo>
                    <a:pt x="834" y="2869"/>
                    <a:pt x="767" y="2836"/>
                    <a:pt x="734" y="2802"/>
                  </a:cubicBezTo>
                  <a:cubicBezTo>
                    <a:pt x="701" y="2735"/>
                    <a:pt x="701" y="2635"/>
                    <a:pt x="701" y="2569"/>
                  </a:cubicBezTo>
                  <a:cubicBezTo>
                    <a:pt x="701" y="2469"/>
                    <a:pt x="701" y="2369"/>
                    <a:pt x="734" y="2302"/>
                  </a:cubicBezTo>
                  <a:cubicBezTo>
                    <a:pt x="767" y="2202"/>
                    <a:pt x="801" y="2135"/>
                    <a:pt x="867" y="2035"/>
                  </a:cubicBezTo>
                  <a:cubicBezTo>
                    <a:pt x="967" y="1902"/>
                    <a:pt x="1134" y="1768"/>
                    <a:pt x="1268" y="1668"/>
                  </a:cubicBezTo>
                  <a:cubicBezTo>
                    <a:pt x="1401" y="1568"/>
                    <a:pt x="1568" y="1535"/>
                    <a:pt x="1701" y="1535"/>
                  </a:cubicBezTo>
                  <a:cubicBezTo>
                    <a:pt x="1801" y="1568"/>
                    <a:pt x="1868" y="1635"/>
                    <a:pt x="1901" y="1735"/>
                  </a:cubicBezTo>
                  <a:cubicBezTo>
                    <a:pt x="1935" y="1768"/>
                    <a:pt x="1935" y="1801"/>
                    <a:pt x="1968" y="1801"/>
                  </a:cubicBezTo>
                  <a:cubicBezTo>
                    <a:pt x="1979" y="1813"/>
                    <a:pt x="1990" y="1816"/>
                    <a:pt x="2003" y="1816"/>
                  </a:cubicBezTo>
                  <a:cubicBezTo>
                    <a:pt x="2027" y="1816"/>
                    <a:pt x="2057" y="1801"/>
                    <a:pt x="2102" y="1801"/>
                  </a:cubicBezTo>
                  <a:lnTo>
                    <a:pt x="2402" y="1601"/>
                  </a:lnTo>
                  <a:cubicBezTo>
                    <a:pt x="2469" y="1568"/>
                    <a:pt x="2502" y="1535"/>
                    <a:pt x="2502" y="1501"/>
                  </a:cubicBezTo>
                  <a:cubicBezTo>
                    <a:pt x="2535" y="1435"/>
                    <a:pt x="2535" y="1401"/>
                    <a:pt x="2535" y="1334"/>
                  </a:cubicBezTo>
                  <a:cubicBezTo>
                    <a:pt x="2535" y="1234"/>
                    <a:pt x="2502" y="1134"/>
                    <a:pt x="2469" y="1034"/>
                  </a:cubicBezTo>
                  <a:cubicBezTo>
                    <a:pt x="2435" y="901"/>
                    <a:pt x="2368" y="834"/>
                    <a:pt x="2302" y="734"/>
                  </a:cubicBezTo>
                  <a:cubicBezTo>
                    <a:pt x="2235" y="667"/>
                    <a:pt x="2135" y="634"/>
                    <a:pt x="2002" y="601"/>
                  </a:cubicBezTo>
                  <a:cubicBezTo>
                    <a:pt x="1946" y="587"/>
                    <a:pt x="1891" y="579"/>
                    <a:pt x="1838" y="579"/>
                  </a:cubicBezTo>
                  <a:cubicBezTo>
                    <a:pt x="1763" y="579"/>
                    <a:pt x="1693" y="595"/>
                    <a:pt x="1635" y="634"/>
                  </a:cubicBezTo>
                  <a:lnTo>
                    <a:pt x="1601" y="134"/>
                  </a:lnTo>
                  <a:cubicBezTo>
                    <a:pt x="1601" y="100"/>
                    <a:pt x="1601" y="34"/>
                    <a:pt x="1568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137"/>
            <p:cNvSpPr/>
            <p:nvPr/>
          </p:nvSpPr>
          <p:spPr>
            <a:xfrm>
              <a:off x="2611200" y="3457075"/>
              <a:ext cx="68400" cy="129925"/>
            </a:xfrm>
            <a:custGeom>
              <a:avLst/>
              <a:gdLst/>
              <a:ahLst/>
              <a:cxnLst/>
              <a:rect l="l" t="t" r="r" b="b"/>
              <a:pathLst>
                <a:path w="2736" h="5197" extrusionOk="0">
                  <a:moveTo>
                    <a:pt x="1568" y="1802"/>
                  </a:moveTo>
                  <a:lnTo>
                    <a:pt x="1568" y="3303"/>
                  </a:lnTo>
                  <a:lnTo>
                    <a:pt x="768" y="3770"/>
                  </a:lnTo>
                  <a:lnTo>
                    <a:pt x="1568" y="1802"/>
                  </a:lnTo>
                  <a:close/>
                  <a:moveTo>
                    <a:pt x="2069" y="1"/>
                  </a:moveTo>
                  <a:lnTo>
                    <a:pt x="1735" y="201"/>
                  </a:lnTo>
                  <a:cubicBezTo>
                    <a:pt x="1635" y="301"/>
                    <a:pt x="1568" y="401"/>
                    <a:pt x="1535" y="501"/>
                  </a:cubicBezTo>
                  <a:lnTo>
                    <a:pt x="101" y="4037"/>
                  </a:lnTo>
                  <a:lnTo>
                    <a:pt x="34" y="4237"/>
                  </a:lnTo>
                  <a:cubicBezTo>
                    <a:pt x="34" y="4271"/>
                    <a:pt x="1" y="4337"/>
                    <a:pt x="1" y="4404"/>
                  </a:cubicBezTo>
                  <a:lnTo>
                    <a:pt x="1" y="4904"/>
                  </a:lnTo>
                  <a:cubicBezTo>
                    <a:pt x="1" y="4971"/>
                    <a:pt x="34" y="5004"/>
                    <a:pt x="67" y="5038"/>
                  </a:cubicBezTo>
                  <a:lnTo>
                    <a:pt x="134" y="5038"/>
                  </a:lnTo>
                  <a:lnTo>
                    <a:pt x="1568" y="4204"/>
                  </a:lnTo>
                  <a:lnTo>
                    <a:pt x="1568" y="5071"/>
                  </a:lnTo>
                  <a:cubicBezTo>
                    <a:pt x="1568" y="5104"/>
                    <a:pt x="1568" y="5138"/>
                    <a:pt x="1602" y="5171"/>
                  </a:cubicBezTo>
                  <a:cubicBezTo>
                    <a:pt x="1618" y="5188"/>
                    <a:pt x="1635" y="5196"/>
                    <a:pt x="1652" y="5196"/>
                  </a:cubicBezTo>
                  <a:cubicBezTo>
                    <a:pt x="1668" y="5196"/>
                    <a:pt x="1685" y="5188"/>
                    <a:pt x="1702" y="5171"/>
                  </a:cubicBezTo>
                  <a:lnTo>
                    <a:pt x="2069" y="4938"/>
                  </a:lnTo>
                  <a:cubicBezTo>
                    <a:pt x="2102" y="4938"/>
                    <a:pt x="2135" y="4904"/>
                    <a:pt x="2169" y="4838"/>
                  </a:cubicBezTo>
                  <a:cubicBezTo>
                    <a:pt x="2169" y="4804"/>
                    <a:pt x="2202" y="4738"/>
                    <a:pt x="2202" y="4704"/>
                  </a:cubicBezTo>
                  <a:lnTo>
                    <a:pt x="2202" y="3837"/>
                  </a:lnTo>
                  <a:lnTo>
                    <a:pt x="2602" y="3603"/>
                  </a:lnTo>
                  <a:cubicBezTo>
                    <a:pt x="2636" y="3570"/>
                    <a:pt x="2669" y="3537"/>
                    <a:pt x="2669" y="3503"/>
                  </a:cubicBezTo>
                  <a:cubicBezTo>
                    <a:pt x="2703" y="3437"/>
                    <a:pt x="2703" y="3403"/>
                    <a:pt x="2736" y="3337"/>
                  </a:cubicBezTo>
                  <a:lnTo>
                    <a:pt x="2736" y="2836"/>
                  </a:lnTo>
                  <a:cubicBezTo>
                    <a:pt x="2736" y="2803"/>
                    <a:pt x="2703" y="2769"/>
                    <a:pt x="2669" y="2736"/>
                  </a:cubicBezTo>
                  <a:cubicBezTo>
                    <a:pt x="2669" y="2719"/>
                    <a:pt x="2652" y="2711"/>
                    <a:pt x="2636" y="2711"/>
                  </a:cubicBezTo>
                  <a:cubicBezTo>
                    <a:pt x="2619" y="2711"/>
                    <a:pt x="2602" y="2719"/>
                    <a:pt x="2602" y="2736"/>
                  </a:cubicBezTo>
                  <a:lnTo>
                    <a:pt x="2202" y="2936"/>
                  </a:lnTo>
                  <a:lnTo>
                    <a:pt x="2202" y="134"/>
                  </a:lnTo>
                  <a:cubicBezTo>
                    <a:pt x="2202" y="101"/>
                    <a:pt x="2202" y="34"/>
                    <a:pt x="2169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137"/>
            <p:cNvSpPr/>
            <p:nvPr/>
          </p:nvSpPr>
          <p:spPr>
            <a:xfrm>
              <a:off x="2685425" y="3414550"/>
              <a:ext cx="67575" cy="129275"/>
            </a:xfrm>
            <a:custGeom>
              <a:avLst/>
              <a:gdLst/>
              <a:ahLst/>
              <a:cxnLst/>
              <a:rect l="l" t="t" r="r" b="b"/>
              <a:pathLst>
                <a:path w="2703" h="5171" extrusionOk="0">
                  <a:moveTo>
                    <a:pt x="1568" y="1802"/>
                  </a:moveTo>
                  <a:lnTo>
                    <a:pt x="1568" y="3303"/>
                  </a:lnTo>
                  <a:lnTo>
                    <a:pt x="768" y="3737"/>
                  </a:lnTo>
                  <a:lnTo>
                    <a:pt x="1568" y="1802"/>
                  </a:lnTo>
                  <a:close/>
                  <a:moveTo>
                    <a:pt x="2069" y="1"/>
                  </a:moveTo>
                  <a:lnTo>
                    <a:pt x="1702" y="234"/>
                  </a:lnTo>
                  <a:cubicBezTo>
                    <a:pt x="1635" y="301"/>
                    <a:pt x="1568" y="401"/>
                    <a:pt x="1535" y="501"/>
                  </a:cubicBezTo>
                  <a:lnTo>
                    <a:pt x="100" y="4003"/>
                  </a:lnTo>
                  <a:lnTo>
                    <a:pt x="34" y="4204"/>
                  </a:lnTo>
                  <a:cubicBezTo>
                    <a:pt x="34" y="4270"/>
                    <a:pt x="0" y="4337"/>
                    <a:pt x="0" y="4404"/>
                  </a:cubicBezTo>
                  <a:lnTo>
                    <a:pt x="0" y="4904"/>
                  </a:lnTo>
                  <a:cubicBezTo>
                    <a:pt x="0" y="4937"/>
                    <a:pt x="34" y="5004"/>
                    <a:pt x="67" y="5038"/>
                  </a:cubicBezTo>
                  <a:lnTo>
                    <a:pt x="134" y="5038"/>
                  </a:lnTo>
                  <a:lnTo>
                    <a:pt x="1568" y="4204"/>
                  </a:lnTo>
                  <a:lnTo>
                    <a:pt x="1568" y="5038"/>
                  </a:lnTo>
                  <a:cubicBezTo>
                    <a:pt x="1568" y="5071"/>
                    <a:pt x="1568" y="5138"/>
                    <a:pt x="1602" y="5171"/>
                  </a:cubicBezTo>
                  <a:lnTo>
                    <a:pt x="1702" y="5171"/>
                  </a:lnTo>
                  <a:lnTo>
                    <a:pt x="2069" y="4937"/>
                  </a:lnTo>
                  <a:cubicBezTo>
                    <a:pt x="2102" y="4937"/>
                    <a:pt x="2135" y="4904"/>
                    <a:pt x="2135" y="4837"/>
                  </a:cubicBezTo>
                  <a:cubicBezTo>
                    <a:pt x="2169" y="4804"/>
                    <a:pt x="2169" y="4737"/>
                    <a:pt x="2202" y="4704"/>
                  </a:cubicBezTo>
                  <a:lnTo>
                    <a:pt x="2202" y="3837"/>
                  </a:lnTo>
                  <a:lnTo>
                    <a:pt x="2569" y="3603"/>
                  </a:lnTo>
                  <a:cubicBezTo>
                    <a:pt x="2636" y="3570"/>
                    <a:pt x="2636" y="3536"/>
                    <a:pt x="2669" y="3503"/>
                  </a:cubicBezTo>
                  <a:cubicBezTo>
                    <a:pt x="2702" y="3436"/>
                    <a:pt x="2702" y="3403"/>
                    <a:pt x="2702" y="3336"/>
                  </a:cubicBezTo>
                  <a:lnTo>
                    <a:pt x="2702" y="2836"/>
                  </a:lnTo>
                  <a:cubicBezTo>
                    <a:pt x="2702" y="2803"/>
                    <a:pt x="2702" y="2769"/>
                    <a:pt x="2669" y="2736"/>
                  </a:cubicBezTo>
                  <a:cubicBezTo>
                    <a:pt x="2652" y="2719"/>
                    <a:pt x="2636" y="2711"/>
                    <a:pt x="2619" y="2711"/>
                  </a:cubicBezTo>
                  <a:cubicBezTo>
                    <a:pt x="2602" y="2711"/>
                    <a:pt x="2586" y="2719"/>
                    <a:pt x="2569" y="2736"/>
                  </a:cubicBezTo>
                  <a:lnTo>
                    <a:pt x="2202" y="2969"/>
                  </a:lnTo>
                  <a:lnTo>
                    <a:pt x="2202" y="134"/>
                  </a:lnTo>
                  <a:cubicBezTo>
                    <a:pt x="2202" y="101"/>
                    <a:pt x="2169" y="34"/>
                    <a:pt x="2135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137"/>
            <p:cNvSpPr/>
            <p:nvPr/>
          </p:nvSpPr>
          <p:spPr>
            <a:xfrm>
              <a:off x="2757975" y="3377650"/>
              <a:ext cx="61725" cy="137825"/>
            </a:xfrm>
            <a:custGeom>
              <a:avLst/>
              <a:gdLst/>
              <a:ahLst/>
              <a:cxnLst/>
              <a:rect l="l" t="t" r="r" b="b"/>
              <a:pathLst>
                <a:path w="2469" h="5513" extrusionOk="0">
                  <a:moveTo>
                    <a:pt x="1506" y="973"/>
                  </a:moveTo>
                  <a:cubicBezTo>
                    <a:pt x="1562" y="973"/>
                    <a:pt x="1617" y="984"/>
                    <a:pt x="1668" y="1010"/>
                  </a:cubicBezTo>
                  <a:cubicBezTo>
                    <a:pt x="1802" y="1143"/>
                    <a:pt x="1868" y="1343"/>
                    <a:pt x="1835" y="1543"/>
                  </a:cubicBezTo>
                  <a:cubicBezTo>
                    <a:pt x="1835" y="1777"/>
                    <a:pt x="1802" y="2010"/>
                    <a:pt x="1668" y="2244"/>
                  </a:cubicBezTo>
                  <a:cubicBezTo>
                    <a:pt x="1568" y="2411"/>
                    <a:pt x="1435" y="2577"/>
                    <a:pt x="1268" y="2677"/>
                  </a:cubicBezTo>
                  <a:cubicBezTo>
                    <a:pt x="1182" y="2742"/>
                    <a:pt x="1082" y="2779"/>
                    <a:pt x="986" y="2779"/>
                  </a:cubicBezTo>
                  <a:cubicBezTo>
                    <a:pt x="933" y="2779"/>
                    <a:pt x="882" y="2768"/>
                    <a:pt x="834" y="2744"/>
                  </a:cubicBezTo>
                  <a:cubicBezTo>
                    <a:pt x="734" y="2644"/>
                    <a:pt x="668" y="2477"/>
                    <a:pt x="668" y="2244"/>
                  </a:cubicBezTo>
                  <a:cubicBezTo>
                    <a:pt x="668" y="1977"/>
                    <a:pt x="734" y="1743"/>
                    <a:pt x="834" y="1510"/>
                  </a:cubicBezTo>
                  <a:cubicBezTo>
                    <a:pt x="934" y="1343"/>
                    <a:pt x="1068" y="1176"/>
                    <a:pt x="1268" y="1043"/>
                  </a:cubicBezTo>
                  <a:cubicBezTo>
                    <a:pt x="1330" y="1002"/>
                    <a:pt x="1417" y="973"/>
                    <a:pt x="1506" y="973"/>
                  </a:cubicBezTo>
                  <a:close/>
                  <a:moveTo>
                    <a:pt x="1808" y="0"/>
                  </a:moveTo>
                  <a:cubicBezTo>
                    <a:pt x="1784" y="0"/>
                    <a:pt x="1760" y="3"/>
                    <a:pt x="1735" y="9"/>
                  </a:cubicBezTo>
                  <a:cubicBezTo>
                    <a:pt x="1568" y="9"/>
                    <a:pt x="1401" y="76"/>
                    <a:pt x="1235" y="142"/>
                  </a:cubicBezTo>
                  <a:cubicBezTo>
                    <a:pt x="1068" y="276"/>
                    <a:pt x="901" y="409"/>
                    <a:pt x="768" y="576"/>
                  </a:cubicBezTo>
                  <a:cubicBezTo>
                    <a:pt x="601" y="743"/>
                    <a:pt x="467" y="943"/>
                    <a:pt x="367" y="1143"/>
                  </a:cubicBezTo>
                  <a:cubicBezTo>
                    <a:pt x="267" y="1343"/>
                    <a:pt x="167" y="1577"/>
                    <a:pt x="101" y="1810"/>
                  </a:cubicBezTo>
                  <a:cubicBezTo>
                    <a:pt x="67" y="2077"/>
                    <a:pt x="34" y="2344"/>
                    <a:pt x="34" y="2577"/>
                  </a:cubicBezTo>
                  <a:cubicBezTo>
                    <a:pt x="0" y="2811"/>
                    <a:pt x="34" y="3011"/>
                    <a:pt x="101" y="3211"/>
                  </a:cubicBezTo>
                  <a:cubicBezTo>
                    <a:pt x="167" y="3378"/>
                    <a:pt x="267" y="3511"/>
                    <a:pt x="367" y="3611"/>
                  </a:cubicBezTo>
                  <a:cubicBezTo>
                    <a:pt x="467" y="3712"/>
                    <a:pt x="601" y="3745"/>
                    <a:pt x="734" y="3745"/>
                  </a:cubicBezTo>
                  <a:cubicBezTo>
                    <a:pt x="934" y="3745"/>
                    <a:pt x="1101" y="3678"/>
                    <a:pt x="1235" y="3578"/>
                  </a:cubicBezTo>
                  <a:lnTo>
                    <a:pt x="1235" y="3578"/>
                  </a:lnTo>
                  <a:lnTo>
                    <a:pt x="634" y="5279"/>
                  </a:lnTo>
                  <a:cubicBezTo>
                    <a:pt x="634" y="5279"/>
                    <a:pt x="634" y="5313"/>
                    <a:pt x="634" y="5313"/>
                  </a:cubicBezTo>
                  <a:cubicBezTo>
                    <a:pt x="634" y="5346"/>
                    <a:pt x="634" y="5346"/>
                    <a:pt x="634" y="5379"/>
                  </a:cubicBezTo>
                  <a:cubicBezTo>
                    <a:pt x="601" y="5413"/>
                    <a:pt x="601" y="5446"/>
                    <a:pt x="634" y="5513"/>
                  </a:cubicBezTo>
                  <a:lnTo>
                    <a:pt x="734" y="5513"/>
                  </a:lnTo>
                  <a:lnTo>
                    <a:pt x="1135" y="5246"/>
                  </a:lnTo>
                  <a:cubicBezTo>
                    <a:pt x="1168" y="5246"/>
                    <a:pt x="1201" y="5213"/>
                    <a:pt x="1235" y="5146"/>
                  </a:cubicBezTo>
                  <a:cubicBezTo>
                    <a:pt x="1235" y="5113"/>
                    <a:pt x="1268" y="5079"/>
                    <a:pt x="1268" y="5046"/>
                  </a:cubicBezTo>
                  <a:lnTo>
                    <a:pt x="2135" y="2644"/>
                  </a:lnTo>
                  <a:cubicBezTo>
                    <a:pt x="2169" y="2544"/>
                    <a:pt x="2235" y="2411"/>
                    <a:pt x="2269" y="2311"/>
                  </a:cubicBezTo>
                  <a:cubicBezTo>
                    <a:pt x="2302" y="2177"/>
                    <a:pt x="2335" y="2077"/>
                    <a:pt x="2369" y="1944"/>
                  </a:cubicBezTo>
                  <a:cubicBezTo>
                    <a:pt x="2402" y="1810"/>
                    <a:pt x="2436" y="1710"/>
                    <a:pt x="2436" y="1577"/>
                  </a:cubicBezTo>
                  <a:cubicBezTo>
                    <a:pt x="2469" y="1443"/>
                    <a:pt x="2469" y="1276"/>
                    <a:pt x="2469" y="1143"/>
                  </a:cubicBezTo>
                  <a:cubicBezTo>
                    <a:pt x="2469" y="943"/>
                    <a:pt x="2436" y="709"/>
                    <a:pt x="2369" y="509"/>
                  </a:cubicBezTo>
                  <a:cubicBezTo>
                    <a:pt x="2335" y="342"/>
                    <a:pt x="2235" y="209"/>
                    <a:pt x="2102" y="109"/>
                  </a:cubicBezTo>
                  <a:cubicBezTo>
                    <a:pt x="2020" y="55"/>
                    <a:pt x="1916" y="0"/>
                    <a:pt x="1808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137"/>
            <p:cNvSpPr/>
            <p:nvPr/>
          </p:nvSpPr>
          <p:spPr>
            <a:xfrm>
              <a:off x="2824700" y="3452925"/>
              <a:ext cx="16700" cy="33150"/>
            </a:xfrm>
            <a:custGeom>
              <a:avLst/>
              <a:gdLst/>
              <a:ahLst/>
              <a:cxnLst/>
              <a:rect l="l" t="t" r="r" b="b"/>
              <a:pathLst>
                <a:path w="668" h="1326" extrusionOk="0">
                  <a:moveTo>
                    <a:pt x="534" y="0"/>
                  </a:moveTo>
                  <a:lnTo>
                    <a:pt x="133" y="234"/>
                  </a:lnTo>
                  <a:cubicBezTo>
                    <a:pt x="100" y="267"/>
                    <a:pt x="67" y="300"/>
                    <a:pt x="33" y="334"/>
                  </a:cubicBezTo>
                  <a:cubicBezTo>
                    <a:pt x="33" y="367"/>
                    <a:pt x="0" y="434"/>
                    <a:pt x="0" y="500"/>
                  </a:cubicBezTo>
                  <a:lnTo>
                    <a:pt x="0" y="1201"/>
                  </a:lnTo>
                  <a:cubicBezTo>
                    <a:pt x="0" y="1234"/>
                    <a:pt x="0" y="1268"/>
                    <a:pt x="33" y="1301"/>
                  </a:cubicBezTo>
                  <a:cubicBezTo>
                    <a:pt x="50" y="1318"/>
                    <a:pt x="67" y="1326"/>
                    <a:pt x="83" y="1326"/>
                  </a:cubicBezTo>
                  <a:cubicBezTo>
                    <a:pt x="100" y="1326"/>
                    <a:pt x="117" y="1318"/>
                    <a:pt x="133" y="1301"/>
                  </a:cubicBezTo>
                  <a:lnTo>
                    <a:pt x="534" y="1067"/>
                  </a:lnTo>
                  <a:cubicBezTo>
                    <a:pt x="600" y="1034"/>
                    <a:pt x="634" y="1001"/>
                    <a:pt x="634" y="934"/>
                  </a:cubicBezTo>
                  <a:cubicBezTo>
                    <a:pt x="667" y="901"/>
                    <a:pt x="667" y="834"/>
                    <a:pt x="667" y="801"/>
                  </a:cubicBezTo>
                  <a:lnTo>
                    <a:pt x="667" y="100"/>
                  </a:lnTo>
                  <a:cubicBezTo>
                    <a:pt x="667" y="67"/>
                    <a:pt x="667" y="0"/>
                    <a:pt x="634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137"/>
            <p:cNvSpPr/>
            <p:nvPr/>
          </p:nvSpPr>
          <p:spPr>
            <a:xfrm>
              <a:off x="2846375" y="3327825"/>
              <a:ext cx="61725" cy="136800"/>
            </a:xfrm>
            <a:custGeom>
              <a:avLst/>
              <a:gdLst/>
              <a:ahLst/>
              <a:cxnLst/>
              <a:rect l="l" t="t" r="r" b="b"/>
              <a:pathLst>
                <a:path w="2469" h="5472" extrusionOk="0">
                  <a:moveTo>
                    <a:pt x="1457" y="941"/>
                  </a:moveTo>
                  <a:cubicBezTo>
                    <a:pt x="1517" y="941"/>
                    <a:pt x="1579" y="959"/>
                    <a:pt x="1635" y="1001"/>
                  </a:cubicBezTo>
                  <a:cubicBezTo>
                    <a:pt x="1768" y="1135"/>
                    <a:pt x="1835" y="1301"/>
                    <a:pt x="1835" y="1502"/>
                  </a:cubicBezTo>
                  <a:cubicBezTo>
                    <a:pt x="1835" y="1735"/>
                    <a:pt x="1768" y="1969"/>
                    <a:pt x="1635" y="2202"/>
                  </a:cubicBezTo>
                  <a:cubicBezTo>
                    <a:pt x="1568" y="2369"/>
                    <a:pt x="1401" y="2536"/>
                    <a:pt x="1235" y="2669"/>
                  </a:cubicBezTo>
                  <a:cubicBezTo>
                    <a:pt x="1152" y="2710"/>
                    <a:pt x="1057" y="2739"/>
                    <a:pt x="965" y="2739"/>
                  </a:cubicBezTo>
                  <a:cubicBezTo>
                    <a:pt x="908" y="2739"/>
                    <a:pt x="852" y="2728"/>
                    <a:pt x="801" y="2702"/>
                  </a:cubicBezTo>
                  <a:cubicBezTo>
                    <a:pt x="701" y="2602"/>
                    <a:pt x="634" y="2436"/>
                    <a:pt x="634" y="2202"/>
                  </a:cubicBezTo>
                  <a:cubicBezTo>
                    <a:pt x="634" y="1935"/>
                    <a:pt x="701" y="1702"/>
                    <a:pt x="801" y="1468"/>
                  </a:cubicBezTo>
                  <a:cubicBezTo>
                    <a:pt x="901" y="1301"/>
                    <a:pt x="1068" y="1135"/>
                    <a:pt x="1235" y="1035"/>
                  </a:cubicBezTo>
                  <a:cubicBezTo>
                    <a:pt x="1293" y="976"/>
                    <a:pt x="1373" y="941"/>
                    <a:pt x="1457" y="941"/>
                  </a:cubicBezTo>
                  <a:close/>
                  <a:moveTo>
                    <a:pt x="1702" y="0"/>
                  </a:moveTo>
                  <a:cubicBezTo>
                    <a:pt x="1535" y="0"/>
                    <a:pt x="1368" y="67"/>
                    <a:pt x="1235" y="167"/>
                  </a:cubicBezTo>
                  <a:cubicBezTo>
                    <a:pt x="1034" y="267"/>
                    <a:pt x="868" y="401"/>
                    <a:pt x="734" y="568"/>
                  </a:cubicBezTo>
                  <a:cubicBezTo>
                    <a:pt x="601" y="734"/>
                    <a:pt x="467" y="934"/>
                    <a:pt x="367" y="1135"/>
                  </a:cubicBezTo>
                  <a:cubicBezTo>
                    <a:pt x="234" y="1335"/>
                    <a:pt x="167" y="1568"/>
                    <a:pt x="100" y="1802"/>
                  </a:cubicBezTo>
                  <a:cubicBezTo>
                    <a:pt x="34" y="2069"/>
                    <a:pt x="0" y="2302"/>
                    <a:pt x="0" y="2569"/>
                  </a:cubicBezTo>
                  <a:cubicBezTo>
                    <a:pt x="0" y="2802"/>
                    <a:pt x="34" y="3003"/>
                    <a:pt x="100" y="3203"/>
                  </a:cubicBezTo>
                  <a:cubicBezTo>
                    <a:pt x="134" y="3370"/>
                    <a:pt x="234" y="3503"/>
                    <a:pt x="367" y="3603"/>
                  </a:cubicBezTo>
                  <a:cubicBezTo>
                    <a:pt x="467" y="3670"/>
                    <a:pt x="601" y="3736"/>
                    <a:pt x="734" y="3736"/>
                  </a:cubicBezTo>
                  <a:cubicBezTo>
                    <a:pt x="901" y="3703"/>
                    <a:pt x="1068" y="3670"/>
                    <a:pt x="1201" y="3570"/>
                  </a:cubicBezTo>
                  <a:lnTo>
                    <a:pt x="1201" y="3570"/>
                  </a:lnTo>
                  <a:lnTo>
                    <a:pt x="601" y="5238"/>
                  </a:lnTo>
                  <a:lnTo>
                    <a:pt x="601" y="5271"/>
                  </a:lnTo>
                  <a:cubicBezTo>
                    <a:pt x="601" y="5304"/>
                    <a:pt x="601" y="5338"/>
                    <a:pt x="601" y="5338"/>
                  </a:cubicBezTo>
                  <a:cubicBezTo>
                    <a:pt x="601" y="5404"/>
                    <a:pt x="634" y="5438"/>
                    <a:pt x="667" y="5471"/>
                  </a:cubicBezTo>
                  <a:lnTo>
                    <a:pt x="734" y="5471"/>
                  </a:lnTo>
                  <a:lnTo>
                    <a:pt x="1168" y="5238"/>
                  </a:lnTo>
                  <a:cubicBezTo>
                    <a:pt x="1201" y="5204"/>
                    <a:pt x="1235" y="5171"/>
                    <a:pt x="1268" y="5137"/>
                  </a:cubicBezTo>
                  <a:cubicBezTo>
                    <a:pt x="1268" y="5071"/>
                    <a:pt x="1301" y="5037"/>
                    <a:pt x="1301" y="5004"/>
                  </a:cubicBezTo>
                  <a:lnTo>
                    <a:pt x="2135" y="2636"/>
                  </a:lnTo>
                  <a:cubicBezTo>
                    <a:pt x="2169" y="2536"/>
                    <a:pt x="2202" y="2402"/>
                    <a:pt x="2235" y="2302"/>
                  </a:cubicBezTo>
                  <a:cubicBezTo>
                    <a:pt x="2269" y="2169"/>
                    <a:pt x="2302" y="2069"/>
                    <a:pt x="2335" y="1935"/>
                  </a:cubicBezTo>
                  <a:cubicBezTo>
                    <a:pt x="2369" y="1802"/>
                    <a:pt x="2402" y="1668"/>
                    <a:pt x="2435" y="1535"/>
                  </a:cubicBezTo>
                  <a:cubicBezTo>
                    <a:pt x="2435" y="1435"/>
                    <a:pt x="2469" y="1301"/>
                    <a:pt x="2469" y="1168"/>
                  </a:cubicBezTo>
                  <a:cubicBezTo>
                    <a:pt x="2469" y="934"/>
                    <a:pt x="2435" y="701"/>
                    <a:pt x="2369" y="501"/>
                  </a:cubicBezTo>
                  <a:cubicBezTo>
                    <a:pt x="2302" y="367"/>
                    <a:pt x="2235" y="234"/>
                    <a:pt x="2102" y="101"/>
                  </a:cubicBezTo>
                  <a:cubicBezTo>
                    <a:pt x="2002" y="34"/>
                    <a:pt x="1835" y="0"/>
                    <a:pt x="1702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137"/>
            <p:cNvSpPr/>
            <p:nvPr/>
          </p:nvSpPr>
          <p:spPr>
            <a:xfrm>
              <a:off x="2915575" y="3286950"/>
              <a:ext cx="61750" cy="138250"/>
            </a:xfrm>
            <a:custGeom>
              <a:avLst/>
              <a:gdLst/>
              <a:ahLst/>
              <a:cxnLst/>
              <a:rect l="l" t="t" r="r" b="b"/>
              <a:pathLst>
                <a:path w="2470" h="5530" extrusionOk="0">
                  <a:moveTo>
                    <a:pt x="1491" y="975"/>
                  </a:moveTo>
                  <a:cubicBezTo>
                    <a:pt x="1551" y="975"/>
                    <a:pt x="1613" y="993"/>
                    <a:pt x="1669" y="1035"/>
                  </a:cubicBezTo>
                  <a:cubicBezTo>
                    <a:pt x="1769" y="1102"/>
                    <a:pt x="1836" y="1269"/>
                    <a:pt x="1836" y="1535"/>
                  </a:cubicBezTo>
                  <a:cubicBezTo>
                    <a:pt x="1836" y="1769"/>
                    <a:pt x="1769" y="2002"/>
                    <a:pt x="1669" y="2236"/>
                  </a:cubicBezTo>
                  <a:cubicBezTo>
                    <a:pt x="1569" y="2403"/>
                    <a:pt x="1435" y="2569"/>
                    <a:pt x="1269" y="2670"/>
                  </a:cubicBezTo>
                  <a:cubicBezTo>
                    <a:pt x="1182" y="2734"/>
                    <a:pt x="1082" y="2771"/>
                    <a:pt x="986" y="2771"/>
                  </a:cubicBezTo>
                  <a:cubicBezTo>
                    <a:pt x="934" y="2771"/>
                    <a:pt x="882" y="2760"/>
                    <a:pt x="835" y="2736"/>
                  </a:cubicBezTo>
                  <a:cubicBezTo>
                    <a:pt x="735" y="2636"/>
                    <a:pt x="668" y="2503"/>
                    <a:pt x="668" y="2236"/>
                  </a:cubicBezTo>
                  <a:cubicBezTo>
                    <a:pt x="668" y="1969"/>
                    <a:pt x="701" y="1736"/>
                    <a:pt x="835" y="1502"/>
                  </a:cubicBezTo>
                  <a:cubicBezTo>
                    <a:pt x="935" y="1335"/>
                    <a:pt x="1068" y="1168"/>
                    <a:pt x="1269" y="1068"/>
                  </a:cubicBezTo>
                  <a:cubicBezTo>
                    <a:pt x="1327" y="1010"/>
                    <a:pt x="1407" y="975"/>
                    <a:pt x="1491" y="975"/>
                  </a:cubicBezTo>
                  <a:close/>
                  <a:moveTo>
                    <a:pt x="1736" y="1"/>
                  </a:moveTo>
                  <a:cubicBezTo>
                    <a:pt x="1569" y="34"/>
                    <a:pt x="1402" y="68"/>
                    <a:pt x="1235" y="168"/>
                  </a:cubicBezTo>
                  <a:cubicBezTo>
                    <a:pt x="1068" y="268"/>
                    <a:pt x="902" y="401"/>
                    <a:pt x="768" y="568"/>
                  </a:cubicBezTo>
                  <a:cubicBezTo>
                    <a:pt x="601" y="735"/>
                    <a:pt x="468" y="935"/>
                    <a:pt x="368" y="1135"/>
                  </a:cubicBezTo>
                  <a:cubicBezTo>
                    <a:pt x="268" y="1369"/>
                    <a:pt x="168" y="1602"/>
                    <a:pt x="101" y="1836"/>
                  </a:cubicBezTo>
                  <a:cubicBezTo>
                    <a:pt x="34" y="2069"/>
                    <a:pt x="1" y="2336"/>
                    <a:pt x="1" y="2569"/>
                  </a:cubicBezTo>
                  <a:cubicBezTo>
                    <a:pt x="1" y="2803"/>
                    <a:pt x="34" y="3003"/>
                    <a:pt x="101" y="3237"/>
                  </a:cubicBezTo>
                  <a:cubicBezTo>
                    <a:pt x="168" y="3370"/>
                    <a:pt x="234" y="3503"/>
                    <a:pt x="368" y="3604"/>
                  </a:cubicBezTo>
                  <a:cubicBezTo>
                    <a:pt x="468" y="3704"/>
                    <a:pt x="601" y="3737"/>
                    <a:pt x="735" y="3737"/>
                  </a:cubicBezTo>
                  <a:cubicBezTo>
                    <a:pt x="902" y="3737"/>
                    <a:pt x="1068" y="3670"/>
                    <a:pt x="1235" y="3570"/>
                  </a:cubicBezTo>
                  <a:lnTo>
                    <a:pt x="1235" y="3570"/>
                  </a:lnTo>
                  <a:lnTo>
                    <a:pt x="635" y="5271"/>
                  </a:lnTo>
                  <a:cubicBezTo>
                    <a:pt x="601" y="5271"/>
                    <a:pt x="601" y="5305"/>
                    <a:pt x="635" y="5305"/>
                  </a:cubicBezTo>
                  <a:cubicBezTo>
                    <a:pt x="601" y="5338"/>
                    <a:pt x="601" y="5371"/>
                    <a:pt x="635" y="5371"/>
                  </a:cubicBezTo>
                  <a:cubicBezTo>
                    <a:pt x="601" y="5405"/>
                    <a:pt x="601" y="5472"/>
                    <a:pt x="635" y="5505"/>
                  </a:cubicBezTo>
                  <a:cubicBezTo>
                    <a:pt x="651" y="5522"/>
                    <a:pt x="668" y="5530"/>
                    <a:pt x="681" y="5530"/>
                  </a:cubicBezTo>
                  <a:cubicBezTo>
                    <a:pt x="693" y="5530"/>
                    <a:pt x="701" y="5522"/>
                    <a:pt x="701" y="5505"/>
                  </a:cubicBezTo>
                  <a:lnTo>
                    <a:pt x="1135" y="5271"/>
                  </a:lnTo>
                  <a:cubicBezTo>
                    <a:pt x="1168" y="5238"/>
                    <a:pt x="1202" y="5205"/>
                    <a:pt x="1235" y="5171"/>
                  </a:cubicBezTo>
                  <a:cubicBezTo>
                    <a:pt x="1235" y="5138"/>
                    <a:pt x="1269" y="5105"/>
                    <a:pt x="1269" y="5038"/>
                  </a:cubicBezTo>
                  <a:lnTo>
                    <a:pt x="2136" y="2670"/>
                  </a:lnTo>
                  <a:cubicBezTo>
                    <a:pt x="2169" y="2536"/>
                    <a:pt x="2236" y="2436"/>
                    <a:pt x="2269" y="2336"/>
                  </a:cubicBezTo>
                  <a:cubicBezTo>
                    <a:pt x="2303" y="2203"/>
                    <a:pt x="2336" y="2069"/>
                    <a:pt x="2369" y="1969"/>
                  </a:cubicBezTo>
                  <a:cubicBezTo>
                    <a:pt x="2403" y="1836"/>
                    <a:pt x="2436" y="1702"/>
                    <a:pt x="2436" y="1569"/>
                  </a:cubicBezTo>
                  <a:cubicBezTo>
                    <a:pt x="2469" y="1435"/>
                    <a:pt x="2469" y="1302"/>
                    <a:pt x="2469" y="1168"/>
                  </a:cubicBezTo>
                  <a:cubicBezTo>
                    <a:pt x="2469" y="935"/>
                    <a:pt x="2436" y="735"/>
                    <a:pt x="2369" y="501"/>
                  </a:cubicBezTo>
                  <a:cubicBezTo>
                    <a:pt x="2336" y="368"/>
                    <a:pt x="2236" y="234"/>
                    <a:pt x="2102" y="134"/>
                  </a:cubicBezTo>
                  <a:cubicBezTo>
                    <a:pt x="2002" y="34"/>
                    <a:pt x="1869" y="1"/>
                    <a:pt x="1736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137"/>
            <p:cNvSpPr/>
            <p:nvPr/>
          </p:nvSpPr>
          <p:spPr>
            <a:xfrm>
              <a:off x="2616200" y="3731225"/>
              <a:ext cx="52575" cy="104500"/>
            </a:xfrm>
            <a:custGeom>
              <a:avLst/>
              <a:gdLst/>
              <a:ahLst/>
              <a:cxnLst/>
              <a:rect l="l" t="t" r="r" b="b"/>
              <a:pathLst>
                <a:path w="2103" h="4180" extrusionOk="0">
                  <a:moveTo>
                    <a:pt x="1560" y="0"/>
                  </a:moveTo>
                  <a:cubicBezTo>
                    <a:pt x="1540" y="0"/>
                    <a:pt x="1520" y="3"/>
                    <a:pt x="1502" y="9"/>
                  </a:cubicBezTo>
                  <a:cubicBezTo>
                    <a:pt x="1335" y="9"/>
                    <a:pt x="1168" y="43"/>
                    <a:pt x="1035" y="143"/>
                  </a:cubicBezTo>
                  <a:cubicBezTo>
                    <a:pt x="868" y="243"/>
                    <a:pt x="735" y="376"/>
                    <a:pt x="601" y="510"/>
                  </a:cubicBezTo>
                  <a:cubicBezTo>
                    <a:pt x="468" y="643"/>
                    <a:pt x="368" y="810"/>
                    <a:pt x="301" y="1010"/>
                  </a:cubicBezTo>
                  <a:cubicBezTo>
                    <a:pt x="201" y="1177"/>
                    <a:pt x="134" y="1377"/>
                    <a:pt x="101" y="1611"/>
                  </a:cubicBezTo>
                  <a:cubicBezTo>
                    <a:pt x="34" y="1811"/>
                    <a:pt x="1" y="2044"/>
                    <a:pt x="1" y="2244"/>
                  </a:cubicBezTo>
                  <a:lnTo>
                    <a:pt x="1" y="2711"/>
                  </a:lnTo>
                  <a:lnTo>
                    <a:pt x="1" y="3178"/>
                  </a:lnTo>
                  <a:cubicBezTo>
                    <a:pt x="1" y="3345"/>
                    <a:pt x="34" y="3545"/>
                    <a:pt x="101" y="3712"/>
                  </a:cubicBezTo>
                  <a:cubicBezTo>
                    <a:pt x="134" y="3845"/>
                    <a:pt x="201" y="3979"/>
                    <a:pt x="301" y="4079"/>
                  </a:cubicBezTo>
                  <a:cubicBezTo>
                    <a:pt x="401" y="4146"/>
                    <a:pt x="501" y="4179"/>
                    <a:pt x="635" y="4179"/>
                  </a:cubicBezTo>
                  <a:cubicBezTo>
                    <a:pt x="768" y="4179"/>
                    <a:pt x="935" y="4146"/>
                    <a:pt x="1035" y="4046"/>
                  </a:cubicBezTo>
                  <a:cubicBezTo>
                    <a:pt x="1235" y="3946"/>
                    <a:pt x="1368" y="3812"/>
                    <a:pt x="1535" y="3679"/>
                  </a:cubicBezTo>
                  <a:cubicBezTo>
                    <a:pt x="1635" y="3512"/>
                    <a:pt x="1769" y="3345"/>
                    <a:pt x="1835" y="3178"/>
                  </a:cubicBezTo>
                  <a:cubicBezTo>
                    <a:pt x="1935" y="3012"/>
                    <a:pt x="1969" y="2845"/>
                    <a:pt x="2036" y="2678"/>
                  </a:cubicBezTo>
                  <a:cubicBezTo>
                    <a:pt x="2069" y="2511"/>
                    <a:pt x="2102" y="2344"/>
                    <a:pt x="2102" y="2178"/>
                  </a:cubicBezTo>
                  <a:cubicBezTo>
                    <a:pt x="2102" y="2144"/>
                    <a:pt x="2102" y="2111"/>
                    <a:pt x="2069" y="2111"/>
                  </a:cubicBezTo>
                  <a:cubicBezTo>
                    <a:pt x="2069" y="2094"/>
                    <a:pt x="2061" y="2086"/>
                    <a:pt x="2048" y="2086"/>
                  </a:cubicBezTo>
                  <a:cubicBezTo>
                    <a:pt x="2036" y="2086"/>
                    <a:pt x="2019" y="2094"/>
                    <a:pt x="2002" y="2111"/>
                  </a:cubicBezTo>
                  <a:lnTo>
                    <a:pt x="1735" y="2278"/>
                  </a:lnTo>
                  <a:cubicBezTo>
                    <a:pt x="1702" y="2278"/>
                    <a:pt x="1669" y="2311"/>
                    <a:pt x="1669" y="2344"/>
                  </a:cubicBezTo>
                  <a:cubicBezTo>
                    <a:pt x="1635" y="2378"/>
                    <a:pt x="1635" y="2411"/>
                    <a:pt x="1635" y="2478"/>
                  </a:cubicBezTo>
                  <a:cubicBezTo>
                    <a:pt x="1602" y="2545"/>
                    <a:pt x="1569" y="2645"/>
                    <a:pt x="1535" y="2711"/>
                  </a:cubicBezTo>
                  <a:cubicBezTo>
                    <a:pt x="1502" y="2811"/>
                    <a:pt x="1468" y="2878"/>
                    <a:pt x="1435" y="2978"/>
                  </a:cubicBezTo>
                  <a:cubicBezTo>
                    <a:pt x="1402" y="3045"/>
                    <a:pt x="1335" y="3145"/>
                    <a:pt x="1268" y="3212"/>
                  </a:cubicBezTo>
                  <a:cubicBezTo>
                    <a:pt x="1202" y="3278"/>
                    <a:pt x="1102" y="3345"/>
                    <a:pt x="1035" y="3378"/>
                  </a:cubicBezTo>
                  <a:cubicBezTo>
                    <a:pt x="935" y="3445"/>
                    <a:pt x="868" y="3479"/>
                    <a:pt x="801" y="3479"/>
                  </a:cubicBezTo>
                  <a:cubicBezTo>
                    <a:pt x="735" y="3479"/>
                    <a:pt x="668" y="3445"/>
                    <a:pt x="601" y="3378"/>
                  </a:cubicBezTo>
                  <a:cubicBezTo>
                    <a:pt x="568" y="3345"/>
                    <a:pt x="534" y="3278"/>
                    <a:pt x="501" y="3178"/>
                  </a:cubicBezTo>
                  <a:cubicBezTo>
                    <a:pt x="468" y="3112"/>
                    <a:pt x="468" y="3012"/>
                    <a:pt x="468" y="2911"/>
                  </a:cubicBezTo>
                  <a:lnTo>
                    <a:pt x="468" y="2444"/>
                  </a:lnTo>
                  <a:lnTo>
                    <a:pt x="468" y="1977"/>
                  </a:lnTo>
                  <a:cubicBezTo>
                    <a:pt x="468" y="1877"/>
                    <a:pt x="468" y="1744"/>
                    <a:pt x="501" y="1644"/>
                  </a:cubicBezTo>
                  <a:cubicBezTo>
                    <a:pt x="534" y="1544"/>
                    <a:pt x="568" y="1410"/>
                    <a:pt x="601" y="1310"/>
                  </a:cubicBezTo>
                  <a:cubicBezTo>
                    <a:pt x="668" y="1210"/>
                    <a:pt x="701" y="1110"/>
                    <a:pt x="801" y="1043"/>
                  </a:cubicBezTo>
                  <a:cubicBezTo>
                    <a:pt x="835" y="977"/>
                    <a:pt x="935" y="877"/>
                    <a:pt x="1035" y="843"/>
                  </a:cubicBezTo>
                  <a:cubicBezTo>
                    <a:pt x="1102" y="810"/>
                    <a:pt x="1168" y="777"/>
                    <a:pt x="1268" y="743"/>
                  </a:cubicBezTo>
                  <a:cubicBezTo>
                    <a:pt x="1335" y="743"/>
                    <a:pt x="1368" y="743"/>
                    <a:pt x="1435" y="777"/>
                  </a:cubicBezTo>
                  <a:cubicBezTo>
                    <a:pt x="1468" y="810"/>
                    <a:pt x="1502" y="877"/>
                    <a:pt x="1535" y="910"/>
                  </a:cubicBezTo>
                  <a:cubicBezTo>
                    <a:pt x="1569" y="977"/>
                    <a:pt x="1569" y="1043"/>
                    <a:pt x="1602" y="1110"/>
                  </a:cubicBezTo>
                  <a:cubicBezTo>
                    <a:pt x="1602" y="1144"/>
                    <a:pt x="1635" y="1177"/>
                    <a:pt x="1635" y="1177"/>
                  </a:cubicBezTo>
                  <a:lnTo>
                    <a:pt x="1702" y="1177"/>
                  </a:lnTo>
                  <a:lnTo>
                    <a:pt x="1969" y="1010"/>
                  </a:lnTo>
                  <a:cubicBezTo>
                    <a:pt x="2002" y="977"/>
                    <a:pt x="2036" y="977"/>
                    <a:pt x="2036" y="943"/>
                  </a:cubicBezTo>
                  <a:cubicBezTo>
                    <a:pt x="2069" y="910"/>
                    <a:pt x="2069" y="843"/>
                    <a:pt x="2069" y="810"/>
                  </a:cubicBezTo>
                  <a:cubicBezTo>
                    <a:pt x="2069" y="677"/>
                    <a:pt x="2036" y="543"/>
                    <a:pt x="2002" y="410"/>
                  </a:cubicBezTo>
                  <a:cubicBezTo>
                    <a:pt x="1969" y="276"/>
                    <a:pt x="1902" y="176"/>
                    <a:pt x="1802" y="109"/>
                  </a:cubicBezTo>
                  <a:cubicBezTo>
                    <a:pt x="1748" y="55"/>
                    <a:pt x="1649" y="0"/>
                    <a:pt x="15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137"/>
            <p:cNvSpPr/>
            <p:nvPr/>
          </p:nvSpPr>
          <p:spPr>
            <a:xfrm>
              <a:off x="2682925" y="3706425"/>
              <a:ext cx="42550" cy="100925"/>
            </a:xfrm>
            <a:custGeom>
              <a:avLst/>
              <a:gdLst/>
              <a:ahLst/>
              <a:cxnLst/>
              <a:rect l="l" t="t" r="r" b="b"/>
              <a:pathLst>
                <a:path w="1702" h="4037" extrusionOk="0">
                  <a:moveTo>
                    <a:pt x="367" y="1"/>
                  </a:moveTo>
                  <a:lnTo>
                    <a:pt x="100" y="167"/>
                  </a:lnTo>
                  <a:cubicBezTo>
                    <a:pt x="67" y="201"/>
                    <a:pt x="34" y="234"/>
                    <a:pt x="34" y="268"/>
                  </a:cubicBezTo>
                  <a:cubicBezTo>
                    <a:pt x="0" y="301"/>
                    <a:pt x="0" y="334"/>
                    <a:pt x="0" y="368"/>
                  </a:cubicBezTo>
                  <a:lnTo>
                    <a:pt x="0" y="3937"/>
                  </a:lnTo>
                  <a:cubicBezTo>
                    <a:pt x="0" y="3970"/>
                    <a:pt x="0" y="4004"/>
                    <a:pt x="34" y="4037"/>
                  </a:cubicBezTo>
                  <a:lnTo>
                    <a:pt x="100" y="4037"/>
                  </a:lnTo>
                  <a:lnTo>
                    <a:pt x="367" y="3870"/>
                  </a:lnTo>
                  <a:cubicBezTo>
                    <a:pt x="367" y="3837"/>
                    <a:pt x="401" y="3803"/>
                    <a:pt x="434" y="3770"/>
                  </a:cubicBezTo>
                  <a:cubicBezTo>
                    <a:pt x="434" y="3737"/>
                    <a:pt x="434" y="3703"/>
                    <a:pt x="434" y="3670"/>
                  </a:cubicBezTo>
                  <a:lnTo>
                    <a:pt x="434" y="2269"/>
                  </a:lnTo>
                  <a:cubicBezTo>
                    <a:pt x="434" y="2069"/>
                    <a:pt x="467" y="1869"/>
                    <a:pt x="567" y="1702"/>
                  </a:cubicBezTo>
                  <a:cubicBezTo>
                    <a:pt x="601" y="1535"/>
                    <a:pt x="701" y="1402"/>
                    <a:pt x="868" y="1335"/>
                  </a:cubicBezTo>
                  <a:cubicBezTo>
                    <a:pt x="928" y="1305"/>
                    <a:pt x="981" y="1288"/>
                    <a:pt x="1027" y="1288"/>
                  </a:cubicBezTo>
                  <a:cubicBezTo>
                    <a:pt x="1084" y="1288"/>
                    <a:pt x="1131" y="1313"/>
                    <a:pt x="1168" y="1368"/>
                  </a:cubicBezTo>
                  <a:cubicBezTo>
                    <a:pt x="1235" y="1502"/>
                    <a:pt x="1268" y="1669"/>
                    <a:pt x="1268" y="1802"/>
                  </a:cubicBezTo>
                  <a:lnTo>
                    <a:pt x="1268" y="3203"/>
                  </a:lnTo>
                  <a:cubicBezTo>
                    <a:pt x="1235" y="3236"/>
                    <a:pt x="1268" y="3270"/>
                    <a:pt x="1268" y="3270"/>
                  </a:cubicBezTo>
                  <a:cubicBezTo>
                    <a:pt x="1285" y="3286"/>
                    <a:pt x="1301" y="3295"/>
                    <a:pt x="1314" y="3295"/>
                  </a:cubicBezTo>
                  <a:cubicBezTo>
                    <a:pt x="1326" y="3295"/>
                    <a:pt x="1335" y="3286"/>
                    <a:pt x="1335" y="3270"/>
                  </a:cubicBezTo>
                  <a:lnTo>
                    <a:pt x="1601" y="3136"/>
                  </a:lnTo>
                  <a:cubicBezTo>
                    <a:pt x="1635" y="3103"/>
                    <a:pt x="1668" y="3070"/>
                    <a:pt x="1702" y="3036"/>
                  </a:cubicBezTo>
                  <a:cubicBezTo>
                    <a:pt x="1702" y="3003"/>
                    <a:pt x="1702" y="2969"/>
                    <a:pt x="1702" y="2936"/>
                  </a:cubicBezTo>
                  <a:lnTo>
                    <a:pt x="1702" y="1468"/>
                  </a:lnTo>
                  <a:cubicBezTo>
                    <a:pt x="1702" y="1302"/>
                    <a:pt x="1702" y="1168"/>
                    <a:pt x="1668" y="1001"/>
                  </a:cubicBezTo>
                  <a:cubicBezTo>
                    <a:pt x="1668" y="901"/>
                    <a:pt x="1601" y="768"/>
                    <a:pt x="1535" y="668"/>
                  </a:cubicBezTo>
                  <a:cubicBezTo>
                    <a:pt x="1501" y="601"/>
                    <a:pt x="1401" y="534"/>
                    <a:pt x="1335" y="534"/>
                  </a:cubicBezTo>
                  <a:cubicBezTo>
                    <a:pt x="1201" y="534"/>
                    <a:pt x="1068" y="568"/>
                    <a:pt x="968" y="634"/>
                  </a:cubicBezTo>
                  <a:cubicBezTo>
                    <a:pt x="834" y="701"/>
                    <a:pt x="734" y="801"/>
                    <a:pt x="667" y="901"/>
                  </a:cubicBezTo>
                  <a:cubicBezTo>
                    <a:pt x="567" y="1001"/>
                    <a:pt x="501" y="1135"/>
                    <a:pt x="434" y="1268"/>
                  </a:cubicBezTo>
                  <a:lnTo>
                    <a:pt x="434" y="101"/>
                  </a:lnTo>
                  <a:cubicBezTo>
                    <a:pt x="434" y="67"/>
                    <a:pt x="434" y="34"/>
                    <a:pt x="4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137"/>
            <p:cNvSpPr/>
            <p:nvPr/>
          </p:nvSpPr>
          <p:spPr>
            <a:xfrm>
              <a:off x="2739625" y="3688075"/>
              <a:ext cx="43400" cy="78425"/>
            </a:xfrm>
            <a:custGeom>
              <a:avLst/>
              <a:gdLst/>
              <a:ahLst/>
              <a:cxnLst/>
              <a:rect l="l" t="t" r="r" b="b"/>
              <a:pathLst>
                <a:path w="1736" h="3137" extrusionOk="0">
                  <a:moveTo>
                    <a:pt x="1035" y="701"/>
                  </a:moveTo>
                  <a:cubicBezTo>
                    <a:pt x="1101" y="701"/>
                    <a:pt x="1135" y="701"/>
                    <a:pt x="1168" y="735"/>
                  </a:cubicBezTo>
                  <a:cubicBezTo>
                    <a:pt x="1201" y="768"/>
                    <a:pt x="1201" y="835"/>
                    <a:pt x="1235" y="868"/>
                  </a:cubicBezTo>
                  <a:cubicBezTo>
                    <a:pt x="1235" y="935"/>
                    <a:pt x="1235" y="968"/>
                    <a:pt x="1268" y="1035"/>
                  </a:cubicBezTo>
                  <a:lnTo>
                    <a:pt x="468" y="1502"/>
                  </a:lnTo>
                  <a:cubicBezTo>
                    <a:pt x="468" y="1435"/>
                    <a:pt x="468" y="1368"/>
                    <a:pt x="501" y="1302"/>
                  </a:cubicBezTo>
                  <a:cubicBezTo>
                    <a:pt x="501" y="1235"/>
                    <a:pt x="534" y="1168"/>
                    <a:pt x="568" y="1102"/>
                  </a:cubicBezTo>
                  <a:cubicBezTo>
                    <a:pt x="601" y="1035"/>
                    <a:pt x="634" y="968"/>
                    <a:pt x="701" y="901"/>
                  </a:cubicBezTo>
                  <a:cubicBezTo>
                    <a:pt x="734" y="835"/>
                    <a:pt x="801" y="801"/>
                    <a:pt x="868" y="768"/>
                  </a:cubicBezTo>
                  <a:cubicBezTo>
                    <a:pt x="935" y="735"/>
                    <a:pt x="968" y="701"/>
                    <a:pt x="1035" y="701"/>
                  </a:cubicBezTo>
                  <a:close/>
                  <a:moveTo>
                    <a:pt x="1235" y="1"/>
                  </a:moveTo>
                  <a:cubicBezTo>
                    <a:pt x="1101" y="1"/>
                    <a:pt x="968" y="34"/>
                    <a:pt x="868" y="101"/>
                  </a:cubicBezTo>
                  <a:cubicBezTo>
                    <a:pt x="734" y="201"/>
                    <a:pt x="601" y="301"/>
                    <a:pt x="501" y="434"/>
                  </a:cubicBezTo>
                  <a:cubicBezTo>
                    <a:pt x="401" y="568"/>
                    <a:pt x="301" y="735"/>
                    <a:pt x="234" y="901"/>
                  </a:cubicBezTo>
                  <a:cubicBezTo>
                    <a:pt x="167" y="1068"/>
                    <a:pt x="101" y="1268"/>
                    <a:pt x="67" y="1469"/>
                  </a:cubicBezTo>
                  <a:cubicBezTo>
                    <a:pt x="34" y="1669"/>
                    <a:pt x="1" y="1869"/>
                    <a:pt x="1" y="2069"/>
                  </a:cubicBezTo>
                  <a:cubicBezTo>
                    <a:pt x="1" y="2269"/>
                    <a:pt x="1" y="2436"/>
                    <a:pt x="67" y="2636"/>
                  </a:cubicBezTo>
                  <a:cubicBezTo>
                    <a:pt x="101" y="2736"/>
                    <a:pt x="134" y="2870"/>
                    <a:pt x="234" y="2970"/>
                  </a:cubicBezTo>
                  <a:cubicBezTo>
                    <a:pt x="301" y="3070"/>
                    <a:pt x="401" y="3103"/>
                    <a:pt x="501" y="3136"/>
                  </a:cubicBezTo>
                  <a:cubicBezTo>
                    <a:pt x="634" y="3136"/>
                    <a:pt x="768" y="3103"/>
                    <a:pt x="868" y="3036"/>
                  </a:cubicBezTo>
                  <a:cubicBezTo>
                    <a:pt x="1001" y="2936"/>
                    <a:pt x="1101" y="2870"/>
                    <a:pt x="1201" y="2736"/>
                  </a:cubicBezTo>
                  <a:cubicBezTo>
                    <a:pt x="1302" y="2636"/>
                    <a:pt x="1402" y="2536"/>
                    <a:pt x="1468" y="2403"/>
                  </a:cubicBezTo>
                  <a:cubicBezTo>
                    <a:pt x="1535" y="2302"/>
                    <a:pt x="1568" y="2202"/>
                    <a:pt x="1635" y="2069"/>
                  </a:cubicBezTo>
                  <a:cubicBezTo>
                    <a:pt x="1635" y="2002"/>
                    <a:pt x="1668" y="1936"/>
                    <a:pt x="1668" y="1869"/>
                  </a:cubicBezTo>
                  <a:cubicBezTo>
                    <a:pt x="1668" y="1835"/>
                    <a:pt x="1668" y="1802"/>
                    <a:pt x="1635" y="1769"/>
                  </a:cubicBezTo>
                  <a:cubicBezTo>
                    <a:pt x="1635" y="1752"/>
                    <a:pt x="1627" y="1744"/>
                    <a:pt x="1614" y="1744"/>
                  </a:cubicBezTo>
                  <a:cubicBezTo>
                    <a:pt x="1602" y="1744"/>
                    <a:pt x="1585" y="1752"/>
                    <a:pt x="1568" y="1769"/>
                  </a:cubicBezTo>
                  <a:lnTo>
                    <a:pt x="1302" y="1936"/>
                  </a:lnTo>
                  <a:cubicBezTo>
                    <a:pt x="1268" y="1936"/>
                    <a:pt x="1235" y="1969"/>
                    <a:pt x="1235" y="2002"/>
                  </a:cubicBezTo>
                  <a:cubicBezTo>
                    <a:pt x="1201" y="2002"/>
                    <a:pt x="1168" y="2036"/>
                    <a:pt x="1168" y="2069"/>
                  </a:cubicBezTo>
                  <a:cubicBezTo>
                    <a:pt x="1135" y="2136"/>
                    <a:pt x="1101" y="2202"/>
                    <a:pt x="1035" y="2236"/>
                  </a:cubicBezTo>
                  <a:cubicBezTo>
                    <a:pt x="1001" y="2302"/>
                    <a:pt x="935" y="2336"/>
                    <a:pt x="868" y="2369"/>
                  </a:cubicBezTo>
                  <a:cubicBezTo>
                    <a:pt x="801" y="2403"/>
                    <a:pt x="768" y="2436"/>
                    <a:pt x="701" y="2436"/>
                  </a:cubicBezTo>
                  <a:cubicBezTo>
                    <a:pt x="668" y="2436"/>
                    <a:pt x="634" y="2436"/>
                    <a:pt x="568" y="2403"/>
                  </a:cubicBezTo>
                  <a:cubicBezTo>
                    <a:pt x="534" y="2369"/>
                    <a:pt x="501" y="2336"/>
                    <a:pt x="501" y="2302"/>
                  </a:cubicBezTo>
                  <a:cubicBezTo>
                    <a:pt x="468" y="2236"/>
                    <a:pt x="468" y="2169"/>
                    <a:pt x="468" y="2102"/>
                  </a:cubicBezTo>
                  <a:lnTo>
                    <a:pt x="1635" y="1435"/>
                  </a:lnTo>
                  <a:cubicBezTo>
                    <a:pt x="1668" y="1402"/>
                    <a:pt x="1702" y="1368"/>
                    <a:pt x="1702" y="1335"/>
                  </a:cubicBezTo>
                  <a:cubicBezTo>
                    <a:pt x="1735" y="1302"/>
                    <a:pt x="1735" y="1268"/>
                    <a:pt x="1735" y="1235"/>
                  </a:cubicBezTo>
                  <a:lnTo>
                    <a:pt x="1735" y="1002"/>
                  </a:lnTo>
                  <a:cubicBezTo>
                    <a:pt x="1735" y="801"/>
                    <a:pt x="1702" y="635"/>
                    <a:pt x="1668" y="501"/>
                  </a:cubicBezTo>
                  <a:cubicBezTo>
                    <a:pt x="1635" y="368"/>
                    <a:pt x="1568" y="234"/>
                    <a:pt x="1502" y="168"/>
                  </a:cubicBezTo>
                  <a:cubicBezTo>
                    <a:pt x="1435" y="68"/>
                    <a:pt x="1335" y="34"/>
                    <a:pt x="12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137"/>
            <p:cNvSpPr/>
            <p:nvPr/>
          </p:nvSpPr>
          <p:spPr>
            <a:xfrm>
              <a:off x="2794675" y="3656400"/>
              <a:ext cx="43375" cy="78400"/>
            </a:xfrm>
            <a:custGeom>
              <a:avLst/>
              <a:gdLst/>
              <a:ahLst/>
              <a:cxnLst/>
              <a:rect l="l" t="t" r="r" b="b"/>
              <a:pathLst>
                <a:path w="1735" h="3136" extrusionOk="0">
                  <a:moveTo>
                    <a:pt x="1268" y="0"/>
                  </a:moveTo>
                  <a:cubicBezTo>
                    <a:pt x="1134" y="34"/>
                    <a:pt x="1001" y="67"/>
                    <a:pt x="867" y="134"/>
                  </a:cubicBezTo>
                  <a:cubicBezTo>
                    <a:pt x="734" y="200"/>
                    <a:pt x="634" y="300"/>
                    <a:pt x="534" y="434"/>
                  </a:cubicBezTo>
                  <a:cubicBezTo>
                    <a:pt x="400" y="567"/>
                    <a:pt x="334" y="701"/>
                    <a:pt x="267" y="868"/>
                  </a:cubicBezTo>
                  <a:cubicBezTo>
                    <a:pt x="167" y="1001"/>
                    <a:pt x="100" y="1201"/>
                    <a:pt x="67" y="1368"/>
                  </a:cubicBezTo>
                  <a:cubicBezTo>
                    <a:pt x="34" y="1535"/>
                    <a:pt x="0" y="1701"/>
                    <a:pt x="0" y="1868"/>
                  </a:cubicBezTo>
                  <a:lnTo>
                    <a:pt x="0" y="2102"/>
                  </a:lnTo>
                  <a:lnTo>
                    <a:pt x="0" y="2335"/>
                  </a:lnTo>
                  <a:cubicBezTo>
                    <a:pt x="0" y="2469"/>
                    <a:pt x="34" y="2602"/>
                    <a:pt x="67" y="2736"/>
                  </a:cubicBezTo>
                  <a:cubicBezTo>
                    <a:pt x="100" y="2836"/>
                    <a:pt x="167" y="2936"/>
                    <a:pt x="267" y="3036"/>
                  </a:cubicBezTo>
                  <a:cubicBezTo>
                    <a:pt x="334" y="3102"/>
                    <a:pt x="434" y="3136"/>
                    <a:pt x="534" y="3136"/>
                  </a:cubicBezTo>
                  <a:cubicBezTo>
                    <a:pt x="634" y="3136"/>
                    <a:pt x="767" y="3102"/>
                    <a:pt x="867" y="3036"/>
                  </a:cubicBezTo>
                  <a:cubicBezTo>
                    <a:pt x="1034" y="2969"/>
                    <a:pt x="1168" y="2836"/>
                    <a:pt x="1268" y="2702"/>
                  </a:cubicBezTo>
                  <a:cubicBezTo>
                    <a:pt x="1368" y="2602"/>
                    <a:pt x="1468" y="2435"/>
                    <a:pt x="1535" y="2302"/>
                  </a:cubicBezTo>
                  <a:cubicBezTo>
                    <a:pt x="1601" y="2168"/>
                    <a:pt x="1635" y="2035"/>
                    <a:pt x="1668" y="1868"/>
                  </a:cubicBezTo>
                  <a:cubicBezTo>
                    <a:pt x="1701" y="1768"/>
                    <a:pt x="1735" y="1668"/>
                    <a:pt x="1735" y="1568"/>
                  </a:cubicBezTo>
                  <a:cubicBezTo>
                    <a:pt x="1735" y="1535"/>
                    <a:pt x="1735" y="1501"/>
                    <a:pt x="1701" y="1501"/>
                  </a:cubicBezTo>
                  <a:cubicBezTo>
                    <a:pt x="1701" y="1485"/>
                    <a:pt x="1693" y="1476"/>
                    <a:pt x="1681" y="1476"/>
                  </a:cubicBezTo>
                  <a:cubicBezTo>
                    <a:pt x="1668" y="1476"/>
                    <a:pt x="1651" y="1485"/>
                    <a:pt x="1635" y="1501"/>
                  </a:cubicBezTo>
                  <a:lnTo>
                    <a:pt x="1368" y="1635"/>
                  </a:lnTo>
                  <a:cubicBezTo>
                    <a:pt x="1334" y="1668"/>
                    <a:pt x="1301" y="1701"/>
                    <a:pt x="1301" y="1735"/>
                  </a:cubicBezTo>
                  <a:cubicBezTo>
                    <a:pt x="1301" y="1768"/>
                    <a:pt x="1268" y="1802"/>
                    <a:pt x="1268" y="1868"/>
                  </a:cubicBezTo>
                  <a:lnTo>
                    <a:pt x="1201" y="2002"/>
                  </a:lnTo>
                  <a:cubicBezTo>
                    <a:pt x="1168" y="2068"/>
                    <a:pt x="1134" y="2102"/>
                    <a:pt x="1134" y="2135"/>
                  </a:cubicBezTo>
                  <a:cubicBezTo>
                    <a:pt x="1101" y="2202"/>
                    <a:pt x="1068" y="2235"/>
                    <a:pt x="1034" y="2269"/>
                  </a:cubicBezTo>
                  <a:cubicBezTo>
                    <a:pt x="968" y="2302"/>
                    <a:pt x="934" y="2335"/>
                    <a:pt x="867" y="2369"/>
                  </a:cubicBezTo>
                  <a:cubicBezTo>
                    <a:pt x="834" y="2402"/>
                    <a:pt x="767" y="2402"/>
                    <a:pt x="734" y="2435"/>
                  </a:cubicBezTo>
                  <a:cubicBezTo>
                    <a:pt x="667" y="2435"/>
                    <a:pt x="634" y="2402"/>
                    <a:pt x="601" y="2402"/>
                  </a:cubicBezTo>
                  <a:cubicBezTo>
                    <a:pt x="567" y="2369"/>
                    <a:pt x="534" y="2302"/>
                    <a:pt x="501" y="2235"/>
                  </a:cubicBezTo>
                  <a:cubicBezTo>
                    <a:pt x="467" y="2168"/>
                    <a:pt x="467" y="2068"/>
                    <a:pt x="467" y="2002"/>
                  </a:cubicBezTo>
                  <a:lnTo>
                    <a:pt x="467" y="1802"/>
                  </a:lnTo>
                  <a:lnTo>
                    <a:pt x="467" y="1601"/>
                  </a:lnTo>
                  <a:cubicBezTo>
                    <a:pt x="467" y="1535"/>
                    <a:pt x="467" y="1435"/>
                    <a:pt x="501" y="1335"/>
                  </a:cubicBezTo>
                  <a:cubicBezTo>
                    <a:pt x="534" y="1268"/>
                    <a:pt x="567" y="1168"/>
                    <a:pt x="601" y="1101"/>
                  </a:cubicBezTo>
                  <a:cubicBezTo>
                    <a:pt x="634" y="1034"/>
                    <a:pt x="667" y="968"/>
                    <a:pt x="734" y="901"/>
                  </a:cubicBezTo>
                  <a:cubicBezTo>
                    <a:pt x="767" y="868"/>
                    <a:pt x="834" y="834"/>
                    <a:pt x="867" y="801"/>
                  </a:cubicBezTo>
                  <a:cubicBezTo>
                    <a:pt x="934" y="767"/>
                    <a:pt x="968" y="767"/>
                    <a:pt x="1034" y="734"/>
                  </a:cubicBezTo>
                  <a:lnTo>
                    <a:pt x="1134" y="734"/>
                  </a:lnTo>
                  <a:cubicBezTo>
                    <a:pt x="1134" y="734"/>
                    <a:pt x="1168" y="767"/>
                    <a:pt x="1201" y="801"/>
                  </a:cubicBezTo>
                  <a:lnTo>
                    <a:pt x="1268" y="868"/>
                  </a:lnTo>
                  <a:lnTo>
                    <a:pt x="1301" y="934"/>
                  </a:lnTo>
                  <a:cubicBezTo>
                    <a:pt x="1318" y="951"/>
                    <a:pt x="1326" y="959"/>
                    <a:pt x="1334" y="959"/>
                  </a:cubicBezTo>
                  <a:cubicBezTo>
                    <a:pt x="1343" y="959"/>
                    <a:pt x="1351" y="951"/>
                    <a:pt x="1368" y="934"/>
                  </a:cubicBezTo>
                  <a:lnTo>
                    <a:pt x="1635" y="767"/>
                  </a:lnTo>
                  <a:cubicBezTo>
                    <a:pt x="1668" y="767"/>
                    <a:pt x="1701" y="734"/>
                    <a:pt x="1701" y="701"/>
                  </a:cubicBezTo>
                  <a:cubicBezTo>
                    <a:pt x="1735" y="667"/>
                    <a:pt x="1735" y="634"/>
                    <a:pt x="1735" y="567"/>
                  </a:cubicBezTo>
                  <a:cubicBezTo>
                    <a:pt x="1735" y="501"/>
                    <a:pt x="1701" y="401"/>
                    <a:pt x="1668" y="334"/>
                  </a:cubicBezTo>
                  <a:cubicBezTo>
                    <a:pt x="1635" y="267"/>
                    <a:pt x="1601" y="167"/>
                    <a:pt x="1535" y="100"/>
                  </a:cubicBezTo>
                  <a:cubicBezTo>
                    <a:pt x="1468" y="67"/>
                    <a:pt x="1368" y="0"/>
                    <a:pt x="12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137"/>
            <p:cNvSpPr/>
            <p:nvPr/>
          </p:nvSpPr>
          <p:spPr>
            <a:xfrm>
              <a:off x="2852200" y="3608225"/>
              <a:ext cx="42575" cy="100725"/>
            </a:xfrm>
            <a:custGeom>
              <a:avLst/>
              <a:gdLst/>
              <a:ahLst/>
              <a:cxnLst/>
              <a:rect l="l" t="t" r="r" b="b"/>
              <a:pathLst>
                <a:path w="1703" h="4029" extrusionOk="0">
                  <a:moveTo>
                    <a:pt x="401" y="1"/>
                  </a:moveTo>
                  <a:cubicBezTo>
                    <a:pt x="393" y="1"/>
                    <a:pt x="384" y="9"/>
                    <a:pt x="368" y="26"/>
                  </a:cubicBezTo>
                  <a:lnTo>
                    <a:pt x="101" y="159"/>
                  </a:lnTo>
                  <a:cubicBezTo>
                    <a:pt x="68" y="193"/>
                    <a:pt x="34" y="226"/>
                    <a:pt x="34" y="259"/>
                  </a:cubicBezTo>
                  <a:cubicBezTo>
                    <a:pt x="1" y="293"/>
                    <a:pt x="1" y="326"/>
                    <a:pt x="1" y="359"/>
                  </a:cubicBezTo>
                  <a:lnTo>
                    <a:pt x="1" y="3929"/>
                  </a:lnTo>
                  <a:cubicBezTo>
                    <a:pt x="1" y="3962"/>
                    <a:pt x="1" y="3995"/>
                    <a:pt x="34" y="4029"/>
                  </a:cubicBezTo>
                  <a:lnTo>
                    <a:pt x="101" y="4029"/>
                  </a:lnTo>
                  <a:lnTo>
                    <a:pt x="368" y="3862"/>
                  </a:lnTo>
                  <a:cubicBezTo>
                    <a:pt x="401" y="3829"/>
                    <a:pt x="434" y="3829"/>
                    <a:pt x="434" y="3795"/>
                  </a:cubicBezTo>
                  <a:cubicBezTo>
                    <a:pt x="434" y="3762"/>
                    <a:pt x="468" y="3695"/>
                    <a:pt x="468" y="3662"/>
                  </a:cubicBezTo>
                  <a:lnTo>
                    <a:pt x="468" y="2728"/>
                  </a:lnTo>
                  <a:lnTo>
                    <a:pt x="1102" y="3328"/>
                  </a:lnTo>
                  <a:cubicBezTo>
                    <a:pt x="1135" y="3328"/>
                    <a:pt x="1168" y="3362"/>
                    <a:pt x="1168" y="3362"/>
                  </a:cubicBezTo>
                  <a:cubicBezTo>
                    <a:pt x="1202" y="3362"/>
                    <a:pt x="1235" y="3362"/>
                    <a:pt x="1268" y="3328"/>
                  </a:cubicBezTo>
                  <a:lnTo>
                    <a:pt x="1602" y="3128"/>
                  </a:lnTo>
                  <a:cubicBezTo>
                    <a:pt x="1635" y="3128"/>
                    <a:pt x="1669" y="3095"/>
                    <a:pt x="1669" y="3061"/>
                  </a:cubicBezTo>
                  <a:cubicBezTo>
                    <a:pt x="1669" y="3028"/>
                    <a:pt x="1702" y="2995"/>
                    <a:pt x="1702" y="2961"/>
                  </a:cubicBezTo>
                  <a:cubicBezTo>
                    <a:pt x="1702" y="2961"/>
                    <a:pt x="1702" y="2928"/>
                    <a:pt x="1702" y="2928"/>
                  </a:cubicBezTo>
                  <a:cubicBezTo>
                    <a:pt x="1669" y="2895"/>
                    <a:pt x="1669" y="2895"/>
                    <a:pt x="1669" y="2861"/>
                  </a:cubicBezTo>
                  <a:lnTo>
                    <a:pt x="768" y="2061"/>
                  </a:lnTo>
                  <a:lnTo>
                    <a:pt x="1602" y="560"/>
                  </a:lnTo>
                  <a:cubicBezTo>
                    <a:pt x="1602" y="560"/>
                    <a:pt x="1635" y="526"/>
                    <a:pt x="1635" y="493"/>
                  </a:cubicBezTo>
                  <a:cubicBezTo>
                    <a:pt x="1635" y="459"/>
                    <a:pt x="1635" y="459"/>
                    <a:pt x="1635" y="426"/>
                  </a:cubicBezTo>
                  <a:cubicBezTo>
                    <a:pt x="1635" y="426"/>
                    <a:pt x="1635" y="393"/>
                    <a:pt x="1602" y="359"/>
                  </a:cubicBezTo>
                  <a:lnTo>
                    <a:pt x="1535" y="359"/>
                  </a:lnTo>
                  <a:lnTo>
                    <a:pt x="1202" y="560"/>
                  </a:lnTo>
                  <a:cubicBezTo>
                    <a:pt x="1168" y="593"/>
                    <a:pt x="1135" y="626"/>
                    <a:pt x="1102" y="660"/>
                  </a:cubicBezTo>
                  <a:cubicBezTo>
                    <a:pt x="1068" y="660"/>
                    <a:pt x="1068" y="693"/>
                    <a:pt x="1035" y="726"/>
                  </a:cubicBezTo>
                  <a:lnTo>
                    <a:pt x="468" y="1827"/>
                  </a:lnTo>
                  <a:lnTo>
                    <a:pt x="468" y="93"/>
                  </a:lnTo>
                  <a:cubicBezTo>
                    <a:pt x="468" y="59"/>
                    <a:pt x="468" y="26"/>
                    <a:pt x="434" y="26"/>
                  </a:cubicBezTo>
                  <a:cubicBezTo>
                    <a:pt x="418" y="9"/>
                    <a:pt x="409" y="1"/>
                    <a:pt x="4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137"/>
            <p:cNvSpPr/>
            <p:nvPr/>
          </p:nvSpPr>
          <p:spPr>
            <a:xfrm>
              <a:off x="2901400" y="3594350"/>
              <a:ext cx="44225" cy="78750"/>
            </a:xfrm>
            <a:custGeom>
              <a:avLst/>
              <a:gdLst/>
              <a:ahLst/>
              <a:cxnLst/>
              <a:rect l="l" t="t" r="r" b="b"/>
              <a:pathLst>
                <a:path w="1769" h="3150" extrusionOk="0">
                  <a:moveTo>
                    <a:pt x="1135" y="714"/>
                  </a:moveTo>
                  <a:cubicBezTo>
                    <a:pt x="1202" y="748"/>
                    <a:pt x="1235" y="781"/>
                    <a:pt x="1235" y="814"/>
                  </a:cubicBezTo>
                  <a:cubicBezTo>
                    <a:pt x="1268" y="914"/>
                    <a:pt x="1302" y="981"/>
                    <a:pt x="1302" y="1081"/>
                  </a:cubicBezTo>
                  <a:cubicBezTo>
                    <a:pt x="1302" y="1115"/>
                    <a:pt x="1302" y="1148"/>
                    <a:pt x="1302" y="1181"/>
                  </a:cubicBezTo>
                  <a:lnTo>
                    <a:pt x="1302" y="1448"/>
                  </a:lnTo>
                  <a:lnTo>
                    <a:pt x="1302" y="1582"/>
                  </a:lnTo>
                  <a:cubicBezTo>
                    <a:pt x="1302" y="1682"/>
                    <a:pt x="1268" y="1782"/>
                    <a:pt x="1235" y="1882"/>
                  </a:cubicBezTo>
                  <a:cubicBezTo>
                    <a:pt x="1235" y="1949"/>
                    <a:pt x="1202" y="2049"/>
                    <a:pt x="1135" y="2115"/>
                  </a:cubicBezTo>
                  <a:cubicBezTo>
                    <a:pt x="1102" y="2182"/>
                    <a:pt x="1068" y="2215"/>
                    <a:pt x="1002" y="2282"/>
                  </a:cubicBezTo>
                  <a:cubicBezTo>
                    <a:pt x="968" y="2315"/>
                    <a:pt x="935" y="2349"/>
                    <a:pt x="868" y="2382"/>
                  </a:cubicBezTo>
                  <a:cubicBezTo>
                    <a:pt x="835" y="2416"/>
                    <a:pt x="768" y="2449"/>
                    <a:pt x="735" y="2449"/>
                  </a:cubicBezTo>
                  <a:lnTo>
                    <a:pt x="601" y="2449"/>
                  </a:lnTo>
                  <a:cubicBezTo>
                    <a:pt x="535" y="2416"/>
                    <a:pt x="501" y="2382"/>
                    <a:pt x="501" y="2315"/>
                  </a:cubicBezTo>
                  <a:cubicBezTo>
                    <a:pt x="468" y="2249"/>
                    <a:pt x="435" y="2182"/>
                    <a:pt x="435" y="2082"/>
                  </a:cubicBezTo>
                  <a:cubicBezTo>
                    <a:pt x="435" y="2049"/>
                    <a:pt x="435" y="2015"/>
                    <a:pt x="435" y="1982"/>
                  </a:cubicBezTo>
                  <a:lnTo>
                    <a:pt x="435" y="1848"/>
                  </a:lnTo>
                  <a:lnTo>
                    <a:pt x="435" y="1715"/>
                  </a:lnTo>
                  <a:cubicBezTo>
                    <a:pt x="435" y="1682"/>
                    <a:pt x="435" y="1615"/>
                    <a:pt x="435" y="1582"/>
                  </a:cubicBezTo>
                  <a:cubicBezTo>
                    <a:pt x="435" y="1481"/>
                    <a:pt x="468" y="1381"/>
                    <a:pt x="501" y="1281"/>
                  </a:cubicBezTo>
                  <a:cubicBezTo>
                    <a:pt x="535" y="1215"/>
                    <a:pt x="568" y="1115"/>
                    <a:pt x="601" y="1048"/>
                  </a:cubicBezTo>
                  <a:cubicBezTo>
                    <a:pt x="635" y="981"/>
                    <a:pt x="668" y="948"/>
                    <a:pt x="735" y="881"/>
                  </a:cubicBezTo>
                  <a:cubicBezTo>
                    <a:pt x="768" y="848"/>
                    <a:pt x="801" y="814"/>
                    <a:pt x="868" y="781"/>
                  </a:cubicBezTo>
                  <a:cubicBezTo>
                    <a:pt x="902" y="748"/>
                    <a:pt x="968" y="714"/>
                    <a:pt x="1002" y="714"/>
                  </a:cubicBezTo>
                  <a:close/>
                  <a:moveTo>
                    <a:pt x="1315" y="1"/>
                  </a:moveTo>
                  <a:cubicBezTo>
                    <a:pt x="1289" y="1"/>
                    <a:pt x="1262" y="5"/>
                    <a:pt x="1235" y="14"/>
                  </a:cubicBezTo>
                  <a:cubicBezTo>
                    <a:pt x="1102" y="14"/>
                    <a:pt x="1002" y="47"/>
                    <a:pt x="868" y="114"/>
                  </a:cubicBezTo>
                  <a:cubicBezTo>
                    <a:pt x="735" y="181"/>
                    <a:pt x="635" y="281"/>
                    <a:pt x="535" y="414"/>
                  </a:cubicBezTo>
                  <a:cubicBezTo>
                    <a:pt x="435" y="547"/>
                    <a:pt x="334" y="681"/>
                    <a:pt x="268" y="814"/>
                  </a:cubicBezTo>
                  <a:cubicBezTo>
                    <a:pt x="168" y="981"/>
                    <a:pt x="134" y="1148"/>
                    <a:pt x="68" y="1315"/>
                  </a:cubicBezTo>
                  <a:cubicBezTo>
                    <a:pt x="34" y="1481"/>
                    <a:pt x="1" y="1648"/>
                    <a:pt x="1" y="1815"/>
                  </a:cubicBezTo>
                  <a:cubicBezTo>
                    <a:pt x="1" y="1848"/>
                    <a:pt x="1" y="1915"/>
                    <a:pt x="1" y="1949"/>
                  </a:cubicBezTo>
                  <a:lnTo>
                    <a:pt x="1" y="2115"/>
                  </a:lnTo>
                  <a:lnTo>
                    <a:pt x="1" y="2249"/>
                  </a:lnTo>
                  <a:cubicBezTo>
                    <a:pt x="1" y="2282"/>
                    <a:pt x="1" y="2315"/>
                    <a:pt x="1" y="2382"/>
                  </a:cubicBezTo>
                  <a:cubicBezTo>
                    <a:pt x="1" y="2516"/>
                    <a:pt x="34" y="2649"/>
                    <a:pt x="68" y="2782"/>
                  </a:cubicBezTo>
                  <a:cubicBezTo>
                    <a:pt x="101" y="2883"/>
                    <a:pt x="168" y="2983"/>
                    <a:pt x="268" y="3049"/>
                  </a:cubicBezTo>
                  <a:cubicBezTo>
                    <a:pt x="334" y="3116"/>
                    <a:pt x="435" y="3149"/>
                    <a:pt x="535" y="3149"/>
                  </a:cubicBezTo>
                  <a:cubicBezTo>
                    <a:pt x="668" y="3149"/>
                    <a:pt x="768" y="3116"/>
                    <a:pt x="868" y="3049"/>
                  </a:cubicBezTo>
                  <a:cubicBezTo>
                    <a:pt x="1002" y="2983"/>
                    <a:pt x="1135" y="2883"/>
                    <a:pt x="1235" y="2749"/>
                  </a:cubicBezTo>
                  <a:cubicBezTo>
                    <a:pt x="1335" y="2616"/>
                    <a:pt x="1435" y="2482"/>
                    <a:pt x="1502" y="2349"/>
                  </a:cubicBezTo>
                  <a:cubicBezTo>
                    <a:pt x="1569" y="2182"/>
                    <a:pt x="1635" y="2015"/>
                    <a:pt x="1702" y="1848"/>
                  </a:cubicBezTo>
                  <a:cubicBezTo>
                    <a:pt x="1735" y="1682"/>
                    <a:pt x="1769" y="1515"/>
                    <a:pt x="1769" y="1348"/>
                  </a:cubicBezTo>
                  <a:cubicBezTo>
                    <a:pt x="1769" y="1281"/>
                    <a:pt x="1769" y="1248"/>
                    <a:pt x="1769" y="1215"/>
                  </a:cubicBezTo>
                  <a:lnTo>
                    <a:pt x="1769" y="914"/>
                  </a:lnTo>
                  <a:cubicBezTo>
                    <a:pt x="1769" y="881"/>
                    <a:pt x="1769" y="814"/>
                    <a:pt x="1769" y="781"/>
                  </a:cubicBezTo>
                  <a:cubicBezTo>
                    <a:pt x="1769" y="648"/>
                    <a:pt x="1735" y="514"/>
                    <a:pt x="1702" y="381"/>
                  </a:cubicBezTo>
                  <a:cubicBezTo>
                    <a:pt x="1635" y="247"/>
                    <a:pt x="1602" y="181"/>
                    <a:pt x="1502" y="80"/>
                  </a:cubicBezTo>
                  <a:cubicBezTo>
                    <a:pt x="1453" y="32"/>
                    <a:pt x="1386" y="1"/>
                    <a:pt x="13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137"/>
            <p:cNvSpPr/>
            <p:nvPr/>
          </p:nvSpPr>
          <p:spPr>
            <a:xfrm>
              <a:off x="2959775" y="3554025"/>
              <a:ext cx="42575" cy="87375"/>
            </a:xfrm>
            <a:custGeom>
              <a:avLst/>
              <a:gdLst/>
              <a:ahLst/>
              <a:cxnLst/>
              <a:rect l="l" t="t" r="r" b="b"/>
              <a:pathLst>
                <a:path w="1703" h="3495" extrusionOk="0">
                  <a:moveTo>
                    <a:pt x="1623" y="1"/>
                  </a:moveTo>
                  <a:cubicBezTo>
                    <a:pt x="1610" y="1"/>
                    <a:pt x="1602" y="9"/>
                    <a:pt x="1602" y="26"/>
                  </a:cubicBezTo>
                  <a:lnTo>
                    <a:pt x="1335" y="192"/>
                  </a:lnTo>
                  <a:cubicBezTo>
                    <a:pt x="1302" y="192"/>
                    <a:pt x="1268" y="226"/>
                    <a:pt x="1268" y="259"/>
                  </a:cubicBezTo>
                  <a:cubicBezTo>
                    <a:pt x="1235" y="292"/>
                    <a:pt x="1235" y="326"/>
                    <a:pt x="1235" y="393"/>
                  </a:cubicBezTo>
                  <a:lnTo>
                    <a:pt x="1235" y="1760"/>
                  </a:lnTo>
                  <a:cubicBezTo>
                    <a:pt x="1235" y="1960"/>
                    <a:pt x="1202" y="2127"/>
                    <a:pt x="1135" y="2327"/>
                  </a:cubicBezTo>
                  <a:cubicBezTo>
                    <a:pt x="1068" y="2461"/>
                    <a:pt x="968" y="2594"/>
                    <a:pt x="835" y="2694"/>
                  </a:cubicBezTo>
                  <a:cubicBezTo>
                    <a:pt x="775" y="2724"/>
                    <a:pt x="722" y="2741"/>
                    <a:pt x="675" y="2741"/>
                  </a:cubicBezTo>
                  <a:cubicBezTo>
                    <a:pt x="618" y="2741"/>
                    <a:pt x="571" y="2716"/>
                    <a:pt x="535" y="2661"/>
                  </a:cubicBezTo>
                  <a:cubicBezTo>
                    <a:pt x="468" y="2527"/>
                    <a:pt x="435" y="2361"/>
                    <a:pt x="468" y="2194"/>
                  </a:cubicBezTo>
                  <a:lnTo>
                    <a:pt x="468" y="826"/>
                  </a:lnTo>
                  <a:cubicBezTo>
                    <a:pt x="468" y="793"/>
                    <a:pt x="435" y="759"/>
                    <a:pt x="435" y="726"/>
                  </a:cubicBezTo>
                  <a:cubicBezTo>
                    <a:pt x="418" y="709"/>
                    <a:pt x="401" y="701"/>
                    <a:pt x="389" y="701"/>
                  </a:cubicBezTo>
                  <a:cubicBezTo>
                    <a:pt x="376" y="701"/>
                    <a:pt x="368" y="709"/>
                    <a:pt x="368" y="726"/>
                  </a:cubicBezTo>
                  <a:lnTo>
                    <a:pt x="101" y="893"/>
                  </a:lnTo>
                  <a:cubicBezTo>
                    <a:pt x="68" y="893"/>
                    <a:pt x="34" y="926"/>
                    <a:pt x="34" y="960"/>
                  </a:cubicBezTo>
                  <a:cubicBezTo>
                    <a:pt x="1" y="993"/>
                    <a:pt x="1" y="1026"/>
                    <a:pt x="1" y="1093"/>
                  </a:cubicBezTo>
                  <a:lnTo>
                    <a:pt x="1" y="2561"/>
                  </a:lnTo>
                  <a:cubicBezTo>
                    <a:pt x="1" y="2694"/>
                    <a:pt x="1" y="2861"/>
                    <a:pt x="34" y="3028"/>
                  </a:cubicBezTo>
                  <a:cubicBezTo>
                    <a:pt x="34" y="3128"/>
                    <a:pt x="101" y="3261"/>
                    <a:pt x="168" y="3361"/>
                  </a:cubicBezTo>
                  <a:cubicBezTo>
                    <a:pt x="201" y="3428"/>
                    <a:pt x="301" y="3495"/>
                    <a:pt x="368" y="3495"/>
                  </a:cubicBezTo>
                  <a:cubicBezTo>
                    <a:pt x="501" y="3495"/>
                    <a:pt x="635" y="3461"/>
                    <a:pt x="735" y="3395"/>
                  </a:cubicBezTo>
                  <a:cubicBezTo>
                    <a:pt x="835" y="3328"/>
                    <a:pt x="935" y="3228"/>
                    <a:pt x="1035" y="3128"/>
                  </a:cubicBezTo>
                  <a:cubicBezTo>
                    <a:pt x="1102" y="3028"/>
                    <a:pt x="1168" y="2894"/>
                    <a:pt x="1235" y="2794"/>
                  </a:cubicBezTo>
                  <a:lnTo>
                    <a:pt x="1235" y="2928"/>
                  </a:lnTo>
                  <a:cubicBezTo>
                    <a:pt x="1235" y="2928"/>
                    <a:pt x="1235" y="2961"/>
                    <a:pt x="1268" y="2994"/>
                  </a:cubicBezTo>
                  <a:cubicBezTo>
                    <a:pt x="1268" y="3011"/>
                    <a:pt x="1277" y="3019"/>
                    <a:pt x="1289" y="3019"/>
                  </a:cubicBezTo>
                  <a:cubicBezTo>
                    <a:pt x="1302" y="3019"/>
                    <a:pt x="1318" y="3011"/>
                    <a:pt x="1335" y="2994"/>
                  </a:cubicBezTo>
                  <a:lnTo>
                    <a:pt x="1602" y="2861"/>
                  </a:lnTo>
                  <a:cubicBezTo>
                    <a:pt x="1635" y="2828"/>
                    <a:pt x="1635" y="2794"/>
                    <a:pt x="1669" y="2761"/>
                  </a:cubicBezTo>
                  <a:cubicBezTo>
                    <a:pt x="1669" y="2728"/>
                    <a:pt x="1702" y="2694"/>
                    <a:pt x="1702" y="2627"/>
                  </a:cubicBezTo>
                  <a:lnTo>
                    <a:pt x="1702" y="126"/>
                  </a:lnTo>
                  <a:cubicBezTo>
                    <a:pt x="1702" y="92"/>
                    <a:pt x="1669" y="59"/>
                    <a:pt x="1669" y="26"/>
                  </a:cubicBezTo>
                  <a:cubicBezTo>
                    <a:pt x="1652" y="9"/>
                    <a:pt x="1635" y="1"/>
                    <a:pt x="16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137"/>
            <p:cNvSpPr/>
            <p:nvPr/>
          </p:nvSpPr>
          <p:spPr>
            <a:xfrm>
              <a:off x="3014000" y="3509825"/>
              <a:ext cx="35050" cy="94675"/>
            </a:xfrm>
            <a:custGeom>
              <a:avLst/>
              <a:gdLst/>
              <a:ahLst/>
              <a:cxnLst/>
              <a:rect l="l" t="t" r="r" b="b"/>
              <a:pathLst>
                <a:path w="1402" h="3787" extrusionOk="0">
                  <a:moveTo>
                    <a:pt x="734" y="1"/>
                  </a:moveTo>
                  <a:cubicBezTo>
                    <a:pt x="726" y="1"/>
                    <a:pt x="717" y="9"/>
                    <a:pt x="701" y="26"/>
                  </a:cubicBezTo>
                  <a:lnTo>
                    <a:pt x="434" y="159"/>
                  </a:lnTo>
                  <a:cubicBezTo>
                    <a:pt x="400" y="192"/>
                    <a:pt x="367" y="226"/>
                    <a:pt x="367" y="259"/>
                  </a:cubicBezTo>
                  <a:cubicBezTo>
                    <a:pt x="334" y="293"/>
                    <a:pt x="334" y="326"/>
                    <a:pt x="334" y="359"/>
                  </a:cubicBezTo>
                  <a:lnTo>
                    <a:pt x="334" y="1260"/>
                  </a:lnTo>
                  <a:lnTo>
                    <a:pt x="100" y="1393"/>
                  </a:lnTo>
                  <a:cubicBezTo>
                    <a:pt x="67" y="1427"/>
                    <a:pt x="67" y="1460"/>
                    <a:pt x="33" y="1460"/>
                  </a:cubicBezTo>
                  <a:cubicBezTo>
                    <a:pt x="33" y="1527"/>
                    <a:pt x="0" y="1560"/>
                    <a:pt x="0" y="1593"/>
                  </a:cubicBezTo>
                  <a:lnTo>
                    <a:pt x="0" y="1960"/>
                  </a:lnTo>
                  <a:cubicBezTo>
                    <a:pt x="0" y="1994"/>
                    <a:pt x="33" y="2027"/>
                    <a:pt x="33" y="2027"/>
                  </a:cubicBezTo>
                  <a:cubicBezTo>
                    <a:pt x="50" y="2044"/>
                    <a:pt x="67" y="2052"/>
                    <a:pt x="79" y="2052"/>
                  </a:cubicBezTo>
                  <a:cubicBezTo>
                    <a:pt x="92" y="2052"/>
                    <a:pt x="100" y="2044"/>
                    <a:pt x="100" y="2027"/>
                  </a:cubicBezTo>
                  <a:lnTo>
                    <a:pt x="334" y="1894"/>
                  </a:lnTo>
                  <a:lnTo>
                    <a:pt x="334" y="3061"/>
                  </a:lnTo>
                  <a:cubicBezTo>
                    <a:pt x="334" y="3395"/>
                    <a:pt x="400" y="3628"/>
                    <a:pt x="534" y="3728"/>
                  </a:cubicBezTo>
                  <a:cubicBezTo>
                    <a:pt x="573" y="3768"/>
                    <a:pt x="623" y="3787"/>
                    <a:pt x="683" y="3787"/>
                  </a:cubicBezTo>
                  <a:cubicBezTo>
                    <a:pt x="776" y="3787"/>
                    <a:pt x="893" y="3742"/>
                    <a:pt x="1034" y="3662"/>
                  </a:cubicBezTo>
                  <a:lnTo>
                    <a:pt x="1301" y="3528"/>
                  </a:lnTo>
                  <a:cubicBezTo>
                    <a:pt x="1334" y="3495"/>
                    <a:pt x="1334" y="3495"/>
                    <a:pt x="1368" y="3428"/>
                  </a:cubicBezTo>
                  <a:cubicBezTo>
                    <a:pt x="1368" y="3395"/>
                    <a:pt x="1368" y="3361"/>
                    <a:pt x="1401" y="3328"/>
                  </a:cubicBezTo>
                  <a:lnTo>
                    <a:pt x="1401" y="2961"/>
                  </a:lnTo>
                  <a:cubicBezTo>
                    <a:pt x="1401" y="2928"/>
                    <a:pt x="1368" y="2894"/>
                    <a:pt x="1368" y="2894"/>
                  </a:cubicBezTo>
                  <a:cubicBezTo>
                    <a:pt x="1351" y="2878"/>
                    <a:pt x="1334" y="2869"/>
                    <a:pt x="1322" y="2869"/>
                  </a:cubicBezTo>
                  <a:cubicBezTo>
                    <a:pt x="1309" y="2869"/>
                    <a:pt x="1301" y="2878"/>
                    <a:pt x="1301" y="2894"/>
                  </a:cubicBezTo>
                  <a:lnTo>
                    <a:pt x="1068" y="2994"/>
                  </a:lnTo>
                  <a:cubicBezTo>
                    <a:pt x="1009" y="3034"/>
                    <a:pt x="962" y="3050"/>
                    <a:pt x="926" y="3050"/>
                  </a:cubicBezTo>
                  <a:cubicBezTo>
                    <a:pt x="901" y="3050"/>
                    <a:pt x="881" y="3042"/>
                    <a:pt x="867" y="3028"/>
                  </a:cubicBezTo>
                  <a:cubicBezTo>
                    <a:pt x="801" y="2961"/>
                    <a:pt x="801" y="2894"/>
                    <a:pt x="801" y="2794"/>
                  </a:cubicBezTo>
                  <a:lnTo>
                    <a:pt x="801" y="1627"/>
                  </a:lnTo>
                  <a:lnTo>
                    <a:pt x="1234" y="1360"/>
                  </a:lnTo>
                  <a:cubicBezTo>
                    <a:pt x="1268" y="1360"/>
                    <a:pt x="1301" y="1327"/>
                    <a:pt x="1334" y="1293"/>
                  </a:cubicBezTo>
                  <a:cubicBezTo>
                    <a:pt x="1334" y="1260"/>
                    <a:pt x="1334" y="1227"/>
                    <a:pt x="1334" y="1160"/>
                  </a:cubicBezTo>
                  <a:lnTo>
                    <a:pt x="1334" y="826"/>
                  </a:lnTo>
                  <a:cubicBezTo>
                    <a:pt x="1334" y="793"/>
                    <a:pt x="1334" y="760"/>
                    <a:pt x="1334" y="726"/>
                  </a:cubicBezTo>
                  <a:lnTo>
                    <a:pt x="1234" y="726"/>
                  </a:lnTo>
                  <a:lnTo>
                    <a:pt x="801" y="993"/>
                  </a:lnTo>
                  <a:lnTo>
                    <a:pt x="801" y="92"/>
                  </a:lnTo>
                  <a:cubicBezTo>
                    <a:pt x="801" y="59"/>
                    <a:pt x="801" y="26"/>
                    <a:pt x="767" y="26"/>
                  </a:cubicBezTo>
                  <a:cubicBezTo>
                    <a:pt x="751" y="9"/>
                    <a:pt x="742" y="1"/>
                    <a:pt x="7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137"/>
            <p:cNvSpPr/>
            <p:nvPr/>
          </p:nvSpPr>
          <p:spPr>
            <a:xfrm>
              <a:off x="3024825" y="2870675"/>
              <a:ext cx="361950" cy="301375"/>
            </a:xfrm>
            <a:custGeom>
              <a:avLst/>
              <a:gdLst/>
              <a:ahLst/>
              <a:cxnLst/>
              <a:rect l="l" t="t" r="r" b="b"/>
              <a:pathLst>
                <a:path w="14478" h="12055" extrusionOk="0">
                  <a:moveTo>
                    <a:pt x="14239" y="1"/>
                  </a:moveTo>
                  <a:cubicBezTo>
                    <a:pt x="14180" y="1"/>
                    <a:pt x="14114" y="24"/>
                    <a:pt x="14044" y="73"/>
                  </a:cubicBezTo>
                  <a:lnTo>
                    <a:pt x="468" y="7912"/>
                  </a:lnTo>
                  <a:cubicBezTo>
                    <a:pt x="201" y="8079"/>
                    <a:pt x="34" y="8379"/>
                    <a:pt x="1" y="8680"/>
                  </a:cubicBezTo>
                  <a:lnTo>
                    <a:pt x="1" y="11715"/>
                  </a:lnTo>
                  <a:cubicBezTo>
                    <a:pt x="1" y="11926"/>
                    <a:pt x="100" y="12055"/>
                    <a:pt x="251" y="12055"/>
                  </a:cubicBezTo>
                  <a:cubicBezTo>
                    <a:pt x="315" y="12055"/>
                    <a:pt x="388" y="12032"/>
                    <a:pt x="468" y="11982"/>
                  </a:cubicBezTo>
                  <a:lnTo>
                    <a:pt x="14044" y="4143"/>
                  </a:lnTo>
                  <a:cubicBezTo>
                    <a:pt x="14311" y="3976"/>
                    <a:pt x="14478" y="3676"/>
                    <a:pt x="14478" y="3376"/>
                  </a:cubicBezTo>
                  <a:lnTo>
                    <a:pt x="14478" y="340"/>
                  </a:lnTo>
                  <a:cubicBezTo>
                    <a:pt x="14478" y="129"/>
                    <a:pt x="14379" y="1"/>
                    <a:pt x="14239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137"/>
            <p:cNvSpPr/>
            <p:nvPr/>
          </p:nvSpPr>
          <p:spPr>
            <a:xfrm>
              <a:off x="3055675" y="3062775"/>
              <a:ext cx="49125" cy="68950"/>
            </a:xfrm>
            <a:custGeom>
              <a:avLst/>
              <a:gdLst/>
              <a:ahLst/>
              <a:cxnLst/>
              <a:rect l="l" t="t" r="r" b="b"/>
              <a:pathLst>
                <a:path w="1965" h="2758" extrusionOk="0">
                  <a:moveTo>
                    <a:pt x="1025" y="1"/>
                  </a:moveTo>
                  <a:cubicBezTo>
                    <a:pt x="982" y="1"/>
                    <a:pt x="925" y="48"/>
                    <a:pt x="902" y="95"/>
                  </a:cubicBezTo>
                  <a:lnTo>
                    <a:pt x="668" y="829"/>
                  </a:lnTo>
                  <a:cubicBezTo>
                    <a:pt x="668" y="896"/>
                    <a:pt x="635" y="929"/>
                    <a:pt x="601" y="962"/>
                  </a:cubicBezTo>
                  <a:lnTo>
                    <a:pt x="101" y="1329"/>
                  </a:lnTo>
                  <a:cubicBezTo>
                    <a:pt x="34" y="1396"/>
                    <a:pt x="1" y="1529"/>
                    <a:pt x="68" y="1596"/>
                  </a:cubicBezTo>
                  <a:lnTo>
                    <a:pt x="435" y="1830"/>
                  </a:lnTo>
                  <a:cubicBezTo>
                    <a:pt x="435" y="1863"/>
                    <a:pt x="435" y="1896"/>
                    <a:pt x="435" y="1930"/>
                  </a:cubicBezTo>
                  <a:lnTo>
                    <a:pt x="368" y="2663"/>
                  </a:lnTo>
                  <a:cubicBezTo>
                    <a:pt x="349" y="2722"/>
                    <a:pt x="374" y="2757"/>
                    <a:pt x="412" y="2757"/>
                  </a:cubicBezTo>
                  <a:cubicBezTo>
                    <a:pt x="440" y="2757"/>
                    <a:pt x="473" y="2739"/>
                    <a:pt x="501" y="2697"/>
                  </a:cubicBezTo>
                  <a:lnTo>
                    <a:pt x="935" y="2130"/>
                  </a:lnTo>
                  <a:cubicBezTo>
                    <a:pt x="968" y="2096"/>
                    <a:pt x="1002" y="2096"/>
                    <a:pt x="1035" y="2063"/>
                  </a:cubicBezTo>
                  <a:lnTo>
                    <a:pt x="1469" y="2130"/>
                  </a:lnTo>
                  <a:cubicBezTo>
                    <a:pt x="1476" y="2133"/>
                    <a:pt x="1483" y="2135"/>
                    <a:pt x="1490" y="2135"/>
                  </a:cubicBezTo>
                  <a:cubicBezTo>
                    <a:pt x="1549" y="2135"/>
                    <a:pt x="1602" y="2019"/>
                    <a:pt x="1602" y="1930"/>
                  </a:cubicBezTo>
                  <a:lnTo>
                    <a:pt x="1535" y="1329"/>
                  </a:lnTo>
                  <a:cubicBezTo>
                    <a:pt x="1535" y="1262"/>
                    <a:pt x="1535" y="1229"/>
                    <a:pt x="1569" y="1196"/>
                  </a:cubicBezTo>
                  <a:lnTo>
                    <a:pt x="1936" y="495"/>
                  </a:lnTo>
                  <a:cubicBezTo>
                    <a:pt x="1965" y="409"/>
                    <a:pt x="1943" y="322"/>
                    <a:pt x="1894" y="322"/>
                  </a:cubicBezTo>
                  <a:cubicBezTo>
                    <a:pt x="1886" y="322"/>
                    <a:pt x="1878" y="324"/>
                    <a:pt x="1869" y="328"/>
                  </a:cubicBezTo>
                  <a:lnTo>
                    <a:pt x="1369" y="529"/>
                  </a:lnTo>
                  <a:cubicBezTo>
                    <a:pt x="1335" y="529"/>
                    <a:pt x="1302" y="529"/>
                    <a:pt x="1302" y="495"/>
                  </a:cubicBezTo>
                  <a:lnTo>
                    <a:pt x="1068" y="28"/>
                  </a:lnTo>
                  <a:cubicBezTo>
                    <a:pt x="1059" y="9"/>
                    <a:pt x="1043" y="1"/>
                    <a:pt x="1025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137"/>
            <p:cNvSpPr/>
            <p:nvPr/>
          </p:nvSpPr>
          <p:spPr>
            <a:xfrm>
              <a:off x="3119075" y="3026775"/>
              <a:ext cx="48375" cy="69025"/>
            </a:xfrm>
            <a:custGeom>
              <a:avLst/>
              <a:gdLst/>
              <a:ahLst/>
              <a:cxnLst/>
              <a:rect l="l" t="t" r="r" b="b"/>
              <a:pathLst>
                <a:path w="1935" h="2761" extrusionOk="0">
                  <a:moveTo>
                    <a:pt x="1016" y="1"/>
                  </a:moveTo>
                  <a:cubicBezTo>
                    <a:pt x="971" y="1"/>
                    <a:pt x="912" y="45"/>
                    <a:pt x="867" y="134"/>
                  </a:cubicBezTo>
                  <a:lnTo>
                    <a:pt x="667" y="868"/>
                  </a:lnTo>
                  <a:cubicBezTo>
                    <a:pt x="667" y="901"/>
                    <a:pt x="634" y="935"/>
                    <a:pt x="601" y="968"/>
                  </a:cubicBezTo>
                  <a:lnTo>
                    <a:pt x="100" y="1368"/>
                  </a:lnTo>
                  <a:cubicBezTo>
                    <a:pt x="33" y="1435"/>
                    <a:pt x="0" y="1568"/>
                    <a:pt x="33" y="1602"/>
                  </a:cubicBezTo>
                  <a:lnTo>
                    <a:pt x="400" y="1869"/>
                  </a:lnTo>
                  <a:cubicBezTo>
                    <a:pt x="434" y="1902"/>
                    <a:pt x="434" y="1902"/>
                    <a:pt x="434" y="1935"/>
                  </a:cubicBezTo>
                  <a:lnTo>
                    <a:pt x="334" y="2636"/>
                  </a:lnTo>
                  <a:cubicBezTo>
                    <a:pt x="334" y="2717"/>
                    <a:pt x="358" y="2761"/>
                    <a:pt x="392" y="2761"/>
                  </a:cubicBezTo>
                  <a:cubicBezTo>
                    <a:pt x="414" y="2761"/>
                    <a:pt x="441" y="2742"/>
                    <a:pt x="467" y="2702"/>
                  </a:cubicBezTo>
                  <a:lnTo>
                    <a:pt x="934" y="2135"/>
                  </a:lnTo>
                  <a:cubicBezTo>
                    <a:pt x="934" y="2102"/>
                    <a:pt x="967" y="2102"/>
                    <a:pt x="1001" y="2102"/>
                  </a:cubicBezTo>
                  <a:lnTo>
                    <a:pt x="1468" y="2135"/>
                  </a:lnTo>
                  <a:cubicBezTo>
                    <a:pt x="1475" y="2139"/>
                    <a:pt x="1482" y="2141"/>
                    <a:pt x="1489" y="2141"/>
                  </a:cubicBezTo>
                  <a:cubicBezTo>
                    <a:pt x="1548" y="2141"/>
                    <a:pt x="1601" y="2025"/>
                    <a:pt x="1601" y="1935"/>
                  </a:cubicBezTo>
                  <a:lnTo>
                    <a:pt x="1501" y="1335"/>
                  </a:lnTo>
                  <a:cubicBezTo>
                    <a:pt x="1501" y="1268"/>
                    <a:pt x="1501" y="1235"/>
                    <a:pt x="1535" y="1201"/>
                  </a:cubicBezTo>
                  <a:lnTo>
                    <a:pt x="1901" y="534"/>
                  </a:lnTo>
                  <a:cubicBezTo>
                    <a:pt x="1931" y="445"/>
                    <a:pt x="1934" y="329"/>
                    <a:pt x="1863" y="329"/>
                  </a:cubicBezTo>
                  <a:cubicBezTo>
                    <a:pt x="1855" y="329"/>
                    <a:pt x="1845" y="331"/>
                    <a:pt x="1835" y="334"/>
                  </a:cubicBezTo>
                  <a:lnTo>
                    <a:pt x="1334" y="534"/>
                  </a:lnTo>
                  <a:cubicBezTo>
                    <a:pt x="1334" y="534"/>
                    <a:pt x="1301" y="534"/>
                    <a:pt x="1268" y="501"/>
                  </a:cubicBezTo>
                  <a:lnTo>
                    <a:pt x="1068" y="34"/>
                  </a:lnTo>
                  <a:cubicBezTo>
                    <a:pt x="1056" y="12"/>
                    <a:pt x="1038" y="1"/>
                    <a:pt x="1016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137"/>
            <p:cNvSpPr/>
            <p:nvPr/>
          </p:nvSpPr>
          <p:spPr>
            <a:xfrm>
              <a:off x="3181600" y="2990925"/>
              <a:ext cx="49025" cy="69075"/>
            </a:xfrm>
            <a:custGeom>
              <a:avLst/>
              <a:gdLst/>
              <a:ahLst/>
              <a:cxnLst/>
              <a:rect l="l" t="t" r="r" b="b"/>
              <a:pathLst>
                <a:path w="1961" h="2763" extrusionOk="0">
                  <a:moveTo>
                    <a:pt x="1018" y="0"/>
                  </a:moveTo>
                  <a:cubicBezTo>
                    <a:pt x="976" y="0"/>
                    <a:pt x="924" y="45"/>
                    <a:pt x="902" y="134"/>
                  </a:cubicBezTo>
                  <a:lnTo>
                    <a:pt x="668" y="867"/>
                  </a:lnTo>
                  <a:cubicBezTo>
                    <a:pt x="668" y="901"/>
                    <a:pt x="635" y="934"/>
                    <a:pt x="601" y="968"/>
                  </a:cubicBezTo>
                  <a:lnTo>
                    <a:pt x="101" y="1334"/>
                  </a:lnTo>
                  <a:cubicBezTo>
                    <a:pt x="34" y="1401"/>
                    <a:pt x="1" y="1568"/>
                    <a:pt x="34" y="1601"/>
                  </a:cubicBezTo>
                  <a:lnTo>
                    <a:pt x="401" y="1868"/>
                  </a:lnTo>
                  <a:cubicBezTo>
                    <a:pt x="435" y="1868"/>
                    <a:pt x="435" y="1902"/>
                    <a:pt x="435" y="1968"/>
                  </a:cubicBezTo>
                  <a:lnTo>
                    <a:pt x="334" y="2669"/>
                  </a:lnTo>
                  <a:cubicBezTo>
                    <a:pt x="334" y="2727"/>
                    <a:pt x="357" y="2763"/>
                    <a:pt x="396" y="2763"/>
                  </a:cubicBezTo>
                  <a:cubicBezTo>
                    <a:pt x="423" y="2763"/>
                    <a:pt x="459" y="2744"/>
                    <a:pt x="501" y="2702"/>
                  </a:cubicBezTo>
                  <a:lnTo>
                    <a:pt x="935" y="2135"/>
                  </a:lnTo>
                  <a:cubicBezTo>
                    <a:pt x="968" y="2102"/>
                    <a:pt x="1002" y="2102"/>
                    <a:pt x="1002" y="2102"/>
                  </a:cubicBezTo>
                  <a:lnTo>
                    <a:pt x="1469" y="2135"/>
                  </a:lnTo>
                  <a:cubicBezTo>
                    <a:pt x="1476" y="2139"/>
                    <a:pt x="1483" y="2140"/>
                    <a:pt x="1490" y="2140"/>
                  </a:cubicBezTo>
                  <a:cubicBezTo>
                    <a:pt x="1549" y="2140"/>
                    <a:pt x="1602" y="2024"/>
                    <a:pt x="1602" y="1935"/>
                  </a:cubicBezTo>
                  <a:lnTo>
                    <a:pt x="1502" y="1334"/>
                  </a:lnTo>
                  <a:cubicBezTo>
                    <a:pt x="1502" y="1268"/>
                    <a:pt x="1535" y="1234"/>
                    <a:pt x="1535" y="1201"/>
                  </a:cubicBezTo>
                  <a:lnTo>
                    <a:pt x="1902" y="534"/>
                  </a:lnTo>
                  <a:cubicBezTo>
                    <a:pt x="1960" y="418"/>
                    <a:pt x="1943" y="327"/>
                    <a:pt x="1893" y="327"/>
                  </a:cubicBezTo>
                  <a:cubicBezTo>
                    <a:pt x="1886" y="327"/>
                    <a:pt x="1878" y="329"/>
                    <a:pt x="1869" y="334"/>
                  </a:cubicBezTo>
                  <a:lnTo>
                    <a:pt x="1369" y="534"/>
                  </a:lnTo>
                  <a:cubicBezTo>
                    <a:pt x="1335" y="534"/>
                    <a:pt x="1302" y="534"/>
                    <a:pt x="1302" y="501"/>
                  </a:cubicBezTo>
                  <a:lnTo>
                    <a:pt x="1068" y="34"/>
                  </a:lnTo>
                  <a:cubicBezTo>
                    <a:pt x="1057" y="11"/>
                    <a:pt x="1039" y="0"/>
                    <a:pt x="1018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137"/>
            <p:cNvSpPr/>
            <p:nvPr/>
          </p:nvSpPr>
          <p:spPr>
            <a:xfrm>
              <a:off x="3244150" y="2954675"/>
              <a:ext cx="49000" cy="69475"/>
            </a:xfrm>
            <a:custGeom>
              <a:avLst/>
              <a:gdLst/>
              <a:ahLst/>
              <a:cxnLst/>
              <a:rect l="l" t="t" r="r" b="b"/>
              <a:pathLst>
                <a:path w="1960" h="2779" extrusionOk="0">
                  <a:moveTo>
                    <a:pt x="1017" y="1"/>
                  </a:moveTo>
                  <a:cubicBezTo>
                    <a:pt x="975" y="1"/>
                    <a:pt x="924" y="60"/>
                    <a:pt x="901" y="149"/>
                  </a:cubicBezTo>
                  <a:lnTo>
                    <a:pt x="668" y="850"/>
                  </a:lnTo>
                  <a:cubicBezTo>
                    <a:pt x="668" y="916"/>
                    <a:pt x="634" y="950"/>
                    <a:pt x="601" y="983"/>
                  </a:cubicBezTo>
                  <a:lnTo>
                    <a:pt x="101" y="1350"/>
                  </a:lnTo>
                  <a:cubicBezTo>
                    <a:pt x="34" y="1417"/>
                    <a:pt x="1" y="1550"/>
                    <a:pt x="67" y="1617"/>
                  </a:cubicBezTo>
                  <a:lnTo>
                    <a:pt x="401" y="1884"/>
                  </a:lnTo>
                  <a:cubicBezTo>
                    <a:pt x="434" y="1884"/>
                    <a:pt x="434" y="1917"/>
                    <a:pt x="434" y="1951"/>
                  </a:cubicBezTo>
                  <a:lnTo>
                    <a:pt x="368" y="2684"/>
                  </a:lnTo>
                  <a:cubicBezTo>
                    <a:pt x="348" y="2743"/>
                    <a:pt x="374" y="2778"/>
                    <a:pt x="412" y="2778"/>
                  </a:cubicBezTo>
                  <a:cubicBezTo>
                    <a:pt x="439" y="2778"/>
                    <a:pt x="473" y="2760"/>
                    <a:pt x="501" y="2718"/>
                  </a:cubicBezTo>
                  <a:lnTo>
                    <a:pt x="935" y="2151"/>
                  </a:lnTo>
                  <a:cubicBezTo>
                    <a:pt x="968" y="2117"/>
                    <a:pt x="1001" y="2117"/>
                    <a:pt x="1035" y="2117"/>
                  </a:cubicBezTo>
                  <a:lnTo>
                    <a:pt x="1468" y="2151"/>
                  </a:lnTo>
                  <a:cubicBezTo>
                    <a:pt x="1476" y="2154"/>
                    <a:pt x="1483" y="2156"/>
                    <a:pt x="1490" y="2156"/>
                  </a:cubicBezTo>
                  <a:cubicBezTo>
                    <a:pt x="1549" y="2156"/>
                    <a:pt x="1602" y="2040"/>
                    <a:pt x="1602" y="1951"/>
                  </a:cubicBezTo>
                  <a:lnTo>
                    <a:pt x="1535" y="1350"/>
                  </a:lnTo>
                  <a:cubicBezTo>
                    <a:pt x="1535" y="1283"/>
                    <a:pt x="1535" y="1250"/>
                    <a:pt x="1568" y="1217"/>
                  </a:cubicBezTo>
                  <a:lnTo>
                    <a:pt x="1902" y="550"/>
                  </a:lnTo>
                  <a:cubicBezTo>
                    <a:pt x="1960" y="434"/>
                    <a:pt x="1942" y="343"/>
                    <a:pt x="1893" y="343"/>
                  </a:cubicBezTo>
                  <a:cubicBezTo>
                    <a:pt x="1886" y="343"/>
                    <a:pt x="1877" y="345"/>
                    <a:pt x="1869" y="349"/>
                  </a:cubicBezTo>
                  <a:lnTo>
                    <a:pt x="1368" y="550"/>
                  </a:lnTo>
                  <a:cubicBezTo>
                    <a:pt x="1335" y="550"/>
                    <a:pt x="1302" y="550"/>
                    <a:pt x="1302" y="516"/>
                  </a:cubicBezTo>
                  <a:lnTo>
                    <a:pt x="1068" y="49"/>
                  </a:lnTo>
                  <a:cubicBezTo>
                    <a:pt x="1057" y="16"/>
                    <a:pt x="1038" y="1"/>
                    <a:pt x="1017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137"/>
            <p:cNvSpPr/>
            <p:nvPr/>
          </p:nvSpPr>
          <p:spPr>
            <a:xfrm>
              <a:off x="3306700" y="2918825"/>
              <a:ext cx="49125" cy="69450"/>
            </a:xfrm>
            <a:custGeom>
              <a:avLst/>
              <a:gdLst/>
              <a:ahLst/>
              <a:cxnLst/>
              <a:rect l="l" t="t" r="r" b="b"/>
              <a:pathLst>
                <a:path w="1965" h="2778" extrusionOk="0">
                  <a:moveTo>
                    <a:pt x="1017" y="1"/>
                  </a:moveTo>
                  <a:cubicBezTo>
                    <a:pt x="975" y="1"/>
                    <a:pt x="923" y="60"/>
                    <a:pt x="901" y="149"/>
                  </a:cubicBezTo>
                  <a:lnTo>
                    <a:pt x="668" y="849"/>
                  </a:lnTo>
                  <a:cubicBezTo>
                    <a:pt x="668" y="916"/>
                    <a:pt x="634" y="949"/>
                    <a:pt x="601" y="983"/>
                  </a:cubicBezTo>
                  <a:lnTo>
                    <a:pt x="101" y="1350"/>
                  </a:lnTo>
                  <a:cubicBezTo>
                    <a:pt x="34" y="1416"/>
                    <a:pt x="0" y="1550"/>
                    <a:pt x="67" y="1617"/>
                  </a:cubicBezTo>
                  <a:lnTo>
                    <a:pt x="434" y="1850"/>
                  </a:lnTo>
                  <a:cubicBezTo>
                    <a:pt x="434" y="1883"/>
                    <a:pt x="467" y="1917"/>
                    <a:pt x="434" y="1950"/>
                  </a:cubicBezTo>
                  <a:lnTo>
                    <a:pt x="367" y="2684"/>
                  </a:lnTo>
                  <a:cubicBezTo>
                    <a:pt x="348" y="2742"/>
                    <a:pt x="374" y="2778"/>
                    <a:pt x="412" y="2778"/>
                  </a:cubicBezTo>
                  <a:cubicBezTo>
                    <a:pt x="439" y="2778"/>
                    <a:pt x="473" y="2759"/>
                    <a:pt x="501" y="2717"/>
                  </a:cubicBezTo>
                  <a:lnTo>
                    <a:pt x="934" y="2150"/>
                  </a:lnTo>
                  <a:cubicBezTo>
                    <a:pt x="968" y="2117"/>
                    <a:pt x="1001" y="2117"/>
                    <a:pt x="1035" y="2117"/>
                  </a:cubicBezTo>
                  <a:lnTo>
                    <a:pt x="1468" y="2150"/>
                  </a:lnTo>
                  <a:cubicBezTo>
                    <a:pt x="1475" y="2154"/>
                    <a:pt x="1483" y="2156"/>
                    <a:pt x="1491" y="2156"/>
                  </a:cubicBezTo>
                  <a:cubicBezTo>
                    <a:pt x="1555" y="2156"/>
                    <a:pt x="1635" y="2040"/>
                    <a:pt x="1635" y="1950"/>
                  </a:cubicBezTo>
                  <a:lnTo>
                    <a:pt x="1535" y="1350"/>
                  </a:lnTo>
                  <a:cubicBezTo>
                    <a:pt x="1535" y="1283"/>
                    <a:pt x="1535" y="1250"/>
                    <a:pt x="1568" y="1216"/>
                  </a:cubicBezTo>
                  <a:lnTo>
                    <a:pt x="1935" y="549"/>
                  </a:lnTo>
                  <a:cubicBezTo>
                    <a:pt x="1964" y="433"/>
                    <a:pt x="1943" y="343"/>
                    <a:pt x="1893" y="343"/>
                  </a:cubicBezTo>
                  <a:cubicBezTo>
                    <a:pt x="1885" y="343"/>
                    <a:pt x="1877" y="345"/>
                    <a:pt x="1868" y="349"/>
                  </a:cubicBezTo>
                  <a:lnTo>
                    <a:pt x="1368" y="549"/>
                  </a:lnTo>
                  <a:cubicBezTo>
                    <a:pt x="1335" y="549"/>
                    <a:pt x="1301" y="549"/>
                    <a:pt x="1301" y="516"/>
                  </a:cubicBezTo>
                  <a:lnTo>
                    <a:pt x="1068" y="49"/>
                  </a:lnTo>
                  <a:cubicBezTo>
                    <a:pt x="1057" y="15"/>
                    <a:pt x="1038" y="1"/>
                    <a:pt x="1017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137"/>
            <p:cNvSpPr/>
            <p:nvPr/>
          </p:nvSpPr>
          <p:spPr>
            <a:xfrm>
              <a:off x="3242475" y="3270350"/>
              <a:ext cx="144300" cy="233075"/>
            </a:xfrm>
            <a:custGeom>
              <a:avLst/>
              <a:gdLst/>
              <a:ahLst/>
              <a:cxnLst/>
              <a:rect l="l" t="t" r="r" b="b"/>
              <a:pathLst>
                <a:path w="5772" h="9323" extrusionOk="0">
                  <a:moveTo>
                    <a:pt x="5342" y="1"/>
                  </a:moveTo>
                  <a:cubicBezTo>
                    <a:pt x="5241" y="1"/>
                    <a:pt x="5127" y="32"/>
                    <a:pt x="5005" y="98"/>
                  </a:cubicBezTo>
                  <a:lnTo>
                    <a:pt x="768" y="2566"/>
                  </a:lnTo>
                  <a:cubicBezTo>
                    <a:pt x="335" y="2833"/>
                    <a:pt x="34" y="3334"/>
                    <a:pt x="1" y="3867"/>
                  </a:cubicBezTo>
                  <a:lnTo>
                    <a:pt x="1" y="8771"/>
                  </a:lnTo>
                  <a:cubicBezTo>
                    <a:pt x="1" y="9120"/>
                    <a:pt x="180" y="9323"/>
                    <a:pt x="424" y="9323"/>
                  </a:cubicBezTo>
                  <a:cubicBezTo>
                    <a:pt x="529" y="9323"/>
                    <a:pt x="647" y="9285"/>
                    <a:pt x="768" y="9204"/>
                  </a:cubicBezTo>
                  <a:lnTo>
                    <a:pt x="5005" y="6769"/>
                  </a:lnTo>
                  <a:cubicBezTo>
                    <a:pt x="5472" y="6469"/>
                    <a:pt x="5772" y="5969"/>
                    <a:pt x="5772" y="5435"/>
                  </a:cubicBezTo>
                  <a:lnTo>
                    <a:pt x="5772" y="565"/>
                  </a:lnTo>
                  <a:cubicBezTo>
                    <a:pt x="5772" y="205"/>
                    <a:pt x="5600" y="1"/>
                    <a:pt x="53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137"/>
            <p:cNvSpPr/>
            <p:nvPr/>
          </p:nvSpPr>
          <p:spPr>
            <a:xfrm>
              <a:off x="3265825" y="3316875"/>
              <a:ext cx="98450" cy="138575"/>
            </a:xfrm>
            <a:custGeom>
              <a:avLst/>
              <a:gdLst/>
              <a:ahLst/>
              <a:cxnLst/>
              <a:rect l="l" t="t" r="r" b="b"/>
              <a:pathLst>
                <a:path w="3938" h="5543" extrusionOk="0">
                  <a:moveTo>
                    <a:pt x="3251" y="1"/>
                  </a:moveTo>
                  <a:cubicBezTo>
                    <a:pt x="3143" y="1"/>
                    <a:pt x="3034" y="35"/>
                    <a:pt x="2936" y="105"/>
                  </a:cubicBezTo>
                  <a:cubicBezTo>
                    <a:pt x="2436" y="405"/>
                    <a:pt x="2036" y="1506"/>
                    <a:pt x="1969" y="2273"/>
                  </a:cubicBezTo>
                  <a:cubicBezTo>
                    <a:pt x="1914" y="1700"/>
                    <a:pt x="1614" y="1193"/>
                    <a:pt x="1232" y="1193"/>
                  </a:cubicBezTo>
                  <a:cubicBezTo>
                    <a:pt x="1148" y="1193"/>
                    <a:pt x="1059" y="1218"/>
                    <a:pt x="968" y="1272"/>
                  </a:cubicBezTo>
                  <a:cubicBezTo>
                    <a:pt x="635" y="1506"/>
                    <a:pt x="401" y="1806"/>
                    <a:pt x="234" y="2206"/>
                  </a:cubicBezTo>
                  <a:cubicBezTo>
                    <a:pt x="101" y="2573"/>
                    <a:pt x="1" y="2940"/>
                    <a:pt x="1" y="3341"/>
                  </a:cubicBezTo>
                  <a:cubicBezTo>
                    <a:pt x="1" y="4541"/>
                    <a:pt x="735" y="4775"/>
                    <a:pt x="1335" y="5209"/>
                  </a:cubicBezTo>
                  <a:lnTo>
                    <a:pt x="1969" y="5542"/>
                  </a:lnTo>
                  <a:lnTo>
                    <a:pt x="2603" y="4441"/>
                  </a:lnTo>
                  <a:cubicBezTo>
                    <a:pt x="3203" y="3307"/>
                    <a:pt x="3937" y="2206"/>
                    <a:pt x="3937" y="1039"/>
                  </a:cubicBezTo>
                  <a:cubicBezTo>
                    <a:pt x="3937" y="739"/>
                    <a:pt x="3837" y="438"/>
                    <a:pt x="3670" y="205"/>
                  </a:cubicBezTo>
                  <a:cubicBezTo>
                    <a:pt x="3554" y="69"/>
                    <a:pt x="3403" y="1"/>
                    <a:pt x="3251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137"/>
            <p:cNvSpPr/>
            <p:nvPr/>
          </p:nvSpPr>
          <p:spPr>
            <a:xfrm>
              <a:off x="2555325" y="2382150"/>
              <a:ext cx="44225" cy="460350"/>
            </a:xfrm>
            <a:custGeom>
              <a:avLst/>
              <a:gdLst/>
              <a:ahLst/>
              <a:cxnLst/>
              <a:rect l="l" t="t" r="r" b="b"/>
              <a:pathLst>
                <a:path w="1769" h="18414" extrusionOk="0">
                  <a:moveTo>
                    <a:pt x="1702" y="0"/>
                  </a:moveTo>
                  <a:cubicBezTo>
                    <a:pt x="1702" y="1"/>
                    <a:pt x="734" y="3437"/>
                    <a:pt x="234" y="12176"/>
                  </a:cubicBezTo>
                  <a:cubicBezTo>
                    <a:pt x="1" y="16179"/>
                    <a:pt x="668" y="17580"/>
                    <a:pt x="1302" y="18414"/>
                  </a:cubicBezTo>
                  <a:cubicBezTo>
                    <a:pt x="1769" y="18280"/>
                    <a:pt x="1535" y="14477"/>
                    <a:pt x="1468" y="10308"/>
                  </a:cubicBezTo>
                  <a:cubicBezTo>
                    <a:pt x="1435" y="6138"/>
                    <a:pt x="1702" y="1"/>
                    <a:pt x="1702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137"/>
            <p:cNvSpPr/>
            <p:nvPr/>
          </p:nvSpPr>
          <p:spPr>
            <a:xfrm>
              <a:off x="2530300" y="2377150"/>
              <a:ext cx="68425" cy="474525"/>
            </a:xfrm>
            <a:custGeom>
              <a:avLst/>
              <a:gdLst/>
              <a:ahLst/>
              <a:cxnLst/>
              <a:rect l="l" t="t" r="r" b="b"/>
              <a:pathLst>
                <a:path w="2737" h="18981" extrusionOk="0">
                  <a:moveTo>
                    <a:pt x="2736" y="0"/>
                  </a:moveTo>
                  <a:lnTo>
                    <a:pt x="1802" y="200"/>
                  </a:lnTo>
                  <a:cubicBezTo>
                    <a:pt x="1035" y="3636"/>
                    <a:pt x="1" y="16212"/>
                    <a:pt x="601" y="18981"/>
                  </a:cubicBezTo>
                  <a:lnTo>
                    <a:pt x="2303" y="18614"/>
                  </a:lnTo>
                  <a:cubicBezTo>
                    <a:pt x="2303" y="18614"/>
                    <a:pt x="1635" y="17813"/>
                    <a:pt x="1669" y="13310"/>
                  </a:cubicBezTo>
                  <a:cubicBezTo>
                    <a:pt x="1635" y="8873"/>
                    <a:pt x="2002" y="4403"/>
                    <a:pt x="2736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137"/>
            <p:cNvSpPr/>
            <p:nvPr/>
          </p:nvSpPr>
          <p:spPr>
            <a:xfrm>
              <a:off x="2576175" y="2155325"/>
              <a:ext cx="110100" cy="232675"/>
            </a:xfrm>
            <a:custGeom>
              <a:avLst/>
              <a:gdLst/>
              <a:ahLst/>
              <a:cxnLst/>
              <a:rect l="l" t="t" r="r" b="b"/>
              <a:pathLst>
                <a:path w="4404" h="9307" extrusionOk="0">
                  <a:moveTo>
                    <a:pt x="3937" y="0"/>
                  </a:moveTo>
                  <a:cubicBezTo>
                    <a:pt x="3837" y="200"/>
                    <a:pt x="1402" y="2702"/>
                    <a:pt x="1" y="9307"/>
                  </a:cubicBezTo>
                  <a:lnTo>
                    <a:pt x="701" y="9240"/>
                  </a:lnTo>
                  <a:cubicBezTo>
                    <a:pt x="1802" y="3569"/>
                    <a:pt x="4370" y="534"/>
                    <a:pt x="4404" y="501"/>
                  </a:cubicBezTo>
                  <a:lnTo>
                    <a:pt x="3937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137"/>
            <p:cNvSpPr/>
            <p:nvPr/>
          </p:nvSpPr>
          <p:spPr>
            <a:xfrm>
              <a:off x="2565325" y="2348800"/>
              <a:ext cx="47575" cy="55900"/>
            </a:xfrm>
            <a:custGeom>
              <a:avLst/>
              <a:gdLst/>
              <a:ahLst/>
              <a:cxnLst/>
              <a:rect l="l" t="t" r="r" b="b"/>
              <a:pathLst>
                <a:path w="1903" h="2236" extrusionOk="0">
                  <a:moveTo>
                    <a:pt x="802" y="0"/>
                  </a:moveTo>
                  <a:cubicBezTo>
                    <a:pt x="635" y="0"/>
                    <a:pt x="468" y="200"/>
                    <a:pt x="401" y="434"/>
                  </a:cubicBezTo>
                  <a:lnTo>
                    <a:pt x="101" y="1701"/>
                  </a:lnTo>
                  <a:cubicBezTo>
                    <a:pt x="1" y="1968"/>
                    <a:pt x="68" y="2168"/>
                    <a:pt x="234" y="2168"/>
                  </a:cubicBezTo>
                  <a:lnTo>
                    <a:pt x="1102" y="2235"/>
                  </a:lnTo>
                  <a:cubicBezTo>
                    <a:pt x="1235" y="2235"/>
                    <a:pt x="1435" y="2035"/>
                    <a:pt x="1502" y="1801"/>
                  </a:cubicBezTo>
                  <a:lnTo>
                    <a:pt x="1802" y="534"/>
                  </a:lnTo>
                  <a:cubicBezTo>
                    <a:pt x="1902" y="267"/>
                    <a:pt x="1836" y="67"/>
                    <a:pt x="1669" y="67"/>
                  </a:cubicBezTo>
                  <a:lnTo>
                    <a:pt x="802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137"/>
            <p:cNvSpPr/>
            <p:nvPr/>
          </p:nvSpPr>
          <p:spPr>
            <a:xfrm>
              <a:off x="2565325" y="2348800"/>
              <a:ext cx="47575" cy="55900"/>
            </a:xfrm>
            <a:custGeom>
              <a:avLst/>
              <a:gdLst/>
              <a:ahLst/>
              <a:cxnLst/>
              <a:rect l="l" t="t" r="r" b="b"/>
              <a:pathLst>
                <a:path w="1903" h="2236" extrusionOk="0">
                  <a:moveTo>
                    <a:pt x="802" y="0"/>
                  </a:moveTo>
                  <a:cubicBezTo>
                    <a:pt x="635" y="0"/>
                    <a:pt x="468" y="200"/>
                    <a:pt x="401" y="434"/>
                  </a:cubicBezTo>
                  <a:lnTo>
                    <a:pt x="101" y="1701"/>
                  </a:lnTo>
                  <a:cubicBezTo>
                    <a:pt x="1" y="1968"/>
                    <a:pt x="68" y="2168"/>
                    <a:pt x="234" y="2168"/>
                  </a:cubicBezTo>
                  <a:lnTo>
                    <a:pt x="1102" y="2235"/>
                  </a:lnTo>
                  <a:cubicBezTo>
                    <a:pt x="1235" y="2235"/>
                    <a:pt x="1435" y="2035"/>
                    <a:pt x="1502" y="1801"/>
                  </a:cubicBezTo>
                  <a:lnTo>
                    <a:pt x="1802" y="534"/>
                  </a:lnTo>
                  <a:cubicBezTo>
                    <a:pt x="1902" y="267"/>
                    <a:pt x="1836" y="67"/>
                    <a:pt x="1669" y="67"/>
                  </a:cubicBezTo>
                  <a:lnTo>
                    <a:pt x="80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137"/>
            <p:cNvSpPr/>
            <p:nvPr/>
          </p:nvSpPr>
          <p:spPr>
            <a:xfrm>
              <a:off x="2803000" y="1823925"/>
              <a:ext cx="514575" cy="905150"/>
            </a:xfrm>
            <a:custGeom>
              <a:avLst/>
              <a:gdLst/>
              <a:ahLst/>
              <a:cxnLst/>
              <a:rect l="l" t="t" r="r" b="b"/>
              <a:pathLst>
                <a:path w="20583" h="36206" extrusionOk="0">
                  <a:moveTo>
                    <a:pt x="19082" y="1"/>
                  </a:moveTo>
                  <a:cubicBezTo>
                    <a:pt x="18776" y="1"/>
                    <a:pt x="18438" y="101"/>
                    <a:pt x="18080" y="314"/>
                  </a:cubicBezTo>
                  <a:lnTo>
                    <a:pt x="1" y="10721"/>
                  </a:lnTo>
                  <a:lnTo>
                    <a:pt x="1" y="36206"/>
                  </a:lnTo>
                  <a:lnTo>
                    <a:pt x="18080" y="25799"/>
                  </a:lnTo>
                  <a:cubicBezTo>
                    <a:pt x="19481" y="24998"/>
                    <a:pt x="20582" y="22830"/>
                    <a:pt x="20582" y="20962"/>
                  </a:cubicBezTo>
                  <a:lnTo>
                    <a:pt x="20582" y="2215"/>
                  </a:lnTo>
                  <a:cubicBezTo>
                    <a:pt x="20582" y="849"/>
                    <a:pt x="19972" y="1"/>
                    <a:pt x="19082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137"/>
            <p:cNvSpPr/>
            <p:nvPr/>
          </p:nvSpPr>
          <p:spPr>
            <a:xfrm>
              <a:off x="3149075" y="1809300"/>
              <a:ext cx="88425" cy="83350"/>
            </a:xfrm>
            <a:custGeom>
              <a:avLst/>
              <a:gdLst/>
              <a:ahLst/>
              <a:cxnLst/>
              <a:rect l="l" t="t" r="r" b="b"/>
              <a:pathLst>
                <a:path w="3537" h="3334" extrusionOk="0">
                  <a:moveTo>
                    <a:pt x="3221" y="1"/>
                  </a:moveTo>
                  <a:cubicBezTo>
                    <a:pt x="3155" y="1"/>
                    <a:pt x="3081" y="21"/>
                    <a:pt x="3003" y="65"/>
                  </a:cubicBezTo>
                  <a:lnTo>
                    <a:pt x="535" y="1466"/>
                  </a:lnTo>
                  <a:cubicBezTo>
                    <a:pt x="201" y="1733"/>
                    <a:pt x="1" y="2099"/>
                    <a:pt x="1" y="2500"/>
                  </a:cubicBezTo>
                  <a:lnTo>
                    <a:pt x="1" y="3334"/>
                  </a:lnTo>
                  <a:lnTo>
                    <a:pt x="3537" y="1299"/>
                  </a:lnTo>
                  <a:lnTo>
                    <a:pt x="3537" y="465"/>
                  </a:lnTo>
                  <a:cubicBezTo>
                    <a:pt x="3537" y="169"/>
                    <a:pt x="3409" y="1"/>
                    <a:pt x="3221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137"/>
            <p:cNvSpPr/>
            <p:nvPr/>
          </p:nvSpPr>
          <p:spPr>
            <a:xfrm>
              <a:off x="2803000" y="2037725"/>
              <a:ext cx="146800" cy="692200"/>
            </a:xfrm>
            <a:custGeom>
              <a:avLst/>
              <a:gdLst/>
              <a:ahLst/>
              <a:cxnLst/>
              <a:rect l="l" t="t" r="r" b="b"/>
              <a:pathLst>
                <a:path w="5872" h="27688" extrusionOk="0">
                  <a:moveTo>
                    <a:pt x="3770" y="1"/>
                  </a:moveTo>
                  <a:lnTo>
                    <a:pt x="1" y="2169"/>
                  </a:lnTo>
                  <a:lnTo>
                    <a:pt x="1" y="27687"/>
                  </a:lnTo>
                  <a:lnTo>
                    <a:pt x="3236" y="25819"/>
                  </a:lnTo>
                  <a:cubicBezTo>
                    <a:pt x="4904" y="23785"/>
                    <a:pt x="5838" y="21283"/>
                    <a:pt x="5872" y="18681"/>
                  </a:cubicBezTo>
                  <a:lnTo>
                    <a:pt x="5405" y="3503"/>
                  </a:lnTo>
                  <a:cubicBezTo>
                    <a:pt x="5371" y="1702"/>
                    <a:pt x="4737" y="501"/>
                    <a:pt x="3770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137"/>
            <p:cNvSpPr/>
            <p:nvPr/>
          </p:nvSpPr>
          <p:spPr>
            <a:xfrm>
              <a:off x="2604325" y="2048000"/>
              <a:ext cx="319625" cy="757625"/>
            </a:xfrm>
            <a:custGeom>
              <a:avLst/>
              <a:gdLst/>
              <a:ahLst/>
              <a:cxnLst/>
              <a:rect l="l" t="t" r="r" b="b"/>
              <a:pathLst>
                <a:path w="12785" h="30305" extrusionOk="0">
                  <a:moveTo>
                    <a:pt x="9555" y="1"/>
                  </a:moveTo>
                  <a:cubicBezTo>
                    <a:pt x="9012" y="1"/>
                    <a:pt x="8412" y="169"/>
                    <a:pt x="7781" y="524"/>
                  </a:cubicBezTo>
                  <a:lnTo>
                    <a:pt x="4979" y="2158"/>
                  </a:lnTo>
                  <a:cubicBezTo>
                    <a:pt x="2577" y="3526"/>
                    <a:pt x="609" y="7229"/>
                    <a:pt x="509" y="10498"/>
                  </a:cubicBezTo>
                  <a:lnTo>
                    <a:pt x="75" y="26209"/>
                  </a:lnTo>
                  <a:cubicBezTo>
                    <a:pt x="0" y="28765"/>
                    <a:pt x="1130" y="30304"/>
                    <a:pt x="2757" y="30304"/>
                  </a:cubicBezTo>
                  <a:cubicBezTo>
                    <a:pt x="3296" y="30304"/>
                    <a:pt x="3889" y="30135"/>
                    <a:pt x="4512" y="29778"/>
                  </a:cubicBezTo>
                  <a:lnTo>
                    <a:pt x="8248" y="27610"/>
                  </a:lnTo>
                  <a:cubicBezTo>
                    <a:pt x="10750" y="26142"/>
                    <a:pt x="12785" y="22206"/>
                    <a:pt x="12718" y="18904"/>
                  </a:cubicBezTo>
                  <a:lnTo>
                    <a:pt x="12251" y="3726"/>
                  </a:lnTo>
                  <a:cubicBezTo>
                    <a:pt x="12201" y="1378"/>
                    <a:pt x="11108" y="1"/>
                    <a:pt x="9555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137"/>
            <p:cNvSpPr/>
            <p:nvPr/>
          </p:nvSpPr>
          <p:spPr>
            <a:xfrm>
              <a:off x="2604325" y="2096100"/>
              <a:ext cx="304625" cy="709525"/>
            </a:xfrm>
            <a:custGeom>
              <a:avLst/>
              <a:gdLst/>
              <a:ahLst/>
              <a:cxnLst/>
              <a:rect l="l" t="t" r="r" b="b"/>
              <a:pathLst>
                <a:path w="12185" h="28381" extrusionOk="0">
                  <a:moveTo>
                    <a:pt x="5413" y="1"/>
                  </a:moveTo>
                  <a:lnTo>
                    <a:pt x="4979" y="234"/>
                  </a:lnTo>
                  <a:cubicBezTo>
                    <a:pt x="2577" y="1602"/>
                    <a:pt x="609" y="5305"/>
                    <a:pt x="509" y="8574"/>
                  </a:cubicBezTo>
                  <a:lnTo>
                    <a:pt x="75" y="24285"/>
                  </a:lnTo>
                  <a:cubicBezTo>
                    <a:pt x="0" y="26841"/>
                    <a:pt x="1130" y="28380"/>
                    <a:pt x="2757" y="28380"/>
                  </a:cubicBezTo>
                  <a:cubicBezTo>
                    <a:pt x="3296" y="28380"/>
                    <a:pt x="3889" y="28211"/>
                    <a:pt x="4512" y="27854"/>
                  </a:cubicBezTo>
                  <a:lnTo>
                    <a:pt x="8248" y="25686"/>
                  </a:lnTo>
                  <a:cubicBezTo>
                    <a:pt x="9949" y="24685"/>
                    <a:pt x="11450" y="22550"/>
                    <a:pt x="12184" y="20249"/>
                  </a:cubicBezTo>
                  <a:lnTo>
                    <a:pt x="12184" y="20249"/>
                  </a:lnTo>
                  <a:cubicBezTo>
                    <a:pt x="11484" y="21950"/>
                    <a:pt x="10216" y="23351"/>
                    <a:pt x="8582" y="24218"/>
                  </a:cubicBezTo>
                  <a:cubicBezTo>
                    <a:pt x="7426" y="24839"/>
                    <a:pt x="6147" y="25404"/>
                    <a:pt x="5097" y="25404"/>
                  </a:cubicBezTo>
                  <a:cubicBezTo>
                    <a:pt x="4510" y="25404"/>
                    <a:pt x="3994" y="25228"/>
                    <a:pt x="3611" y="24785"/>
                  </a:cubicBezTo>
                  <a:cubicBezTo>
                    <a:pt x="2244" y="23284"/>
                    <a:pt x="2544" y="19682"/>
                    <a:pt x="2544" y="16679"/>
                  </a:cubicBezTo>
                  <a:cubicBezTo>
                    <a:pt x="2544" y="7406"/>
                    <a:pt x="2677" y="1569"/>
                    <a:pt x="5413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137"/>
            <p:cNvSpPr/>
            <p:nvPr/>
          </p:nvSpPr>
          <p:spPr>
            <a:xfrm>
              <a:off x="2656225" y="2202100"/>
              <a:ext cx="55075" cy="151650"/>
            </a:xfrm>
            <a:custGeom>
              <a:avLst/>
              <a:gdLst/>
              <a:ahLst/>
              <a:cxnLst/>
              <a:rect l="l" t="t" r="r" b="b"/>
              <a:pathLst>
                <a:path w="2203" h="6066" extrusionOk="0">
                  <a:moveTo>
                    <a:pt x="1870" y="0"/>
                  </a:moveTo>
                  <a:cubicBezTo>
                    <a:pt x="1806" y="0"/>
                    <a:pt x="1737" y="21"/>
                    <a:pt x="1669" y="64"/>
                  </a:cubicBezTo>
                  <a:lnTo>
                    <a:pt x="535" y="731"/>
                  </a:lnTo>
                  <a:cubicBezTo>
                    <a:pt x="201" y="965"/>
                    <a:pt x="1" y="1332"/>
                    <a:pt x="1" y="1732"/>
                  </a:cubicBezTo>
                  <a:lnTo>
                    <a:pt x="1" y="5601"/>
                  </a:lnTo>
                  <a:cubicBezTo>
                    <a:pt x="1" y="5897"/>
                    <a:pt x="129" y="6066"/>
                    <a:pt x="317" y="6066"/>
                  </a:cubicBezTo>
                  <a:cubicBezTo>
                    <a:pt x="383" y="6066"/>
                    <a:pt x="456" y="6045"/>
                    <a:pt x="535" y="6002"/>
                  </a:cubicBezTo>
                  <a:lnTo>
                    <a:pt x="1669" y="5368"/>
                  </a:lnTo>
                  <a:cubicBezTo>
                    <a:pt x="1969" y="5134"/>
                    <a:pt x="2169" y="4734"/>
                    <a:pt x="2202" y="4334"/>
                  </a:cubicBezTo>
                  <a:lnTo>
                    <a:pt x="2202" y="498"/>
                  </a:lnTo>
                  <a:cubicBezTo>
                    <a:pt x="2202" y="175"/>
                    <a:pt x="2055" y="0"/>
                    <a:pt x="1870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137"/>
            <p:cNvSpPr/>
            <p:nvPr/>
          </p:nvSpPr>
          <p:spPr>
            <a:xfrm>
              <a:off x="2662900" y="2217725"/>
              <a:ext cx="35050" cy="96175"/>
            </a:xfrm>
            <a:custGeom>
              <a:avLst/>
              <a:gdLst/>
              <a:ahLst/>
              <a:cxnLst/>
              <a:rect l="l" t="t" r="r" b="b"/>
              <a:pathLst>
                <a:path w="1402" h="3847" extrusionOk="0">
                  <a:moveTo>
                    <a:pt x="1177" y="1"/>
                  </a:moveTo>
                  <a:cubicBezTo>
                    <a:pt x="1135" y="1"/>
                    <a:pt x="1087" y="13"/>
                    <a:pt x="1035" y="39"/>
                  </a:cubicBezTo>
                  <a:lnTo>
                    <a:pt x="334" y="440"/>
                  </a:lnTo>
                  <a:cubicBezTo>
                    <a:pt x="134" y="606"/>
                    <a:pt x="1" y="840"/>
                    <a:pt x="1" y="1073"/>
                  </a:cubicBezTo>
                  <a:lnTo>
                    <a:pt x="1" y="3542"/>
                  </a:lnTo>
                  <a:cubicBezTo>
                    <a:pt x="1" y="3741"/>
                    <a:pt x="75" y="3847"/>
                    <a:pt x="195" y="3847"/>
                  </a:cubicBezTo>
                  <a:cubicBezTo>
                    <a:pt x="236" y="3847"/>
                    <a:pt x="283" y="3834"/>
                    <a:pt x="334" y="3809"/>
                  </a:cubicBezTo>
                  <a:lnTo>
                    <a:pt x="1035" y="3375"/>
                  </a:lnTo>
                  <a:cubicBezTo>
                    <a:pt x="1268" y="3208"/>
                    <a:pt x="1402" y="2975"/>
                    <a:pt x="1368" y="2708"/>
                  </a:cubicBezTo>
                  <a:lnTo>
                    <a:pt x="1368" y="273"/>
                  </a:lnTo>
                  <a:cubicBezTo>
                    <a:pt x="1368" y="100"/>
                    <a:pt x="1296" y="1"/>
                    <a:pt x="1177" y="1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137"/>
            <p:cNvSpPr/>
            <p:nvPr/>
          </p:nvSpPr>
          <p:spPr>
            <a:xfrm>
              <a:off x="2656225" y="2359000"/>
              <a:ext cx="55075" cy="59300"/>
            </a:xfrm>
            <a:custGeom>
              <a:avLst/>
              <a:gdLst/>
              <a:ahLst/>
              <a:cxnLst/>
              <a:rect l="l" t="t" r="r" b="b"/>
              <a:pathLst>
                <a:path w="2203" h="2372" extrusionOk="0">
                  <a:moveTo>
                    <a:pt x="1811" y="1"/>
                  </a:moveTo>
                  <a:cubicBezTo>
                    <a:pt x="1727" y="1"/>
                    <a:pt x="1634" y="30"/>
                    <a:pt x="1535" y="92"/>
                  </a:cubicBezTo>
                  <a:lnTo>
                    <a:pt x="635" y="626"/>
                  </a:lnTo>
                  <a:cubicBezTo>
                    <a:pt x="234" y="893"/>
                    <a:pt x="1" y="1327"/>
                    <a:pt x="1" y="1827"/>
                  </a:cubicBezTo>
                  <a:cubicBezTo>
                    <a:pt x="1" y="2172"/>
                    <a:pt x="165" y="2371"/>
                    <a:pt x="385" y="2371"/>
                  </a:cubicBezTo>
                  <a:cubicBezTo>
                    <a:pt x="463" y="2371"/>
                    <a:pt x="547" y="2346"/>
                    <a:pt x="635" y="2294"/>
                  </a:cubicBezTo>
                  <a:lnTo>
                    <a:pt x="1535" y="1760"/>
                  </a:lnTo>
                  <a:cubicBezTo>
                    <a:pt x="1936" y="1493"/>
                    <a:pt x="2169" y="1026"/>
                    <a:pt x="2202" y="559"/>
                  </a:cubicBezTo>
                  <a:cubicBezTo>
                    <a:pt x="2202" y="218"/>
                    <a:pt x="2042" y="1"/>
                    <a:pt x="1811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137"/>
            <p:cNvSpPr/>
            <p:nvPr/>
          </p:nvSpPr>
          <p:spPr>
            <a:xfrm>
              <a:off x="2904750" y="1969150"/>
              <a:ext cx="437000" cy="561150"/>
            </a:xfrm>
            <a:custGeom>
              <a:avLst/>
              <a:gdLst/>
              <a:ahLst/>
              <a:cxnLst/>
              <a:rect l="l" t="t" r="r" b="b"/>
              <a:pathLst>
                <a:path w="17480" h="22446" extrusionOk="0">
                  <a:moveTo>
                    <a:pt x="11813" y="0"/>
                  </a:moveTo>
                  <a:cubicBezTo>
                    <a:pt x="8616" y="0"/>
                    <a:pt x="4764" y="3455"/>
                    <a:pt x="2569" y="8615"/>
                  </a:cubicBezTo>
                  <a:cubicBezTo>
                    <a:pt x="0" y="14619"/>
                    <a:pt x="667" y="20690"/>
                    <a:pt x="4103" y="22124"/>
                  </a:cubicBezTo>
                  <a:cubicBezTo>
                    <a:pt x="4607" y="22342"/>
                    <a:pt x="5141" y="22446"/>
                    <a:pt x="5695" y="22446"/>
                  </a:cubicBezTo>
                  <a:cubicBezTo>
                    <a:pt x="8887" y="22446"/>
                    <a:pt x="12722" y="18996"/>
                    <a:pt x="14911" y="13852"/>
                  </a:cubicBezTo>
                  <a:cubicBezTo>
                    <a:pt x="17479" y="7848"/>
                    <a:pt x="16779" y="1777"/>
                    <a:pt x="13377" y="309"/>
                  </a:cubicBezTo>
                  <a:cubicBezTo>
                    <a:pt x="12882" y="100"/>
                    <a:pt x="12357" y="0"/>
                    <a:pt x="1181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137"/>
            <p:cNvSpPr/>
            <p:nvPr/>
          </p:nvSpPr>
          <p:spPr>
            <a:xfrm>
              <a:off x="2916425" y="1985025"/>
              <a:ext cx="412825" cy="529625"/>
            </a:xfrm>
            <a:custGeom>
              <a:avLst/>
              <a:gdLst/>
              <a:ahLst/>
              <a:cxnLst/>
              <a:rect l="l" t="t" r="r" b="b"/>
              <a:pathLst>
                <a:path w="16513" h="21185" extrusionOk="0">
                  <a:moveTo>
                    <a:pt x="11141" y="1"/>
                  </a:moveTo>
                  <a:cubicBezTo>
                    <a:pt x="8133" y="1"/>
                    <a:pt x="4510" y="3282"/>
                    <a:pt x="2435" y="8113"/>
                  </a:cubicBezTo>
                  <a:cubicBezTo>
                    <a:pt x="0" y="13817"/>
                    <a:pt x="667" y="19521"/>
                    <a:pt x="3870" y="20889"/>
                  </a:cubicBezTo>
                  <a:cubicBezTo>
                    <a:pt x="4343" y="21089"/>
                    <a:pt x="4845" y="21185"/>
                    <a:pt x="5365" y="21185"/>
                  </a:cubicBezTo>
                  <a:cubicBezTo>
                    <a:pt x="8397" y="21185"/>
                    <a:pt x="12027" y="17924"/>
                    <a:pt x="14077" y="13083"/>
                  </a:cubicBezTo>
                  <a:cubicBezTo>
                    <a:pt x="16512" y="7379"/>
                    <a:pt x="15878" y="1675"/>
                    <a:pt x="12643" y="308"/>
                  </a:cubicBezTo>
                  <a:cubicBezTo>
                    <a:pt x="12168" y="100"/>
                    <a:pt x="11664" y="1"/>
                    <a:pt x="1114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137"/>
            <p:cNvSpPr/>
            <p:nvPr/>
          </p:nvSpPr>
          <p:spPr>
            <a:xfrm>
              <a:off x="2999825" y="2082375"/>
              <a:ext cx="246850" cy="316875"/>
            </a:xfrm>
            <a:custGeom>
              <a:avLst/>
              <a:gdLst/>
              <a:ahLst/>
              <a:cxnLst/>
              <a:rect l="l" t="t" r="r" b="b"/>
              <a:pathLst>
                <a:path w="9874" h="12675" extrusionOk="0">
                  <a:moveTo>
                    <a:pt x="6646" y="0"/>
                  </a:moveTo>
                  <a:cubicBezTo>
                    <a:pt x="4855" y="0"/>
                    <a:pt x="2685" y="1955"/>
                    <a:pt x="1434" y="4853"/>
                  </a:cubicBezTo>
                  <a:cubicBezTo>
                    <a:pt x="0" y="8255"/>
                    <a:pt x="367" y="11691"/>
                    <a:pt x="2302" y="12492"/>
                  </a:cubicBezTo>
                  <a:cubicBezTo>
                    <a:pt x="2588" y="12615"/>
                    <a:pt x="2893" y="12674"/>
                    <a:pt x="3207" y="12674"/>
                  </a:cubicBezTo>
                  <a:cubicBezTo>
                    <a:pt x="5018" y="12674"/>
                    <a:pt x="7184" y="10720"/>
                    <a:pt x="8406" y="7822"/>
                  </a:cubicBezTo>
                  <a:cubicBezTo>
                    <a:pt x="9874" y="4419"/>
                    <a:pt x="9473" y="984"/>
                    <a:pt x="7539" y="183"/>
                  </a:cubicBezTo>
                  <a:cubicBezTo>
                    <a:pt x="7257" y="59"/>
                    <a:pt x="6957" y="0"/>
                    <a:pt x="664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137"/>
            <p:cNvSpPr/>
            <p:nvPr/>
          </p:nvSpPr>
          <p:spPr>
            <a:xfrm>
              <a:off x="3024825" y="2114950"/>
              <a:ext cx="196000" cy="252225"/>
            </a:xfrm>
            <a:custGeom>
              <a:avLst/>
              <a:gdLst/>
              <a:ahLst/>
              <a:cxnLst/>
              <a:rect l="l" t="t" r="r" b="b"/>
              <a:pathLst>
                <a:path w="7840" h="10089" extrusionOk="0">
                  <a:moveTo>
                    <a:pt x="5282" y="1"/>
                  </a:moveTo>
                  <a:cubicBezTo>
                    <a:pt x="3847" y="1"/>
                    <a:pt x="2133" y="1551"/>
                    <a:pt x="1168" y="3850"/>
                  </a:cubicBezTo>
                  <a:cubicBezTo>
                    <a:pt x="1" y="6552"/>
                    <a:pt x="301" y="9287"/>
                    <a:pt x="1835" y="9955"/>
                  </a:cubicBezTo>
                  <a:cubicBezTo>
                    <a:pt x="2055" y="10045"/>
                    <a:pt x="2288" y="10089"/>
                    <a:pt x="2529" y="10089"/>
                  </a:cubicBezTo>
                  <a:cubicBezTo>
                    <a:pt x="3971" y="10089"/>
                    <a:pt x="5705" y="8533"/>
                    <a:pt x="6706" y="6219"/>
                  </a:cubicBezTo>
                  <a:cubicBezTo>
                    <a:pt x="7840" y="3517"/>
                    <a:pt x="7539" y="781"/>
                    <a:pt x="6005" y="148"/>
                  </a:cubicBezTo>
                  <a:cubicBezTo>
                    <a:pt x="5776" y="48"/>
                    <a:pt x="5534" y="1"/>
                    <a:pt x="5282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137"/>
            <p:cNvSpPr/>
            <p:nvPr/>
          </p:nvSpPr>
          <p:spPr>
            <a:xfrm>
              <a:off x="3134075" y="2140050"/>
              <a:ext cx="49225" cy="71900"/>
            </a:xfrm>
            <a:custGeom>
              <a:avLst/>
              <a:gdLst/>
              <a:ahLst/>
              <a:cxnLst/>
              <a:rect l="l" t="t" r="r" b="b"/>
              <a:pathLst>
                <a:path w="1969" h="2876" extrusionOk="0">
                  <a:moveTo>
                    <a:pt x="1361" y="1"/>
                  </a:moveTo>
                  <a:cubicBezTo>
                    <a:pt x="1241" y="1"/>
                    <a:pt x="1109" y="36"/>
                    <a:pt x="968" y="111"/>
                  </a:cubicBezTo>
                  <a:cubicBezTo>
                    <a:pt x="367" y="545"/>
                    <a:pt x="1" y="1245"/>
                    <a:pt x="1" y="2012"/>
                  </a:cubicBezTo>
                  <a:cubicBezTo>
                    <a:pt x="1" y="2552"/>
                    <a:pt x="235" y="2876"/>
                    <a:pt x="572" y="2876"/>
                  </a:cubicBezTo>
                  <a:cubicBezTo>
                    <a:pt x="693" y="2876"/>
                    <a:pt x="827" y="2834"/>
                    <a:pt x="968" y="2746"/>
                  </a:cubicBezTo>
                  <a:cubicBezTo>
                    <a:pt x="1568" y="2312"/>
                    <a:pt x="1935" y="1612"/>
                    <a:pt x="1969" y="878"/>
                  </a:cubicBezTo>
                  <a:cubicBezTo>
                    <a:pt x="1969" y="326"/>
                    <a:pt x="1723" y="1"/>
                    <a:pt x="1361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137"/>
            <p:cNvSpPr/>
            <p:nvPr/>
          </p:nvSpPr>
          <p:spPr>
            <a:xfrm>
              <a:off x="3172425" y="2199900"/>
              <a:ext cx="20875" cy="30950"/>
            </a:xfrm>
            <a:custGeom>
              <a:avLst/>
              <a:gdLst/>
              <a:ahLst/>
              <a:cxnLst/>
              <a:rect l="l" t="t" r="r" b="b"/>
              <a:pathLst>
                <a:path w="835" h="1238" extrusionOk="0">
                  <a:moveTo>
                    <a:pt x="600" y="1"/>
                  </a:moveTo>
                  <a:cubicBezTo>
                    <a:pt x="551" y="1"/>
                    <a:pt x="495" y="17"/>
                    <a:pt x="435" y="52"/>
                  </a:cubicBezTo>
                  <a:cubicBezTo>
                    <a:pt x="168" y="252"/>
                    <a:pt x="1" y="552"/>
                    <a:pt x="1" y="852"/>
                  </a:cubicBezTo>
                  <a:cubicBezTo>
                    <a:pt x="1" y="1100"/>
                    <a:pt x="111" y="1237"/>
                    <a:pt x="263" y="1237"/>
                  </a:cubicBezTo>
                  <a:cubicBezTo>
                    <a:pt x="316" y="1237"/>
                    <a:pt x="374" y="1220"/>
                    <a:pt x="435" y="1186"/>
                  </a:cubicBezTo>
                  <a:cubicBezTo>
                    <a:pt x="668" y="986"/>
                    <a:pt x="835" y="686"/>
                    <a:pt x="835" y="385"/>
                  </a:cubicBezTo>
                  <a:cubicBezTo>
                    <a:pt x="835" y="138"/>
                    <a:pt x="743" y="1"/>
                    <a:pt x="600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137"/>
            <p:cNvSpPr/>
            <p:nvPr/>
          </p:nvSpPr>
          <p:spPr>
            <a:xfrm>
              <a:off x="3216625" y="1867025"/>
              <a:ext cx="73425" cy="73400"/>
            </a:xfrm>
            <a:custGeom>
              <a:avLst/>
              <a:gdLst/>
              <a:ahLst/>
              <a:cxnLst/>
              <a:rect l="l" t="t" r="r" b="b"/>
              <a:pathLst>
                <a:path w="2937" h="2936" extrusionOk="0">
                  <a:moveTo>
                    <a:pt x="2527" y="0"/>
                  </a:moveTo>
                  <a:cubicBezTo>
                    <a:pt x="2439" y="0"/>
                    <a:pt x="2341" y="29"/>
                    <a:pt x="2236" y="91"/>
                  </a:cubicBezTo>
                  <a:lnTo>
                    <a:pt x="701" y="991"/>
                  </a:lnTo>
                  <a:cubicBezTo>
                    <a:pt x="268" y="1292"/>
                    <a:pt x="1" y="1792"/>
                    <a:pt x="1" y="2326"/>
                  </a:cubicBezTo>
                  <a:cubicBezTo>
                    <a:pt x="1" y="2723"/>
                    <a:pt x="186" y="2935"/>
                    <a:pt x="432" y="2935"/>
                  </a:cubicBezTo>
                  <a:cubicBezTo>
                    <a:pt x="516" y="2935"/>
                    <a:pt x="608" y="2910"/>
                    <a:pt x="701" y="2859"/>
                  </a:cubicBezTo>
                  <a:lnTo>
                    <a:pt x="2236" y="1992"/>
                  </a:lnTo>
                  <a:cubicBezTo>
                    <a:pt x="2669" y="1658"/>
                    <a:pt x="2936" y="1158"/>
                    <a:pt x="2936" y="624"/>
                  </a:cubicBezTo>
                  <a:cubicBezTo>
                    <a:pt x="2936" y="231"/>
                    <a:pt x="2773" y="0"/>
                    <a:pt x="2527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137"/>
            <p:cNvSpPr/>
            <p:nvPr/>
          </p:nvSpPr>
          <p:spPr>
            <a:xfrm>
              <a:off x="3140750" y="2001875"/>
              <a:ext cx="160125" cy="201375"/>
            </a:xfrm>
            <a:custGeom>
              <a:avLst/>
              <a:gdLst/>
              <a:ahLst/>
              <a:cxnLst/>
              <a:rect l="l" t="t" r="r" b="b"/>
              <a:pathLst>
                <a:path w="6405" h="8055" extrusionOk="0">
                  <a:moveTo>
                    <a:pt x="2435" y="1"/>
                  </a:moveTo>
                  <a:cubicBezTo>
                    <a:pt x="2169" y="1"/>
                    <a:pt x="0" y="234"/>
                    <a:pt x="401" y="1402"/>
                  </a:cubicBezTo>
                  <a:cubicBezTo>
                    <a:pt x="434" y="1502"/>
                    <a:pt x="534" y="1568"/>
                    <a:pt x="668" y="1602"/>
                  </a:cubicBezTo>
                  <a:cubicBezTo>
                    <a:pt x="1101" y="1702"/>
                    <a:pt x="1535" y="1835"/>
                    <a:pt x="1968" y="1969"/>
                  </a:cubicBezTo>
                  <a:cubicBezTo>
                    <a:pt x="3436" y="2602"/>
                    <a:pt x="4404" y="4437"/>
                    <a:pt x="4470" y="6839"/>
                  </a:cubicBezTo>
                  <a:cubicBezTo>
                    <a:pt x="4470" y="7172"/>
                    <a:pt x="4504" y="7473"/>
                    <a:pt x="4570" y="7773"/>
                  </a:cubicBezTo>
                  <a:cubicBezTo>
                    <a:pt x="4615" y="7951"/>
                    <a:pt x="4778" y="8054"/>
                    <a:pt x="4941" y="8054"/>
                  </a:cubicBezTo>
                  <a:cubicBezTo>
                    <a:pt x="5022" y="8054"/>
                    <a:pt x="5104" y="8028"/>
                    <a:pt x="5171" y="7973"/>
                  </a:cubicBezTo>
                  <a:cubicBezTo>
                    <a:pt x="5438" y="7673"/>
                    <a:pt x="5604" y="7339"/>
                    <a:pt x="5704" y="6939"/>
                  </a:cubicBezTo>
                  <a:cubicBezTo>
                    <a:pt x="6405" y="4504"/>
                    <a:pt x="5638" y="2135"/>
                    <a:pt x="4670" y="1035"/>
                  </a:cubicBezTo>
                  <a:cubicBezTo>
                    <a:pt x="4103" y="401"/>
                    <a:pt x="3303" y="1"/>
                    <a:pt x="24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137"/>
            <p:cNvSpPr/>
            <p:nvPr/>
          </p:nvSpPr>
          <p:spPr>
            <a:xfrm>
              <a:off x="3237475" y="2222300"/>
              <a:ext cx="36725" cy="53575"/>
            </a:xfrm>
            <a:custGeom>
              <a:avLst/>
              <a:gdLst/>
              <a:ahLst/>
              <a:cxnLst/>
              <a:rect l="l" t="t" r="r" b="b"/>
              <a:pathLst>
                <a:path w="1469" h="2143" extrusionOk="0">
                  <a:moveTo>
                    <a:pt x="1043" y="0"/>
                  </a:moveTo>
                  <a:cubicBezTo>
                    <a:pt x="951" y="0"/>
                    <a:pt x="847" y="29"/>
                    <a:pt x="735" y="90"/>
                  </a:cubicBezTo>
                  <a:cubicBezTo>
                    <a:pt x="301" y="423"/>
                    <a:pt x="34" y="957"/>
                    <a:pt x="1" y="1491"/>
                  </a:cubicBezTo>
                  <a:cubicBezTo>
                    <a:pt x="1" y="1892"/>
                    <a:pt x="190" y="2143"/>
                    <a:pt x="454" y="2143"/>
                  </a:cubicBezTo>
                  <a:cubicBezTo>
                    <a:pt x="541" y="2143"/>
                    <a:pt x="636" y="2116"/>
                    <a:pt x="735" y="2058"/>
                  </a:cubicBezTo>
                  <a:cubicBezTo>
                    <a:pt x="1202" y="1724"/>
                    <a:pt x="1469" y="1191"/>
                    <a:pt x="1469" y="657"/>
                  </a:cubicBezTo>
                  <a:cubicBezTo>
                    <a:pt x="1469" y="237"/>
                    <a:pt x="1304" y="0"/>
                    <a:pt x="10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137"/>
            <p:cNvSpPr/>
            <p:nvPr/>
          </p:nvSpPr>
          <p:spPr>
            <a:xfrm>
              <a:off x="3206625" y="834800"/>
              <a:ext cx="1270100" cy="3329900"/>
            </a:xfrm>
            <a:custGeom>
              <a:avLst/>
              <a:gdLst/>
              <a:ahLst/>
              <a:cxnLst/>
              <a:rect l="l" t="t" r="r" b="b"/>
              <a:pathLst>
                <a:path w="50804" h="133196" extrusionOk="0">
                  <a:moveTo>
                    <a:pt x="48085" y="0"/>
                  </a:moveTo>
                  <a:cubicBezTo>
                    <a:pt x="47726" y="0"/>
                    <a:pt x="47368" y="83"/>
                    <a:pt x="47034" y="250"/>
                  </a:cubicBezTo>
                  <a:lnTo>
                    <a:pt x="1035" y="26803"/>
                  </a:lnTo>
                  <a:cubicBezTo>
                    <a:pt x="434" y="27203"/>
                    <a:pt x="34" y="27870"/>
                    <a:pt x="1" y="28571"/>
                  </a:cubicBezTo>
                  <a:lnTo>
                    <a:pt x="1" y="130777"/>
                  </a:lnTo>
                  <a:cubicBezTo>
                    <a:pt x="34" y="131511"/>
                    <a:pt x="434" y="132178"/>
                    <a:pt x="1035" y="132578"/>
                  </a:cubicBezTo>
                  <a:lnTo>
                    <a:pt x="1702" y="132945"/>
                  </a:lnTo>
                  <a:cubicBezTo>
                    <a:pt x="2019" y="133112"/>
                    <a:pt x="2369" y="133195"/>
                    <a:pt x="2723" y="133195"/>
                  </a:cubicBezTo>
                  <a:cubicBezTo>
                    <a:pt x="3078" y="133195"/>
                    <a:pt x="3436" y="133112"/>
                    <a:pt x="3770" y="132945"/>
                  </a:cubicBezTo>
                  <a:lnTo>
                    <a:pt x="49769" y="106360"/>
                  </a:lnTo>
                  <a:cubicBezTo>
                    <a:pt x="50370" y="105959"/>
                    <a:pt x="50770" y="105292"/>
                    <a:pt x="50804" y="104558"/>
                  </a:cubicBezTo>
                  <a:lnTo>
                    <a:pt x="50804" y="2418"/>
                  </a:lnTo>
                  <a:cubicBezTo>
                    <a:pt x="50770" y="1685"/>
                    <a:pt x="50370" y="1017"/>
                    <a:pt x="49769" y="617"/>
                  </a:cubicBezTo>
                  <a:lnTo>
                    <a:pt x="49136" y="250"/>
                  </a:lnTo>
                  <a:cubicBezTo>
                    <a:pt x="48802" y="83"/>
                    <a:pt x="48444" y="0"/>
                    <a:pt x="48085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137"/>
            <p:cNvSpPr/>
            <p:nvPr/>
          </p:nvSpPr>
          <p:spPr>
            <a:xfrm>
              <a:off x="3275000" y="881200"/>
              <a:ext cx="1201725" cy="3275950"/>
            </a:xfrm>
            <a:custGeom>
              <a:avLst/>
              <a:gdLst/>
              <a:ahLst/>
              <a:cxnLst/>
              <a:rect l="l" t="t" r="r" b="b"/>
              <a:pathLst>
                <a:path w="48069" h="131038" extrusionOk="0">
                  <a:moveTo>
                    <a:pt x="47105" y="1"/>
                  </a:moveTo>
                  <a:cubicBezTo>
                    <a:pt x="46947" y="1"/>
                    <a:pt x="46786" y="41"/>
                    <a:pt x="46634" y="129"/>
                  </a:cubicBezTo>
                  <a:lnTo>
                    <a:pt x="1402" y="26281"/>
                  </a:lnTo>
                  <a:cubicBezTo>
                    <a:pt x="535" y="26781"/>
                    <a:pt x="1" y="27715"/>
                    <a:pt x="1" y="28749"/>
                  </a:cubicBezTo>
                  <a:lnTo>
                    <a:pt x="1" y="130022"/>
                  </a:lnTo>
                  <a:cubicBezTo>
                    <a:pt x="1" y="130666"/>
                    <a:pt x="326" y="131038"/>
                    <a:pt x="804" y="131038"/>
                  </a:cubicBezTo>
                  <a:cubicBezTo>
                    <a:pt x="994" y="131038"/>
                    <a:pt x="1208" y="130979"/>
                    <a:pt x="1435" y="130856"/>
                  </a:cubicBezTo>
                  <a:lnTo>
                    <a:pt x="46634" y="104737"/>
                  </a:lnTo>
                  <a:cubicBezTo>
                    <a:pt x="47435" y="104270"/>
                    <a:pt x="48069" y="103703"/>
                    <a:pt x="48069" y="102802"/>
                  </a:cubicBezTo>
                  <a:lnTo>
                    <a:pt x="48069" y="963"/>
                  </a:lnTo>
                  <a:cubicBezTo>
                    <a:pt x="48069" y="405"/>
                    <a:pt x="47606" y="1"/>
                    <a:pt x="47105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137"/>
            <p:cNvSpPr/>
            <p:nvPr/>
          </p:nvSpPr>
          <p:spPr>
            <a:xfrm>
              <a:off x="3275000" y="881075"/>
              <a:ext cx="1201725" cy="3276525"/>
            </a:xfrm>
            <a:custGeom>
              <a:avLst/>
              <a:gdLst/>
              <a:ahLst/>
              <a:cxnLst/>
              <a:rect l="l" t="t" r="r" b="b"/>
              <a:pathLst>
                <a:path w="48069" h="131061" extrusionOk="0">
                  <a:moveTo>
                    <a:pt x="47135" y="434"/>
                  </a:moveTo>
                  <a:cubicBezTo>
                    <a:pt x="47435" y="434"/>
                    <a:pt x="47668" y="668"/>
                    <a:pt x="47668" y="968"/>
                  </a:cubicBezTo>
                  <a:lnTo>
                    <a:pt x="47668" y="102807"/>
                  </a:lnTo>
                  <a:cubicBezTo>
                    <a:pt x="47668" y="103408"/>
                    <a:pt x="47301" y="103908"/>
                    <a:pt x="46434" y="104408"/>
                  </a:cubicBezTo>
                  <a:lnTo>
                    <a:pt x="1235" y="130494"/>
                  </a:lnTo>
                  <a:cubicBezTo>
                    <a:pt x="1102" y="130594"/>
                    <a:pt x="935" y="130627"/>
                    <a:pt x="801" y="130661"/>
                  </a:cubicBezTo>
                  <a:cubicBezTo>
                    <a:pt x="435" y="130661"/>
                    <a:pt x="401" y="130260"/>
                    <a:pt x="401" y="130027"/>
                  </a:cubicBezTo>
                  <a:lnTo>
                    <a:pt x="401" y="28754"/>
                  </a:lnTo>
                  <a:cubicBezTo>
                    <a:pt x="401" y="27854"/>
                    <a:pt x="868" y="27053"/>
                    <a:pt x="1635" y="26619"/>
                  </a:cubicBezTo>
                  <a:lnTo>
                    <a:pt x="46834" y="501"/>
                  </a:lnTo>
                  <a:cubicBezTo>
                    <a:pt x="46934" y="434"/>
                    <a:pt x="47001" y="434"/>
                    <a:pt x="47101" y="434"/>
                  </a:cubicBezTo>
                  <a:close/>
                  <a:moveTo>
                    <a:pt x="47101" y="0"/>
                  </a:moveTo>
                  <a:cubicBezTo>
                    <a:pt x="46934" y="0"/>
                    <a:pt x="46768" y="34"/>
                    <a:pt x="46634" y="134"/>
                  </a:cubicBezTo>
                  <a:lnTo>
                    <a:pt x="1435" y="26286"/>
                  </a:lnTo>
                  <a:cubicBezTo>
                    <a:pt x="535" y="26786"/>
                    <a:pt x="1" y="27720"/>
                    <a:pt x="1" y="28754"/>
                  </a:cubicBezTo>
                  <a:lnTo>
                    <a:pt x="1" y="130027"/>
                  </a:lnTo>
                  <a:cubicBezTo>
                    <a:pt x="1" y="130661"/>
                    <a:pt x="334" y="131061"/>
                    <a:pt x="801" y="131061"/>
                  </a:cubicBezTo>
                  <a:cubicBezTo>
                    <a:pt x="1035" y="131028"/>
                    <a:pt x="1235" y="130961"/>
                    <a:pt x="1435" y="130861"/>
                  </a:cubicBezTo>
                  <a:lnTo>
                    <a:pt x="46634" y="104742"/>
                  </a:lnTo>
                  <a:cubicBezTo>
                    <a:pt x="47435" y="104275"/>
                    <a:pt x="48069" y="103708"/>
                    <a:pt x="48069" y="102807"/>
                  </a:cubicBezTo>
                  <a:lnTo>
                    <a:pt x="48069" y="968"/>
                  </a:lnTo>
                  <a:cubicBezTo>
                    <a:pt x="48069" y="434"/>
                    <a:pt x="47635" y="0"/>
                    <a:pt x="47135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137"/>
            <p:cNvSpPr/>
            <p:nvPr/>
          </p:nvSpPr>
          <p:spPr>
            <a:xfrm>
              <a:off x="3214125" y="834800"/>
              <a:ext cx="1262600" cy="730125"/>
            </a:xfrm>
            <a:custGeom>
              <a:avLst/>
              <a:gdLst/>
              <a:ahLst/>
              <a:cxnLst/>
              <a:rect l="l" t="t" r="r" b="b"/>
              <a:pathLst>
                <a:path w="50504" h="29205" extrusionOk="0">
                  <a:moveTo>
                    <a:pt x="47785" y="0"/>
                  </a:moveTo>
                  <a:cubicBezTo>
                    <a:pt x="47426" y="0"/>
                    <a:pt x="47068" y="83"/>
                    <a:pt x="46734" y="250"/>
                  </a:cubicBezTo>
                  <a:lnTo>
                    <a:pt x="768" y="26803"/>
                  </a:lnTo>
                  <a:cubicBezTo>
                    <a:pt x="434" y="26969"/>
                    <a:pt x="201" y="27270"/>
                    <a:pt x="1" y="27570"/>
                  </a:cubicBezTo>
                  <a:lnTo>
                    <a:pt x="2803" y="29204"/>
                  </a:lnTo>
                  <a:cubicBezTo>
                    <a:pt x="2803" y="29171"/>
                    <a:pt x="2803" y="29171"/>
                    <a:pt x="2803" y="29171"/>
                  </a:cubicBezTo>
                  <a:cubicBezTo>
                    <a:pt x="3070" y="28737"/>
                    <a:pt x="3403" y="28370"/>
                    <a:pt x="3870" y="28137"/>
                  </a:cubicBezTo>
                  <a:lnTo>
                    <a:pt x="49069" y="1985"/>
                  </a:lnTo>
                  <a:cubicBezTo>
                    <a:pt x="49221" y="1897"/>
                    <a:pt x="49382" y="1857"/>
                    <a:pt x="49540" y="1857"/>
                  </a:cubicBezTo>
                  <a:cubicBezTo>
                    <a:pt x="50041" y="1857"/>
                    <a:pt x="50504" y="2261"/>
                    <a:pt x="50504" y="2819"/>
                  </a:cubicBezTo>
                  <a:lnTo>
                    <a:pt x="50504" y="2418"/>
                  </a:lnTo>
                  <a:cubicBezTo>
                    <a:pt x="50470" y="1685"/>
                    <a:pt x="50070" y="1017"/>
                    <a:pt x="49469" y="651"/>
                  </a:cubicBezTo>
                  <a:lnTo>
                    <a:pt x="48836" y="250"/>
                  </a:lnTo>
                  <a:cubicBezTo>
                    <a:pt x="48502" y="83"/>
                    <a:pt x="48144" y="0"/>
                    <a:pt x="47785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137"/>
            <p:cNvSpPr/>
            <p:nvPr/>
          </p:nvSpPr>
          <p:spPr>
            <a:xfrm>
              <a:off x="3481825" y="1523200"/>
              <a:ext cx="22550" cy="50900"/>
            </a:xfrm>
            <a:custGeom>
              <a:avLst/>
              <a:gdLst/>
              <a:ahLst/>
              <a:cxnLst/>
              <a:rect l="l" t="t" r="r" b="b"/>
              <a:pathLst>
                <a:path w="902" h="2036" extrusionOk="0">
                  <a:moveTo>
                    <a:pt x="568" y="501"/>
                  </a:moveTo>
                  <a:lnTo>
                    <a:pt x="568" y="1335"/>
                  </a:lnTo>
                  <a:lnTo>
                    <a:pt x="201" y="1568"/>
                  </a:lnTo>
                  <a:lnTo>
                    <a:pt x="568" y="501"/>
                  </a:lnTo>
                  <a:close/>
                  <a:moveTo>
                    <a:pt x="701" y="0"/>
                  </a:moveTo>
                  <a:lnTo>
                    <a:pt x="634" y="34"/>
                  </a:lnTo>
                  <a:cubicBezTo>
                    <a:pt x="601" y="34"/>
                    <a:pt x="601" y="34"/>
                    <a:pt x="601" y="67"/>
                  </a:cubicBezTo>
                  <a:cubicBezTo>
                    <a:pt x="568" y="67"/>
                    <a:pt x="568" y="101"/>
                    <a:pt x="568" y="134"/>
                  </a:cubicBezTo>
                  <a:lnTo>
                    <a:pt x="0" y="1635"/>
                  </a:lnTo>
                  <a:lnTo>
                    <a:pt x="0" y="1702"/>
                  </a:lnTo>
                  <a:lnTo>
                    <a:pt x="0" y="1768"/>
                  </a:lnTo>
                  <a:lnTo>
                    <a:pt x="0" y="1902"/>
                  </a:lnTo>
                  <a:cubicBezTo>
                    <a:pt x="0" y="1935"/>
                    <a:pt x="0" y="1935"/>
                    <a:pt x="34" y="1935"/>
                  </a:cubicBezTo>
                  <a:lnTo>
                    <a:pt x="568" y="1635"/>
                  </a:lnTo>
                  <a:lnTo>
                    <a:pt x="568" y="1969"/>
                  </a:lnTo>
                  <a:cubicBezTo>
                    <a:pt x="534" y="2002"/>
                    <a:pt x="534" y="2002"/>
                    <a:pt x="568" y="2035"/>
                  </a:cubicBezTo>
                  <a:lnTo>
                    <a:pt x="601" y="2035"/>
                  </a:lnTo>
                  <a:lnTo>
                    <a:pt x="701" y="1969"/>
                  </a:lnTo>
                  <a:cubicBezTo>
                    <a:pt x="701" y="1969"/>
                    <a:pt x="734" y="1969"/>
                    <a:pt x="734" y="1935"/>
                  </a:cubicBezTo>
                  <a:cubicBezTo>
                    <a:pt x="734" y="1902"/>
                    <a:pt x="734" y="1868"/>
                    <a:pt x="734" y="1835"/>
                  </a:cubicBezTo>
                  <a:lnTo>
                    <a:pt x="734" y="1502"/>
                  </a:lnTo>
                  <a:lnTo>
                    <a:pt x="868" y="1435"/>
                  </a:lnTo>
                  <a:cubicBezTo>
                    <a:pt x="868" y="1435"/>
                    <a:pt x="901" y="1401"/>
                    <a:pt x="901" y="1401"/>
                  </a:cubicBezTo>
                  <a:cubicBezTo>
                    <a:pt x="901" y="1368"/>
                    <a:pt x="901" y="1335"/>
                    <a:pt x="901" y="1301"/>
                  </a:cubicBezTo>
                  <a:lnTo>
                    <a:pt x="901" y="1235"/>
                  </a:lnTo>
                  <a:cubicBezTo>
                    <a:pt x="901" y="1201"/>
                    <a:pt x="901" y="1168"/>
                    <a:pt x="901" y="1168"/>
                  </a:cubicBezTo>
                  <a:lnTo>
                    <a:pt x="868" y="1168"/>
                  </a:lnTo>
                  <a:lnTo>
                    <a:pt x="734" y="1235"/>
                  </a:lnTo>
                  <a:lnTo>
                    <a:pt x="734" y="67"/>
                  </a:lnTo>
                  <a:cubicBezTo>
                    <a:pt x="734" y="34"/>
                    <a:pt x="734" y="0"/>
                    <a:pt x="734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137"/>
            <p:cNvSpPr/>
            <p:nvPr/>
          </p:nvSpPr>
          <p:spPr>
            <a:xfrm>
              <a:off x="3506850" y="1506725"/>
              <a:ext cx="25875" cy="55800"/>
            </a:xfrm>
            <a:custGeom>
              <a:avLst/>
              <a:gdLst/>
              <a:ahLst/>
              <a:cxnLst/>
              <a:rect l="l" t="t" r="r" b="b"/>
              <a:pathLst>
                <a:path w="1035" h="2232" extrusionOk="0">
                  <a:moveTo>
                    <a:pt x="872" y="1"/>
                  </a:moveTo>
                  <a:cubicBezTo>
                    <a:pt x="842" y="1"/>
                    <a:pt x="817" y="9"/>
                    <a:pt x="801" y="26"/>
                  </a:cubicBezTo>
                  <a:cubicBezTo>
                    <a:pt x="734" y="26"/>
                    <a:pt x="667" y="59"/>
                    <a:pt x="601" y="92"/>
                  </a:cubicBezTo>
                  <a:cubicBezTo>
                    <a:pt x="400" y="226"/>
                    <a:pt x="234" y="393"/>
                    <a:pt x="167" y="626"/>
                  </a:cubicBezTo>
                  <a:cubicBezTo>
                    <a:pt x="67" y="893"/>
                    <a:pt x="0" y="1160"/>
                    <a:pt x="34" y="1460"/>
                  </a:cubicBezTo>
                  <a:cubicBezTo>
                    <a:pt x="0" y="1694"/>
                    <a:pt x="34" y="1927"/>
                    <a:pt x="167" y="2127"/>
                  </a:cubicBezTo>
                  <a:cubicBezTo>
                    <a:pt x="221" y="2199"/>
                    <a:pt x="293" y="2232"/>
                    <a:pt x="370" y="2232"/>
                  </a:cubicBezTo>
                  <a:cubicBezTo>
                    <a:pt x="436" y="2232"/>
                    <a:pt x="505" y="2207"/>
                    <a:pt x="567" y="2161"/>
                  </a:cubicBezTo>
                  <a:cubicBezTo>
                    <a:pt x="734" y="2094"/>
                    <a:pt x="901" y="1927"/>
                    <a:pt x="1001" y="1760"/>
                  </a:cubicBezTo>
                  <a:cubicBezTo>
                    <a:pt x="1001" y="1727"/>
                    <a:pt x="1001" y="1727"/>
                    <a:pt x="1034" y="1694"/>
                  </a:cubicBezTo>
                  <a:lnTo>
                    <a:pt x="1034" y="1627"/>
                  </a:lnTo>
                  <a:lnTo>
                    <a:pt x="1034" y="860"/>
                  </a:lnTo>
                  <a:cubicBezTo>
                    <a:pt x="1034" y="826"/>
                    <a:pt x="1034" y="793"/>
                    <a:pt x="1034" y="793"/>
                  </a:cubicBezTo>
                  <a:lnTo>
                    <a:pt x="968" y="793"/>
                  </a:lnTo>
                  <a:lnTo>
                    <a:pt x="634" y="993"/>
                  </a:lnTo>
                  <a:cubicBezTo>
                    <a:pt x="601" y="993"/>
                    <a:pt x="567" y="1026"/>
                    <a:pt x="567" y="1026"/>
                  </a:cubicBezTo>
                  <a:cubicBezTo>
                    <a:pt x="567" y="1060"/>
                    <a:pt x="567" y="1093"/>
                    <a:pt x="567" y="1126"/>
                  </a:cubicBezTo>
                  <a:lnTo>
                    <a:pt x="567" y="1193"/>
                  </a:lnTo>
                  <a:cubicBezTo>
                    <a:pt x="567" y="1227"/>
                    <a:pt x="567" y="1227"/>
                    <a:pt x="567" y="1260"/>
                  </a:cubicBezTo>
                  <a:lnTo>
                    <a:pt x="634" y="1260"/>
                  </a:lnTo>
                  <a:lnTo>
                    <a:pt x="834" y="1126"/>
                  </a:lnTo>
                  <a:lnTo>
                    <a:pt x="834" y="1694"/>
                  </a:lnTo>
                  <a:cubicBezTo>
                    <a:pt x="801" y="1727"/>
                    <a:pt x="767" y="1760"/>
                    <a:pt x="734" y="1794"/>
                  </a:cubicBezTo>
                  <a:cubicBezTo>
                    <a:pt x="701" y="1827"/>
                    <a:pt x="667" y="1827"/>
                    <a:pt x="601" y="1860"/>
                  </a:cubicBezTo>
                  <a:cubicBezTo>
                    <a:pt x="551" y="1894"/>
                    <a:pt x="501" y="1910"/>
                    <a:pt x="455" y="1910"/>
                  </a:cubicBezTo>
                  <a:cubicBezTo>
                    <a:pt x="409" y="1910"/>
                    <a:pt x="367" y="1894"/>
                    <a:pt x="334" y="1860"/>
                  </a:cubicBezTo>
                  <a:cubicBezTo>
                    <a:pt x="234" y="1694"/>
                    <a:pt x="200" y="1493"/>
                    <a:pt x="234" y="1327"/>
                  </a:cubicBezTo>
                  <a:cubicBezTo>
                    <a:pt x="200" y="1126"/>
                    <a:pt x="234" y="893"/>
                    <a:pt x="334" y="693"/>
                  </a:cubicBezTo>
                  <a:cubicBezTo>
                    <a:pt x="400" y="559"/>
                    <a:pt x="501" y="426"/>
                    <a:pt x="634" y="326"/>
                  </a:cubicBezTo>
                  <a:cubicBezTo>
                    <a:pt x="681" y="302"/>
                    <a:pt x="745" y="279"/>
                    <a:pt x="814" y="279"/>
                  </a:cubicBezTo>
                  <a:cubicBezTo>
                    <a:pt x="842" y="279"/>
                    <a:pt x="872" y="283"/>
                    <a:pt x="901" y="293"/>
                  </a:cubicBezTo>
                  <a:lnTo>
                    <a:pt x="901" y="259"/>
                  </a:lnTo>
                  <a:lnTo>
                    <a:pt x="968" y="92"/>
                  </a:lnTo>
                  <a:cubicBezTo>
                    <a:pt x="968" y="59"/>
                    <a:pt x="968" y="59"/>
                    <a:pt x="968" y="59"/>
                  </a:cubicBezTo>
                  <a:cubicBezTo>
                    <a:pt x="968" y="26"/>
                    <a:pt x="968" y="26"/>
                    <a:pt x="968" y="26"/>
                  </a:cubicBezTo>
                  <a:cubicBezTo>
                    <a:pt x="934" y="9"/>
                    <a:pt x="901" y="1"/>
                    <a:pt x="872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137"/>
            <p:cNvSpPr/>
            <p:nvPr/>
          </p:nvSpPr>
          <p:spPr>
            <a:xfrm>
              <a:off x="3606075" y="1485675"/>
              <a:ext cx="15050" cy="24700"/>
            </a:xfrm>
            <a:custGeom>
              <a:avLst/>
              <a:gdLst/>
              <a:ahLst/>
              <a:cxnLst/>
              <a:rect l="l" t="t" r="r" b="b"/>
              <a:pathLst>
                <a:path w="602" h="988" extrusionOk="0">
                  <a:moveTo>
                    <a:pt x="409" y="0"/>
                  </a:moveTo>
                  <a:cubicBezTo>
                    <a:pt x="376" y="0"/>
                    <a:pt x="339" y="11"/>
                    <a:pt x="301" y="34"/>
                  </a:cubicBezTo>
                  <a:cubicBezTo>
                    <a:pt x="101" y="167"/>
                    <a:pt x="1" y="401"/>
                    <a:pt x="1" y="668"/>
                  </a:cubicBezTo>
                  <a:cubicBezTo>
                    <a:pt x="1" y="881"/>
                    <a:pt x="86" y="988"/>
                    <a:pt x="206" y="988"/>
                  </a:cubicBezTo>
                  <a:cubicBezTo>
                    <a:pt x="236" y="988"/>
                    <a:pt x="268" y="981"/>
                    <a:pt x="301" y="968"/>
                  </a:cubicBezTo>
                  <a:cubicBezTo>
                    <a:pt x="501" y="801"/>
                    <a:pt x="601" y="567"/>
                    <a:pt x="601" y="301"/>
                  </a:cubicBezTo>
                  <a:cubicBezTo>
                    <a:pt x="601" y="121"/>
                    <a:pt x="522" y="0"/>
                    <a:pt x="409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137"/>
            <p:cNvSpPr/>
            <p:nvPr/>
          </p:nvSpPr>
          <p:spPr>
            <a:xfrm>
              <a:off x="3595250" y="1464950"/>
              <a:ext cx="36700" cy="34300"/>
            </a:xfrm>
            <a:custGeom>
              <a:avLst/>
              <a:gdLst/>
              <a:ahLst/>
              <a:cxnLst/>
              <a:rect l="l" t="t" r="r" b="b"/>
              <a:pathLst>
                <a:path w="1468" h="1372" extrusionOk="0">
                  <a:moveTo>
                    <a:pt x="1014" y="0"/>
                  </a:moveTo>
                  <a:cubicBezTo>
                    <a:pt x="919" y="0"/>
                    <a:pt x="821" y="30"/>
                    <a:pt x="734" y="96"/>
                  </a:cubicBezTo>
                  <a:cubicBezTo>
                    <a:pt x="367" y="329"/>
                    <a:pt x="133" y="729"/>
                    <a:pt x="33" y="1130"/>
                  </a:cubicBezTo>
                  <a:cubicBezTo>
                    <a:pt x="0" y="1230"/>
                    <a:pt x="33" y="1330"/>
                    <a:pt x="67" y="1363"/>
                  </a:cubicBezTo>
                  <a:cubicBezTo>
                    <a:pt x="78" y="1369"/>
                    <a:pt x="90" y="1372"/>
                    <a:pt x="101" y="1372"/>
                  </a:cubicBezTo>
                  <a:cubicBezTo>
                    <a:pt x="155" y="1372"/>
                    <a:pt x="206" y="1307"/>
                    <a:pt x="234" y="1196"/>
                  </a:cubicBezTo>
                  <a:cubicBezTo>
                    <a:pt x="300" y="896"/>
                    <a:pt x="467" y="629"/>
                    <a:pt x="734" y="462"/>
                  </a:cubicBezTo>
                  <a:cubicBezTo>
                    <a:pt x="791" y="417"/>
                    <a:pt x="860" y="394"/>
                    <a:pt x="929" y="394"/>
                  </a:cubicBezTo>
                  <a:cubicBezTo>
                    <a:pt x="1060" y="394"/>
                    <a:pt x="1190" y="476"/>
                    <a:pt x="1234" y="629"/>
                  </a:cubicBezTo>
                  <a:cubicBezTo>
                    <a:pt x="1249" y="659"/>
                    <a:pt x="1271" y="676"/>
                    <a:pt x="1296" y="676"/>
                  </a:cubicBezTo>
                  <a:cubicBezTo>
                    <a:pt x="1328" y="676"/>
                    <a:pt x="1364" y="651"/>
                    <a:pt x="1401" y="596"/>
                  </a:cubicBezTo>
                  <a:cubicBezTo>
                    <a:pt x="1434" y="496"/>
                    <a:pt x="1468" y="429"/>
                    <a:pt x="1434" y="329"/>
                  </a:cubicBezTo>
                  <a:cubicBezTo>
                    <a:pt x="1389" y="127"/>
                    <a:pt x="1208" y="0"/>
                    <a:pt x="1014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137"/>
            <p:cNvSpPr/>
            <p:nvPr/>
          </p:nvSpPr>
          <p:spPr>
            <a:xfrm>
              <a:off x="3586075" y="1444900"/>
              <a:ext cx="55050" cy="48000"/>
            </a:xfrm>
            <a:custGeom>
              <a:avLst/>
              <a:gdLst/>
              <a:ahLst/>
              <a:cxnLst/>
              <a:rect l="l" t="t" r="r" b="b"/>
              <a:pathLst>
                <a:path w="2202" h="1920" extrusionOk="0">
                  <a:moveTo>
                    <a:pt x="1504" y="1"/>
                  </a:moveTo>
                  <a:cubicBezTo>
                    <a:pt x="1364" y="1"/>
                    <a:pt x="1223" y="41"/>
                    <a:pt x="1101" y="130"/>
                  </a:cubicBezTo>
                  <a:cubicBezTo>
                    <a:pt x="567" y="531"/>
                    <a:pt x="200" y="1064"/>
                    <a:pt x="33" y="1665"/>
                  </a:cubicBezTo>
                  <a:cubicBezTo>
                    <a:pt x="0" y="1765"/>
                    <a:pt x="0" y="1865"/>
                    <a:pt x="33" y="1898"/>
                  </a:cubicBezTo>
                  <a:cubicBezTo>
                    <a:pt x="49" y="1913"/>
                    <a:pt x="64" y="1920"/>
                    <a:pt x="79" y="1920"/>
                  </a:cubicBezTo>
                  <a:cubicBezTo>
                    <a:pt x="130" y="1920"/>
                    <a:pt x="182" y="1842"/>
                    <a:pt x="234" y="1765"/>
                  </a:cubicBezTo>
                  <a:cubicBezTo>
                    <a:pt x="367" y="1264"/>
                    <a:pt x="667" y="831"/>
                    <a:pt x="1101" y="531"/>
                  </a:cubicBezTo>
                  <a:cubicBezTo>
                    <a:pt x="1210" y="446"/>
                    <a:pt x="1337" y="405"/>
                    <a:pt x="1460" y="405"/>
                  </a:cubicBezTo>
                  <a:cubicBezTo>
                    <a:pt x="1677" y="405"/>
                    <a:pt x="1883" y="530"/>
                    <a:pt x="1968" y="764"/>
                  </a:cubicBezTo>
                  <a:cubicBezTo>
                    <a:pt x="1992" y="788"/>
                    <a:pt x="2015" y="799"/>
                    <a:pt x="2039" y="799"/>
                  </a:cubicBezTo>
                  <a:cubicBezTo>
                    <a:pt x="2082" y="799"/>
                    <a:pt x="2125" y="762"/>
                    <a:pt x="2168" y="697"/>
                  </a:cubicBezTo>
                  <a:cubicBezTo>
                    <a:pt x="2202" y="631"/>
                    <a:pt x="2202" y="531"/>
                    <a:pt x="2168" y="431"/>
                  </a:cubicBezTo>
                  <a:cubicBezTo>
                    <a:pt x="2057" y="164"/>
                    <a:pt x="1783" y="1"/>
                    <a:pt x="1504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137"/>
            <p:cNvSpPr/>
            <p:nvPr/>
          </p:nvSpPr>
          <p:spPr>
            <a:xfrm>
              <a:off x="3864600" y="1325550"/>
              <a:ext cx="6700" cy="41725"/>
            </a:xfrm>
            <a:custGeom>
              <a:avLst/>
              <a:gdLst/>
              <a:ahLst/>
              <a:cxnLst/>
              <a:rect l="l" t="t" r="r" b="b"/>
              <a:pathLst>
                <a:path w="268" h="1669" extrusionOk="0">
                  <a:moveTo>
                    <a:pt x="234" y="1"/>
                  </a:moveTo>
                  <a:lnTo>
                    <a:pt x="34" y="101"/>
                  </a:lnTo>
                  <a:cubicBezTo>
                    <a:pt x="0" y="134"/>
                    <a:pt x="0" y="134"/>
                    <a:pt x="0" y="168"/>
                  </a:cubicBezTo>
                  <a:cubicBezTo>
                    <a:pt x="0" y="168"/>
                    <a:pt x="0" y="201"/>
                    <a:pt x="0" y="234"/>
                  </a:cubicBezTo>
                  <a:lnTo>
                    <a:pt x="0" y="535"/>
                  </a:lnTo>
                  <a:cubicBezTo>
                    <a:pt x="0" y="535"/>
                    <a:pt x="0" y="568"/>
                    <a:pt x="0" y="568"/>
                  </a:cubicBezTo>
                  <a:cubicBezTo>
                    <a:pt x="0" y="585"/>
                    <a:pt x="9" y="593"/>
                    <a:pt x="17" y="593"/>
                  </a:cubicBezTo>
                  <a:cubicBezTo>
                    <a:pt x="25" y="593"/>
                    <a:pt x="34" y="585"/>
                    <a:pt x="34" y="568"/>
                  </a:cubicBezTo>
                  <a:lnTo>
                    <a:pt x="234" y="468"/>
                  </a:lnTo>
                  <a:cubicBezTo>
                    <a:pt x="234" y="468"/>
                    <a:pt x="234" y="434"/>
                    <a:pt x="267" y="434"/>
                  </a:cubicBezTo>
                  <a:cubicBezTo>
                    <a:pt x="267" y="401"/>
                    <a:pt x="267" y="368"/>
                    <a:pt x="267" y="368"/>
                  </a:cubicBezTo>
                  <a:lnTo>
                    <a:pt x="267" y="68"/>
                  </a:lnTo>
                  <a:cubicBezTo>
                    <a:pt x="267" y="34"/>
                    <a:pt x="267" y="34"/>
                    <a:pt x="267" y="1"/>
                  </a:cubicBezTo>
                  <a:close/>
                  <a:moveTo>
                    <a:pt x="234" y="1102"/>
                  </a:moveTo>
                  <a:lnTo>
                    <a:pt x="34" y="1202"/>
                  </a:lnTo>
                  <a:cubicBezTo>
                    <a:pt x="0" y="1202"/>
                    <a:pt x="0" y="1235"/>
                    <a:pt x="0" y="1235"/>
                  </a:cubicBezTo>
                  <a:cubicBezTo>
                    <a:pt x="0" y="1268"/>
                    <a:pt x="0" y="1268"/>
                    <a:pt x="0" y="1302"/>
                  </a:cubicBezTo>
                  <a:lnTo>
                    <a:pt x="0" y="1602"/>
                  </a:lnTo>
                  <a:cubicBezTo>
                    <a:pt x="0" y="1635"/>
                    <a:pt x="0" y="1635"/>
                    <a:pt x="0" y="1669"/>
                  </a:cubicBezTo>
                  <a:lnTo>
                    <a:pt x="34" y="1669"/>
                  </a:lnTo>
                  <a:lnTo>
                    <a:pt x="234" y="1569"/>
                  </a:lnTo>
                  <a:cubicBezTo>
                    <a:pt x="234" y="1535"/>
                    <a:pt x="234" y="1535"/>
                    <a:pt x="267" y="1502"/>
                  </a:cubicBezTo>
                  <a:cubicBezTo>
                    <a:pt x="267" y="1469"/>
                    <a:pt x="267" y="1469"/>
                    <a:pt x="267" y="1435"/>
                  </a:cubicBezTo>
                  <a:lnTo>
                    <a:pt x="267" y="1135"/>
                  </a:lnTo>
                  <a:cubicBezTo>
                    <a:pt x="267" y="1135"/>
                    <a:pt x="267" y="1102"/>
                    <a:pt x="267" y="1102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137"/>
            <p:cNvSpPr/>
            <p:nvPr/>
          </p:nvSpPr>
          <p:spPr>
            <a:xfrm>
              <a:off x="3879600" y="1292400"/>
              <a:ext cx="28375" cy="56525"/>
            </a:xfrm>
            <a:custGeom>
              <a:avLst/>
              <a:gdLst/>
              <a:ahLst/>
              <a:cxnLst/>
              <a:rect l="l" t="t" r="r" b="b"/>
              <a:pathLst>
                <a:path w="1135" h="2261" extrusionOk="0">
                  <a:moveTo>
                    <a:pt x="635" y="793"/>
                  </a:moveTo>
                  <a:lnTo>
                    <a:pt x="635" y="1460"/>
                  </a:lnTo>
                  <a:lnTo>
                    <a:pt x="301" y="1627"/>
                  </a:lnTo>
                  <a:lnTo>
                    <a:pt x="635" y="793"/>
                  </a:lnTo>
                  <a:close/>
                  <a:moveTo>
                    <a:pt x="885" y="1"/>
                  </a:moveTo>
                  <a:cubicBezTo>
                    <a:pt x="876" y="1"/>
                    <a:pt x="868" y="9"/>
                    <a:pt x="868" y="26"/>
                  </a:cubicBezTo>
                  <a:lnTo>
                    <a:pt x="735" y="93"/>
                  </a:lnTo>
                  <a:cubicBezTo>
                    <a:pt x="668" y="126"/>
                    <a:pt x="635" y="193"/>
                    <a:pt x="635" y="226"/>
                  </a:cubicBezTo>
                  <a:lnTo>
                    <a:pt x="34" y="1760"/>
                  </a:lnTo>
                  <a:lnTo>
                    <a:pt x="1" y="1827"/>
                  </a:lnTo>
                  <a:cubicBezTo>
                    <a:pt x="1" y="1861"/>
                    <a:pt x="1" y="1894"/>
                    <a:pt x="1" y="1927"/>
                  </a:cubicBezTo>
                  <a:lnTo>
                    <a:pt x="1" y="2161"/>
                  </a:lnTo>
                  <a:cubicBezTo>
                    <a:pt x="1" y="2161"/>
                    <a:pt x="1" y="2194"/>
                    <a:pt x="1" y="2194"/>
                  </a:cubicBezTo>
                  <a:lnTo>
                    <a:pt x="34" y="2194"/>
                  </a:lnTo>
                  <a:lnTo>
                    <a:pt x="668" y="1827"/>
                  </a:lnTo>
                  <a:lnTo>
                    <a:pt x="668" y="2227"/>
                  </a:lnTo>
                  <a:cubicBezTo>
                    <a:pt x="635" y="2227"/>
                    <a:pt x="635" y="2261"/>
                    <a:pt x="668" y="2261"/>
                  </a:cubicBezTo>
                  <a:lnTo>
                    <a:pt x="701" y="2261"/>
                  </a:lnTo>
                  <a:lnTo>
                    <a:pt x="868" y="2194"/>
                  </a:lnTo>
                  <a:cubicBezTo>
                    <a:pt x="901" y="2161"/>
                    <a:pt x="901" y="2161"/>
                    <a:pt x="901" y="2127"/>
                  </a:cubicBezTo>
                  <a:cubicBezTo>
                    <a:pt x="901" y="2127"/>
                    <a:pt x="901" y="2094"/>
                    <a:pt x="901" y="2061"/>
                  </a:cubicBezTo>
                  <a:lnTo>
                    <a:pt x="901" y="1694"/>
                  </a:lnTo>
                  <a:lnTo>
                    <a:pt x="1068" y="1594"/>
                  </a:lnTo>
                  <a:cubicBezTo>
                    <a:pt x="1102" y="1594"/>
                    <a:pt x="1102" y="1560"/>
                    <a:pt x="1135" y="1560"/>
                  </a:cubicBezTo>
                  <a:cubicBezTo>
                    <a:pt x="1135" y="1527"/>
                    <a:pt x="1135" y="1494"/>
                    <a:pt x="1135" y="1494"/>
                  </a:cubicBezTo>
                  <a:lnTo>
                    <a:pt x="1135" y="1260"/>
                  </a:lnTo>
                  <a:lnTo>
                    <a:pt x="1135" y="1227"/>
                  </a:lnTo>
                  <a:cubicBezTo>
                    <a:pt x="1118" y="1210"/>
                    <a:pt x="1110" y="1202"/>
                    <a:pt x="1102" y="1202"/>
                  </a:cubicBezTo>
                  <a:cubicBezTo>
                    <a:pt x="1093" y="1202"/>
                    <a:pt x="1085" y="1210"/>
                    <a:pt x="1068" y="1227"/>
                  </a:cubicBezTo>
                  <a:lnTo>
                    <a:pt x="901" y="1327"/>
                  </a:lnTo>
                  <a:lnTo>
                    <a:pt x="901" y="59"/>
                  </a:lnTo>
                  <a:cubicBezTo>
                    <a:pt x="901" y="59"/>
                    <a:pt x="901" y="26"/>
                    <a:pt x="901" y="26"/>
                  </a:cubicBezTo>
                  <a:cubicBezTo>
                    <a:pt x="901" y="9"/>
                    <a:pt x="893" y="1"/>
                    <a:pt x="885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137"/>
            <p:cNvSpPr/>
            <p:nvPr/>
          </p:nvSpPr>
          <p:spPr>
            <a:xfrm>
              <a:off x="3827900" y="1322225"/>
              <a:ext cx="28375" cy="56725"/>
            </a:xfrm>
            <a:custGeom>
              <a:avLst/>
              <a:gdLst/>
              <a:ahLst/>
              <a:cxnLst/>
              <a:rect l="l" t="t" r="r" b="b"/>
              <a:pathLst>
                <a:path w="1135" h="2269" extrusionOk="0">
                  <a:moveTo>
                    <a:pt x="634" y="768"/>
                  </a:moveTo>
                  <a:lnTo>
                    <a:pt x="634" y="1435"/>
                  </a:lnTo>
                  <a:lnTo>
                    <a:pt x="301" y="1635"/>
                  </a:lnTo>
                  <a:lnTo>
                    <a:pt x="634" y="768"/>
                  </a:lnTo>
                  <a:close/>
                  <a:moveTo>
                    <a:pt x="868" y="0"/>
                  </a:moveTo>
                  <a:lnTo>
                    <a:pt x="735" y="100"/>
                  </a:lnTo>
                  <a:cubicBezTo>
                    <a:pt x="701" y="134"/>
                    <a:pt x="668" y="167"/>
                    <a:pt x="634" y="201"/>
                  </a:cubicBezTo>
                  <a:lnTo>
                    <a:pt x="34" y="1735"/>
                  </a:lnTo>
                  <a:cubicBezTo>
                    <a:pt x="1" y="1768"/>
                    <a:pt x="1" y="1802"/>
                    <a:pt x="1" y="1835"/>
                  </a:cubicBezTo>
                  <a:cubicBezTo>
                    <a:pt x="1" y="1868"/>
                    <a:pt x="1" y="1902"/>
                    <a:pt x="1" y="1902"/>
                  </a:cubicBezTo>
                  <a:lnTo>
                    <a:pt x="1" y="2135"/>
                  </a:lnTo>
                  <a:cubicBezTo>
                    <a:pt x="1" y="2135"/>
                    <a:pt x="1" y="2169"/>
                    <a:pt x="1" y="2202"/>
                  </a:cubicBezTo>
                  <a:lnTo>
                    <a:pt x="34" y="2202"/>
                  </a:lnTo>
                  <a:lnTo>
                    <a:pt x="668" y="1835"/>
                  </a:lnTo>
                  <a:lnTo>
                    <a:pt x="668" y="2202"/>
                  </a:lnTo>
                  <a:cubicBezTo>
                    <a:pt x="668" y="2202"/>
                    <a:pt x="668" y="2235"/>
                    <a:pt x="668" y="2269"/>
                  </a:cubicBezTo>
                  <a:lnTo>
                    <a:pt x="701" y="2269"/>
                  </a:lnTo>
                  <a:lnTo>
                    <a:pt x="868" y="2169"/>
                  </a:lnTo>
                  <a:cubicBezTo>
                    <a:pt x="901" y="2169"/>
                    <a:pt x="901" y="2135"/>
                    <a:pt x="935" y="2135"/>
                  </a:cubicBezTo>
                  <a:cubicBezTo>
                    <a:pt x="935" y="2102"/>
                    <a:pt x="935" y="2069"/>
                    <a:pt x="935" y="2069"/>
                  </a:cubicBezTo>
                  <a:lnTo>
                    <a:pt x="935" y="1702"/>
                  </a:lnTo>
                  <a:lnTo>
                    <a:pt x="1101" y="1602"/>
                  </a:lnTo>
                  <a:cubicBezTo>
                    <a:pt x="1101" y="1568"/>
                    <a:pt x="1135" y="1568"/>
                    <a:pt x="1135" y="1535"/>
                  </a:cubicBezTo>
                  <a:cubicBezTo>
                    <a:pt x="1135" y="1501"/>
                    <a:pt x="1135" y="1501"/>
                    <a:pt x="1135" y="1468"/>
                  </a:cubicBezTo>
                  <a:lnTo>
                    <a:pt x="1135" y="1268"/>
                  </a:lnTo>
                  <a:cubicBezTo>
                    <a:pt x="1135" y="1235"/>
                    <a:pt x="1135" y="1201"/>
                    <a:pt x="1135" y="1201"/>
                  </a:cubicBezTo>
                  <a:lnTo>
                    <a:pt x="1101" y="1201"/>
                  </a:lnTo>
                  <a:lnTo>
                    <a:pt x="935" y="1301"/>
                  </a:lnTo>
                  <a:lnTo>
                    <a:pt x="935" y="67"/>
                  </a:lnTo>
                  <a:cubicBezTo>
                    <a:pt x="935" y="34"/>
                    <a:pt x="935" y="0"/>
                    <a:pt x="935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137"/>
            <p:cNvSpPr/>
            <p:nvPr/>
          </p:nvSpPr>
          <p:spPr>
            <a:xfrm>
              <a:off x="3912975" y="1272175"/>
              <a:ext cx="27525" cy="62925"/>
            </a:xfrm>
            <a:custGeom>
              <a:avLst/>
              <a:gdLst/>
              <a:ahLst/>
              <a:cxnLst/>
              <a:rect l="l" t="t" r="r" b="b"/>
              <a:pathLst>
                <a:path w="1101" h="2517" extrusionOk="0">
                  <a:moveTo>
                    <a:pt x="934" y="1"/>
                  </a:moveTo>
                  <a:lnTo>
                    <a:pt x="200" y="435"/>
                  </a:lnTo>
                  <a:cubicBezTo>
                    <a:pt x="167" y="435"/>
                    <a:pt x="167" y="435"/>
                    <a:pt x="167" y="468"/>
                  </a:cubicBezTo>
                  <a:cubicBezTo>
                    <a:pt x="167" y="501"/>
                    <a:pt x="167" y="501"/>
                    <a:pt x="167" y="535"/>
                  </a:cubicBezTo>
                  <a:lnTo>
                    <a:pt x="67" y="1635"/>
                  </a:lnTo>
                  <a:cubicBezTo>
                    <a:pt x="67" y="1635"/>
                    <a:pt x="67" y="1669"/>
                    <a:pt x="67" y="1669"/>
                  </a:cubicBezTo>
                  <a:cubicBezTo>
                    <a:pt x="84" y="1685"/>
                    <a:pt x="92" y="1694"/>
                    <a:pt x="96" y="1694"/>
                  </a:cubicBezTo>
                  <a:cubicBezTo>
                    <a:pt x="100" y="1694"/>
                    <a:pt x="100" y="1685"/>
                    <a:pt x="100" y="1669"/>
                  </a:cubicBezTo>
                  <a:lnTo>
                    <a:pt x="300" y="1569"/>
                  </a:lnTo>
                  <a:cubicBezTo>
                    <a:pt x="334" y="1569"/>
                    <a:pt x="334" y="1569"/>
                    <a:pt x="334" y="1535"/>
                  </a:cubicBezTo>
                  <a:lnTo>
                    <a:pt x="400" y="1502"/>
                  </a:lnTo>
                  <a:lnTo>
                    <a:pt x="434" y="1435"/>
                  </a:lnTo>
                  <a:cubicBezTo>
                    <a:pt x="467" y="1402"/>
                    <a:pt x="500" y="1369"/>
                    <a:pt x="534" y="1369"/>
                  </a:cubicBezTo>
                  <a:cubicBezTo>
                    <a:pt x="567" y="1335"/>
                    <a:pt x="601" y="1319"/>
                    <a:pt x="634" y="1319"/>
                  </a:cubicBezTo>
                  <a:cubicBezTo>
                    <a:pt x="667" y="1319"/>
                    <a:pt x="701" y="1335"/>
                    <a:pt x="734" y="1369"/>
                  </a:cubicBezTo>
                  <a:cubicBezTo>
                    <a:pt x="767" y="1402"/>
                    <a:pt x="801" y="1469"/>
                    <a:pt x="801" y="1535"/>
                  </a:cubicBezTo>
                  <a:cubicBezTo>
                    <a:pt x="801" y="1635"/>
                    <a:pt x="767" y="1736"/>
                    <a:pt x="734" y="1836"/>
                  </a:cubicBezTo>
                  <a:cubicBezTo>
                    <a:pt x="701" y="1936"/>
                    <a:pt x="634" y="2002"/>
                    <a:pt x="534" y="2036"/>
                  </a:cubicBezTo>
                  <a:lnTo>
                    <a:pt x="467" y="2102"/>
                  </a:lnTo>
                  <a:lnTo>
                    <a:pt x="367" y="2102"/>
                  </a:lnTo>
                  <a:cubicBezTo>
                    <a:pt x="367" y="2069"/>
                    <a:pt x="334" y="2069"/>
                    <a:pt x="300" y="2036"/>
                  </a:cubicBezTo>
                  <a:cubicBezTo>
                    <a:pt x="300" y="2036"/>
                    <a:pt x="267" y="2002"/>
                    <a:pt x="267" y="1969"/>
                  </a:cubicBezTo>
                  <a:cubicBezTo>
                    <a:pt x="267" y="1936"/>
                    <a:pt x="267" y="1936"/>
                    <a:pt x="267" y="1902"/>
                  </a:cubicBezTo>
                  <a:lnTo>
                    <a:pt x="234" y="1902"/>
                  </a:lnTo>
                  <a:lnTo>
                    <a:pt x="67" y="2002"/>
                  </a:lnTo>
                  <a:cubicBezTo>
                    <a:pt x="33" y="2036"/>
                    <a:pt x="33" y="2036"/>
                    <a:pt x="33" y="2069"/>
                  </a:cubicBezTo>
                  <a:cubicBezTo>
                    <a:pt x="0" y="2069"/>
                    <a:pt x="0" y="2102"/>
                    <a:pt x="33" y="2136"/>
                  </a:cubicBezTo>
                  <a:cubicBezTo>
                    <a:pt x="33" y="2203"/>
                    <a:pt x="33" y="2269"/>
                    <a:pt x="67" y="2336"/>
                  </a:cubicBezTo>
                  <a:cubicBezTo>
                    <a:pt x="67" y="2403"/>
                    <a:pt x="100" y="2436"/>
                    <a:pt x="167" y="2469"/>
                  </a:cubicBezTo>
                  <a:cubicBezTo>
                    <a:pt x="190" y="2493"/>
                    <a:pt x="231" y="2517"/>
                    <a:pt x="276" y="2517"/>
                  </a:cubicBezTo>
                  <a:cubicBezTo>
                    <a:pt x="295" y="2517"/>
                    <a:pt x="314" y="2513"/>
                    <a:pt x="334" y="2503"/>
                  </a:cubicBezTo>
                  <a:cubicBezTo>
                    <a:pt x="400" y="2503"/>
                    <a:pt x="500" y="2469"/>
                    <a:pt x="567" y="2436"/>
                  </a:cubicBezTo>
                  <a:cubicBezTo>
                    <a:pt x="634" y="2369"/>
                    <a:pt x="701" y="2336"/>
                    <a:pt x="767" y="2269"/>
                  </a:cubicBezTo>
                  <a:cubicBezTo>
                    <a:pt x="834" y="2203"/>
                    <a:pt x="901" y="2136"/>
                    <a:pt x="934" y="2036"/>
                  </a:cubicBezTo>
                  <a:cubicBezTo>
                    <a:pt x="967" y="1936"/>
                    <a:pt x="1001" y="1836"/>
                    <a:pt x="1034" y="1736"/>
                  </a:cubicBezTo>
                  <a:cubicBezTo>
                    <a:pt x="1068" y="1635"/>
                    <a:pt x="1101" y="1502"/>
                    <a:pt x="1068" y="1369"/>
                  </a:cubicBezTo>
                  <a:cubicBezTo>
                    <a:pt x="1101" y="1269"/>
                    <a:pt x="1068" y="1202"/>
                    <a:pt x="1034" y="1102"/>
                  </a:cubicBezTo>
                  <a:cubicBezTo>
                    <a:pt x="1034" y="1035"/>
                    <a:pt x="1001" y="968"/>
                    <a:pt x="934" y="935"/>
                  </a:cubicBezTo>
                  <a:cubicBezTo>
                    <a:pt x="901" y="902"/>
                    <a:pt x="834" y="902"/>
                    <a:pt x="767" y="902"/>
                  </a:cubicBezTo>
                  <a:cubicBezTo>
                    <a:pt x="701" y="902"/>
                    <a:pt x="634" y="935"/>
                    <a:pt x="567" y="968"/>
                  </a:cubicBezTo>
                  <a:cubicBezTo>
                    <a:pt x="534" y="1002"/>
                    <a:pt x="500" y="1002"/>
                    <a:pt x="467" y="1035"/>
                  </a:cubicBezTo>
                  <a:cubicBezTo>
                    <a:pt x="434" y="1068"/>
                    <a:pt x="400" y="1102"/>
                    <a:pt x="367" y="1135"/>
                  </a:cubicBezTo>
                  <a:lnTo>
                    <a:pt x="400" y="701"/>
                  </a:lnTo>
                  <a:lnTo>
                    <a:pt x="934" y="401"/>
                  </a:lnTo>
                  <a:cubicBezTo>
                    <a:pt x="967" y="368"/>
                    <a:pt x="967" y="368"/>
                    <a:pt x="1001" y="335"/>
                  </a:cubicBezTo>
                  <a:cubicBezTo>
                    <a:pt x="1001" y="301"/>
                    <a:pt x="1001" y="301"/>
                    <a:pt x="1001" y="268"/>
                  </a:cubicBezTo>
                  <a:lnTo>
                    <a:pt x="1001" y="68"/>
                  </a:lnTo>
                  <a:cubicBezTo>
                    <a:pt x="1001" y="34"/>
                    <a:pt x="1001" y="1"/>
                    <a:pt x="100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137"/>
            <p:cNvSpPr/>
            <p:nvPr/>
          </p:nvSpPr>
          <p:spPr>
            <a:xfrm>
              <a:off x="3351725" y="1639125"/>
              <a:ext cx="13375" cy="24200"/>
            </a:xfrm>
            <a:custGeom>
              <a:avLst/>
              <a:gdLst/>
              <a:ahLst/>
              <a:cxnLst/>
              <a:rect l="l" t="t" r="r" b="b"/>
              <a:pathLst>
                <a:path w="535" h="968" extrusionOk="0">
                  <a:moveTo>
                    <a:pt x="534" y="0"/>
                  </a:moveTo>
                  <a:lnTo>
                    <a:pt x="1" y="334"/>
                  </a:lnTo>
                  <a:lnTo>
                    <a:pt x="1" y="967"/>
                  </a:lnTo>
                  <a:lnTo>
                    <a:pt x="534" y="667"/>
                  </a:lnTo>
                  <a:lnTo>
                    <a:pt x="534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137"/>
            <p:cNvSpPr/>
            <p:nvPr/>
          </p:nvSpPr>
          <p:spPr>
            <a:xfrm>
              <a:off x="3372575" y="1611600"/>
              <a:ext cx="13375" cy="40050"/>
            </a:xfrm>
            <a:custGeom>
              <a:avLst/>
              <a:gdLst/>
              <a:ahLst/>
              <a:cxnLst/>
              <a:rect l="l" t="t" r="r" b="b"/>
              <a:pathLst>
                <a:path w="535" h="1602" extrusionOk="0">
                  <a:moveTo>
                    <a:pt x="534" y="0"/>
                  </a:moveTo>
                  <a:lnTo>
                    <a:pt x="1" y="301"/>
                  </a:lnTo>
                  <a:lnTo>
                    <a:pt x="1" y="1601"/>
                  </a:lnTo>
                  <a:lnTo>
                    <a:pt x="534" y="1268"/>
                  </a:lnTo>
                  <a:lnTo>
                    <a:pt x="534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137"/>
            <p:cNvSpPr/>
            <p:nvPr/>
          </p:nvSpPr>
          <p:spPr>
            <a:xfrm>
              <a:off x="3393425" y="1583250"/>
              <a:ext cx="13375" cy="55900"/>
            </a:xfrm>
            <a:custGeom>
              <a:avLst/>
              <a:gdLst/>
              <a:ahLst/>
              <a:cxnLst/>
              <a:rect l="l" t="t" r="r" b="b"/>
              <a:pathLst>
                <a:path w="535" h="2236" extrusionOk="0">
                  <a:moveTo>
                    <a:pt x="534" y="0"/>
                  </a:moveTo>
                  <a:lnTo>
                    <a:pt x="1" y="300"/>
                  </a:lnTo>
                  <a:lnTo>
                    <a:pt x="1" y="2235"/>
                  </a:lnTo>
                  <a:lnTo>
                    <a:pt x="534" y="1935"/>
                  </a:lnTo>
                  <a:lnTo>
                    <a:pt x="534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137"/>
            <p:cNvSpPr/>
            <p:nvPr/>
          </p:nvSpPr>
          <p:spPr>
            <a:xfrm>
              <a:off x="3414275" y="1554900"/>
              <a:ext cx="14200" cy="72575"/>
            </a:xfrm>
            <a:custGeom>
              <a:avLst/>
              <a:gdLst/>
              <a:ahLst/>
              <a:cxnLst/>
              <a:rect l="l" t="t" r="r" b="b"/>
              <a:pathLst>
                <a:path w="568" h="2903" extrusionOk="0">
                  <a:moveTo>
                    <a:pt x="568" y="0"/>
                  </a:moveTo>
                  <a:lnTo>
                    <a:pt x="1" y="334"/>
                  </a:lnTo>
                  <a:lnTo>
                    <a:pt x="1" y="2902"/>
                  </a:lnTo>
                  <a:lnTo>
                    <a:pt x="568" y="2569"/>
                  </a:lnTo>
                  <a:lnTo>
                    <a:pt x="568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137"/>
            <p:cNvSpPr/>
            <p:nvPr/>
          </p:nvSpPr>
          <p:spPr>
            <a:xfrm>
              <a:off x="4328250" y="1008175"/>
              <a:ext cx="66750" cy="87025"/>
            </a:xfrm>
            <a:custGeom>
              <a:avLst/>
              <a:gdLst/>
              <a:ahLst/>
              <a:cxnLst/>
              <a:rect l="l" t="t" r="r" b="b"/>
              <a:pathLst>
                <a:path w="2670" h="3481" extrusionOk="0">
                  <a:moveTo>
                    <a:pt x="2469" y="220"/>
                  </a:moveTo>
                  <a:cubicBezTo>
                    <a:pt x="2503" y="220"/>
                    <a:pt x="2503" y="220"/>
                    <a:pt x="2503" y="254"/>
                  </a:cubicBezTo>
                  <a:cubicBezTo>
                    <a:pt x="2536" y="287"/>
                    <a:pt x="2536" y="354"/>
                    <a:pt x="2536" y="420"/>
                  </a:cubicBezTo>
                  <a:lnTo>
                    <a:pt x="2536" y="1588"/>
                  </a:lnTo>
                  <a:cubicBezTo>
                    <a:pt x="2536" y="1755"/>
                    <a:pt x="2469" y="1955"/>
                    <a:pt x="2369" y="2055"/>
                  </a:cubicBezTo>
                  <a:lnTo>
                    <a:pt x="268" y="3256"/>
                  </a:lnTo>
                  <a:cubicBezTo>
                    <a:pt x="251" y="3272"/>
                    <a:pt x="234" y="3281"/>
                    <a:pt x="218" y="3281"/>
                  </a:cubicBezTo>
                  <a:cubicBezTo>
                    <a:pt x="201" y="3281"/>
                    <a:pt x="184" y="3272"/>
                    <a:pt x="168" y="3256"/>
                  </a:cubicBezTo>
                  <a:cubicBezTo>
                    <a:pt x="168" y="3189"/>
                    <a:pt x="134" y="3122"/>
                    <a:pt x="134" y="3056"/>
                  </a:cubicBezTo>
                  <a:lnTo>
                    <a:pt x="134" y="1888"/>
                  </a:lnTo>
                  <a:cubicBezTo>
                    <a:pt x="134" y="1721"/>
                    <a:pt x="201" y="1554"/>
                    <a:pt x="335" y="1421"/>
                  </a:cubicBezTo>
                  <a:lnTo>
                    <a:pt x="2403" y="220"/>
                  </a:lnTo>
                  <a:close/>
                  <a:moveTo>
                    <a:pt x="2443" y="0"/>
                  </a:moveTo>
                  <a:cubicBezTo>
                    <a:pt x="2418" y="0"/>
                    <a:pt x="2394" y="8"/>
                    <a:pt x="2369" y="20"/>
                  </a:cubicBezTo>
                  <a:lnTo>
                    <a:pt x="268" y="1221"/>
                  </a:lnTo>
                  <a:cubicBezTo>
                    <a:pt x="101" y="1388"/>
                    <a:pt x="1" y="1621"/>
                    <a:pt x="34" y="1855"/>
                  </a:cubicBezTo>
                  <a:lnTo>
                    <a:pt x="34" y="3022"/>
                  </a:lnTo>
                  <a:cubicBezTo>
                    <a:pt x="34" y="3156"/>
                    <a:pt x="68" y="3289"/>
                    <a:pt x="134" y="3389"/>
                  </a:cubicBezTo>
                  <a:cubicBezTo>
                    <a:pt x="134" y="3423"/>
                    <a:pt x="168" y="3456"/>
                    <a:pt x="201" y="3456"/>
                  </a:cubicBezTo>
                  <a:cubicBezTo>
                    <a:pt x="218" y="3473"/>
                    <a:pt x="243" y="3481"/>
                    <a:pt x="268" y="3481"/>
                  </a:cubicBezTo>
                  <a:cubicBezTo>
                    <a:pt x="293" y="3481"/>
                    <a:pt x="318" y="3473"/>
                    <a:pt x="335" y="3456"/>
                  </a:cubicBezTo>
                  <a:lnTo>
                    <a:pt x="2403" y="2255"/>
                  </a:lnTo>
                  <a:cubicBezTo>
                    <a:pt x="2569" y="2088"/>
                    <a:pt x="2670" y="1888"/>
                    <a:pt x="2636" y="1655"/>
                  </a:cubicBezTo>
                  <a:lnTo>
                    <a:pt x="2636" y="487"/>
                  </a:lnTo>
                  <a:cubicBezTo>
                    <a:pt x="2670" y="320"/>
                    <a:pt x="2636" y="187"/>
                    <a:pt x="2569" y="87"/>
                  </a:cubicBezTo>
                  <a:cubicBezTo>
                    <a:pt x="2527" y="23"/>
                    <a:pt x="2485" y="0"/>
                    <a:pt x="2443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137"/>
            <p:cNvSpPr/>
            <p:nvPr/>
          </p:nvSpPr>
          <p:spPr>
            <a:xfrm>
              <a:off x="4336600" y="1042850"/>
              <a:ext cx="10025" cy="40050"/>
            </a:xfrm>
            <a:custGeom>
              <a:avLst/>
              <a:gdLst/>
              <a:ahLst/>
              <a:cxnLst/>
              <a:rect l="l" t="t" r="r" b="b"/>
              <a:pathLst>
                <a:path w="401" h="1602" extrusionOk="0">
                  <a:moveTo>
                    <a:pt x="401" y="1"/>
                  </a:moveTo>
                  <a:lnTo>
                    <a:pt x="134" y="167"/>
                  </a:lnTo>
                  <a:cubicBezTo>
                    <a:pt x="34" y="234"/>
                    <a:pt x="1" y="368"/>
                    <a:pt x="1" y="501"/>
                  </a:cubicBezTo>
                  <a:lnTo>
                    <a:pt x="1" y="1535"/>
                  </a:lnTo>
                  <a:cubicBezTo>
                    <a:pt x="1" y="1568"/>
                    <a:pt x="34" y="1602"/>
                    <a:pt x="67" y="1602"/>
                  </a:cubicBezTo>
                  <a:lnTo>
                    <a:pt x="401" y="1402"/>
                  </a:lnTo>
                  <a:lnTo>
                    <a:pt x="401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137"/>
            <p:cNvSpPr/>
            <p:nvPr/>
          </p:nvSpPr>
          <p:spPr>
            <a:xfrm>
              <a:off x="4349950" y="1035350"/>
              <a:ext cx="10025" cy="40050"/>
            </a:xfrm>
            <a:custGeom>
              <a:avLst/>
              <a:gdLst/>
              <a:ahLst/>
              <a:cxnLst/>
              <a:rect l="l" t="t" r="r" b="b"/>
              <a:pathLst>
                <a:path w="401" h="1602" extrusionOk="0">
                  <a:moveTo>
                    <a:pt x="401" y="0"/>
                  </a:moveTo>
                  <a:lnTo>
                    <a:pt x="0" y="234"/>
                  </a:lnTo>
                  <a:lnTo>
                    <a:pt x="0" y="1602"/>
                  </a:lnTo>
                  <a:lnTo>
                    <a:pt x="401" y="1368"/>
                  </a:lnTo>
                  <a:lnTo>
                    <a:pt x="401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137"/>
            <p:cNvSpPr/>
            <p:nvPr/>
          </p:nvSpPr>
          <p:spPr>
            <a:xfrm>
              <a:off x="4364125" y="1027850"/>
              <a:ext cx="9200" cy="40050"/>
            </a:xfrm>
            <a:custGeom>
              <a:avLst/>
              <a:gdLst/>
              <a:ahLst/>
              <a:cxnLst/>
              <a:rect l="l" t="t" r="r" b="b"/>
              <a:pathLst>
                <a:path w="368" h="1602" extrusionOk="0">
                  <a:moveTo>
                    <a:pt x="367" y="0"/>
                  </a:moveTo>
                  <a:lnTo>
                    <a:pt x="0" y="200"/>
                  </a:lnTo>
                  <a:lnTo>
                    <a:pt x="0" y="1601"/>
                  </a:lnTo>
                  <a:lnTo>
                    <a:pt x="367" y="1368"/>
                  </a:lnTo>
                  <a:lnTo>
                    <a:pt x="367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137"/>
            <p:cNvSpPr/>
            <p:nvPr/>
          </p:nvSpPr>
          <p:spPr>
            <a:xfrm>
              <a:off x="4377475" y="1020825"/>
              <a:ext cx="9175" cy="39575"/>
            </a:xfrm>
            <a:custGeom>
              <a:avLst/>
              <a:gdLst/>
              <a:ahLst/>
              <a:cxnLst/>
              <a:rect l="l" t="t" r="r" b="b"/>
              <a:pathLst>
                <a:path w="367" h="1583" extrusionOk="0">
                  <a:moveTo>
                    <a:pt x="329" y="1"/>
                  </a:moveTo>
                  <a:cubicBezTo>
                    <a:pt x="320" y="1"/>
                    <a:pt x="310" y="5"/>
                    <a:pt x="300" y="14"/>
                  </a:cubicBezTo>
                  <a:lnTo>
                    <a:pt x="0" y="181"/>
                  </a:lnTo>
                  <a:lnTo>
                    <a:pt x="0" y="1582"/>
                  </a:lnTo>
                  <a:lnTo>
                    <a:pt x="133" y="1482"/>
                  </a:lnTo>
                  <a:cubicBezTo>
                    <a:pt x="267" y="1382"/>
                    <a:pt x="367" y="1215"/>
                    <a:pt x="367" y="1048"/>
                  </a:cubicBezTo>
                  <a:lnTo>
                    <a:pt x="367" y="48"/>
                  </a:lnTo>
                  <a:cubicBezTo>
                    <a:pt x="367" y="24"/>
                    <a:pt x="350" y="1"/>
                    <a:pt x="329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137"/>
            <p:cNvSpPr/>
            <p:nvPr/>
          </p:nvSpPr>
          <p:spPr>
            <a:xfrm>
              <a:off x="4394150" y="1018575"/>
              <a:ext cx="5025" cy="29300"/>
            </a:xfrm>
            <a:custGeom>
              <a:avLst/>
              <a:gdLst/>
              <a:ahLst/>
              <a:cxnLst/>
              <a:rect l="l" t="t" r="r" b="b"/>
              <a:pathLst>
                <a:path w="201" h="1172" extrusionOk="0">
                  <a:moveTo>
                    <a:pt x="110" y="0"/>
                  </a:moveTo>
                  <a:cubicBezTo>
                    <a:pt x="106" y="0"/>
                    <a:pt x="103" y="1"/>
                    <a:pt x="100" y="4"/>
                  </a:cubicBezTo>
                  <a:lnTo>
                    <a:pt x="0" y="71"/>
                  </a:lnTo>
                  <a:lnTo>
                    <a:pt x="0" y="1172"/>
                  </a:lnTo>
                  <a:lnTo>
                    <a:pt x="100" y="1105"/>
                  </a:lnTo>
                  <a:cubicBezTo>
                    <a:pt x="167" y="938"/>
                    <a:pt x="200" y="772"/>
                    <a:pt x="200" y="605"/>
                  </a:cubicBezTo>
                  <a:lnTo>
                    <a:pt x="200" y="371"/>
                  </a:lnTo>
                  <a:cubicBezTo>
                    <a:pt x="200" y="158"/>
                    <a:pt x="145" y="0"/>
                    <a:pt x="110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137"/>
            <p:cNvSpPr/>
            <p:nvPr/>
          </p:nvSpPr>
          <p:spPr>
            <a:xfrm>
              <a:off x="4249875" y="1062025"/>
              <a:ext cx="50900" cy="65925"/>
            </a:xfrm>
            <a:custGeom>
              <a:avLst/>
              <a:gdLst/>
              <a:ahLst/>
              <a:cxnLst/>
              <a:rect l="l" t="t" r="r" b="b"/>
              <a:pathLst>
                <a:path w="2036" h="2637" extrusionOk="0">
                  <a:moveTo>
                    <a:pt x="2035" y="1"/>
                  </a:moveTo>
                  <a:lnTo>
                    <a:pt x="0" y="1802"/>
                  </a:lnTo>
                  <a:lnTo>
                    <a:pt x="1101" y="1535"/>
                  </a:lnTo>
                  <a:lnTo>
                    <a:pt x="1401" y="2636"/>
                  </a:lnTo>
                  <a:lnTo>
                    <a:pt x="2035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137"/>
            <p:cNvSpPr/>
            <p:nvPr/>
          </p:nvSpPr>
          <p:spPr>
            <a:xfrm>
              <a:off x="3670300" y="1910350"/>
              <a:ext cx="44225" cy="102175"/>
            </a:xfrm>
            <a:custGeom>
              <a:avLst/>
              <a:gdLst/>
              <a:ahLst/>
              <a:cxnLst/>
              <a:rect l="l" t="t" r="r" b="b"/>
              <a:pathLst>
                <a:path w="1769" h="4087" extrusionOk="0">
                  <a:moveTo>
                    <a:pt x="1234" y="693"/>
                  </a:moveTo>
                  <a:cubicBezTo>
                    <a:pt x="1301" y="726"/>
                    <a:pt x="1334" y="826"/>
                    <a:pt x="1334" y="1026"/>
                  </a:cubicBezTo>
                  <a:cubicBezTo>
                    <a:pt x="1368" y="1160"/>
                    <a:pt x="1301" y="1327"/>
                    <a:pt x="1234" y="1460"/>
                  </a:cubicBezTo>
                  <a:cubicBezTo>
                    <a:pt x="1168" y="1593"/>
                    <a:pt x="1068" y="1660"/>
                    <a:pt x="934" y="1760"/>
                  </a:cubicBezTo>
                  <a:lnTo>
                    <a:pt x="467" y="2027"/>
                  </a:lnTo>
                  <a:lnTo>
                    <a:pt x="467" y="1060"/>
                  </a:lnTo>
                  <a:lnTo>
                    <a:pt x="934" y="759"/>
                  </a:lnTo>
                  <a:cubicBezTo>
                    <a:pt x="1034" y="693"/>
                    <a:pt x="1134" y="693"/>
                    <a:pt x="1234" y="693"/>
                  </a:cubicBezTo>
                  <a:close/>
                  <a:moveTo>
                    <a:pt x="1346" y="1"/>
                  </a:moveTo>
                  <a:cubicBezTo>
                    <a:pt x="1233" y="1"/>
                    <a:pt x="1096" y="45"/>
                    <a:pt x="934" y="126"/>
                  </a:cubicBezTo>
                  <a:lnTo>
                    <a:pt x="100" y="626"/>
                  </a:lnTo>
                  <a:cubicBezTo>
                    <a:pt x="67" y="659"/>
                    <a:pt x="34" y="693"/>
                    <a:pt x="34" y="726"/>
                  </a:cubicBezTo>
                  <a:cubicBezTo>
                    <a:pt x="0" y="759"/>
                    <a:pt x="0" y="793"/>
                    <a:pt x="0" y="826"/>
                  </a:cubicBezTo>
                  <a:lnTo>
                    <a:pt x="0" y="3995"/>
                  </a:lnTo>
                  <a:cubicBezTo>
                    <a:pt x="0" y="4028"/>
                    <a:pt x="0" y="4062"/>
                    <a:pt x="34" y="4062"/>
                  </a:cubicBezTo>
                  <a:cubicBezTo>
                    <a:pt x="34" y="4078"/>
                    <a:pt x="42" y="4087"/>
                    <a:pt x="54" y="4087"/>
                  </a:cubicBezTo>
                  <a:cubicBezTo>
                    <a:pt x="67" y="4087"/>
                    <a:pt x="84" y="4078"/>
                    <a:pt x="100" y="4062"/>
                  </a:cubicBezTo>
                  <a:lnTo>
                    <a:pt x="367" y="3928"/>
                  </a:lnTo>
                  <a:cubicBezTo>
                    <a:pt x="367" y="3895"/>
                    <a:pt x="400" y="3862"/>
                    <a:pt x="400" y="3862"/>
                  </a:cubicBezTo>
                  <a:cubicBezTo>
                    <a:pt x="434" y="3795"/>
                    <a:pt x="434" y="3762"/>
                    <a:pt x="434" y="3728"/>
                  </a:cubicBezTo>
                  <a:lnTo>
                    <a:pt x="434" y="2661"/>
                  </a:lnTo>
                  <a:lnTo>
                    <a:pt x="934" y="2361"/>
                  </a:lnTo>
                  <a:cubicBezTo>
                    <a:pt x="1201" y="2194"/>
                    <a:pt x="1401" y="1994"/>
                    <a:pt x="1535" y="1727"/>
                  </a:cubicBezTo>
                  <a:cubicBezTo>
                    <a:pt x="1701" y="1427"/>
                    <a:pt x="1768" y="1093"/>
                    <a:pt x="1768" y="759"/>
                  </a:cubicBezTo>
                  <a:cubicBezTo>
                    <a:pt x="1768" y="426"/>
                    <a:pt x="1701" y="192"/>
                    <a:pt x="1535" y="59"/>
                  </a:cubicBezTo>
                  <a:cubicBezTo>
                    <a:pt x="1482" y="19"/>
                    <a:pt x="1419" y="1"/>
                    <a:pt x="1346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137"/>
            <p:cNvSpPr/>
            <p:nvPr/>
          </p:nvSpPr>
          <p:spPr>
            <a:xfrm>
              <a:off x="3714500" y="1883450"/>
              <a:ext cx="54225" cy="102600"/>
            </a:xfrm>
            <a:custGeom>
              <a:avLst/>
              <a:gdLst/>
              <a:ahLst/>
              <a:cxnLst/>
              <a:rect l="l" t="t" r="r" b="b"/>
              <a:pathLst>
                <a:path w="2169" h="4104" extrusionOk="0">
                  <a:moveTo>
                    <a:pt x="1101" y="868"/>
                  </a:moveTo>
                  <a:lnTo>
                    <a:pt x="1434" y="2069"/>
                  </a:lnTo>
                  <a:lnTo>
                    <a:pt x="734" y="2469"/>
                  </a:lnTo>
                  <a:lnTo>
                    <a:pt x="1101" y="868"/>
                  </a:lnTo>
                  <a:close/>
                  <a:moveTo>
                    <a:pt x="1268" y="1"/>
                  </a:moveTo>
                  <a:lnTo>
                    <a:pt x="901" y="201"/>
                  </a:lnTo>
                  <a:cubicBezTo>
                    <a:pt x="867" y="201"/>
                    <a:pt x="867" y="234"/>
                    <a:pt x="834" y="268"/>
                  </a:cubicBezTo>
                  <a:cubicBezTo>
                    <a:pt x="834" y="334"/>
                    <a:pt x="801" y="368"/>
                    <a:pt x="801" y="434"/>
                  </a:cubicBezTo>
                  <a:lnTo>
                    <a:pt x="0" y="4004"/>
                  </a:lnTo>
                  <a:lnTo>
                    <a:pt x="0" y="4037"/>
                  </a:lnTo>
                  <a:cubicBezTo>
                    <a:pt x="0" y="4037"/>
                    <a:pt x="33" y="4070"/>
                    <a:pt x="33" y="4104"/>
                  </a:cubicBezTo>
                  <a:lnTo>
                    <a:pt x="100" y="4104"/>
                  </a:lnTo>
                  <a:lnTo>
                    <a:pt x="334" y="3970"/>
                  </a:lnTo>
                  <a:cubicBezTo>
                    <a:pt x="367" y="3937"/>
                    <a:pt x="400" y="3904"/>
                    <a:pt x="434" y="3870"/>
                  </a:cubicBezTo>
                  <a:cubicBezTo>
                    <a:pt x="434" y="3837"/>
                    <a:pt x="434" y="3804"/>
                    <a:pt x="467" y="3770"/>
                  </a:cubicBezTo>
                  <a:lnTo>
                    <a:pt x="601" y="3170"/>
                  </a:lnTo>
                  <a:lnTo>
                    <a:pt x="1601" y="2569"/>
                  </a:lnTo>
                  <a:lnTo>
                    <a:pt x="1735" y="3036"/>
                  </a:lnTo>
                  <a:cubicBezTo>
                    <a:pt x="1735" y="3070"/>
                    <a:pt x="1768" y="3103"/>
                    <a:pt x="1768" y="3103"/>
                  </a:cubicBezTo>
                  <a:cubicBezTo>
                    <a:pt x="1785" y="3120"/>
                    <a:pt x="1793" y="3128"/>
                    <a:pt x="1806" y="3128"/>
                  </a:cubicBezTo>
                  <a:cubicBezTo>
                    <a:pt x="1818" y="3128"/>
                    <a:pt x="1835" y="3120"/>
                    <a:pt x="1868" y="3103"/>
                  </a:cubicBezTo>
                  <a:lnTo>
                    <a:pt x="2102" y="2970"/>
                  </a:lnTo>
                  <a:cubicBezTo>
                    <a:pt x="2102" y="2970"/>
                    <a:pt x="2135" y="2936"/>
                    <a:pt x="2135" y="2903"/>
                  </a:cubicBezTo>
                  <a:cubicBezTo>
                    <a:pt x="2168" y="2870"/>
                    <a:pt x="2168" y="2836"/>
                    <a:pt x="2168" y="2803"/>
                  </a:cubicBezTo>
                  <a:cubicBezTo>
                    <a:pt x="2168" y="2769"/>
                    <a:pt x="2168" y="2769"/>
                    <a:pt x="2168" y="2769"/>
                  </a:cubicBezTo>
                  <a:lnTo>
                    <a:pt x="1401" y="101"/>
                  </a:lnTo>
                  <a:cubicBezTo>
                    <a:pt x="1368" y="67"/>
                    <a:pt x="1368" y="34"/>
                    <a:pt x="1334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137"/>
            <p:cNvSpPr/>
            <p:nvPr/>
          </p:nvSpPr>
          <p:spPr>
            <a:xfrm>
              <a:off x="3766200" y="1845100"/>
              <a:ext cx="49225" cy="100725"/>
            </a:xfrm>
            <a:custGeom>
              <a:avLst/>
              <a:gdLst/>
              <a:ahLst/>
              <a:cxnLst/>
              <a:rect l="l" t="t" r="r" b="b"/>
              <a:pathLst>
                <a:path w="1969" h="4029" extrusionOk="0">
                  <a:moveTo>
                    <a:pt x="1868" y="0"/>
                  </a:moveTo>
                  <a:lnTo>
                    <a:pt x="1635" y="167"/>
                  </a:lnTo>
                  <a:cubicBezTo>
                    <a:pt x="1601" y="167"/>
                    <a:pt x="1568" y="200"/>
                    <a:pt x="1535" y="267"/>
                  </a:cubicBezTo>
                  <a:cubicBezTo>
                    <a:pt x="1501" y="301"/>
                    <a:pt x="1501" y="334"/>
                    <a:pt x="1501" y="367"/>
                  </a:cubicBezTo>
                  <a:lnTo>
                    <a:pt x="1001" y="2035"/>
                  </a:lnTo>
                  <a:lnTo>
                    <a:pt x="467" y="934"/>
                  </a:lnTo>
                  <a:cubicBezTo>
                    <a:pt x="467" y="901"/>
                    <a:pt x="467" y="901"/>
                    <a:pt x="434" y="868"/>
                  </a:cubicBezTo>
                  <a:cubicBezTo>
                    <a:pt x="423" y="857"/>
                    <a:pt x="412" y="853"/>
                    <a:pt x="401" y="853"/>
                  </a:cubicBezTo>
                  <a:cubicBezTo>
                    <a:pt x="378" y="853"/>
                    <a:pt x="356" y="868"/>
                    <a:pt x="334" y="868"/>
                  </a:cubicBezTo>
                  <a:lnTo>
                    <a:pt x="100" y="1034"/>
                  </a:lnTo>
                  <a:cubicBezTo>
                    <a:pt x="67" y="1034"/>
                    <a:pt x="34" y="1068"/>
                    <a:pt x="34" y="1101"/>
                  </a:cubicBezTo>
                  <a:cubicBezTo>
                    <a:pt x="34" y="1134"/>
                    <a:pt x="0" y="1168"/>
                    <a:pt x="0" y="1201"/>
                  </a:cubicBezTo>
                  <a:cubicBezTo>
                    <a:pt x="0" y="1201"/>
                    <a:pt x="0" y="1235"/>
                    <a:pt x="0" y="1235"/>
                  </a:cubicBezTo>
                  <a:lnTo>
                    <a:pt x="767" y="2869"/>
                  </a:lnTo>
                  <a:lnTo>
                    <a:pt x="767" y="3937"/>
                  </a:lnTo>
                  <a:cubicBezTo>
                    <a:pt x="767" y="3970"/>
                    <a:pt x="767" y="4003"/>
                    <a:pt x="801" y="4003"/>
                  </a:cubicBezTo>
                  <a:cubicBezTo>
                    <a:pt x="801" y="4020"/>
                    <a:pt x="809" y="4028"/>
                    <a:pt x="822" y="4028"/>
                  </a:cubicBezTo>
                  <a:cubicBezTo>
                    <a:pt x="834" y="4028"/>
                    <a:pt x="851" y="4020"/>
                    <a:pt x="868" y="4003"/>
                  </a:cubicBezTo>
                  <a:lnTo>
                    <a:pt x="1101" y="3870"/>
                  </a:lnTo>
                  <a:cubicBezTo>
                    <a:pt x="1134" y="3836"/>
                    <a:pt x="1168" y="3836"/>
                    <a:pt x="1168" y="3803"/>
                  </a:cubicBezTo>
                  <a:cubicBezTo>
                    <a:pt x="1168" y="3770"/>
                    <a:pt x="1201" y="3736"/>
                    <a:pt x="1201" y="3703"/>
                  </a:cubicBezTo>
                  <a:lnTo>
                    <a:pt x="1201" y="2636"/>
                  </a:lnTo>
                  <a:lnTo>
                    <a:pt x="1968" y="134"/>
                  </a:lnTo>
                  <a:cubicBezTo>
                    <a:pt x="1968" y="100"/>
                    <a:pt x="1968" y="100"/>
                    <a:pt x="1968" y="67"/>
                  </a:cubicBezTo>
                  <a:cubicBezTo>
                    <a:pt x="1968" y="67"/>
                    <a:pt x="1935" y="34"/>
                    <a:pt x="1935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137"/>
            <p:cNvSpPr/>
            <p:nvPr/>
          </p:nvSpPr>
          <p:spPr>
            <a:xfrm>
              <a:off x="3823725" y="1809450"/>
              <a:ext cx="52575" cy="114675"/>
            </a:xfrm>
            <a:custGeom>
              <a:avLst/>
              <a:gdLst/>
              <a:ahLst/>
              <a:cxnLst/>
              <a:rect l="l" t="t" r="r" b="b"/>
              <a:pathLst>
                <a:path w="2103" h="4587" extrusionOk="0">
                  <a:moveTo>
                    <a:pt x="2036" y="0"/>
                  </a:moveTo>
                  <a:cubicBezTo>
                    <a:pt x="2027" y="0"/>
                    <a:pt x="2019" y="9"/>
                    <a:pt x="2002" y="25"/>
                  </a:cubicBezTo>
                  <a:lnTo>
                    <a:pt x="1802" y="159"/>
                  </a:lnTo>
                  <a:cubicBezTo>
                    <a:pt x="1735" y="159"/>
                    <a:pt x="1702" y="225"/>
                    <a:pt x="1702" y="259"/>
                  </a:cubicBezTo>
                  <a:lnTo>
                    <a:pt x="1635" y="359"/>
                  </a:lnTo>
                  <a:lnTo>
                    <a:pt x="1035" y="2327"/>
                  </a:lnTo>
                  <a:lnTo>
                    <a:pt x="435" y="1059"/>
                  </a:lnTo>
                  <a:lnTo>
                    <a:pt x="401" y="993"/>
                  </a:lnTo>
                  <a:lnTo>
                    <a:pt x="301" y="993"/>
                  </a:lnTo>
                  <a:lnTo>
                    <a:pt x="101" y="1126"/>
                  </a:lnTo>
                  <a:cubicBezTo>
                    <a:pt x="68" y="1159"/>
                    <a:pt x="34" y="1193"/>
                    <a:pt x="34" y="1193"/>
                  </a:cubicBezTo>
                  <a:cubicBezTo>
                    <a:pt x="1" y="1226"/>
                    <a:pt x="1" y="1293"/>
                    <a:pt x="1" y="1326"/>
                  </a:cubicBezTo>
                  <a:lnTo>
                    <a:pt x="1" y="4495"/>
                  </a:lnTo>
                  <a:cubicBezTo>
                    <a:pt x="1" y="4529"/>
                    <a:pt x="1" y="4529"/>
                    <a:pt x="34" y="4562"/>
                  </a:cubicBezTo>
                  <a:cubicBezTo>
                    <a:pt x="34" y="4579"/>
                    <a:pt x="43" y="4587"/>
                    <a:pt x="55" y="4587"/>
                  </a:cubicBezTo>
                  <a:cubicBezTo>
                    <a:pt x="68" y="4587"/>
                    <a:pt x="84" y="4579"/>
                    <a:pt x="101" y="4562"/>
                  </a:cubicBezTo>
                  <a:lnTo>
                    <a:pt x="334" y="4428"/>
                  </a:lnTo>
                  <a:cubicBezTo>
                    <a:pt x="368" y="4395"/>
                    <a:pt x="401" y="4362"/>
                    <a:pt x="401" y="4362"/>
                  </a:cubicBezTo>
                  <a:cubicBezTo>
                    <a:pt x="401" y="4295"/>
                    <a:pt x="435" y="4262"/>
                    <a:pt x="435" y="4228"/>
                  </a:cubicBezTo>
                  <a:lnTo>
                    <a:pt x="435" y="2327"/>
                  </a:lnTo>
                  <a:lnTo>
                    <a:pt x="835" y="3194"/>
                  </a:lnTo>
                  <a:cubicBezTo>
                    <a:pt x="868" y="3194"/>
                    <a:pt x="868" y="3228"/>
                    <a:pt x="902" y="3228"/>
                  </a:cubicBezTo>
                  <a:cubicBezTo>
                    <a:pt x="902" y="3244"/>
                    <a:pt x="910" y="3253"/>
                    <a:pt x="922" y="3253"/>
                  </a:cubicBezTo>
                  <a:cubicBezTo>
                    <a:pt x="935" y="3253"/>
                    <a:pt x="952" y="3244"/>
                    <a:pt x="968" y="3228"/>
                  </a:cubicBezTo>
                  <a:lnTo>
                    <a:pt x="1135" y="3128"/>
                  </a:lnTo>
                  <a:cubicBezTo>
                    <a:pt x="1168" y="3128"/>
                    <a:pt x="1168" y="3094"/>
                    <a:pt x="1202" y="3061"/>
                  </a:cubicBezTo>
                  <a:cubicBezTo>
                    <a:pt x="1235" y="3027"/>
                    <a:pt x="1235" y="2994"/>
                    <a:pt x="1235" y="2961"/>
                  </a:cubicBezTo>
                  <a:lnTo>
                    <a:pt x="1669" y="1593"/>
                  </a:lnTo>
                  <a:lnTo>
                    <a:pt x="1669" y="3528"/>
                  </a:lnTo>
                  <a:cubicBezTo>
                    <a:pt x="1669" y="3561"/>
                    <a:pt x="1669" y="3595"/>
                    <a:pt x="1702" y="3595"/>
                  </a:cubicBezTo>
                  <a:cubicBezTo>
                    <a:pt x="1702" y="3611"/>
                    <a:pt x="1710" y="3620"/>
                    <a:pt x="1719" y="3620"/>
                  </a:cubicBezTo>
                  <a:cubicBezTo>
                    <a:pt x="1727" y="3620"/>
                    <a:pt x="1735" y="3611"/>
                    <a:pt x="1735" y="3595"/>
                  </a:cubicBezTo>
                  <a:lnTo>
                    <a:pt x="2002" y="3461"/>
                  </a:lnTo>
                  <a:cubicBezTo>
                    <a:pt x="2036" y="3428"/>
                    <a:pt x="2069" y="3394"/>
                    <a:pt x="2069" y="3394"/>
                  </a:cubicBezTo>
                  <a:cubicBezTo>
                    <a:pt x="2069" y="3361"/>
                    <a:pt x="2102" y="3294"/>
                    <a:pt x="2102" y="3261"/>
                  </a:cubicBezTo>
                  <a:lnTo>
                    <a:pt x="2102" y="92"/>
                  </a:lnTo>
                  <a:cubicBezTo>
                    <a:pt x="2102" y="59"/>
                    <a:pt x="2069" y="59"/>
                    <a:pt x="2069" y="25"/>
                  </a:cubicBezTo>
                  <a:cubicBezTo>
                    <a:pt x="2052" y="9"/>
                    <a:pt x="2044" y="0"/>
                    <a:pt x="2036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137"/>
            <p:cNvSpPr/>
            <p:nvPr/>
          </p:nvSpPr>
          <p:spPr>
            <a:xfrm>
              <a:off x="3888775" y="1780050"/>
              <a:ext cx="39225" cy="105925"/>
            </a:xfrm>
            <a:custGeom>
              <a:avLst/>
              <a:gdLst/>
              <a:ahLst/>
              <a:cxnLst/>
              <a:rect l="l" t="t" r="r" b="b"/>
              <a:pathLst>
                <a:path w="1569" h="4237" extrusionOk="0">
                  <a:moveTo>
                    <a:pt x="1468" y="0"/>
                  </a:moveTo>
                  <a:lnTo>
                    <a:pt x="101" y="801"/>
                  </a:lnTo>
                  <a:cubicBezTo>
                    <a:pt x="67" y="834"/>
                    <a:pt x="34" y="834"/>
                    <a:pt x="34" y="868"/>
                  </a:cubicBezTo>
                  <a:cubicBezTo>
                    <a:pt x="1" y="901"/>
                    <a:pt x="1" y="934"/>
                    <a:pt x="1" y="968"/>
                  </a:cubicBezTo>
                  <a:lnTo>
                    <a:pt x="1" y="4170"/>
                  </a:lnTo>
                  <a:cubicBezTo>
                    <a:pt x="1" y="4170"/>
                    <a:pt x="1" y="4203"/>
                    <a:pt x="34" y="4237"/>
                  </a:cubicBezTo>
                  <a:lnTo>
                    <a:pt x="101" y="4237"/>
                  </a:lnTo>
                  <a:lnTo>
                    <a:pt x="1502" y="3436"/>
                  </a:lnTo>
                  <a:cubicBezTo>
                    <a:pt x="1502" y="3403"/>
                    <a:pt x="1535" y="3370"/>
                    <a:pt x="1535" y="3336"/>
                  </a:cubicBezTo>
                  <a:cubicBezTo>
                    <a:pt x="1569" y="3303"/>
                    <a:pt x="1569" y="3269"/>
                    <a:pt x="1569" y="3236"/>
                  </a:cubicBezTo>
                  <a:lnTo>
                    <a:pt x="1569" y="2903"/>
                  </a:lnTo>
                  <a:cubicBezTo>
                    <a:pt x="1569" y="2869"/>
                    <a:pt x="1569" y="2836"/>
                    <a:pt x="1535" y="2802"/>
                  </a:cubicBezTo>
                  <a:lnTo>
                    <a:pt x="1502" y="2802"/>
                  </a:lnTo>
                  <a:lnTo>
                    <a:pt x="434" y="3436"/>
                  </a:lnTo>
                  <a:lnTo>
                    <a:pt x="434" y="2602"/>
                  </a:lnTo>
                  <a:lnTo>
                    <a:pt x="1402" y="2069"/>
                  </a:lnTo>
                  <a:cubicBezTo>
                    <a:pt x="1435" y="2035"/>
                    <a:pt x="1435" y="2035"/>
                    <a:pt x="1435" y="2002"/>
                  </a:cubicBezTo>
                  <a:cubicBezTo>
                    <a:pt x="1468" y="1969"/>
                    <a:pt x="1468" y="1935"/>
                    <a:pt x="1468" y="1868"/>
                  </a:cubicBezTo>
                  <a:lnTo>
                    <a:pt x="1468" y="1535"/>
                  </a:lnTo>
                  <a:cubicBezTo>
                    <a:pt x="1468" y="1502"/>
                    <a:pt x="1468" y="1468"/>
                    <a:pt x="1435" y="1468"/>
                  </a:cubicBezTo>
                  <a:cubicBezTo>
                    <a:pt x="1435" y="1452"/>
                    <a:pt x="1427" y="1443"/>
                    <a:pt x="1418" y="1443"/>
                  </a:cubicBezTo>
                  <a:cubicBezTo>
                    <a:pt x="1410" y="1443"/>
                    <a:pt x="1402" y="1452"/>
                    <a:pt x="1402" y="1468"/>
                  </a:cubicBezTo>
                  <a:lnTo>
                    <a:pt x="434" y="2002"/>
                  </a:lnTo>
                  <a:lnTo>
                    <a:pt x="434" y="1235"/>
                  </a:lnTo>
                  <a:lnTo>
                    <a:pt x="1468" y="634"/>
                  </a:lnTo>
                  <a:cubicBezTo>
                    <a:pt x="1502" y="601"/>
                    <a:pt x="1502" y="601"/>
                    <a:pt x="1535" y="568"/>
                  </a:cubicBezTo>
                  <a:cubicBezTo>
                    <a:pt x="1535" y="534"/>
                    <a:pt x="1535" y="501"/>
                    <a:pt x="1535" y="467"/>
                  </a:cubicBezTo>
                  <a:lnTo>
                    <a:pt x="1535" y="67"/>
                  </a:lnTo>
                  <a:cubicBezTo>
                    <a:pt x="1535" y="67"/>
                    <a:pt x="1535" y="34"/>
                    <a:pt x="1535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137"/>
            <p:cNvSpPr/>
            <p:nvPr/>
          </p:nvSpPr>
          <p:spPr>
            <a:xfrm>
              <a:off x="3937975" y="1748350"/>
              <a:ext cx="44225" cy="109275"/>
            </a:xfrm>
            <a:custGeom>
              <a:avLst/>
              <a:gdLst/>
              <a:ahLst/>
              <a:cxnLst/>
              <a:rect l="l" t="t" r="r" b="b"/>
              <a:pathLst>
                <a:path w="1769" h="4371" extrusionOk="0">
                  <a:moveTo>
                    <a:pt x="1702" y="1"/>
                  </a:moveTo>
                  <a:lnTo>
                    <a:pt x="1435" y="168"/>
                  </a:lnTo>
                  <a:cubicBezTo>
                    <a:pt x="1402" y="168"/>
                    <a:pt x="1368" y="201"/>
                    <a:pt x="1368" y="234"/>
                  </a:cubicBezTo>
                  <a:cubicBezTo>
                    <a:pt x="1368" y="268"/>
                    <a:pt x="1335" y="301"/>
                    <a:pt x="1335" y="334"/>
                  </a:cubicBezTo>
                  <a:lnTo>
                    <a:pt x="1335" y="2369"/>
                  </a:lnTo>
                  <a:lnTo>
                    <a:pt x="468" y="835"/>
                  </a:lnTo>
                  <a:lnTo>
                    <a:pt x="401" y="801"/>
                  </a:lnTo>
                  <a:cubicBezTo>
                    <a:pt x="401" y="785"/>
                    <a:pt x="393" y="776"/>
                    <a:pt x="380" y="776"/>
                  </a:cubicBezTo>
                  <a:cubicBezTo>
                    <a:pt x="368" y="776"/>
                    <a:pt x="351" y="785"/>
                    <a:pt x="334" y="801"/>
                  </a:cubicBezTo>
                  <a:lnTo>
                    <a:pt x="101" y="935"/>
                  </a:lnTo>
                  <a:cubicBezTo>
                    <a:pt x="68" y="935"/>
                    <a:pt x="68" y="968"/>
                    <a:pt x="34" y="1002"/>
                  </a:cubicBezTo>
                  <a:cubicBezTo>
                    <a:pt x="34" y="1035"/>
                    <a:pt x="1" y="1068"/>
                    <a:pt x="34" y="1102"/>
                  </a:cubicBezTo>
                  <a:lnTo>
                    <a:pt x="34" y="4271"/>
                  </a:lnTo>
                  <a:cubicBezTo>
                    <a:pt x="1" y="4304"/>
                    <a:pt x="34" y="4337"/>
                    <a:pt x="34" y="4371"/>
                  </a:cubicBezTo>
                  <a:lnTo>
                    <a:pt x="101" y="4371"/>
                  </a:lnTo>
                  <a:lnTo>
                    <a:pt x="368" y="4204"/>
                  </a:lnTo>
                  <a:cubicBezTo>
                    <a:pt x="401" y="4204"/>
                    <a:pt x="401" y="4171"/>
                    <a:pt x="434" y="4137"/>
                  </a:cubicBezTo>
                  <a:cubicBezTo>
                    <a:pt x="434" y="4104"/>
                    <a:pt x="434" y="4070"/>
                    <a:pt x="434" y="4037"/>
                  </a:cubicBezTo>
                  <a:lnTo>
                    <a:pt x="434" y="2002"/>
                  </a:lnTo>
                  <a:lnTo>
                    <a:pt x="1335" y="3537"/>
                  </a:lnTo>
                  <a:cubicBezTo>
                    <a:pt x="1368" y="3537"/>
                    <a:pt x="1368" y="3570"/>
                    <a:pt x="1402" y="3570"/>
                  </a:cubicBezTo>
                  <a:cubicBezTo>
                    <a:pt x="1402" y="3587"/>
                    <a:pt x="1410" y="3595"/>
                    <a:pt x="1423" y="3595"/>
                  </a:cubicBezTo>
                  <a:cubicBezTo>
                    <a:pt x="1435" y="3595"/>
                    <a:pt x="1452" y="3587"/>
                    <a:pt x="1469" y="3570"/>
                  </a:cubicBezTo>
                  <a:lnTo>
                    <a:pt x="1702" y="3437"/>
                  </a:lnTo>
                  <a:cubicBezTo>
                    <a:pt x="1702" y="3437"/>
                    <a:pt x="1735" y="3403"/>
                    <a:pt x="1735" y="3370"/>
                  </a:cubicBezTo>
                  <a:cubicBezTo>
                    <a:pt x="1769" y="3337"/>
                    <a:pt x="1769" y="3303"/>
                    <a:pt x="1769" y="3270"/>
                  </a:cubicBezTo>
                  <a:lnTo>
                    <a:pt x="1769" y="101"/>
                  </a:lnTo>
                  <a:cubicBezTo>
                    <a:pt x="1769" y="68"/>
                    <a:pt x="1769" y="34"/>
                    <a:pt x="1735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137"/>
            <p:cNvSpPr/>
            <p:nvPr/>
          </p:nvSpPr>
          <p:spPr>
            <a:xfrm>
              <a:off x="3990525" y="1718350"/>
              <a:ext cx="44225" cy="99050"/>
            </a:xfrm>
            <a:custGeom>
              <a:avLst/>
              <a:gdLst/>
              <a:ahLst/>
              <a:cxnLst/>
              <a:rect l="l" t="t" r="r" b="b"/>
              <a:pathLst>
                <a:path w="1769" h="3962" extrusionOk="0">
                  <a:moveTo>
                    <a:pt x="1668" y="0"/>
                  </a:moveTo>
                  <a:lnTo>
                    <a:pt x="100" y="901"/>
                  </a:lnTo>
                  <a:cubicBezTo>
                    <a:pt x="67" y="934"/>
                    <a:pt x="34" y="934"/>
                    <a:pt x="34" y="967"/>
                  </a:cubicBezTo>
                  <a:cubicBezTo>
                    <a:pt x="34" y="1001"/>
                    <a:pt x="0" y="1067"/>
                    <a:pt x="0" y="1101"/>
                  </a:cubicBezTo>
                  <a:lnTo>
                    <a:pt x="0" y="1434"/>
                  </a:lnTo>
                  <a:cubicBezTo>
                    <a:pt x="0" y="1468"/>
                    <a:pt x="0" y="1501"/>
                    <a:pt x="34" y="1501"/>
                  </a:cubicBezTo>
                  <a:cubicBezTo>
                    <a:pt x="50" y="1518"/>
                    <a:pt x="59" y="1526"/>
                    <a:pt x="67" y="1526"/>
                  </a:cubicBezTo>
                  <a:cubicBezTo>
                    <a:pt x="75" y="1526"/>
                    <a:pt x="84" y="1518"/>
                    <a:pt x="100" y="1501"/>
                  </a:cubicBezTo>
                  <a:lnTo>
                    <a:pt x="667" y="1168"/>
                  </a:lnTo>
                  <a:lnTo>
                    <a:pt x="667" y="3869"/>
                  </a:lnTo>
                  <a:cubicBezTo>
                    <a:pt x="667" y="3903"/>
                    <a:pt x="667" y="3936"/>
                    <a:pt x="701" y="3936"/>
                  </a:cubicBezTo>
                  <a:cubicBezTo>
                    <a:pt x="701" y="3953"/>
                    <a:pt x="709" y="3961"/>
                    <a:pt x="722" y="3961"/>
                  </a:cubicBezTo>
                  <a:cubicBezTo>
                    <a:pt x="734" y="3961"/>
                    <a:pt x="751" y="3953"/>
                    <a:pt x="768" y="3936"/>
                  </a:cubicBezTo>
                  <a:lnTo>
                    <a:pt x="1001" y="3803"/>
                  </a:lnTo>
                  <a:cubicBezTo>
                    <a:pt x="1034" y="3803"/>
                    <a:pt x="1068" y="3769"/>
                    <a:pt x="1068" y="3736"/>
                  </a:cubicBezTo>
                  <a:cubicBezTo>
                    <a:pt x="1101" y="3703"/>
                    <a:pt x="1101" y="3669"/>
                    <a:pt x="1101" y="3636"/>
                  </a:cubicBezTo>
                  <a:lnTo>
                    <a:pt x="1101" y="934"/>
                  </a:lnTo>
                  <a:lnTo>
                    <a:pt x="1668" y="600"/>
                  </a:lnTo>
                  <a:cubicBezTo>
                    <a:pt x="1702" y="567"/>
                    <a:pt x="1735" y="567"/>
                    <a:pt x="1735" y="534"/>
                  </a:cubicBezTo>
                  <a:cubicBezTo>
                    <a:pt x="1735" y="500"/>
                    <a:pt x="1768" y="467"/>
                    <a:pt x="1768" y="434"/>
                  </a:cubicBezTo>
                  <a:lnTo>
                    <a:pt x="1768" y="67"/>
                  </a:lnTo>
                  <a:cubicBezTo>
                    <a:pt x="1768" y="67"/>
                    <a:pt x="1768" y="33"/>
                    <a:pt x="1735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137"/>
            <p:cNvSpPr/>
            <p:nvPr/>
          </p:nvSpPr>
          <p:spPr>
            <a:xfrm>
              <a:off x="4038900" y="1697150"/>
              <a:ext cx="45875" cy="94600"/>
            </a:xfrm>
            <a:custGeom>
              <a:avLst/>
              <a:gdLst/>
              <a:ahLst/>
              <a:cxnLst/>
              <a:rect l="l" t="t" r="r" b="b"/>
              <a:pathLst>
                <a:path w="1835" h="3784" extrusionOk="0">
                  <a:moveTo>
                    <a:pt x="1367" y="0"/>
                  </a:moveTo>
                  <a:cubicBezTo>
                    <a:pt x="1343" y="0"/>
                    <a:pt x="1321" y="4"/>
                    <a:pt x="1301" y="14"/>
                  </a:cubicBezTo>
                  <a:cubicBezTo>
                    <a:pt x="1168" y="14"/>
                    <a:pt x="1034" y="47"/>
                    <a:pt x="901" y="114"/>
                  </a:cubicBezTo>
                  <a:cubicBezTo>
                    <a:pt x="767" y="181"/>
                    <a:pt x="667" y="281"/>
                    <a:pt x="567" y="381"/>
                  </a:cubicBezTo>
                  <a:cubicBezTo>
                    <a:pt x="467" y="481"/>
                    <a:pt x="367" y="615"/>
                    <a:pt x="300" y="748"/>
                  </a:cubicBezTo>
                  <a:cubicBezTo>
                    <a:pt x="234" y="881"/>
                    <a:pt x="167" y="1015"/>
                    <a:pt x="100" y="1182"/>
                  </a:cubicBezTo>
                  <a:cubicBezTo>
                    <a:pt x="67" y="1315"/>
                    <a:pt x="67" y="1448"/>
                    <a:pt x="67" y="1615"/>
                  </a:cubicBezTo>
                  <a:cubicBezTo>
                    <a:pt x="67" y="1715"/>
                    <a:pt x="67" y="1849"/>
                    <a:pt x="100" y="1982"/>
                  </a:cubicBezTo>
                  <a:cubicBezTo>
                    <a:pt x="100" y="2049"/>
                    <a:pt x="167" y="2116"/>
                    <a:pt x="200" y="2182"/>
                  </a:cubicBezTo>
                  <a:cubicBezTo>
                    <a:pt x="267" y="2216"/>
                    <a:pt x="334" y="2249"/>
                    <a:pt x="400" y="2249"/>
                  </a:cubicBezTo>
                  <a:cubicBezTo>
                    <a:pt x="450" y="2266"/>
                    <a:pt x="500" y="2274"/>
                    <a:pt x="550" y="2274"/>
                  </a:cubicBezTo>
                  <a:cubicBezTo>
                    <a:pt x="600" y="2274"/>
                    <a:pt x="651" y="2266"/>
                    <a:pt x="701" y="2249"/>
                  </a:cubicBezTo>
                  <a:cubicBezTo>
                    <a:pt x="801" y="2249"/>
                    <a:pt x="901" y="2216"/>
                    <a:pt x="1001" y="2182"/>
                  </a:cubicBezTo>
                  <a:cubicBezTo>
                    <a:pt x="1067" y="2182"/>
                    <a:pt x="1134" y="2149"/>
                    <a:pt x="1234" y="2149"/>
                  </a:cubicBezTo>
                  <a:cubicBezTo>
                    <a:pt x="1268" y="2149"/>
                    <a:pt x="1334" y="2182"/>
                    <a:pt x="1368" y="2182"/>
                  </a:cubicBezTo>
                  <a:cubicBezTo>
                    <a:pt x="1401" y="2249"/>
                    <a:pt x="1401" y="2282"/>
                    <a:pt x="1401" y="2349"/>
                  </a:cubicBezTo>
                  <a:cubicBezTo>
                    <a:pt x="1401" y="2416"/>
                    <a:pt x="1401" y="2483"/>
                    <a:pt x="1368" y="2549"/>
                  </a:cubicBezTo>
                  <a:cubicBezTo>
                    <a:pt x="1334" y="2616"/>
                    <a:pt x="1301" y="2683"/>
                    <a:pt x="1234" y="2749"/>
                  </a:cubicBezTo>
                  <a:cubicBezTo>
                    <a:pt x="1201" y="2816"/>
                    <a:pt x="1168" y="2883"/>
                    <a:pt x="1101" y="2916"/>
                  </a:cubicBezTo>
                  <a:cubicBezTo>
                    <a:pt x="1034" y="2950"/>
                    <a:pt x="967" y="3016"/>
                    <a:pt x="901" y="3050"/>
                  </a:cubicBezTo>
                  <a:cubicBezTo>
                    <a:pt x="834" y="3083"/>
                    <a:pt x="767" y="3116"/>
                    <a:pt x="701" y="3116"/>
                  </a:cubicBezTo>
                  <a:cubicBezTo>
                    <a:pt x="684" y="3133"/>
                    <a:pt x="659" y="3141"/>
                    <a:pt x="634" y="3141"/>
                  </a:cubicBezTo>
                  <a:cubicBezTo>
                    <a:pt x="609" y="3141"/>
                    <a:pt x="584" y="3133"/>
                    <a:pt x="567" y="3116"/>
                  </a:cubicBezTo>
                  <a:cubicBezTo>
                    <a:pt x="534" y="3116"/>
                    <a:pt x="500" y="3116"/>
                    <a:pt x="500" y="3083"/>
                  </a:cubicBezTo>
                  <a:cubicBezTo>
                    <a:pt x="467" y="3050"/>
                    <a:pt x="434" y="3016"/>
                    <a:pt x="434" y="2983"/>
                  </a:cubicBezTo>
                  <a:cubicBezTo>
                    <a:pt x="434" y="2950"/>
                    <a:pt x="400" y="2916"/>
                    <a:pt x="400" y="2916"/>
                  </a:cubicBezTo>
                  <a:cubicBezTo>
                    <a:pt x="367" y="2916"/>
                    <a:pt x="334" y="2916"/>
                    <a:pt x="300" y="2950"/>
                  </a:cubicBezTo>
                  <a:lnTo>
                    <a:pt x="100" y="3050"/>
                  </a:lnTo>
                  <a:cubicBezTo>
                    <a:pt x="67" y="3083"/>
                    <a:pt x="67" y="3116"/>
                    <a:pt x="33" y="3116"/>
                  </a:cubicBezTo>
                  <a:cubicBezTo>
                    <a:pt x="33" y="3150"/>
                    <a:pt x="0" y="3183"/>
                    <a:pt x="0" y="3250"/>
                  </a:cubicBezTo>
                  <a:cubicBezTo>
                    <a:pt x="0" y="3350"/>
                    <a:pt x="33" y="3483"/>
                    <a:pt x="100" y="3583"/>
                  </a:cubicBezTo>
                  <a:cubicBezTo>
                    <a:pt x="133" y="3650"/>
                    <a:pt x="200" y="3717"/>
                    <a:pt x="300" y="3783"/>
                  </a:cubicBezTo>
                  <a:lnTo>
                    <a:pt x="600" y="3783"/>
                  </a:lnTo>
                  <a:cubicBezTo>
                    <a:pt x="701" y="3750"/>
                    <a:pt x="834" y="3717"/>
                    <a:pt x="934" y="3650"/>
                  </a:cubicBezTo>
                  <a:cubicBezTo>
                    <a:pt x="1067" y="3550"/>
                    <a:pt x="1201" y="3450"/>
                    <a:pt x="1301" y="3350"/>
                  </a:cubicBezTo>
                  <a:cubicBezTo>
                    <a:pt x="1434" y="3216"/>
                    <a:pt x="1534" y="3083"/>
                    <a:pt x="1601" y="2950"/>
                  </a:cubicBezTo>
                  <a:cubicBezTo>
                    <a:pt x="1668" y="2816"/>
                    <a:pt x="1735" y="2683"/>
                    <a:pt x="1801" y="2549"/>
                  </a:cubicBezTo>
                  <a:cubicBezTo>
                    <a:pt x="1835" y="2382"/>
                    <a:pt x="1835" y="2249"/>
                    <a:pt x="1835" y="2082"/>
                  </a:cubicBezTo>
                  <a:cubicBezTo>
                    <a:pt x="1835" y="1982"/>
                    <a:pt x="1835" y="1849"/>
                    <a:pt x="1801" y="1749"/>
                  </a:cubicBezTo>
                  <a:cubicBezTo>
                    <a:pt x="1768" y="1682"/>
                    <a:pt x="1735" y="1615"/>
                    <a:pt x="1668" y="1549"/>
                  </a:cubicBezTo>
                  <a:cubicBezTo>
                    <a:pt x="1601" y="1515"/>
                    <a:pt x="1534" y="1482"/>
                    <a:pt x="1434" y="1482"/>
                  </a:cubicBezTo>
                  <a:cubicBezTo>
                    <a:pt x="1334" y="1482"/>
                    <a:pt x="1234" y="1482"/>
                    <a:pt x="1134" y="1515"/>
                  </a:cubicBezTo>
                  <a:lnTo>
                    <a:pt x="834" y="1582"/>
                  </a:lnTo>
                  <a:lnTo>
                    <a:pt x="634" y="1582"/>
                  </a:lnTo>
                  <a:cubicBezTo>
                    <a:pt x="600" y="1582"/>
                    <a:pt x="567" y="1549"/>
                    <a:pt x="534" y="1515"/>
                  </a:cubicBezTo>
                  <a:cubicBezTo>
                    <a:pt x="500" y="1482"/>
                    <a:pt x="500" y="1415"/>
                    <a:pt x="500" y="1348"/>
                  </a:cubicBezTo>
                  <a:cubicBezTo>
                    <a:pt x="500" y="1282"/>
                    <a:pt x="500" y="1215"/>
                    <a:pt x="534" y="1182"/>
                  </a:cubicBezTo>
                  <a:cubicBezTo>
                    <a:pt x="567" y="1115"/>
                    <a:pt x="600" y="1048"/>
                    <a:pt x="634" y="981"/>
                  </a:cubicBezTo>
                  <a:cubicBezTo>
                    <a:pt x="667" y="948"/>
                    <a:pt x="701" y="881"/>
                    <a:pt x="767" y="848"/>
                  </a:cubicBezTo>
                  <a:cubicBezTo>
                    <a:pt x="801" y="781"/>
                    <a:pt x="867" y="748"/>
                    <a:pt x="901" y="715"/>
                  </a:cubicBezTo>
                  <a:cubicBezTo>
                    <a:pt x="974" y="666"/>
                    <a:pt x="1047" y="635"/>
                    <a:pt x="1120" y="635"/>
                  </a:cubicBezTo>
                  <a:cubicBezTo>
                    <a:pt x="1147" y="635"/>
                    <a:pt x="1174" y="639"/>
                    <a:pt x="1201" y="648"/>
                  </a:cubicBezTo>
                  <a:cubicBezTo>
                    <a:pt x="1268" y="681"/>
                    <a:pt x="1301" y="715"/>
                    <a:pt x="1334" y="781"/>
                  </a:cubicBezTo>
                  <a:cubicBezTo>
                    <a:pt x="1368" y="815"/>
                    <a:pt x="1368" y="815"/>
                    <a:pt x="1401" y="848"/>
                  </a:cubicBezTo>
                  <a:lnTo>
                    <a:pt x="1468" y="848"/>
                  </a:lnTo>
                  <a:lnTo>
                    <a:pt x="1701" y="715"/>
                  </a:lnTo>
                  <a:cubicBezTo>
                    <a:pt x="1735" y="681"/>
                    <a:pt x="1735" y="681"/>
                    <a:pt x="1768" y="648"/>
                  </a:cubicBezTo>
                  <a:cubicBezTo>
                    <a:pt x="1768" y="615"/>
                    <a:pt x="1801" y="548"/>
                    <a:pt x="1768" y="514"/>
                  </a:cubicBezTo>
                  <a:cubicBezTo>
                    <a:pt x="1768" y="448"/>
                    <a:pt x="1768" y="348"/>
                    <a:pt x="1735" y="248"/>
                  </a:cubicBezTo>
                  <a:cubicBezTo>
                    <a:pt x="1701" y="181"/>
                    <a:pt x="1635" y="114"/>
                    <a:pt x="1568" y="47"/>
                  </a:cubicBezTo>
                  <a:cubicBezTo>
                    <a:pt x="1497" y="24"/>
                    <a:pt x="1426" y="0"/>
                    <a:pt x="1367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137"/>
            <p:cNvSpPr/>
            <p:nvPr/>
          </p:nvSpPr>
          <p:spPr>
            <a:xfrm>
              <a:off x="3345900" y="1766700"/>
              <a:ext cx="17525" cy="41725"/>
            </a:xfrm>
            <a:custGeom>
              <a:avLst/>
              <a:gdLst/>
              <a:ahLst/>
              <a:cxnLst/>
              <a:rect l="l" t="t" r="r" b="b"/>
              <a:pathLst>
                <a:path w="701" h="1669" extrusionOk="0">
                  <a:moveTo>
                    <a:pt x="667" y="1"/>
                  </a:moveTo>
                  <a:lnTo>
                    <a:pt x="34" y="1035"/>
                  </a:lnTo>
                  <a:cubicBezTo>
                    <a:pt x="34" y="1035"/>
                    <a:pt x="0" y="1068"/>
                    <a:pt x="0" y="1102"/>
                  </a:cubicBezTo>
                  <a:cubicBezTo>
                    <a:pt x="0" y="1135"/>
                    <a:pt x="0" y="1168"/>
                    <a:pt x="0" y="1168"/>
                  </a:cubicBezTo>
                  <a:lnTo>
                    <a:pt x="0" y="1302"/>
                  </a:lnTo>
                  <a:cubicBezTo>
                    <a:pt x="0" y="1302"/>
                    <a:pt x="0" y="1335"/>
                    <a:pt x="0" y="1335"/>
                  </a:cubicBezTo>
                  <a:cubicBezTo>
                    <a:pt x="0" y="1368"/>
                    <a:pt x="34" y="1368"/>
                    <a:pt x="34" y="1368"/>
                  </a:cubicBezTo>
                  <a:lnTo>
                    <a:pt x="667" y="1669"/>
                  </a:lnTo>
                  <a:cubicBezTo>
                    <a:pt x="667" y="1669"/>
                    <a:pt x="701" y="1635"/>
                    <a:pt x="701" y="1635"/>
                  </a:cubicBezTo>
                  <a:cubicBezTo>
                    <a:pt x="701" y="1602"/>
                    <a:pt x="701" y="1602"/>
                    <a:pt x="701" y="1569"/>
                  </a:cubicBezTo>
                  <a:lnTo>
                    <a:pt x="701" y="1435"/>
                  </a:lnTo>
                  <a:cubicBezTo>
                    <a:pt x="701" y="1435"/>
                    <a:pt x="701" y="1402"/>
                    <a:pt x="667" y="1368"/>
                  </a:cubicBezTo>
                  <a:lnTo>
                    <a:pt x="634" y="1368"/>
                  </a:lnTo>
                  <a:lnTo>
                    <a:pt x="134" y="1135"/>
                  </a:lnTo>
                  <a:lnTo>
                    <a:pt x="634" y="301"/>
                  </a:lnTo>
                  <a:cubicBezTo>
                    <a:pt x="634" y="301"/>
                    <a:pt x="667" y="268"/>
                    <a:pt x="667" y="234"/>
                  </a:cubicBezTo>
                  <a:cubicBezTo>
                    <a:pt x="701" y="201"/>
                    <a:pt x="701" y="168"/>
                    <a:pt x="701" y="168"/>
                  </a:cubicBezTo>
                  <a:lnTo>
                    <a:pt x="701" y="67"/>
                  </a:lnTo>
                  <a:cubicBezTo>
                    <a:pt x="701" y="34"/>
                    <a:pt x="701" y="34"/>
                    <a:pt x="70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137"/>
            <p:cNvSpPr/>
            <p:nvPr/>
          </p:nvSpPr>
          <p:spPr>
            <a:xfrm>
              <a:off x="3384250" y="1741325"/>
              <a:ext cx="24225" cy="59600"/>
            </a:xfrm>
            <a:custGeom>
              <a:avLst/>
              <a:gdLst/>
              <a:ahLst/>
              <a:cxnLst/>
              <a:rect l="l" t="t" r="r" b="b"/>
              <a:pathLst>
                <a:path w="969" h="2384" extrusionOk="0">
                  <a:moveTo>
                    <a:pt x="668" y="282"/>
                  </a:moveTo>
                  <a:cubicBezTo>
                    <a:pt x="735" y="315"/>
                    <a:pt x="768" y="382"/>
                    <a:pt x="768" y="515"/>
                  </a:cubicBezTo>
                  <a:cubicBezTo>
                    <a:pt x="768" y="615"/>
                    <a:pt x="735" y="749"/>
                    <a:pt x="668" y="816"/>
                  </a:cubicBezTo>
                  <a:cubicBezTo>
                    <a:pt x="634" y="916"/>
                    <a:pt x="568" y="982"/>
                    <a:pt x="468" y="1049"/>
                  </a:cubicBezTo>
                  <a:lnTo>
                    <a:pt x="167" y="1216"/>
                  </a:lnTo>
                  <a:lnTo>
                    <a:pt x="167" y="515"/>
                  </a:lnTo>
                  <a:lnTo>
                    <a:pt x="468" y="349"/>
                  </a:lnTo>
                  <a:cubicBezTo>
                    <a:pt x="568" y="282"/>
                    <a:pt x="634" y="282"/>
                    <a:pt x="668" y="282"/>
                  </a:cubicBezTo>
                  <a:close/>
                  <a:moveTo>
                    <a:pt x="710" y="0"/>
                  </a:moveTo>
                  <a:cubicBezTo>
                    <a:pt x="694" y="0"/>
                    <a:pt x="679" y="4"/>
                    <a:pt x="668" y="15"/>
                  </a:cubicBezTo>
                  <a:cubicBezTo>
                    <a:pt x="601" y="15"/>
                    <a:pt x="534" y="48"/>
                    <a:pt x="501" y="82"/>
                  </a:cubicBezTo>
                  <a:lnTo>
                    <a:pt x="34" y="349"/>
                  </a:lnTo>
                  <a:cubicBezTo>
                    <a:pt x="34" y="349"/>
                    <a:pt x="1" y="349"/>
                    <a:pt x="1" y="382"/>
                  </a:cubicBezTo>
                  <a:cubicBezTo>
                    <a:pt x="1" y="382"/>
                    <a:pt x="1" y="415"/>
                    <a:pt x="1" y="449"/>
                  </a:cubicBezTo>
                  <a:lnTo>
                    <a:pt x="1" y="2317"/>
                  </a:lnTo>
                  <a:cubicBezTo>
                    <a:pt x="1" y="2350"/>
                    <a:pt x="1" y="2350"/>
                    <a:pt x="1" y="2383"/>
                  </a:cubicBezTo>
                  <a:lnTo>
                    <a:pt x="34" y="2383"/>
                  </a:lnTo>
                  <a:lnTo>
                    <a:pt x="134" y="2317"/>
                  </a:lnTo>
                  <a:cubicBezTo>
                    <a:pt x="134" y="2317"/>
                    <a:pt x="167" y="2283"/>
                    <a:pt x="167" y="2283"/>
                  </a:cubicBezTo>
                  <a:cubicBezTo>
                    <a:pt x="167" y="2250"/>
                    <a:pt x="167" y="2250"/>
                    <a:pt x="167" y="2217"/>
                  </a:cubicBezTo>
                  <a:lnTo>
                    <a:pt x="167" y="1483"/>
                  </a:lnTo>
                  <a:lnTo>
                    <a:pt x="501" y="1283"/>
                  </a:lnTo>
                  <a:lnTo>
                    <a:pt x="768" y="1883"/>
                  </a:lnTo>
                  <a:lnTo>
                    <a:pt x="801" y="1916"/>
                  </a:lnTo>
                  <a:lnTo>
                    <a:pt x="835" y="1916"/>
                  </a:lnTo>
                  <a:lnTo>
                    <a:pt x="935" y="1850"/>
                  </a:lnTo>
                  <a:cubicBezTo>
                    <a:pt x="935" y="1850"/>
                    <a:pt x="935" y="1850"/>
                    <a:pt x="935" y="1816"/>
                  </a:cubicBezTo>
                  <a:cubicBezTo>
                    <a:pt x="968" y="1816"/>
                    <a:pt x="968" y="1783"/>
                    <a:pt x="935" y="1783"/>
                  </a:cubicBezTo>
                  <a:cubicBezTo>
                    <a:pt x="968" y="1750"/>
                    <a:pt x="968" y="1750"/>
                    <a:pt x="935" y="1750"/>
                  </a:cubicBezTo>
                  <a:lnTo>
                    <a:pt x="668" y="1149"/>
                  </a:lnTo>
                  <a:cubicBezTo>
                    <a:pt x="735" y="1049"/>
                    <a:pt x="801" y="949"/>
                    <a:pt x="868" y="816"/>
                  </a:cubicBezTo>
                  <a:cubicBezTo>
                    <a:pt x="901" y="682"/>
                    <a:pt x="935" y="549"/>
                    <a:pt x="935" y="415"/>
                  </a:cubicBezTo>
                  <a:cubicBezTo>
                    <a:pt x="935" y="315"/>
                    <a:pt x="935" y="249"/>
                    <a:pt x="901" y="148"/>
                  </a:cubicBezTo>
                  <a:cubicBezTo>
                    <a:pt x="868" y="115"/>
                    <a:pt x="835" y="48"/>
                    <a:pt x="801" y="15"/>
                  </a:cubicBezTo>
                  <a:cubicBezTo>
                    <a:pt x="779" y="15"/>
                    <a:pt x="742" y="0"/>
                    <a:pt x="710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137"/>
            <p:cNvSpPr/>
            <p:nvPr/>
          </p:nvSpPr>
          <p:spPr>
            <a:xfrm>
              <a:off x="3415100" y="1721050"/>
              <a:ext cx="20875" cy="61525"/>
            </a:xfrm>
            <a:custGeom>
              <a:avLst/>
              <a:gdLst/>
              <a:ahLst/>
              <a:cxnLst/>
              <a:rect l="l" t="t" r="r" b="b"/>
              <a:pathLst>
                <a:path w="835" h="2461" extrusionOk="0">
                  <a:moveTo>
                    <a:pt x="806" y="0"/>
                  </a:moveTo>
                  <a:cubicBezTo>
                    <a:pt x="801" y="0"/>
                    <a:pt x="801" y="9"/>
                    <a:pt x="801" y="25"/>
                  </a:cubicBezTo>
                  <a:lnTo>
                    <a:pt x="34" y="426"/>
                  </a:lnTo>
                  <a:cubicBezTo>
                    <a:pt x="34" y="426"/>
                    <a:pt x="1" y="459"/>
                    <a:pt x="1" y="459"/>
                  </a:cubicBezTo>
                  <a:cubicBezTo>
                    <a:pt x="1" y="492"/>
                    <a:pt x="1" y="526"/>
                    <a:pt x="1" y="526"/>
                  </a:cubicBezTo>
                  <a:lnTo>
                    <a:pt x="1" y="2427"/>
                  </a:lnTo>
                  <a:cubicBezTo>
                    <a:pt x="1" y="2427"/>
                    <a:pt x="1" y="2461"/>
                    <a:pt x="1" y="2461"/>
                  </a:cubicBezTo>
                  <a:lnTo>
                    <a:pt x="34" y="2461"/>
                  </a:lnTo>
                  <a:lnTo>
                    <a:pt x="801" y="2027"/>
                  </a:lnTo>
                  <a:cubicBezTo>
                    <a:pt x="801" y="2027"/>
                    <a:pt x="835" y="1994"/>
                    <a:pt x="835" y="1994"/>
                  </a:cubicBezTo>
                  <a:cubicBezTo>
                    <a:pt x="835" y="1960"/>
                    <a:pt x="835" y="1927"/>
                    <a:pt x="835" y="1927"/>
                  </a:cubicBezTo>
                  <a:lnTo>
                    <a:pt x="835" y="1827"/>
                  </a:lnTo>
                  <a:cubicBezTo>
                    <a:pt x="835" y="1793"/>
                    <a:pt x="835" y="1793"/>
                    <a:pt x="835" y="1760"/>
                  </a:cubicBezTo>
                  <a:lnTo>
                    <a:pt x="801" y="1760"/>
                  </a:lnTo>
                  <a:lnTo>
                    <a:pt x="168" y="2160"/>
                  </a:lnTo>
                  <a:lnTo>
                    <a:pt x="168" y="1493"/>
                  </a:lnTo>
                  <a:lnTo>
                    <a:pt x="735" y="1160"/>
                  </a:lnTo>
                  <a:cubicBezTo>
                    <a:pt x="768" y="1160"/>
                    <a:pt x="768" y="1160"/>
                    <a:pt x="768" y="1126"/>
                  </a:cubicBezTo>
                  <a:cubicBezTo>
                    <a:pt x="768" y="1093"/>
                    <a:pt x="768" y="1093"/>
                    <a:pt x="768" y="1060"/>
                  </a:cubicBezTo>
                  <a:lnTo>
                    <a:pt x="768" y="959"/>
                  </a:lnTo>
                  <a:cubicBezTo>
                    <a:pt x="801" y="959"/>
                    <a:pt x="801" y="926"/>
                    <a:pt x="768" y="926"/>
                  </a:cubicBezTo>
                  <a:cubicBezTo>
                    <a:pt x="768" y="909"/>
                    <a:pt x="768" y="901"/>
                    <a:pt x="764" y="901"/>
                  </a:cubicBezTo>
                  <a:cubicBezTo>
                    <a:pt x="760" y="901"/>
                    <a:pt x="751" y="909"/>
                    <a:pt x="735" y="926"/>
                  </a:cubicBezTo>
                  <a:lnTo>
                    <a:pt x="168" y="1260"/>
                  </a:lnTo>
                  <a:lnTo>
                    <a:pt x="168" y="626"/>
                  </a:lnTo>
                  <a:lnTo>
                    <a:pt x="801" y="292"/>
                  </a:lnTo>
                  <a:cubicBezTo>
                    <a:pt x="801" y="259"/>
                    <a:pt x="801" y="259"/>
                    <a:pt x="835" y="226"/>
                  </a:cubicBezTo>
                  <a:cubicBezTo>
                    <a:pt x="835" y="226"/>
                    <a:pt x="835" y="192"/>
                    <a:pt x="835" y="159"/>
                  </a:cubicBezTo>
                  <a:lnTo>
                    <a:pt x="835" y="59"/>
                  </a:lnTo>
                  <a:cubicBezTo>
                    <a:pt x="835" y="59"/>
                    <a:pt x="835" y="25"/>
                    <a:pt x="835" y="25"/>
                  </a:cubicBezTo>
                  <a:cubicBezTo>
                    <a:pt x="818" y="9"/>
                    <a:pt x="810" y="0"/>
                    <a:pt x="806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137"/>
            <p:cNvSpPr/>
            <p:nvPr/>
          </p:nvSpPr>
          <p:spPr>
            <a:xfrm>
              <a:off x="3440950" y="1704150"/>
              <a:ext cx="23375" cy="58400"/>
            </a:xfrm>
            <a:custGeom>
              <a:avLst/>
              <a:gdLst/>
              <a:ahLst/>
              <a:cxnLst/>
              <a:rect l="l" t="t" r="r" b="b"/>
              <a:pathLst>
                <a:path w="935" h="2336" extrusionOk="0">
                  <a:moveTo>
                    <a:pt x="902" y="1"/>
                  </a:moveTo>
                  <a:lnTo>
                    <a:pt x="34" y="501"/>
                  </a:lnTo>
                  <a:cubicBezTo>
                    <a:pt x="34" y="535"/>
                    <a:pt x="1" y="535"/>
                    <a:pt x="1" y="568"/>
                  </a:cubicBezTo>
                  <a:cubicBezTo>
                    <a:pt x="1" y="568"/>
                    <a:pt x="1" y="601"/>
                    <a:pt x="1" y="635"/>
                  </a:cubicBezTo>
                  <a:lnTo>
                    <a:pt x="1" y="735"/>
                  </a:lnTo>
                  <a:cubicBezTo>
                    <a:pt x="1" y="735"/>
                    <a:pt x="1" y="768"/>
                    <a:pt x="1" y="768"/>
                  </a:cubicBezTo>
                  <a:lnTo>
                    <a:pt x="34" y="768"/>
                  </a:lnTo>
                  <a:lnTo>
                    <a:pt x="401" y="568"/>
                  </a:lnTo>
                  <a:lnTo>
                    <a:pt x="401" y="2269"/>
                  </a:lnTo>
                  <a:cubicBezTo>
                    <a:pt x="401" y="2269"/>
                    <a:pt x="401" y="2303"/>
                    <a:pt x="401" y="2336"/>
                  </a:cubicBezTo>
                  <a:lnTo>
                    <a:pt x="435" y="2336"/>
                  </a:lnTo>
                  <a:lnTo>
                    <a:pt x="501" y="2269"/>
                  </a:lnTo>
                  <a:cubicBezTo>
                    <a:pt x="535" y="2269"/>
                    <a:pt x="535" y="2236"/>
                    <a:pt x="535" y="2236"/>
                  </a:cubicBezTo>
                  <a:cubicBezTo>
                    <a:pt x="568" y="2203"/>
                    <a:pt x="568" y="2203"/>
                    <a:pt x="535" y="2169"/>
                  </a:cubicBezTo>
                  <a:lnTo>
                    <a:pt x="535" y="468"/>
                  </a:lnTo>
                  <a:lnTo>
                    <a:pt x="902" y="268"/>
                  </a:lnTo>
                  <a:cubicBezTo>
                    <a:pt x="902" y="234"/>
                    <a:pt x="935" y="234"/>
                    <a:pt x="935" y="234"/>
                  </a:cubicBezTo>
                  <a:cubicBezTo>
                    <a:pt x="935" y="201"/>
                    <a:pt x="935" y="168"/>
                    <a:pt x="935" y="168"/>
                  </a:cubicBezTo>
                  <a:lnTo>
                    <a:pt x="935" y="68"/>
                  </a:lnTo>
                  <a:cubicBezTo>
                    <a:pt x="935" y="34"/>
                    <a:pt x="935" y="34"/>
                    <a:pt x="935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137"/>
            <p:cNvSpPr/>
            <p:nvPr/>
          </p:nvSpPr>
          <p:spPr>
            <a:xfrm>
              <a:off x="3469325" y="1686850"/>
              <a:ext cx="25875" cy="60700"/>
            </a:xfrm>
            <a:custGeom>
              <a:avLst/>
              <a:gdLst/>
              <a:ahLst/>
              <a:cxnLst/>
              <a:rect l="l" t="t" r="r" b="b"/>
              <a:pathLst>
                <a:path w="1035" h="2428" extrusionOk="0">
                  <a:moveTo>
                    <a:pt x="1005" y="1"/>
                  </a:moveTo>
                  <a:cubicBezTo>
                    <a:pt x="1001" y="1"/>
                    <a:pt x="1001" y="9"/>
                    <a:pt x="1001" y="26"/>
                  </a:cubicBezTo>
                  <a:lnTo>
                    <a:pt x="834" y="59"/>
                  </a:lnTo>
                  <a:cubicBezTo>
                    <a:pt x="834" y="59"/>
                    <a:pt x="801" y="59"/>
                    <a:pt x="801" y="93"/>
                  </a:cubicBezTo>
                  <a:cubicBezTo>
                    <a:pt x="801" y="126"/>
                    <a:pt x="801" y="126"/>
                    <a:pt x="801" y="159"/>
                  </a:cubicBezTo>
                  <a:lnTo>
                    <a:pt x="801" y="1327"/>
                  </a:lnTo>
                  <a:cubicBezTo>
                    <a:pt x="801" y="1494"/>
                    <a:pt x="767" y="1660"/>
                    <a:pt x="734" y="1827"/>
                  </a:cubicBezTo>
                  <a:cubicBezTo>
                    <a:pt x="667" y="1927"/>
                    <a:pt x="601" y="2027"/>
                    <a:pt x="467" y="2094"/>
                  </a:cubicBezTo>
                  <a:cubicBezTo>
                    <a:pt x="417" y="2127"/>
                    <a:pt x="375" y="2144"/>
                    <a:pt x="338" y="2144"/>
                  </a:cubicBezTo>
                  <a:cubicBezTo>
                    <a:pt x="300" y="2144"/>
                    <a:pt x="267" y="2127"/>
                    <a:pt x="234" y="2094"/>
                  </a:cubicBezTo>
                  <a:cubicBezTo>
                    <a:pt x="167" y="1994"/>
                    <a:pt x="134" y="1860"/>
                    <a:pt x="134" y="1727"/>
                  </a:cubicBezTo>
                  <a:lnTo>
                    <a:pt x="134" y="526"/>
                  </a:lnTo>
                  <a:cubicBezTo>
                    <a:pt x="167" y="526"/>
                    <a:pt x="167" y="493"/>
                    <a:pt x="134" y="493"/>
                  </a:cubicBezTo>
                  <a:lnTo>
                    <a:pt x="100" y="493"/>
                  </a:lnTo>
                  <a:lnTo>
                    <a:pt x="33" y="526"/>
                  </a:lnTo>
                  <a:cubicBezTo>
                    <a:pt x="0" y="560"/>
                    <a:pt x="0" y="560"/>
                    <a:pt x="0" y="593"/>
                  </a:cubicBezTo>
                  <a:cubicBezTo>
                    <a:pt x="0" y="593"/>
                    <a:pt x="0" y="626"/>
                    <a:pt x="0" y="660"/>
                  </a:cubicBezTo>
                  <a:lnTo>
                    <a:pt x="0" y="1827"/>
                  </a:lnTo>
                  <a:cubicBezTo>
                    <a:pt x="0" y="1927"/>
                    <a:pt x="0" y="2027"/>
                    <a:pt x="33" y="2127"/>
                  </a:cubicBezTo>
                  <a:cubicBezTo>
                    <a:pt x="33" y="2194"/>
                    <a:pt x="67" y="2261"/>
                    <a:pt x="134" y="2327"/>
                  </a:cubicBezTo>
                  <a:cubicBezTo>
                    <a:pt x="167" y="2394"/>
                    <a:pt x="200" y="2428"/>
                    <a:pt x="267" y="2428"/>
                  </a:cubicBezTo>
                  <a:cubicBezTo>
                    <a:pt x="367" y="2428"/>
                    <a:pt x="434" y="2394"/>
                    <a:pt x="500" y="2361"/>
                  </a:cubicBezTo>
                  <a:cubicBezTo>
                    <a:pt x="601" y="2294"/>
                    <a:pt x="667" y="2227"/>
                    <a:pt x="734" y="2161"/>
                  </a:cubicBezTo>
                  <a:cubicBezTo>
                    <a:pt x="801" y="2061"/>
                    <a:pt x="867" y="1994"/>
                    <a:pt x="901" y="1894"/>
                  </a:cubicBezTo>
                  <a:cubicBezTo>
                    <a:pt x="934" y="1794"/>
                    <a:pt x="967" y="1694"/>
                    <a:pt x="1001" y="1560"/>
                  </a:cubicBezTo>
                  <a:cubicBezTo>
                    <a:pt x="1001" y="1460"/>
                    <a:pt x="1034" y="1327"/>
                    <a:pt x="1034" y="1227"/>
                  </a:cubicBezTo>
                  <a:lnTo>
                    <a:pt x="1034" y="59"/>
                  </a:lnTo>
                  <a:cubicBezTo>
                    <a:pt x="1034" y="26"/>
                    <a:pt x="1034" y="26"/>
                    <a:pt x="1034" y="26"/>
                  </a:cubicBezTo>
                  <a:cubicBezTo>
                    <a:pt x="1018" y="9"/>
                    <a:pt x="1009" y="1"/>
                    <a:pt x="1005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137"/>
            <p:cNvSpPr/>
            <p:nvPr/>
          </p:nvSpPr>
          <p:spPr>
            <a:xfrm>
              <a:off x="3504350" y="1672100"/>
              <a:ext cx="23375" cy="59600"/>
            </a:xfrm>
            <a:custGeom>
              <a:avLst/>
              <a:gdLst/>
              <a:ahLst/>
              <a:cxnLst/>
              <a:rect l="l" t="t" r="r" b="b"/>
              <a:pathLst>
                <a:path w="935" h="2384" extrusionOk="0">
                  <a:moveTo>
                    <a:pt x="667" y="282"/>
                  </a:moveTo>
                  <a:cubicBezTo>
                    <a:pt x="734" y="316"/>
                    <a:pt x="767" y="382"/>
                    <a:pt x="767" y="516"/>
                  </a:cubicBezTo>
                  <a:cubicBezTo>
                    <a:pt x="767" y="616"/>
                    <a:pt x="734" y="749"/>
                    <a:pt x="667" y="816"/>
                  </a:cubicBezTo>
                  <a:cubicBezTo>
                    <a:pt x="634" y="916"/>
                    <a:pt x="567" y="983"/>
                    <a:pt x="467" y="1049"/>
                  </a:cubicBezTo>
                  <a:lnTo>
                    <a:pt x="134" y="1216"/>
                  </a:lnTo>
                  <a:lnTo>
                    <a:pt x="134" y="516"/>
                  </a:lnTo>
                  <a:lnTo>
                    <a:pt x="467" y="349"/>
                  </a:lnTo>
                  <a:cubicBezTo>
                    <a:pt x="567" y="282"/>
                    <a:pt x="634" y="282"/>
                    <a:pt x="667" y="282"/>
                  </a:cubicBezTo>
                  <a:close/>
                  <a:moveTo>
                    <a:pt x="699" y="1"/>
                  </a:moveTo>
                  <a:cubicBezTo>
                    <a:pt x="678" y="1"/>
                    <a:pt x="656" y="4"/>
                    <a:pt x="634" y="15"/>
                  </a:cubicBezTo>
                  <a:cubicBezTo>
                    <a:pt x="601" y="15"/>
                    <a:pt x="534" y="49"/>
                    <a:pt x="467" y="82"/>
                  </a:cubicBezTo>
                  <a:lnTo>
                    <a:pt x="33" y="349"/>
                  </a:lnTo>
                  <a:cubicBezTo>
                    <a:pt x="33" y="349"/>
                    <a:pt x="0" y="349"/>
                    <a:pt x="0" y="382"/>
                  </a:cubicBezTo>
                  <a:cubicBezTo>
                    <a:pt x="0" y="382"/>
                    <a:pt x="0" y="416"/>
                    <a:pt x="0" y="449"/>
                  </a:cubicBezTo>
                  <a:lnTo>
                    <a:pt x="0" y="2317"/>
                  </a:lnTo>
                  <a:cubicBezTo>
                    <a:pt x="0" y="2350"/>
                    <a:pt x="0" y="2350"/>
                    <a:pt x="0" y="2384"/>
                  </a:cubicBezTo>
                  <a:lnTo>
                    <a:pt x="33" y="2384"/>
                  </a:lnTo>
                  <a:lnTo>
                    <a:pt x="134" y="2317"/>
                  </a:lnTo>
                  <a:cubicBezTo>
                    <a:pt x="134" y="2317"/>
                    <a:pt x="134" y="2284"/>
                    <a:pt x="167" y="2284"/>
                  </a:cubicBezTo>
                  <a:cubicBezTo>
                    <a:pt x="167" y="2250"/>
                    <a:pt x="167" y="2250"/>
                    <a:pt x="167" y="2217"/>
                  </a:cubicBezTo>
                  <a:lnTo>
                    <a:pt x="167" y="1483"/>
                  </a:lnTo>
                  <a:lnTo>
                    <a:pt x="467" y="1283"/>
                  </a:lnTo>
                  <a:lnTo>
                    <a:pt x="767" y="1883"/>
                  </a:lnTo>
                  <a:lnTo>
                    <a:pt x="767" y="1917"/>
                  </a:lnTo>
                  <a:lnTo>
                    <a:pt x="834" y="1917"/>
                  </a:lnTo>
                  <a:lnTo>
                    <a:pt x="934" y="1850"/>
                  </a:lnTo>
                  <a:cubicBezTo>
                    <a:pt x="934" y="1850"/>
                    <a:pt x="934" y="1850"/>
                    <a:pt x="934" y="1817"/>
                  </a:cubicBezTo>
                  <a:cubicBezTo>
                    <a:pt x="934" y="1817"/>
                    <a:pt x="934" y="1783"/>
                    <a:pt x="934" y="1783"/>
                  </a:cubicBezTo>
                  <a:cubicBezTo>
                    <a:pt x="934" y="1750"/>
                    <a:pt x="934" y="1750"/>
                    <a:pt x="934" y="1750"/>
                  </a:cubicBezTo>
                  <a:lnTo>
                    <a:pt x="667" y="1150"/>
                  </a:lnTo>
                  <a:cubicBezTo>
                    <a:pt x="734" y="1049"/>
                    <a:pt x="801" y="949"/>
                    <a:pt x="867" y="816"/>
                  </a:cubicBezTo>
                  <a:cubicBezTo>
                    <a:pt x="901" y="683"/>
                    <a:pt x="934" y="549"/>
                    <a:pt x="934" y="416"/>
                  </a:cubicBezTo>
                  <a:cubicBezTo>
                    <a:pt x="934" y="316"/>
                    <a:pt x="934" y="249"/>
                    <a:pt x="901" y="149"/>
                  </a:cubicBezTo>
                  <a:cubicBezTo>
                    <a:pt x="867" y="115"/>
                    <a:pt x="834" y="49"/>
                    <a:pt x="801" y="15"/>
                  </a:cubicBezTo>
                  <a:cubicBezTo>
                    <a:pt x="778" y="15"/>
                    <a:pt x="741" y="1"/>
                    <a:pt x="699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137"/>
            <p:cNvSpPr/>
            <p:nvPr/>
          </p:nvSpPr>
          <p:spPr>
            <a:xfrm>
              <a:off x="3535200" y="1649325"/>
              <a:ext cx="24200" cy="64650"/>
            </a:xfrm>
            <a:custGeom>
              <a:avLst/>
              <a:gdLst/>
              <a:ahLst/>
              <a:cxnLst/>
              <a:rect l="l" t="t" r="r" b="b"/>
              <a:pathLst>
                <a:path w="968" h="2586" extrusionOk="0">
                  <a:moveTo>
                    <a:pt x="938" y="1"/>
                  </a:moveTo>
                  <a:cubicBezTo>
                    <a:pt x="934" y="1"/>
                    <a:pt x="934" y="9"/>
                    <a:pt x="934" y="26"/>
                  </a:cubicBezTo>
                  <a:lnTo>
                    <a:pt x="834" y="59"/>
                  </a:lnTo>
                  <a:cubicBezTo>
                    <a:pt x="834" y="59"/>
                    <a:pt x="801" y="92"/>
                    <a:pt x="801" y="92"/>
                  </a:cubicBezTo>
                  <a:cubicBezTo>
                    <a:pt x="801" y="126"/>
                    <a:pt x="801" y="159"/>
                    <a:pt x="801" y="159"/>
                  </a:cubicBezTo>
                  <a:lnTo>
                    <a:pt x="801" y="1594"/>
                  </a:lnTo>
                  <a:lnTo>
                    <a:pt x="200" y="526"/>
                  </a:lnTo>
                  <a:cubicBezTo>
                    <a:pt x="167" y="526"/>
                    <a:pt x="167" y="493"/>
                    <a:pt x="167" y="493"/>
                  </a:cubicBezTo>
                  <a:lnTo>
                    <a:pt x="100" y="493"/>
                  </a:lnTo>
                  <a:lnTo>
                    <a:pt x="34" y="526"/>
                  </a:lnTo>
                  <a:cubicBezTo>
                    <a:pt x="34" y="526"/>
                    <a:pt x="34" y="559"/>
                    <a:pt x="0" y="559"/>
                  </a:cubicBezTo>
                  <a:cubicBezTo>
                    <a:pt x="0" y="593"/>
                    <a:pt x="0" y="626"/>
                    <a:pt x="0" y="626"/>
                  </a:cubicBezTo>
                  <a:lnTo>
                    <a:pt x="0" y="2528"/>
                  </a:lnTo>
                  <a:cubicBezTo>
                    <a:pt x="0" y="2528"/>
                    <a:pt x="0" y="2561"/>
                    <a:pt x="0" y="2561"/>
                  </a:cubicBezTo>
                  <a:cubicBezTo>
                    <a:pt x="17" y="2578"/>
                    <a:pt x="25" y="2586"/>
                    <a:pt x="30" y="2586"/>
                  </a:cubicBezTo>
                  <a:cubicBezTo>
                    <a:pt x="34" y="2586"/>
                    <a:pt x="34" y="2578"/>
                    <a:pt x="34" y="2561"/>
                  </a:cubicBezTo>
                  <a:lnTo>
                    <a:pt x="134" y="2528"/>
                  </a:lnTo>
                  <a:cubicBezTo>
                    <a:pt x="134" y="2528"/>
                    <a:pt x="167" y="2494"/>
                    <a:pt x="167" y="2494"/>
                  </a:cubicBezTo>
                  <a:cubicBezTo>
                    <a:pt x="167" y="2461"/>
                    <a:pt x="167" y="2427"/>
                    <a:pt x="167" y="2427"/>
                  </a:cubicBezTo>
                  <a:lnTo>
                    <a:pt x="167" y="993"/>
                  </a:lnTo>
                  <a:lnTo>
                    <a:pt x="768" y="2061"/>
                  </a:lnTo>
                  <a:cubicBezTo>
                    <a:pt x="768" y="2061"/>
                    <a:pt x="801" y="2094"/>
                    <a:pt x="801" y="2094"/>
                  </a:cubicBezTo>
                  <a:lnTo>
                    <a:pt x="868" y="2094"/>
                  </a:lnTo>
                  <a:lnTo>
                    <a:pt x="934" y="2061"/>
                  </a:lnTo>
                  <a:cubicBezTo>
                    <a:pt x="934" y="2027"/>
                    <a:pt x="934" y="2027"/>
                    <a:pt x="968" y="1994"/>
                  </a:cubicBezTo>
                  <a:cubicBezTo>
                    <a:pt x="968" y="1994"/>
                    <a:pt x="968" y="1960"/>
                    <a:pt x="968" y="1960"/>
                  </a:cubicBezTo>
                  <a:lnTo>
                    <a:pt x="968" y="59"/>
                  </a:lnTo>
                  <a:cubicBezTo>
                    <a:pt x="968" y="59"/>
                    <a:pt x="968" y="26"/>
                    <a:pt x="968" y="26"/>
                  </a:cubicBezTo>
                  <a:cubicBezTo>
                    <a:pt x="951" y="9"/>
                    <a:pt x="943" y="1"/>
                    <a:pt x="938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137"/>
            <p:cNvSpPr/>
            <p:nvPr/>
          </p:nvSpPr>
          <p:spPr>
            <a:xfrm>
              <a:off x="3803725" y="1540925"/>
              <a:ext cx="87575" cy="129900"/>
            </a:xfrm>
            <a:custGeom>
              <a:avLst/>
              <a:gdLst/>
              <a:ahLst/>
              <a:cxnLst/>
              <a:rect l="l" t="t" r="r" b="b"/>
              <a:pathLst>
                <a:path w="3503" h="5196" extrusionOk="0">
                  <a:moveTo>
                    <a:pt x="3303" y="159"/>
                  </a:moveTo>
                  <a:lnTo>
                    <a:pt x="3303" y="192"/>
                  </a:lnTo>
                  <a:cubicBezTo>
                    <a:pt x="3303" y="192"/>
                    <a:pt x="3303" y="192"/>
                    <a:pt x="3303" y="259"/>
                  </a:cubicBezTo>
                  <a:lnTo>
                    <a:pt x="3303" y="3061"/>
                  </a:lnTo>
                  <a:cubicBezTo>
                    <a:pt x="3303" y="3161"/>
                    <a:pt x="3269" y="3261"/>
                    <a:pt x="3169" y="3328"/>
                  </a:cubicBezTo>
                  <a:lnTo>
                    <a:pt x="234" y="5029"/>
                  </a:lnTo>
                  <a:lnTo>
                    <a:pt x="200" y="5029"/>
                  </a:lnTo>
                  <a:cubicBezTo>
                    <a:pt x="167" y="4996"/>
                    <a:pt x="167" y="4962"/>
                    <a:pt x="167" y="4962"/>
                  </a:cubicBezTo>
                  <a:lnTo>
                    <a:pt x="167" y="2160"/>
                  </a:lnTo>
                  <a:cubicBezTo>
                    <a:pt x="167" y="2027"/>
                    <a:pt x="234" y="1927"/>
                    <a:pt x="301" y="1860"/>
                  </a:cubicBezTo>
                  <a:lnTo>
                    <a:pt x="3269" y="159"/>
                  </a:lnTo>
                  <a:close/>
                  <a:moveTo>
                    <a:pt x="3269" y="0"/>
                  </a:moveTo>
                  <a:cubicBezTo>
                    <a:pt x="3236" y="0"/>
                    <a:pt x="3203" y="9"/>
                    <a:pt x="3169" y="25"/>
                  </a:cubicBezTo>
                  <a:lnTo>
                    <a:pt x="234" y="1727"/>
                  </a:lnTo>
                  <a:cubicBezTo>
                    <a:pt x="100" y="1827"/>
                    <a:pt x="0" y="1993"/>
                    <a:pt x="0" y="2160"/>
                  </a:cubicBezTo>
                  <a:lnTo>
                    <a:pt x="0" y="4962"/>
                  </a:lnTo>
                  <a:cubicBezTo>
                    <a:pt x="0" y="5029"/>
                    <a:pt x="34" y="5129"/>
                    <a:pt x="100" y="5162"/>
                  </a:cubicBezTo>
                  <a:cubicBezTo>
                    <a:pt x="134" y="5196"/>
                    <a:pt x="167" y="5196"/>
                    <a:pt x="200" y="5196"/>
                  </a:cubicBezTo>
                  <a:cubicBezTo>
                    <a:pt x="234" y="5196"/>
                    <a:pt x="267" y="5196"/>
                    <a:pt x="301" y="5162"/>
                  </a:cubicBezTo>
                  <a:lnTo>
                    <a:pt x="3269" y="3461"/>
                  </a:lnTo>
                  <a:cubicBezTo>
                    <a:pt x="3403" y="3361"/>
                    <a:pt x="3469" y="3228"/>
                    <a:pt x="3469" y="3061"/>
                  </a:cubicBezTo>
                  <a:lnTo>
                    <a:pt x="3469" y="259"/>
                  </a:lnTo>
                  <a:cubicBezTo>
                    <a:pt x="3503" y="159"/>
                    <a:pt x="3436" y="92"/>
                    <a:pt x="3369" y="25"/>
                  </a:cubicBezTo>
                  <a:cubicBezTo>
                    <a:pt x="3336" y="9"/>
                    <a:pt x="3303" y="0"/>
                    <a:pt x="3269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137"/>
            <p:cNvSpPr/>
            <p:nvPr/>
          </p:nvSpPr>
          <p:spPr>
            <a:xfrm>
              <a:off x="3806225" y="1562400"/>
              <a:ext cx="82575" cy="60050"/>
            </a:xfrm>
            <a:custGeom>
              <a:avLst/>
              <a:gdLst/>
              <a:ahLst/>
              <a:cxnLst/>
              <a:rect l="l" t="t" r="r" b="b"/>
              <a:pathLst>
                <a:path w="3303" h="2402" extrusionOk="0">
                  <a:moveTo>
                    <a:pt x="3303" y="0"/>
                  </a:moveTo>
                  <a:lnTo>
                    <a:pt x="0" y="1935"/>
                  </a:lnTo>
                  <a:lnTo>
                    <a:pt x="0" y="2402"/>
                  </a:lnTo>
                  <a:lnTo>
                    <a:pt x="3303" y="501"/>
                  </a:lnTo>
                  <a:lnTo>
                    <a:pt x="3303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137"/>
            <p:cNvSpPr/>
            <p:nvPr/>
          </p:nvSpPr>
          <p:spPr>
            <a:xfrm>
              <a:off x="3832900" y="1559275"/>
              <a:ext cx="115125" cy="153250"/>
            </a:xfrm>
            <a:custGeom>
              <a:avLst/>
              <a:gdLst/>
              <a:ahLst/>
              <a:cxnLst/>
              <a:rect l="l" t="t" r="r" b="b"/>
              <a:pathLst>
                <a:path w="4605" h="6130" extrusionOk="0">
                  <a:moveTo>
                    <a:pt x="4521" y="0"/>
                  </a:moveTo>
                  <a:cubicBezTo>
                    <a:pt x="4504" y="0"/>
                    <a:pt x="4487" y="9"/>
                    <a:pt x="4471" y="25"/>
                  </a:cubicBezTo>
                  <a:lnTo>
                    <a:pt x="2403" y="1226"/>
                  </a:lnTo>
                  <a:cubicBezTo>
                    <a:pt x="2319" y="1254"/>
                    <a:pt x="2352" y="1375"/>
                    <a:pt x="2423" y="1375"/>
                  </a:cubicBezTo>
                  <a:cubicBezTo>
                    <a:pt x="2437" y="1375"/>
                    <a:pt x="2453" y="1370"/>
                    <a:pt x="2469" y="1359"/>
                  </a:cubicBezTo>
                  <a:lnTo>
                    <a:pt x="4437" y="225"/>
                  </a:lnTo>
                  <a:lnTo>
                    <a:pt x="4437" y="3461"/>
                  </a:lnTo>
                  <a:lnTo>
                    <a:pt x="168" y="5929"/>
                  </a:lnTo>
                  <a:lnTo>
                    <a:pt x="168" y="4095"/>
                  </a:lnTo>
                  <a:cubicBezTo>
                    <a:pt x="168" y="4061"/>
                    <a:pt x="134" y="4028"/>
                    <a:pt x="101" y="4028"/>
                  </a:cubicBezTo>
                  <a:cubicBezTo>
                    <a:pt x="34" y="4028"/>
                    <a:pt x="1" y="4061"/>
                    <a:pt x="1" y="4095"/>
                  </a:cubicBezTo>
                  <a:lnTo>
                    <a:pt x="1" y="6063"/>
                  </a:lnTo>
                  <a:cubicBezTo>
                    <a:pt x="1" y="6096"/>
                    <a:pt x="34" y="6130"/>
                    <a:pt x="68" y="6130"/>
                  </a:cubicBezTo>
                  <a:lnTo>
                    <a:pt x="134" y="6130"/>
                  </a:lnTo>
                  <a:lnTo>
                    <a:pt x="4571" y="3561"/>
                  </a:lnTo>
                  <a:cubicBezTo>
                    <a:pt x="4571" y="3561"/>
                    <a:pt x="4604" y="3528"/>
                    <a:pt x="4604" y="3494"/>
                  </a:cubicBezTo>
                  <a:lnTo>
                    <a:pt x="4604" y="92"/>
                  </a:lnTo>
                  <a:cubicBezTo>
                    <a:pt x="4604" y="59"/>
                    <a:pt x="4571" y="25"/>
                    <a:pt x="4571" y="25"/>
                  </a:cubicBezTo>
                  <a:cubicBezTo>
                    <a:pt x="4554" y="9"/>
                    <a:pt x="4537" y="0"/>
                    <a:pt x="4521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137"/>
            <p:cNvSpPr/>
            <p:nvPr/>
          </p:nvSpPr>
          <p:spPr>
            <a:xfrm>
              <a:off x="3839575" y="1579900"/>
              <a:ext cx="101775" cy="113450"/>
            </a:xfrm>
            <a:custGeom>
              <a:avLst/>
              <a:gdLst/>
              <a:ahLst/>
              <a:cxnLst/>
              <a:rect l="l" t="t" r="r" b="b"/>
              <a:pathLst>
                <a:path w="4071" h="4538" extrusionOk="0">
                  <a:moveTo>
                    <a:pt x="3537" y="1"/>
                  </a:moveTo>
                  <a:lnTo>
                    <a:pt x="2136" y="835"/>
                  </a:lnTo>
                  <a:cubicBezTo>
                    <a:pt x="2102" y="835"/>
                    <a:pt x="2069" y="901"/>
                    <a:pt x="2102" y="935"/>
                  </a:cubicBezTo>
                  <a:cubicBezTo>
                    <a:pt x="2126" y="958"/>
                    <a:pt x="2149" y="982"/>
                    <a:pt x="2185" y="982"/>
                  </a:cubicBezTo>
                  <a:cubicBezTo>
                    <a:pt x="2199" y="982"/>
                    <a:pt x="2216" y="978"/>
                    <a:pt x="2236" y="968"/>
                  </a:cubicBezTo>
                  <a:lnTo>
                    <a:pt x="3503" y="234"/>
                  </a:lnTo>
                  <a:cubicBezTo>
                    <a:pt x="3537" y="368"/>
                    <a:pt x="3603" y="468"/>
                    <a:pt x="3703" y="568"/>
                  </a:cubicBezTo>
                  <a:cubicBezTo>
                    <a:pt x="3770" y="601"/>
                    <a:pt x="3837" y="601"/>
                    <a:pt x="3903" y="601"/>
                  </a:cubicBezTo>
                  <a:lnTo>
                    <a:pt x="3903" y="1769"/>
                  </a:lnTo>
                  <a:cubicBezTo>
                    <a:pt x="3670" y="1969"/>
                    <a:pt x="3503" y="2269"/>
                    <a:pt x="3503" y="2603"/>
                  </a:cubicBezTo>
                  <a:lnTo>
                    <a:pt x="568" y="4304"/>
                  </a:lnTo>
                  <a:cubicBezTo>
                    <a:pt x="568" y="4137"/>
                    <a:pt x="501" y="4037"/>
                    <a:pt x="368" y="3970"/>
                  </a:cubicBezTo>
                  <a:cubicBezTo>
                    <a:pt x="329" y="3931"/>
                    <a:pt x="289" y="3915"/>
                    <a:pt x="250" y="3915"/>
                  </a:cubicBezTo>
                  <a:cubicBezTo>
                    <a:pt x="223" y="3915"/>
                    <a:pt x="195" y="3923"/>
                    <a:pt x="167" y="3937"/>
                  </a:cubicBezTo>
                  <a:lnTo>
                    <a:pt x="167" y="3103"/>
                  </a:lnTo>
                  <a:cubicBezTo>
                    <a:pt x="167" y="3053"/>
                    <a:pt x="126" y="3028"/>
                    <a:pt x="84" y="3028"/>
                  </a:cubicBezTo>
                  <a:cubicBezTo>
                    <a:pt x="42" y="3028"/>
                    <a:pt x="1" y="3053"/>
                    <a:pt x="1" y="3103"/>
                  </a:cubicBezTo>
                  <a:lnTo>
                    <a:pt x="1" y="4037"/>
                  </a:lnTo>
                  <a:cubicBezTo>
                    <a:pt x="1" y="4070"/>
                    <a:pt x="34" y="4104"/>
                    <a:pt x="67" y="4104"/>
                  </a:cubicBezTo>
                  <a:cubicBezTo>
                    <a:pt x="67" y="4120"/>
                    <a:pt x="76" y="4129"/>
                    <a:pt x="88" y="4129"/>
                  </a:cubicBezTo>
                  <a:cubicBezTo>
                    <a:pt x="101" y="4129"/>
                    <a:pt x="117" y="4120"/>
                    <a:pt x="134" y="4104"/>
                  </a:cubicBezTo>
                  <a:cubicBezTo>
                    <a:pt x="167" y="4087"/>
                    <a:pt x="192" y="4079"/>
                    <a:pt x="218" y="4079"/>
                  </a:cubicBezTo>
                  <a:cubicBezTo>
                    <a:pt x="243" y="4079"/>
                    <a:pt x="268" y="4087"/>
                    <a:pt x="301" y="4104"/>
                  </a:cubicBezTo>
                  <a:cubicBezTo>
                    <a:pt x="368" y="4204"/>
                    <a:pt x="434" y="4304"/>
                    <a:pt x="401" y="4437"/>
                  </a:cubicBezTo>
                  <a:cubicBezTo>
                    <a:pt x="401" y="4471"/>
                    <a:pt x="434" y="4504"/>
                    <a:pt x="468" y="4504"/>
                  </a:cubicBezTo>
                  <a:lnTo>
                    <a:pt x="501" y="4504"/>
                  </a:lnTo>
                  <a:cubicBezTo>
                    <a:pt x="501" y="4537"/>
                    <a:pt x="534" y="4537"/>
                    <a:pt x="534" y="4537"/>
                  </a:cubicBezTo>
                  <a:lnTo>
                    <a:pt x="3637" y="2736"/>
                  </a:lnTo>
                  <a:cubicBezTo>
                    <a:pt x="3670" y="2736"/>
                    <a:pt x="3670" y="2703"/>
                    <a:pt x="3670" y="2669"/>
                  </a:cubicBezTo>
                  <a:cubicBezTo>
                    <a:pt x="3670" y="2369"/>
                    <a:pt x="3803" y="2102"/>
                    <a:pt x="4037" y="1902"/>
                  </a:cubicBezTo>
                  <a:cubicBezTo>
                    <a:pt x="4070" y="1869"/>
                    <a:pt x="4070" y="1869"/>
                    <a:pt x="4070" y="1835"/>
                  </a:cubicBezTo>
                  <a:lnTo>
                    <a:pt x="4070" y="501"/>
                  </a:lnTo>
                  <a:cubicBezTo>
                    <a:pt x="4070" y="468"/>
                    <a:pt x="4070" y="434"/>
                    <a:pt x="4037" y="401"/>
                  </a:cubicBezTo>
                  <a:lnTo>
                    <a:pt x="3937" y="401"/>
                  </a:lnTo>
                  <a:cubicBezTo>
                    <a:pt x="3920" y="418"/>
                    <a:pt x="3895" y="426"/>
                    <a:pt x="3870" y="426"/>
                  </a:cubicBezTo>
                  <a:cubicBezTo>
                    <a:pt x="3845" y="426"/>
                    <a:pt x="3820" y="418"/>
                    <a:pt x="3803" y="401"/>
                  </a:cubicBezTo>
                  <a:cubicBezTo>
                    <a:pt x="3703" y="334"/>
                    <a:pt x="3670" y="201"/>
                    <a:pt x="3670" y="101"/>
                  </a:cubicBezTo>
                  <a:cubicBezTo>
                    <a:pt x="3670" y="67"/>
                    <a:pt x="3670" y="34"/>
                    <a:pt x="3637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137"/>
            <p:cNvSpPr/>
            <p:nvPr/>
          </p:nvSpPr>
          <p:spPr>
            <a:xfrm>
              <a:off x="3872100" y="1608775"/>
              <a:ext cx="36725" cy="55375"/>
            </a:xfrm>
            <a:custGeom>
              <a:avLst/>
              <a:gdLst/>
              <a:ahLst/>
              <a:cxnLst/>
              <a:rect l="l" t="t" r="r" b="b"/>
              <a:pathLst>
                <a:path w="1469" h="2215" extrusionOk="0">
                  <a:moveTo>
                    <a:pt x="941" y="0"/>
                  </a:moveTo>
                  <a:cubicBezTo>
                    <a:pt x="906" y="0"/>
                    <a:pt x="870" y="4"/>
                    <a:pt x="835" y="13"/>
                  </a:cubicBezTo>
                  <a:cubicBezTo>
                    <a:pt x="801" y="13"/>
                    <a:pt x="768" y="80"/>
                    <a:pt x="768" y="113"/>
                  </a:cubicBezTo>
                  <a:cubicBezTo>
                    <a:pt x="801" y="147"/>
                    <a:pt x="835" y="180"/>
                    <a:pt x="868" y="180"/>
                  </a:cubicBezTo>
                  <a:cubicBezTo>
                    <a:pt x="909" y="166"/>
                    <a:pt x="945" y="158"/>
                    <a:pt x="977" y="158"/>
                  </a:cubicBezTo>
                  <a:cubicBezTo>
                    <a:pt x="1023" y="158"/>
                    <a:pt x="1062" y="174"/>
                    <a:pt x="1101" y="213"/>
                  </a:cubicBezTo>
                  <a:cubicBezTo>
                    <a:pt x="1235" y="347"/>
                    <a:pt x="1302" y="547"/>
                    <a:pt x="1268" y="747"/>
                  </a:cubicBezTo>
                  <a:cubicBezTo>
                    <a:pt x="1302" y="1214"/>
                    <a:pt x="1068" y="1681"/>
                    <a:pt x="701" y="1981"/>
                  </a:cubicBezTo>
                  <a:cubicBezTo>
                    <a:pt x="642" y="2020"/>
                    <a:pt x="584" y="2037"/>
                    <a:pt x="525" y="2037"/>
                  </a:cubicBezTo>
                  <a:cubicBezTo>
                    <a:pt x="484" y="2037"/>
                    <a:pt x="442" y="2029"/>
                    <a:pt x="401" y="2015"/>
                  </a:cubicBezTo>
                  <a:cubicBezTo>
                    <a:pt x="234" y="1881"/>
                    <a:pt x="167" y="1681"/>
                    <a:pt x="201" y="1448"/>
                  </a:cubicBezTo>
                  <a:cubicBezTo>
                    <a:pt x="201" y="1381"/>
                    <a:pt x="201" y="1281"/>
                    <a:pt x="234" y="1214"/>
                  </a:cubicBezTo>
                  <a:cubicBezTo>
                    <a:pt x="234" y="1147"/>
                    <a:pt x="201" y="1114"/>
                    <a:pt x="167" y="1114"/>
                  </a:cubicBezTo>
                  <a:cubicBezTo>
                    <a:pt x="150" y="1105"/>
                    <a:pt x="134" y="1101"/>
                    <a:pt x="121" y="1101"/>
                  </a:cubicBezTo>
                  <a:cubicBezTo>
                    <a:pt x="85" y="1101"/>
                    <a:pt x="67" y="1132"/>
                    <a:pt x="67" y="1181"/>
                  </a:cubicBezTo>
                  <a:cubicBezTo>
                    <a:pt x="34" y="1281"/>
                    <a:pt x="34" y="1348"/>
                    <a:pt x="34" y="1448"/>
                  </a:cubicBezTo>
                  <a:cubicBezTo>
                    <a:pt x="1" y="1714"/>
                    <a:pt x="101" y="1981"/>
                    <a:pt x="334" y="2148"/>
                  </a:cubicBezTo>
                  <a:cubicBezTo>
                    <a:pt x="368" y="2181"/>
                    <a:pt x="434" y="2215"/>
                    <a:pt x="534" y="2215"/>
                  </a:cubicBezTo>
                  <a:cubicBezTo>
                    <a:pt x="601" y="2215"/>
                    <a:pt x="701" y="2181"/>
                    <a:pt x="768" y="2115"/>
                  </a:cubicBezTo>
                  <a:cubicBezTo>
                    <a:pt x="1201" y="1781"/>
                    <a:pt x="1435" y="1281"/>
                    <a:pt x="1435" y="747"/>
                  </a:cubicBezTo>
                  <a:cubicBezTo>
                    <a:pt x="1468" y="480"/>
                    <a:pt x="1368" y="247"/>
                    <a:pt x="1201" y="80"/>
                  </a:cubicBezTo>
                  <a:cubicBezTo>
                    <a:pt x="1128" y="31"/>
                    <a:pt x="1037" y="0"/>
                    <a:pt x="941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137"/>
            <p:cNvSpPr/>
            <p:nvPr/>
          </p:nvSpPr>
          <p:spPr>
            <a:xfrm>
              <a:off x="3782050" y="1465750"/>
              <a:ext cx="186825" cy="305150"/>
            </a:xfrm>
            <a:custGeom>
              <a:avLst/>
              <a:gdLst/>
              <a:ahLst/>
              <a:cxnLst/>
              <a:rect l="l" t="t" r="r" b="b"/>
              <a:pathLst>
                <a:path w="7473" h="12206" extrusionOk="0">
                  <a:moveTo>
                    <a:pt x="5037" y="164"/>
                  </a:moveTo>
                  <a:cubicBezTo>
                    <a:pt x="5337" y="164"/>
                    <a:pt x="5604" y="264"/>
                    <a:pt x="5871" y="397"/>
                  </a:cubicBezTo>
                  <a:cubicBezTo>
                    <a:pt x="6738" y="931"/>
                    <a:pt x="7272" y="2265"/>
                    <a:pt x="7272" y="4000"/>
                  </a:cubicBezTo>
                  <a:cubicBezTo>
                    <a:pt x="7272" y="7069"/>
                    <a:pt x="5671" y="10504"/>
                    <a:pt x="3669" y="11638"/>
                  </a:cubicBezTo>
                  <a:cubicBezTo>
                    <a:pt x="3324" y="11888"/>
                    <a:pt x="2911" y="12016"/>
                    <a:pt x="2497" y="12016"/>
                  </a:cubicBezTo>
                  <a:cubicBezTo>
                    <a:pt x="2191" y="12016"/>
                    <a:pt x="1884" y="11947"/>
                    <a:pt x="1601" y="11805"/>
                  </a:cubicBezTo>
                  <a:cubicBezTo>
                    <a:pt x="701" y="11272"/>
                    <a:pt x="167" y="9937"/>
                    <a:pt x="167" y="8203"/>
                  </a:cubicBezTo>
                  <a:cubicBezTo>
                    <a:pt x="167" y="5134"/>
                    <a:pt x="1801" y="1698"/>
                    <a:pt x="3769" y="564"/>
                  </a:cubicBezTo>
                  <a:cubicBezTo>
                    <a:pt x="4170" y="330"/>
                    <a:pt x="4603" y="197"/>
                    <a:pt x="5037" y="197"/>
                  </a:cubicBezTo>
                  <a:lnTo>
                    <a:pt x="5037" y="164"/>
                  </a:lnTo>
                  <a:close/>
                  <a:moveTo>
                    <a:pt x="5029" y="1"/>
                  </a:moveTo>
                  <a:cubicBezTo>
                    <a:pt x="4612" y="1"/>
                    <a:pt x="4168" y="137"/>
                    <a:pt x="3703" y="397"/>
                  </a:cubicBezTo>
                  <a:cubicBezTo>
                    <a:pt x="1668" y="1565"/>
                    <a:pt x="0" y="5067"/>
                    <a:pt x="0" y="8203"/>
                  </a:cubicBezTo>
                  <a:cubicBezTo>
                    <a:pt x="0" y="10037"/>
                    <a:pt x="567" y="11372"/>
                    <a:pt x="1534" y="11939"/>
                  </a:cubicBezTo>
                  <a:cubicBezTo>
                    <a:pt x="1801" y="12105"/>
                    <a:pt x="2135" y="12206"/>
                    <a:pt x="2468" y="12206"/>
                  </a:cubicBezTo>
                  <a:cubicBezTo>
                    <a:pt x="2935" y="12172"/>
                    <a:pt x="3402" y="12039"/>
                    <a:pt x="3803" y="11805"/>
                  </a:cubicBezTo>
                  <a:cubicBezTo>
                    <a:pt x="5804" y="10604"/>
                    <a:pt x="7472" y="7102"/>
                    <a:pt x="7472" y="4000"/>
                  </a:cubicBezTo>
                  <a:cubicBezTo>
                    <a:pt x="7472" y="2165"/>
                    <a:pt x="6938" y="797"/>
                    <a:pt x="5971" y="264"/>
                  </a:cubicBezTo>
                  <a:cubicBezTo>
                    <a:pt x="5676" y="87"/>
                    <a:pt x="5361" y="1"/>
                    <a:pt x="5029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137"/>
            <p:cNvSpPr/>
            <p:nvPr/>
          </p:nvSpPr>
          <p:spPr>
            <a:xfrm>
              <a:off x="4312425" y="1183100"/>
              <a:ext cx="80250" cy="47425"/>
            </a:xfrm>
            <a:custGeom>
              <a:avLst/>
              <a:gdLst/>
              <a:ahLst/>
              <a:cxnLst/>
              <a:rect l="l" t="t" r="r" b="b"/>
              <a:pathLst>
                <a:path w="3210" h="1897" extrusionOk="0">
                  <a:moveTo>
                    <a:pt x="3075" y="1"/>
                  </a:moveTo>
                  <a:cubicBezTo>
                    <a:pt x="3053" y="1"/>
                    <a:pt x="3028" y="9"/>
                    <a:pt x="3002" y="28"/>
                  </a:cubicBezTo>
                  <a:lnTo>
                    <a:pt x="67" y="1729"/>
                  </a:lnTo>
                  <a:cubicBezTo>
                    <a:pt x="0" y="1729"/>
                    <a:pt x="0" y="1796"/>
                    <a:pt x="34" y="1863"/>
                  </a:cubicBezTo>
                  <a:cubicBezTo>
                    <a:pt x="34" y="1896"/>
                    <a:pt x="67" y="1896"/>
                    <a:pt x="100" y="1896"/>
                  </a:cubicBezTo>
                  <a:lnTo>
                    <a:pt x="167" y="1896"/>
                  </a:lnTo>
                  <a:lnTo>
                    <a:pt x="3102" y="195"/>
                  </a:lnTo>
                  <a:cubicBezTo>
                    <a:pt x="3210" y="141"/>
                    <a:pt x="3166" y="1"/>
                    <a:pt x="3075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137"/>
            <p:cNvSpPr/>
            <p:nvPr/>
          </p:nvSpPr>
          <p:spPr>
            <a:xfrm>
              <a:off x="4312425" y="1207275"/>
              <a:ext cx="80250" cy="48250"/>
            </a:xfrm>
            <a:custGeom>
              <a:avLst/>
              <a:gdLst/>
              <a:ahLst/>
              <a:cxnLst/>
              <a:rect l="l" t="t" r="r" b="b"/>
              <a:pathLst>
                <a:path w="3210" h="1930" extrusionOk="0">
                  <a:moveTo>
                    <a:pt x="3075" y="1"/>
                  </a:moveTo>
                  <a:cubicBezTo>
                    <a:pt x="3053" y="1"/>
                    <a:pt x="3028" y="9"/>
                    <a:pt x="3002" y="28"/>
                  </a:cubicBezTo>
                  <a:lnTo>
                    <a:pt x="67" y="1730"/>
                  </a:lnTo>
                  <a:cubicBezTo>
                    <a:pt x="0" y="1763"/>
                    <a:pt x="0" y="1830"/>
                    <a:pt x="34" y="1863"/>
                  </a:cubicBezTo>
                  <a:cubicBezTo>
                    <a:pt x="34" y="1896"/>
                    <a:pt x="67" y="1930"/>
                    <a:pt x="100" y="1930"/>
                  </a:cubicBezTo>
                  <a:cubicBezTo>
                    <a:pt x="134" y="1930"/>
                    <a:pt x="167" y="1896"/>
                    <a:pt x="167" y="1896"/>
                  </a:cubicBezTo>
                  <a:lnTo>
                    <a:pt x="3102" y="195"/>
                  </a:lnTo>
                  <a:cubicBezTo>
                    <a:pt x="3210" y="141"/>
                    <a:pt x="3166" y="1"/>
                    <a:pt x="3075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137"/>
            <p:cNvSpPr/>
            <p:nvPr/>
          </p:nvSpPr>
          <p:spPr>
            <a:xfrm>
              <a:off x="4311575" y="1231550"/>
              <a:ext cx="81175" cy="48175"/>
            </a:xfrm>
            <a:custGeom>
              <a:avLst/>
              <a:gdLst/>
              <a:ahLst/>
              <a:cxnLst/>
              <a:rect l="l" t="t" r="r" b="b"/>
              <a:pathLst>
                <a:path w="3247" h="1927" extrusionOk="0">
                  <a:moveTo>
                    <a:pt x="3101" y="0"/>
                  </a:moveTo>
                  <a:cubicBezTo>
                    <a:pt x="3081" y="0"/>
                    <a:pt x="3059" y="8"/>
                    <a:pt x="3036" y="25"/>
                  </a:cubicBezTo>
                  <a:lnTo>
                    <a:pt x="101" y="1726"/>
                  </a:lnTo>
                  <a:cubicBezTo>
                    <a:pt x="1" y="1793"/>
                    <a:pt x="34" y="1926"/>
                    <a:pt x="134" y="1926"/>
                  </a:cubicBezTo>
                  <a:lnTo>
                    <a:pt x="201" y="1926"/>
                  </a:lnTo>
                  <a:lnTo>
                    <a:pt x="3136" y="225"/>
                  </a:lnTo>
                  <a:cubicBezTo>
                    <a:pt x="3247" y="170"/>
                    <a:pt x="3197" y="0"/>
                    <a:pt x="310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137"/>
            <p:cNvSpPr/>
            <p:nvPr/>
          </p:nvSpPr>
          <p:spPr>
            <a:xfrm>
              <a:off x="3370075" y="1648425"/>
              <a:ext cx="1022600" cy="591975"/>
            </a:xfrm>
            <a:custGeom>
              <a:avLst/>
              <a:gdLst/>
              <a:ahLst/>
              <a:cxnLst/>
              <a:rect l="l" t="t" r="r" b="b"/>
              <a:pathLst>
                <a:path w="40904" h="23679" extrusionOk="0">
                  <a:moveTo>
                    <a:pt x="40769" y="1"/>
                  </a:moveTo>
                  <a:cubicBezTo>
                    <a:pt x="40747" y="1"/>
                    <a:pt x="40722" y="9"/>
                    <a:pt x="40696" y="28"/>
                  </a:cubicBezTo>
                  <a:lnTo>
                    <a:pt x="67" y="23479"/>
                  </a:lnTo>
                  <a:cubicBezTo>
                    <a:pt x="1" y="23512"/>
                    <a:pt x="1" y="23579"/>
                    <a:pt x="1" y="23645"/>
                  </a:cubicBezTo>
                  <a:cubicBezTo>
                    <a:pt x="34" y="23645"/>
                    <a:pt x="67" y="23679"/>
                    <a:pt x="101" y="23679"/>
                  </a:cubicBezTo>
                  <a:lnTo>
                    <a:pt x="167" y="23679"/>
                  </a:lnTo>
                  <a:lnTo>
                    <a:pt x="40796" y="195"/>
                  </a:lnTo>
                  <a:cubicBezTo>
                    <a:pt x="40904" y="141"/>
                    <a:pt x="40860" y="1"/>
                    <a:pt x="40769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137"/>
            <p:cNvSpPr/>
            <p:nvPr/>
          </p:nvSpPr>
          <p:spPr>
            <a:xfrm>
              <a:off x="3370075" y="2234200"/>
              <a:ext cx="1021600" cy="592450"/>
            </a:xfrm>
            <a:custGeom>
              <a:avLst/>
              <a:gdLst/>
              <a:ahLst/>
              <a:cxnLst/>
              <a:rect l="l" t="t" r="r" b="b"/>
              <a:pathLst>
                <a:path w="40864" h="23698" extrusionOk="0">
                  <a:moveTo>
                    <a:pt x="40754" y="0"/>
                  </a:moveTo>
                  <a:cubicBezTo>
                    <a:pt x="40735" y="0"/>
                    <a:pt x="40716" y="4"/>
                    <a:pt x="40696" y="14"/>
                  </a:cubicBezTo>
                  <a:lnTo>
                    <a:pt x="67" y="23498"/>
                  </a:lnTo>
                  <a:cubicBezTo>
                    <a:pt x="1" y="23531"/>
                    <a:pt x="1" y="23564"/>
                    <a:pt x="1" y="23631"/>
                  </a:cubicBezTo>
                  <a:cubicBezTo>
                    <a:pt x="34" y="23664"/>
                    <a:pt x="67" y="23664"/>
                    <a:pt x="101" y="23698"/>
                  </a:cubicBezTo>
                  <a:cubicBezTo>
                    <a:pt x="134" y="23664"/>
                    <a:pt x="134" y="23664"/>
                    <a:pt x="167" y="23664"/>
                  </a:cubicBezTo>
                  <a:lnTo>
                    <a:pt x="40796" y="214"/>
                  </a:lnTo>
                  <a:cubicBezTo>
                    <a:pt x="40863" y="181"/>
                    <a:pt x="40863" y="114"/>
                    <a:pt x="40863" y="48"/>
                  </a:cubicBezTo>
                  <a:cubicBezTo>
                    <a:pt x="40840" y="24"/>
                    <a:pt x="40799" y="0"/>
                    <a:pt x="40754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137"/>
            <p:cNvSpPr/>
            <p:nvPr/>
          </p:nvSpPr>
          <p:spPr>
            <a:xfrm>
              <a:off x="3372575" y="2319675"/>
              <a:ext cx="1016600" cy="664850"/>
            </a:xfrm>
            <a:custGeom>
              <a:avLst/>
              <a:gdLst/>
              <a:ahLst/>
              <a:cxnLst/>
              <a:rect l="l" t="t" r="r" b="b"/>
              <a:pathLst>
                <a:path w="40664" h="26594" extrusionOk="0">
                  <a:moveTo>
                    <a:pt x="40171" y="0"/>
                  </a:moveTo>
                  <a:cubicBezTo>
                    <a:pt x="40049" y="0"/>
                    <a:pt x="39910" y="43"/>
                    <a:pt x="39762" y="131"/>
                  </a:cubicBezTo>
                  <a:lnTo>
                    <a:pt x="901" y="22580"/>
                  </a:lnTo>
                  <a:cubicBezTo>
                    <a:pt x="368" y="22914"/>
                    <a:pt x="34" y="23481"/>
                    <a:pt x="1" y="24115"/>
                  </a:cubicBezTo>
                  <a:lnTo>
                    <a:pt x="1" y="25950"/>
                  </a:lnTo>
                  <a:cubicBezTo>
                    <a:pt x="1" y="26358"/>
                    <a:pt x="208" y="26593"/>
                    <a:pt x="512" y="26593"/>
                  </a:cubicBezTo>
                  <a:cubicBezTo>
                    <a:pt x="629" y="26593"/>
                    <a:pt x="761" y="26558"/>
                    <a:pt x="901" y="26483"/>
                  </a:cubicBezTo>
                  <a:lnTo>
                    <a:pt x="39762" y="4034"/>
                  </a:lnTo>
                  <a:cubicBezTo>
                    <a:pt x="40296" y="3700"/>
                    <a:pt x="40630" y="3100"/>
                    <a:pt x="40663" y="2466"/>
                  </a:cubicBezTo>
                  <a:lnTo>
                    <a:pt x="40663" y="665"/>
                  </a:lnTo>
                  <a:cubicBezTo>
                    <a:pt x="40663" y="241"/>
                    <a:pt x="40464" y="0"/>
                    <a:pt x="40171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137"/>
            <p:cNvSpPr/>
            <p:nvPr/>
          </p:nvSpPr>
          <p:spPr>
            <a:xfrm>
              <a:off x="3433450" y="2839750"/>
              <a:ext cx="72575" cy="56950"/>
            </a:xfrm>
            <a:custGeom>
              <a:avLst/>
              <a:gdLst/>
              <a:ahLst/>
              <a:cxnLst/>
              <a:rect l="l" t="t" r="r" b="b"/>
              <a:pathLst>
                <a:path w="2903" h="2278" extrusionOk="0">
                  <a:moveTo>
                    <a:pt x="2804" y="1"/>
                  </a:moveTo>
                  <a:cubicBezTo>
                    <a:pt x="2793" y="1"/>
                    <a:pt x="2781" y="4"/>
                    <a:pt x="2769" y="10"/>
                  </a:cubicBezTo>
                  <a:lnTo>
                    <a:pt x="134" y="1544"/>
                  </a:lnTo>
                  <a:cubicBezTo>
                    <a:pt x="34" y="1611"/>
                    <a:pt x="1" y="1711"/>
                    <a:pt x="1" y="1811"/>
                  </a:cubicBezTo>
                  <a:lnTo>
                    <a:pt x="1" y="2278"/>
                  </a:lnTo>
                  <a:lnTo>
                    <a:pt x="2903" y="610"/>
                  </a:lnTo>
                  <a:lnTo>
                    <a:pt x="2903" y="143"/>
                  </a:lnTo>
                  <a:cubicBezTo>
                    <a:pt x="2903" y="61"/>
                    <a:pt x="2858" y="1"/>
                    <a:pt x="2804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137"/>
            <p:cNvSpPr/>
            <p:nvPr/>
          </p:nvSpPr>
          <p:spPr>
            <a:xfrm>
              <a:off x="3433450" y="2865000"/>
              <a:ext cx="73425" cy="77875"/>
            </a:xfrm>
            <a:custGeom>
              <a:avLst/>
              <a:gdLst/>
              <a:ahLst/>
              <a:cxnLst/>
              <a:rect l="l" t="t" r="r" b="b"/>
              <a:pathLst>
                <a:path w="2937" h="3115" extrusionOk="0">
                  <a:moveTo>
                    <a:pt x="2936" y="0"/>
                  </a:moveTo>
                  <a:lnTo>
                    <a:pt x="1" y="1668"/>
                  </a:lnTo>
                  <a:lnTo>
                    <a:pt x="1" y="2969"/>
                  </a:lnTo>
                  <a:cubicBezTo>
                    <a:pt x="1" y="3071"/>
                    <a:pt x="40" y="3114"/>
                    <a:pt x="103" y="3114"/>
                  </a:cubicBezTo>
                  <a:cubicBezTo>
                    <a:pt x="122" y="3114"/>
                    <a:pt x="144" y="3110"/>
                    <a:pt x="168" y="3102"/>
                  </a:cubicBezTo>
                  <a:lnTo>
                    <a:pt x="2769" y="1568"/>
                  </a:lnTo>
                  <a:cubicBezTo>
                    <a:pt x="2869" y="1501"/>
                    <a:pt x="2903" y="1401"/>
                    <a:pt x="2936" y="1301"/>
                  </a:cubicBezTo>
                  <a:lnTo>
                    <a:pt x="2936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137"/>
            <p:cNvSpPr/>
            <p:nvPr/>
          </p:nvSpPr>
          <p:spPr>
            <a:xfrm>
              <a:off x="3542700" y="2809125"/>
              <a:ext cx="26700" cy="56725"/>
            </a:xfrm>
            <a:custGeom>
              <a:avLst/>
              <a:gdLst/>
              <a:ahLst/>
              <a:cxnLst/>
              <a:rect l="l" t="t" r="r" b="b"/>
              <a:pathLst>
                <a:path w="1068" h="2269" extrusionOk="0">
                  <a:moveTo>
                    <a:pt x="801" y="0"/>
                  </a:moveTo>
                  <a:cubicBezTo>
                    <a:pt x="701" y="0"/>
                    <a:pt x="601" y="34"/>
                    <a:pt x="534" y="100"/>
                  </a:cubicBezTo>
                  <a:cubicBezTo>
                    <a:pt x="468" y="134"/>
                    <a:pt x="367" y="200"/>
                    <a:pt x="334" y="267"/>
                  </a:cubicBezTo>
                  <a:cubicBezTo>
                    <a:pt x="267" y="334"/>
                    <a:pt x="201" y="434"/>
                    <a:pt x="167" y="534"/>
                  </a:cubicBezTo>
                  <a:cubicBezTo>
                    <a:pt x="101" y="634"/>
                    <a:pt x="67" y="734"/>
                    <a:pt x="34" y="834"/>
                  </a:cubicBezTo>
                  <a:cubicBezTo>
                    <a:pt x="34" y="968"/>
                    <a:pt x="1" y="1068"/>
                    <a:pt x="1" y="1201"/>
                  </a:cubicBezTo>
                  <a:lnTo>
                    <a:pt x="1" y="1702"/>
                  </a:lnTo>
                  <a:cubicBezTo>
                    <a:pt x="1" y="1802"/>
                    <a:pt x="34" y="1902"/>
                    <a:pt x="34" y="2002"/>
                  </a:cubicBezTo>
                  <a:cubicBezTo>
                    <a:pt x="67" y="2068"/>
                    <a:pt x="101" y="2135"/>
                    <a:pt x="167" y="2169"/>
                  </a:cubicBezTo>
                  <a:cubicBezTo>
                    <a:pt x="201" y="2235"/>
                    <a:pt x="267" y="2235"/>
                    <a:pt x="334" y="2269"/>
                  </a:cubicBezTo>
                  <a:cubicBezTo>
                    <a:pt x="401" y="2235"/>
                    <a:pt x="468" y="2235"/>
                    <a:pt x="534" y="2202"/>
                  </a:cubicBezTo>
                  <a:cubicBezTo>
                    <a:pt x="634" y="2135"/>
                    <a:pt x="701" y="2068"/>
                    <a:pt x="801" y="1968"/>
                  </a:cubicBezTo>
                  <a:cubicBezTo>
                    <a:pt x="834" y="1902"/>
                    <a:pt x="901" y="1802"/>
                    <a:pt x="935" y="1702"/>
                  </a:cubicBezTo>
                  <a:cubicBezTo>
                    <a:pt x="1001" y="1635"/>
                    <a:pt x="1001" y="1535"/>
                    <a:pt x="1035" y="1435"/>
                  </a:cubicBezTo>
                  <a:cubicBezTo>
                    <a:pt x="1068" y="1368"/>
                    <a:pt x="1068" y="1301"/>
                    <a:pt x="1068" y="1235"/>
                  </a:cubicBezTo>
                  <a:cubicBezTo>
                    <a:pt x="1068" y="1201"/>
                    <a:pt x="1068" y="1201"/>
                    <a:pt x="1068" y="1168"/>
                  </a:cubicBezTo>
                  <a:lnTo>
                    <a:pt x="1035" y="1168"/>
                  </a:lnTo>
                  <a:lnTo>
                    <a:pt x="968" y="1235"/>
                  </a:lnTo>
                  <a:cubicBezTo>
                    <a:pt x="935" y="1235"/>
                    <a:pt x="935" y="1268"/>
                    <a:pt x="935" y="1268"/>
                  </a:cubicBezTo>
                  <a:cubicBezTo>
                    <a:pt x="935" y="1301"/>
                    <a:pt x="935" y="1301"/>
                    <a:pt x="935" y="1335"/>
                  </a:cubicBezTo>
                  <a:cubicBezTo>
                    <a:pt x="935" y="1368"/>
                    <a:pt x="901" y="1435"/>
                    <a:pt x="901" y="1501"/>
                  </a:cubicBezTo>
                  <a:cubicBezTo>
                    <a:pt x="868" y="1535"/>
                    <a:pt x="868" y="1601"/>
                    <a:pt x="834" y="1668"/>
                  </a:cubicBezTo>
                  <a:cubicBezTo>
                    <a:pt x="801" y="1702"/>
                    <a:pt x="768" y="1768"/>
                    <a:pt x="734" y="1802"/>
                  </a:cubicBezTo>
                  <a:cubicBezTo>
                    <a:pt x="668" y="1868"/>
                    <a:pt x="634" y="1902"/>
                    <a:pt x="568" y="1935"/>
                  </a:cubicBezTo>
                  <a:cubicBezTo>
                    <a:pt x="518" y="1968"/>
                    <a:pt x="468" y="1985"/>
                    <a:pt x="426" y="1985"/>
                  </a:cubicBezTo>
                  <a:cubicBezTo>
                    <a:pt x="384" y="1985"/>
                    <a:pt x="351" y="1968"/>
                    <a:pt x="334" y="1935"/>
                  </a:cubicBezTo>
                  <a:cubicBezTo>
                    <a:pt x="234" y="1835"/>
                    <a:pt x="201" y="1702"/>
                    <a:pt x="234" y="1601"/>
                  </a:cubicBezTo>
                  <a:lnTo>
                    <a:pt x="234" y="1335"/>
                  </a:lnTo>
                  <a:lnTo>
                    <a:pt x="234" y="1101"/>
                  </a:lnTo>
                  <a:cubicBezTo>
                    <a:pt x="234" y="934"/>
                    <a:pt x="267" y="768"/>
                    <a:pt x="367" y="634"/>
                  </a:cubicBezTo>
                  <a:cubicBezTo>
                    <a:pt x="401" y="501"/>
                    <a:pt x="501" y="401"/>
                    <a:pt x="601" y="334"/>
                  </a:cubicBezTo>
                  <a:cubicBezTo>
                    <a:pt x="668" y="301"/>
                    <a:pt x="701" y="301"/>
                    <a:pt x="768" y="301"/>
                  </a:cubicBezTo>
                  <a:cubicBezTo>
                    <a:pt x="779" y="289"/>
                    <a:pt x="790" y="286"/>
                    <a:pt x="801" y="286"/>
                  </a:cubicBezTo>
                  <a:cubicBezTo>
                    <a:pt x="823" y="286"/>
                    <a:pt x="846" y="301"/>
                    <a:pt x="868" y="301"/>
                  </a:cubicBezTo>
                  <a:cubicBezTo>
                    <a:pt x="901" y="334"/>
                    <a:pt x="935" y="367"/>
                    <a:pt x="935" y="401"/>
                  </a:cubicBezTo>
                  <a:cubicBezTo>
                    <a:pt x="935" y="434"/>
                    <a:pt x="968" y="501"/>
                    <a:pt x="968" y="534"/>
                  </a:cubicBezTo>
                  <a:lnTo>
                    <a:pt x="968" y="567"/>
                  </a:lnTo>
                  <a:lnTo>
                    <a:pt x="1035" y="534"/>
                  </a:lnTo>
                  <a:cubicBezTo>
                    <a:pt x="1068" y="501"/>
                    <a:pt x="1068" y="501"/>
                    <a:pt x="1068" y="501"/>
                  </a:cubicBezTo>
                  <a:cubicBezTo>
                    <a:pt x="1068" y="467"/>
                    <a:pt x="1068" y="467"/>
                    <a:pt x="1068" y="434"/>
                  </a:cubicBezTo>
                  <a:cubicBezTo>
                    <a:pt x="1068" y="367"/>
                    <a:pt x="1068" y="301"/>
                    <a:pt x="1035" y="234"/>
                  </a:cubicBezTo>
                  <a:cubicBezTo>
                    <a:pt x="1035" y="200"/>
                    <a:pt x="1001" y="134"/>
                    <a:pt x="935" y="100"/>
                  </a:cubicBezTo>
                  <a:cubicBezTo>
                    <a:pt x="901" y="34"/>
                    <a:pt x="834" y="0"/>
                    <a:pt x="80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137"/>
            <p:cNvSpPr/>
            <p:nvPr/>
          </p:nvSpPr>
          <p:spPr>
            <a:xfrm>
              <a:off x="3574400" y="2806625"/>
              <a:ext cx="21700" cy="43375"/>
            </a:xfrm>
            <a:custGeom>
              <a:avLst/>
              <a:gdLst/>
              <a:ahLst/>
              <a:cxnLst/>
              <a:rect l="l" t="t" r="r" b="b"/>
              <a:pathLst>
                <a:path w="868" h="1735" extrusionOk="0">
                  <a:moveTo>
                    <a:pt x="667" y="767"/>
                  </a:moveTo>
                  <a:lnTo>
                    <a:pt x="667" y="834"/>
                  </a:lnTo>
                  <a:cubicBezTo>
                    <a:pt x="667" y="901"/>
                    <a:pt x="667" y="968"/>
                    <a:pt x="634" y="1001"/>
                  </a:cubicBezTo>
                  <a:cubicBezTo>
                    <a:pt x="634" y="1068"/>
                    <a:pt x="601" y="1134"/>
                    <a:pt x="567" y="1201"/>
                  </a:cubicBezTo>
                  <a:cubicBezTo>
                    <a:pt x="534" y="1234"/>
                    <a:pt x="500" y="1301"/>
                    <a:pt x="467" y="1335"/>
                  </a:cubicBezTo>
                  <a:cubicBezTo>
                    <a:pt x="434" y="1368"/>
                    <a:pt x="400" y="1401"/>
                    <a:pt x="367" y="1435"/>
                  </a:cubicBezTo>
                  <a:lnTo>
                    <a:pt x="267" y="1435"/>
                  </a:lnTo>
                  <a:cubicBezTo>
                    <a:pt x="250" y="1451"/>
                    <a:pt x="242" y="1460"/>
                    <a:pt x="234" y="1460"/>
                  </a:cubicBezTo>
                  <a:cubicBezTo>
                    <a:pt x="225" y="1460"/>
                    <a:pt x="217" y="1451"/>
                    <a:pt x="200" y="1435"/>
                  </a:cubicBezTo>
                  <a:cubicBezTo>
                    <a:pt x="200" y="1435"/>
                    <a:pt x="167" y="1435"/>
                    <a:pt x="167" y="1401"/>
                  </a:cubicBezTo>
                  <a:cubicBezTo>
                    <a:pt x="167" y="1401"/>
                    <a:pt x="167" y="1368"/>
                    <a:pt x="167" y="1335"/>
                  </a:cubicBezTo>
                  <a:cubicBezTo>
                    <a:pt x="167" y="1268"/>
                    <a:pt x="200" y="1201"/>
                    <a:pt x="234" y="1134"/>
                  </a:cubicBezTo>
                  <a:cubicBezTo>
                    <a:pt x="300" y="1068"/>
                    <a:pt x="367" y="1001"/>
                    <a:pt x="434" y="934"/>
                  </a:cubicBezTo>
                  <a:lnTo>
                    <a:pt x="667" y="767"/>
                  </a:lnTo>
                  <a:close/>
                  <a:moveTo>
                    <a:pt x="601" y="0"/>
                  </a:moveTo>
                  <a:cubicBezTo>
                    <a:pt x="567" y="0"/>
                    <a:pt x="500" y="0"/>
                    <a:pt x="467" y="34"/>
                  </a:cubicBezTo>
                  <a:cubicBezTo>
                    <a:pt x="400" y="67"/>
                    <a:pt x="367" y="100"/>
                    <a:pt x="300" y="167"/>
                  </a:cubicBezTo>
                  <a:cubicBezTo>
                    <a:pt x="267" y="200"/>
                    <a:pt x="234" y="267"/>
                    <a:pt x="200" y="300"/>
                  </a:cubicBezTo>
                  <a:cubicBezTo>
                    <a:pt x="167" y="367"/>
                    <a:pt x="134" y="434"/>
                    <a:pt x="100" y="467"/>
                  </a:cubicBezTo>
                  <a:cubicBezTo>
                    <a:pt x="100" y="534"/>
                    <a:pt x="100" y="567"/>
                    <a:pt x="67" y="634"/>
                  </a:cubicBezTo>
                  <a:cubicBezTo>
                    <a:pt x="67" y="634"/>
                    <a:pt x="67" y="667"/>
                    <a:pt x="67" y="667"/>
                  </a:cubicBezTo>
                  <a:cubicBezTo>
                    <a:pt x="84" y="684"/>
                    <a:pt x="92" y="692"/>
                    <a:pt x="100" y="692"/>
                  </a:cubicBezTo>
                  <a:cubicBezTo>
                    <a:pt x="109" y="692"/>
                    <a:pt x="117" y="684"/>
                    <a:pt x="134" y="667"/>
                  </a:cubicBezTo>
                  <a:lnTo>
                    <a:pt x="167" y="634"/>
                  </a:lnTo>
                  <a:lnTo>
                    <a:pt x="200" y="601"/>
                  </a:lnTo>
                  <a:cubicBezTo>
                    <a:pt x="234" y="601"/>
                    <a:pt x="234" y="601"/>
                    <a:pt x="234" y="567"/>
                  </a:cubicBezTo>
                  <a:cubicBezTo>
                    <a:pt x="267" y="501"/>
                    <a:pt x="267" y="467"/>
                    <a:pt x="300" y="401"/>
                  </a:cubicBezTo>
                  <a:cubicBezTo>
                    <a:pt x="334" y="367"/>
                    <a:pt x="400" y="334"/>
                    <a:pt x="434" y="300"/>
                  </a:cubicBezTo>
                  <a:cubicBezTo>
                    <a:pt x="467" y="284"/>
                    <a:pt x="492" y="275"/>
                    <a:pt x="517" y="275"/>
                  </a:cubicBezTo>
                  <a:cubicBezTo>
                    <a:pt x="542" y="275"/>
                    <a:pt x="567" y="284"/>
                    <a:pt x="601" y="300"/>
                  </a:cubicBezTo>
                  <a:cubicBezTo>
                    <a:pt x="634" y="334"/>
                    <a:pt x="667" y="367"/>
                    <a:pt x="667" y="467"/>
                  </a:cubicBezTo>
                  <a:lnTo>
                    <a:pt x="667" y="534"/>
                  </a:lnTo>
                  <a:lnTo>
                    <a:pt x="400" y="734"/>
                  </a:lnTo>
                  <a:cubicBezTo>
                    <a:pt x="334" y="767"/>
                    <a:pt x="300" y="834"/>
                    <a:pt x="234" y="901"/>
                  </a:cubicBezTo>
                  <a:cubicBezTo>
                    <a:pt x="200" y="934"/>
                    <a:pt x="167" y="1001"/>
                    <a:pt x="100" y="1068"/>
                  </a:cubicBezTo>
                  <a:cubicBezTo>
                    <a:pt x="67" y="1134"/>
                    <a:pt x="67" y="1168"/>
                    <a:pt x="33" y="1268"/>
                  </a:cubicBezTo>
                  <a:cubicBezTo>
                    <a:pt x="0" y="1335"/>
                    <a:pt x="0" y="1401"/>
                    <a:pt x="0" y="1468"/>
                  </a:cubicBezTo>
                  <a:cubicBezTo>
                    <a:pt x="33" y="1535"/>
                    <a:pt x="33" y="1568"/>
                    <a:pt x="67" y="1601"/>
                  </a:cubicBezTo>
                  <a:cubicBezTo>
                    <a:pt x="100" y="1635"/>
                    <a:pt x="100" y="1668"/>
                    <a:pt x="134" y="1701"/>
                  </a:cubicBezTo>
                  <a:cubicBezTo>
                    <a:pt x="167" y="1735"/>
                    <a:pt x="200" y="1735"/>
                    <a:pt x="234" y="1735"/>
                  </a:cubicBezTo>
                  <a:cubicBezTo>
                    <a:pt x="300" y="1735"/>
                    <a:pt x="334" y="1701"/>
                    <a:pt x="367" y="1701"/>
                  </a:cubicBezTo>
                  <a:cubicBezTo>
                    <a:pt x="400" y="1668"/>
                    <a:pt x="434" y="1635"/>
                    <a:pt x="467" y="1601"/>
                  </a:cubicBezTo>
                  <a:cubicBezTo>
                    <a:pt x="500" y="1568"/>
                    <a:pt x="534" y="1535"/>
                    <a:pt x="567" y="1501"/>
                  </a:cubicBezTo>
                  <a:cubicBezTo>
                    <a:pt x="601" y="1468"/>
                    <a:pt x="634" y="1435"/>
                    <a:pt x="667" y="1401"/>
                  </a:cubicBezTo>
                  <a:cubicBezTo>
                    <a:pt x="667" y="1368"/>
                    <a:pt x="701" y="1301"/>
                    <a:pt x="701" y="1268"/>
                  </a:cubicBezTo>
                  <a:lnTo>
                    <a:pt x="701" y="1401"/>
                  </a:lnTo>
                  <a:cubicBezTo>
                    <a:pt x="701" y="1401"/>
                    <a:pt x="701" y="1435"/>
                    <a:pt x="701" y="1435"/>
                  </a:cubicBezTo>
                  <a:lnTo>
                    <a:pt x="734" y="1435"/>
                  </a:lnTo>
                  <a:lnTo>
                    <a:pt x="801" y="1401"/>
                  </a:lnTo>
                  <a:cubicBezTo>
                    <a:pt x="834" y="1401"/>
                    <a:pt x="834" y="1368"/>
                    <a:pt x="834" y="1368"/>
                  </a:cubicBezTo>
                  <a:cubicBezTo>
                    <a:pt x="867" y="1335"/>
                    <a:pt x="867" y="1301"/>
                    <a:pt x="834" y="1301"/>
                  </a:cubicBezTo>
                  <a:lnTo>
                    <a:pt x="834" y="401"/>
                  </a:lnTo>
                  <a:cubicBezTo>
                    <a:pt x="834" y="334"/>
                    <a:pt x="834" y="234"/>
                    <a:pt x="801" y="167"/>
                  </a:cubicBezTo>
                  <a:cubicBezTo>
                    <a:pt x="801" y="100"/>
                    <a:pt x="767" y="67"/>
                    <a:pt x="734" y="34"/>
                  </a:cubicBezTo>
                  <a:cubicBezTo>
                    <a:pt x="701" y="0"/>
                    <a:pt x="667" y="0"/>
                    <a:pt x="60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137"/>
            <p:cNvSpPr/>
            <p:nvPr/>
          </p:nvSpPr>
          <p:spPr>
            <a:xfrm>
              <a:off x="3602750" y="2792450"/>
              <a:ext cx="13350" cy="43375"/>
            </a:xfrm>
            <a:custGeom>
              <a:avLst/>
              <a:gdLst/>
              <a:ahLst/>
              <a:cxnLst/>
              <a:rect l="l" t="t" r="r" b="b"/>
              <a:pathLst>
                <a:path w="534" h="1735" extrusionOk="0">
                  <a:moveTo>
                    <a:pt x="501" y="0"/>
                  </a:moveTo>
                  <a:lnTo>
                    <a:pt x="401" y="33"/>
                  </a:lnTo>
                  <a:cubicBezTo>
                    <a:pt x="334" y="67"/>
                    <a:pt x="300" y="100"/>
                    <a:pt x="234" y="134"/>
                  </a:cubicBezTo>
                  <a:cubicBezTo>
                    <a:pt x="200" y="200"/>
                    <a:pt x="167" y="267"/>
                    <a:pt x="167" y="334"/>
                  </a:cubicBezTo>
                  <a:lnTo>
                    <a:pt x="167" y="234"/>
                  </a:lnTo>
                  <a:cubicBezTo>
                    <a:pt x="167" y="234"/>
                    <a:pt x="167" y="200"/>
                    <a:pt x="167" y="200"/>
                  </a:cubicBezTo>
                  <a:lnTo>
                    <a:pt x="134" y="200"/>
                  </a:lnTo>
                  <a:lnTo>
                    <a:pt x="67" y="234"/>
                  </a:lnTo>
                  <a:cubicBezTo>
                    <a:pt x="34" y="234"/>
                    <a:pt x="34" y="267"/>
                    <a:pt x="34" y="267"/>
                  </a:cubicBezTo>
                  <a:cubicBezTo>
                    <a:pt x="0" y="300"/>
                    <a:pt x="0" y="300"/>
                    <a:pt x="34" y="334"/>
                  </a:cubicBezTo>
                  <a:lnTo>
                    <a:pt x="34" y="1701"/>
                  </a:lnTo>
                  <a:cubicBezTo>
                    <a:pt x="0" y="1701"/>
                    <a:pt x="0" y="1735"/>
                    <a:pt x="34" y="1735"/>
                  </a:cubicBezTo>
                  <a:lnTo>
                    <a:pt x="67" y="1735"/>
                  </a:lnTo>
                  <a:lnTo>
                    <a:pt x="134" y="1701"/>
                  </a:lnTo>
                  <a:cubicBezTo>
                    <a:pt x="134" y="1701"/>
                    <a:pt x="167" y="1668"/>
                    <a:pt x="167" y="1668"/>
                  </a:cubicBezTo>
                  <a:cubicBezTo>
                    <a:pt x="167" y="1635"/>
                    <a:pt x="167" y="1601"/>
                    <a:pt x="167" y="1601"/>
                  </a:cubicBezTo>
                  <a:lnTo>
                    <a:pt x="167" y="767"/>
                  </a:lnTo>
                  <a:cubicBezTo>
                    <a:pt x="134" y="567"/>
                    <a:pt x="234" y="400"/>
                    <a:pt x="367" y="300"/>
                  </a:cubicBezTo>
                  <a:lnTo>
                    <a:pt x="501" y="234"/>
                  </a:lnTo>
                  <a:cubicBezTo>
                    <a:pt x="501" y="234"/>
                    <a:pt x="501" y="200"/>
                    <a:pt x="534" y="200"/>
                  </a:cubicBezTo>
                  <a:cubicBezTo>
                    <a:pt x="534" y="167"/>
                    <a:pt x="534" y="134"/>
                    <a:pt x="534" y="134"/>
                  </a:cubicBezTo>
                  <a:lnTo>
                    <a:pt x="534" y="33"/>
                  </a:lnTo>
                  <a:cubicBezTo>
                    <a:pt x="534" y="0"/>
                    <a:pt x="534" y="0"/>
                    <a:pt x="534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137"/>
            <p:cNvSpPr/>
            <p:nvPr/>
          </p:nvSpPr>
          <p:spPr>
            <a:xfrm>
              <a:off x="3618600" y="2763250"/>
              <a:ext cx="21700" cy="60075"/>
            </a:xfrm>
            <a:custGeom>
              <a:avLst/>
              <a:gdLst/>
              <a:ahLst/>
              <a:cxnLst/>
              <a:rect l="l" t="t" r="r" b="b"/>
              <a:pathLst>
                <a:path w="868" h="2403" extrusionOk="0">
                  <a:moveTo>
                    <a:pt x="550" y="976"/>
                  </a:moveTo>
                  <a:cubicBezTo>
                    <a:pt x="584" y="976"/>
                    <a:pt x="617" y="985"/>
                    <a:pt x="634" y="1001"/>
                  </a:cubicBezTo>
                  <a:cubicBezTo>
                    <a:pt x="701" y="1101"/>
                    <a:pt x="734" y="1201"/>
                    <a:pt x="734" y="1302"/>
                  </a:cubicBezTo>
                  <a:cubicBezTo>
                    <a:pt x="734" y="1335"/>
                    <a:pt x="734" y="1368"/>
                    <a:pt x="734" y="1402"/>
                  </a:cubicBezTo>
                  <a:cubicBezTo>
                    <a:pt x="734" y="1435"/>
                    <a:pt x="734" y="1468"/>
                    <a:pt x="734" y="1535"/>
                  </a:cubicBezTo>
                  <a:cubicBezTo>
                    <a:pt x="734" y="1635"/>
                    <a:pt x="701" y="1735"/>
                    <a:pt x="634" y="1835"/>
                  </a:cubicBezTo>
                  <a:cubicBezTo>
                    <a:pt x="600" y="1935"/>
                    <a:pt x="534" y="2035"/>
                    <a:pt x="467" y="2069"/>
                  </a:cubicBezTo>
                  <a:cubicBezTo>
                    <a:pt x="417" y="2102"/>
                    <a:pt x="375" y="2119"/>
                    <a:pt x="342" y="2119"/>
                  </a:cubicBezTo>
                  <a:cubicBezTo>
                    <a:pt x="309" y="2119"/>
                    <a:pt x="284" y="2102"/>
                    <a:pt x="267" y="2069"/>
                  </a:cubicBezTo>
                  <a:cubicBezTo>
                    <a:pt x="200" y="2002"/>
                    <a:pt x="167" y="1902"/>
                    <a:pt x="167" y="1802"/>
                  </a:cubicBezTo>
                  <a:lnTo>
                    <a:pt x="167" y="1635"/>
                  </a:lnTo>
                  <a:cubicBezTo>
                    <a:pt x="167" y="1502"/>
                    <a:pt x="200" y="1368"/>
                    <a:pt x="267" y="1235"/>
                  </a:cubicBezTo>
                  <a:cubicBezTo>
                    <a:pt x="300" y="1168"/>
                    <a:pt x="367" y="1068"/>
                    <a:pt x="467" y="1001"/>
                  </a:cubicBezTo>
                  <a:cubicBezTo>
                    <a:pt x="484" y="985"/>
                    <a:pt x="517" y="976"/>
                    <a:pt x="550" y="976"/>
                  </a:cubicBezTo>
                  <a:close/>
                  <a:moveTo>
                    <a:pt x="834" y="1"/>
                  </a:moveTo>
                  <a:lnTo>
                    <a:pt x="767" y="67"/>
                  </a:lnTo>
                  <a:cubicBezTo>
                    <a:pt x="734" y="67"/>
                    <a:pt x="734" y="67"/>
                    <a:pt x="734" y="101"/>
                  </a:cubicBezTo>
                  <a:cubicBezTo>
                    <a:pt x="734" y="101"/>
                    <a:pt x="734" y="134"/>
                    <a:pt x="734" y="167"/>
                  </a:cubicBezTo>
                  <a:lnTo>
                    <a:pt x="734" y="801"/>
                  </a:lnTo>
                  <a:cubicBezTo>
                    <a:pt x="701" y="768"/>
                    <a:pt x="667" y="734"/>
                    <a:pt x="634" y="734"/>
                  </a:cubicBezTo>
                  <a:cubicBezTo>
                    <a:pt x="567" y="734"/>
                    <a:pt x="500" y="734"/>
                    <a:pt x="434" y="768"/>
                  </a:cubicBezTo>
                  <a:cubicBezTo>
                    <a:pt x="367" y="801"/>
                    <a:pt x="300" y="868"/>
                    <a:pt x="267" y="935"/>
                  </a:cubicBezTo>
                  <a:cubicBezTo>
                    <a:pt x="200" y="1001"/>
                    <a:pt x="167" y="1068"/>
                    <a:pt x="133" y="1135"/>
                  </a:cubicBezTo>
                  <a:cubicBezTo>
                    <a:pt x="100" y="1235"/>
                    <a:pt x="67" y="1302"/>
                    <a:pt x="33" y="1402"/>
                  </a:cubicBezTo>
                  <a:cubicBezTo>
                    <a:pt x="33" y="1502"/>
                    <a:pt x="0" y="1602"/>
                    <a:pt x="0" y="1735"/>
                  </a:cubicBezTo>
                  <a:cubicBezTo>
                    <a:pt x="0" y="1735"/>
                    <a:pt x="0" y="1769"/>
                    <a:pt x="0" y="1802"/>
                  </a:cubicBezTo>
                  <a:cubicBezTo>
                    <a:pt x="0" y="1835"/>
                    <a:pt x="0" y="1869"/>
                    <a:pt x="0" y="1902"/>
                  </a:cubicBezTo>
                  <a:cubicBezTo>
                    <a:pt x="0" y="2002"/>
                    <a:pt x="33" y="2102"/>
                    <a:pt x="33" y="2169"/>
                  </a:cubicBezTo>
                  <a:cubicBezTo>
                    <a:pt x="67" y="2236"/>
                    <a:pt x="100" y="2302"/>
                    <a:pt x="133" y="2336"/>
                  </a:cubicBezTo>
                  <a:cubicBezTo>
                    <a:pt x="167" y="2369"/>
                    <a:pt x="200" y="2402"/>
                    <a:pt x="267" y="2402"/>
                  </a:cubicBezTo>
                  <a:cubicBezTo>
                    <a:pt x="334" y="2402"/>
                    <a:pt x="400" y="2369"/>
                    <a:pt x="434" y="2369"/>
                  </a:cubicBezTo>
                  <a:cubicBezTo>
                    <a:pt x="500" y="2302"/>
                    <a:pt x="567" y="2269"/>
                    <a:pt x="634" y="2202"/>
                  </a:cubicBezTo>
                  <a:cubicBezTo>
                    <a:pt x="667" y="2136"/>
                    <a:pt x="701" y="2069"/>
                    <a:pt x="734" y="2002"/>
                  </a:cubicBezTo>
                  <a:lnTo>
                    <a:pt x="734" y="2102"/>
                  </a:lnTo>
                  <a:cubicBezTo>
                    <a:pt x="734" y="2102"/>
                    <a:pt x="734" y="2136"/>
                    <a:pt x="734" y="2136"/>
                  </a:cubicBezTo>
                  <a:lnTo>
                    <a:pt x="767" y="2136"/>
                  </a:lnTo>
                  <a:lnTo>
                    <a:pt x="834" y="2102"/>
                  </a:lnTo>
                  <a:cubicBezTo>
                    <a:pt x="834" y="2069"/>
                    <a:pt x="867" y="2069"/>
                    <a:pt x="867" y="2035"/>
                  </a:cubicBezTo>
                  <a:cubicBezTo>
                    <a:pt x="867" y="2035"/>
                    <a:pt x="867" y="2002"/>
                    <a:pt x="867" y="2002"/>
                  </a:cubicBezTo>
                  <a:lnTo>
                    <a:pt x="867" y="67"/>
                  </a:lnTo>
                  <a:cubicBezTo>
                    <a:pt x="867" y="34"/>
                    <a:pt x="867" y="34"/>
                    <a:pt x="867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137"/>
            <p:cNvSpPr/>
            <p:nvPr/>
          </p:nvSpPr>
          <p:spPr>
            <a:xfrm>
              <a:off x="3713650" y="2710725"/>
              <a:ext cx="27550" cy="52550"/>
            </a:xfrm>
            <a:custGeom>
              <a:avLst/>
              <a:gdLst/>
              <a:ahLst/>
              <a:cxnLst/>
              <a:rect l="l" t="t" r="r" b="b"/>
              <a:pathLst>
                <a:path w="1102" h="2102" extrusionOk="0">
                  <a:moveTo>
                    <a:pt x="635" y="734"/>
                  </a:moveTo>
                  <a:lnTo>
                    <a:pt x="635" y="1334"/>
                  </a:lnTo>
                  <a:lnTo>
                    <a:pt x="301" y="1568"/>
                  </a:lnTo>
                  <a:lnTo>
                    <a:pt x="635" y="734"/>
                  </a:lnTo>
                  <a:close/>
                  <a:moveTo>
                    <a:pt x="835" y="0"/>
                  </a:moveTo>
                  <a:lnTo>
                    <a:pt x="701" y="67"/>
                  </a:lnTo>
                  <a:cubicBezTo>
                    <a:pt x="668" y="100"/>
                    <a:pt x="635" y="134"/>
                    <a:pt x="635" y="200"/>
                  </a:cubicBezTo>
                  <a:lnTo>
                    <a:pt x="67" y="1635"/>
                  </a:lnTo>
                  <a:cubicBezTo>
                    <a:pt x="34" y="1668"/>
                    <a:pt x="34" y="1701"/>
                    <a:pt x="34" y="1701"/>
                  </a:cubicBezTo>
                  <a:cubicBezTo>
                    <a:pt x="34" y="1735"/>
                    <a:pt x="34" y="1768"/>
                    <a:pt x="34" y="1801"/>
                  </a:cubicBezTo>
                  <a:lnTo>
                    <a:pt x="34" y="2002"/>
                  </a:lnTo>
                  <a:cubicBezTo>
                    <a:pt x="1" y="2002"/>
                    <a:pt x="1" y="2035"/>
                    <a:pt x="34" y="2035"/>
                  </a:cubicBezTo>
                  <a:cubicBezTo>
                    <a:pt x="34" y="2052"/>
                    <a:pt x="34" y="2060"/>
                    <a:pt x="38" y="2060"/>
                  </a:cubicBezTo>
                  <a:cubicBezTo>
                    <a:pt x="42" y="2060"/>
                    <a:pt x="51" y="2052"/>
                    <a:pt x="67" y="2035"/>
                  </a:cubicBezTo>
                  <a:lnTo>
                    <a:pt x="635" y="1701"/>
                  </a:lnTo>
                  <a:lnTo>
                    <a:pt x="635" y="2068"/>
                  </a:lnTo>
                  <a:cubicBezTo>
                    <a:pt x="635" y="2068"/>
                    <a:pt x="635" y="2102"/>
                    <a:pt x="635" y="2102"/>
                  </a:cubicBezTo>
                  <a:lnTo>
                    <a:pt x="668" y="2102"/>
                  </a:lnTo>
                  <a:lnTo>
                    <a:pt x="835" y="2035"/>
                  </a:lnTo>
                  <a:cubicBezTo>
                    <a:pt x="868" y="2002"/>
                    <a:pt x="868" y="2002"/>
                    <a:pt x="901" y="1968"/>
                  </a:cubicBezTo>
                  <a:cubicBezTo>
                    <a:pt x="901" y="1968"/>
                    <a:pt x="901" y="1935"/>
                    <a:pt x="901" y="1901"/>
                  </a:cubicBezTo>
                  <a:lnTo>
                    <a:pt x="901" y="1568"/>
                  </a:lnTo>
                  <a:lnTo>
                    <a:pt x="1035" y="1468"/>
                  </a:lnTo>
                  <a:cubicBezTo>
                    <a:pt x="1068" y="1468"/>
                    <a:pt x="1068" y="1434"/>
                    <a:pt x="1068" y="1434"/>
                  </a:cubicBezTo>
                  <a:cubicBezTo>
                    <a:pt x="1102" y="1401"/>
                    <a:pt x="1102" y="1368"/>
                    <a:pt x="1068" y="1368"/>
                  </a:cubicBezTo>
                  <a:lnTo>
                    <a:pt x="1068" y="1168"/>
                  </a:lnTo>
                  <a:cubicBezTo>
                    <a:pt x="1102" y="1134"/>
                    <a:pt x="1102" y="1134"/>
                    <a:pt x="1068" y="1101"/>
                  </a:cubicBezTo>
                  <a:lnTo>
                    <a:pt x="1035" y="1101"/>
                  </a:lnTo>
                  <a:lnTo>
                    <a:pt x="901" y="1201"/>
                  </a:lnTo>
                  <a:lnTo>
                    <a:pt x="901" y="33"/>
                  </a:lnTo>
                  <a:cubicBezTo>
                    <a:pt x="901" y="33"/>
                    <a:pt x="901" y="0"/>
                    <a:pt x="901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137"/>
            <p:cNvSpPr/>
            <p:nvPr/>
          </p:nvSpPr>
          <p:spPr>
            <a:xfrm>
              <a:off x="3744500" y="2692375"/>
              <a:ext cx="27550" cy="53400"/>
            </a:xfrm>
            <a:custGeom>
              <a:avLst/>
              <a:gdLst/>
              <a:ahLst/>
              <a:cxnLst/>
              <a:rect l="l" t="t" r="r" b="b"/>
              <a:pathLst>
                <a:path w="1102" h="2136" extrusionOk="0">
                  <a:moveTo>
                    <a:pt x="635" y="734"/>
                  </a:moveTo>
                  <a:lnTo>
                    <a:pt x="635" y="1368"/>
                  </a:lnTo>
                  <a:lnTo>
                    <a:pt x="301" y="1568"/>
                  </a:lnTo>
                  <a:lnTo>
                    <a:pt x="635" y="734"/>
                  </a:lnTo>
                  <a:close/>
                  <a:moveTo>
                    <a:pt x="835" y="0"/>
                  </a:moveTo>
                  <a:lnTo>
                    <a:pt x="701" y="100"/>
                  </a:lnTo>
                  <a:cubicBezTo>
                    <a:pt x="668" y="134"/>
                    <a:pt x="635" y="167"/>
                    <a:pt x="635" y="200"/>
                  </a:cubicBezTo>
                  <a:lnTo>
                    <a:pt x="34" y="1668"/>
                  </a:lnTo>
                  <a:cubicBezTo>
                    <a:pt x="34" y="1701"/>
                    <a:pt x="34" y="1701"/>
                    <a:pt x="34" y="1735"/>
                  </a:cubicBezTo>
                  <a:cubicBezTo>
                    <a:pt x="1" y="1768"/>
                    <a:pt x="1" y="1802"/>
                    <a:pt x="34" y="1835"/>
                  </a:cubicBezTo>
                  <a:lnTo>
                    <a:pt x="34" y="2035"/>
                  </a:lnTo>
                  <a:cubicBezTo>
                    <a:pt x="1" y="2035"/>
                    <a:pt x="1" y="2068"/>
                    <a:pt x="34" y="2068"/>
                  </a:cubicBezTo>
                  <a:lnTo>
                    <a:pt x="68" y="2068"/>
                  </a:lnTo>
                  <a:lnTo>
                    <a:pt x="635" y="1735"/>
                  </a:lnTo>
                  <a:lnTo>
                    <a:pt x="635" y="2102"/>
                  </a:lnTo>
                  <a:cubicBezTo>
                    <a:pt x="635" y="2102"/>
                    <a:pt x="635" y="2102"/>
                    <a:pt x="635" y="2135"/>
                  </a:cubicBezTo>
                  <a:lnTo>
                    <a:pt x="668" y="2135"/>
                  </a:lnTo>
                  <a:lnTo>
                    <a:pt x="835" y="2035"/>
                  </a:lnTo>
                  <a:cubicBezTo>
                    <a:pt x="868" y="2035"/>
                    <a:pt x="868" y="2035"/>
                    <a:pt x="868" y="2002"/>
                  </a:cubicBezTo>
                  <a:cubicBezTo>
                    <a:pt x="902" y="1968"/>
                    <a:pt x="902" y="1968"/>
                    <a:pt x="868" y="1935"/>
                  </a:cubicBezTo>
                  <a:lnTo>
                    <a:pt x="868" y="1601"/>
                  </a:lnTo>
                  <a:lnTo>
                    <a:pt x="1035" y="1501"/>
                  </a:lnTo>
                  <a:cubicBezTo>
                    <a:pt x="1068" y="1468"/>
                    <a:pt x="1068" y="1468"/>
                    <a:pt x="1068" y="1435"/>
                  </a:cubicBezTo>
                  <a:cubicBezTo>
                    <a:pt x="1102" y="1435"/>
                    <a:pt x="1102" y="1401"/>
                    <a:pt x="1068" y="1368"/>
                  </a:cubicBezTo>
                  <a:lnTo>
                    <a:pt x="1068" y="1168"/>
                  </a:lnTo>
                  <a:cubicBezTo>
                    <a:pt x="1102" y="1168"/>
                    <a:pt x="1102" y="1134"/>
                    <a:pt x="1068" y="1134"/>
                  </a:cubicBezTo>
                  <a:lnTo>
                    <a:pt x="1035" y="1134"/>
                  </a:lnTo>
                  <a:lnTo>
                    <a:pt x="868" y="1234"/>
                  </a:lnTo>
                  <a:lnTo>
                    <a:pt x="868" y="67"/>
                  </a:lnTo>
                  <a:cubicBezTo>
                    <a:pt x="902" y="34"/>
                    <a:pt x="902" y="34"/>
                    <a:pt x="868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137"/>
            <p:cNvSpPr/>
            <p:nvPr/>
          </p:nvSpPr>
          <p:spPr>
            <a:xfrm>
              <a:off x="3776200" y="2674850"/>
              <a:ext cx="26700" cy="53400"/>
            </a:xfrm>
            <a:custGeom>
              <a:avLst/>
              <a:gdLst/>
              <a:ahLst/>
              <a:cxnLst/>
              <a:rect l="l" t="t" r="r" b="b"/>
              <a:pathLst>
                <a:path w="1068" h="2136" extrusionOk="0">
                  <a:moveTo>
                    <a:pt x="601" y="735"/>
                  </a:moveTo>
                  <a:lnTo>
                    <a:pt x="601" y="1368"/>
                  </a:lnTo>
                  <a:lnTo>
                    <a:pt x="267" y="1535"/>
                  </a:lnTo>
                  <a:lnTo>
                    <a:pt x="601" y="735"/>
                  </a:lnTo>
                  <a:close/>
                  <a:moveTo>
                    <a:pt x="834" y="1"/>
                  </a:moveTo>
                  <a:lnTo>
                    <a:pt x="668" y="67"/>
                  </a:lnTo>
                  <a:cubicBezTo>
                    <a:pt x="634" y="101"/>
                    <a:pt x="601" y="134"/>
                    <a:pt x="601" y="201"/>
                  </a:cubicBezTo>
                  <a:lnTo>
                    <a:pt x="34" y="1635"/>
                  </a:lnTo>
                  <a:lnTo>
                    <a:pt x="1" y="1735"/>
                  </a:lnTo>
                  <a:cubicBezTo>
                    <a:pt x="1" y="1769"/>
                    <a:pt x="1" y="1769"/>
                    <a:pt x="1" y="1802"/>
                  </a:cubicBezTo>
                  <a:lnTo>
                    <a:pt x="1" y="2002"/>
                  </a:lnTo>
                  <a:cubicBezTo>
                    <a:pt x="1" y="2036"/>
                    <a:pt x="1" y="2036"/>
                    <a:pt x="1" y="2069"/>
                  </a:cubicBezTo>
                  <a:lnTo>
                    <a:pt x="34" y="2069"/>
                  </a:lnTo>
                  <a:lnTo>
                    <a:pt x="601" y="1735"/>
                  </a:lnTo>
                  <a:lnTo>
                    <a:pt x="601" y="2069"/>
                  </a:lnTo>
                  <a:cubicBezTo>
                    <a:pt x="601" y="2102"/>
                    <a:pt x="601" y="2102"/>
                    <a:pt x="601" y="2136"/>
                  </a:cubicBezTo>
                  <a:lnTo>
                    <a:pt x="668" y="2136"/>
                  </a:lnTo>
                  <a:lnTo>
                    <a:pt x="834" y="2036"/>
                  </a:lnTo>
                  <a:cubicBezTo>
                    <a:pt x="834" y="2002"/>
                    <a:pt x="868" y="2002"/>
                    <a:pt x="868" y="1969"/>
                  </a:cubicBezTo>
                  <a:cubicBezTo>
                    <a:pt x="868" y="1969"/>
                    <a:pt x="868" y="1935"/>
                    <a:pt x="868" y="1902"/>
                  </a:cubicBezTo>
                  <a:lnTo>
                    <a:pt x="868" y="1569"/>
                  </a:lnTo>
                  <a:lnTo>
                    <a:pt x="1035" y="1468"/>
                  </a:lnTo>
                  <a:cubicBezTo>
                    <a:pt x="1035" y="1435"/>
                    <a:pt x="1035" y="1435"/>
                    <a:pt x="1068" y="1435"/>
                  </a:cubicBezTo>
                  <a:cubicBezTo>
                    <a:pt x="1068" y="1402"/>
                    <a:pt x="1068" y="1368"/>
                    <a:pt x="1068" y="1368"/>
                  </a:cubicBezTo>
                  <a:lnTo>
                    <a:pt x="1068" y="1168"/>
                  </a:lnTo>
                  <a:cubicBezTo>
                    <a:pt x="1068" y="1135"/>
                    <a:pt x="1068" y="1135"/>
                    <a:pt x="1068" y="1102"/>
                  </a:cubicBezTo>
                  <a:lnTo>
                    <a:pt x="1035" y="1102"/>
                  </a:lnTo>
                  <a:lnTo>
                    <a:pt x="868" y="1202"/>
                  </a:lnTo>
                  <a:lnTo>
                    <a:pt x="868" y="34"/>
                  </a:lnTo>
                  <a:cubicBezTo>
                    <a:pt x="868" y="34"/>
                    <a:pt x="868" y="1"/>
                    <a:pt x="868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137"/>
            <p:cNvSpPr/>
            <p:nvPr/>
          </p:nvSpPr>
          <p:spPr>
            <a:xfrm>
              <a:off x="3806225" y="2656500"/>
              <a:ext cx="27550" cy="53400"/>
            </a:xfrm>
            <a:custGeom>
              <a:avLst/>
              <a:gdLst/>
              <a:ahLst/>
              <a:cxnLst/>
              <a:rect l="l" t="t" r="r" b="b"/>
              <a:pathLst>
                <a:path w="1102" h="2136" extrusionOk="0">
                  <a:moveTo>
                    <a:pt x="634" y="735"/>
                  </a:moveTo>
                  <a:lnTo>
                    <a:pt x="634" y="1369"/>
                  </a:lnTo>
                  <a:lnTo>
                    <a:pt x="301" y="1569"/>
                  </a:lnTo>
                  <a:lnTo>
                    <a:pt x="634" y="735"/>
                  </a:lnTo>
                  <a:close/>
                  <a:moveTo>
                    <a:pt x="868" y="1"/>
                  </a:moveTo>
                  <a:lnTo>
                    <a:pt x="701" y="101"/>
                  </a:lnTo>
                  <a:cubicBezTo>
                    <a:pt x="668" y="134"/>
                    <a:pt x="634" y="168"/>
                    <a:pt x="634" y="201"/>
                  </a:cubicBezTo>
                  <a:lnTo>
                    <a:pt x="67" y="1669"/>
                  </a:lnTo>
                  <a:cubicBezTo>
                    <a:pt x="34" y="1702"/>
                    <a:pt x="34" y="1702"/>
                    <a:pt x="34" y="1735"/>
                  </a:cubicBezTo>
                  <a:cubicBezTo>
                    <a:pt x="34" y="1769"/>
                    <a:pt x="34" y="1802"/>
                    <a:pt x="34" y="1836"/>
                  </a:cubicBezTo>
                  <a:lnTo>
                    <a:pt x="34" y="2036"/>
                  </a:lnTo>
                  <a:cubicBezTo>
                    <a:pt x="0" y="2036"/>
                    <a:pt x="0" y="2069"/>
                    <a:pt x="34" y="2069"/>
                  </a:cubicBezTo>
                  <a:lnTo>
                    <a:pt x="67" y="2069"/>
                  </a:lnTo>
                  <a:lnTo>
                    <a:pt x="634" y="1735"/>
                  </a:lnTo>
                  <a:lnTo>
                    <a:pt x="634" y="2102"/>
                  </a:lnTo>
                  <a:cubicBezTo>
                    <a:pt x="634" y="2102"/>
                    <a:pt x="634" y="2136"/>
                    <a:pt x="634" y="2136"/>
                  </a:cubicBezTo>
                  <a:lnTo>
                    <a:pt x="701" y="2136"/>
                  </a:lnTo>
                  <a:lnTo>
                    <a:pt x="868" y="2036"/>
                  </a:lnTo>
                  <a:cubicBezTo>
                    <a:pt x="868" y="2036"/>
                    <a:pt x="868" y="2036"/>
                    <a:pt x="901" y="2002"/>
                  </a:cubicBezTo>
                  <a:cubicBezTo>
                    <a:pt x="901" y="1969"/>
                    <a:pt x="901" y="1969"/>
                    <a:pt x="901" y="1936"/>
                  </a:cubicBezTo>
                  <a:lnTo>
                    <a:pt x="901" y="1602"/>
                  </a:lnTo>
                  <a:lnTo>
                    <a:pt x="1068" y="1502"/>
                  </a:lnTo>
                  <a:cubicBezTo>
                    <a:pt x="1068" y="1469"/>
                    <a:pt x="1068" y="1469"/>
                    <a:pt x="1101" y="1469"/>
                  </a:cubicBezTo>
                  <a:cubicBezTo>
                    <a:pt x="1101" y="1435"/>
                    <a:pt x="1101" y="1402"/>
                    <a:pt x="1101" y="1402"/>
                  </a:cubicBezTo>
                  <a:lnTo>
                    <a:pt x="1101" y="1168"/>
                  </a:lnTo>
                  <a:cubicBezTo>
                    <a:pt x="1101" y="1168"/>
                    <a:pt x="1101" y="1135"/>
                    <a:pt x="1101" y="1135"/>
                  </a:cubicBezTo>
                  <a:lnTo>
                    <a:pt x="1068" y="1135"/>
                  </a:lnTo>
                  <a:lnTo>
                    <a:pt x="901" y="1235"/>
                  </a:lnTo>
                  <a:lnTo>
                    <a:pt x="901" y="68"/>
                  </a:lnTo>
                  <a:cubicBezTo>
                    <a:pt x="901" y="34"/>
                    <a:pt x="901" y="34"/>
                    <a:pt x="901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137"/>
            <p:cNvSpPr/>
            <p:nvPr/>
          </p:nvSpPr>
          <p:spPr>
            <a:xfrm>
              <a:off x="3874600" y="2619825"/>
              <a:ext cx="25875" cy="55900"/>
            </a:xfrm>
            <a:custGeom>
              <a:avLst/>
              <a:gdLst/>
              <a:ahLst/>
              <a:cxnLst/>
              <a:rect l="l" t="t" r="r" b="b"/>
              <a:pathLst>
                <a:path w="1035" h="2236" extrusionOk="0">
                  <a:moveTo>
                    <a:pt x="630" y="384"/>
                  </a:moveTo>
                  <a:cubicBezTo>
                    <a:pt x="659" y="384"/>
                    <a:pt x="685" y="400"/>
                    <a:pt x="701" y="434"/>
                  </a:cubicBezTo>
                  <a:cubicBezTo>
                    <a:pt x="768" y="501"/>
                    <a:pt x="768" y="601"/>
                    <a:pt x="768" y="701"/>
                  </a:cubicBezTo>
                  <a:lnTo>
                    <a:pt x="768" y="968"/>
                  </a:lnTo>
                  <a:lnTo>
                    <a:pt x="768" y="1201"/>
                  </a:lnTo>
                  <a:cubicBezTo>
                    <a:pt x="768" y="1334"/>
                    <a:pt x="768" y="1435"/>
                    <a:pt x="701" y="1568"/>
                  </a:cubicBezTo>
                  <a:cubicBezTo>
                    <a:pt x="668" y="1668"/>
                    <a:pt x="601" y="1735"/>
                    <a:pt x="534" y="1801"/>
                  </a:cubicBezTo>
                  <a:cubicBezTo>
                    <a:pt x="484" y="1818"/>
                    <a:pt x="443" y="1827"/>
                    <a:pt x="409" y="1827"/>
                  </a:cubicBezTo>
                  <a:cubicBezTo>
                    <a:pt x="376" y="1827"/>
                    <a:pt x="351" y="1818"/>
                    <a:pt x="334" y="1801"/>
                  </a:cubicBezTo>
                  <a:cubicBezTo>
                    <a:pt x="301" y="1701"/>
                    <a:pt x="268" y="1601"/>
                    <a:pt x="268" y="1501"/>
                  </a:cubicBezTo>
                  <a:lnTo>
                    <a:pt x="234" y="1501"/>
                  </a:lnTo>
                  <a:cubicBezTo>
                    <a:pt x="234" y="1435"/>
                    <a:pt x="268" y="1334"/>
                    <a:pt x="268" y="1268"/>
                  </a:cubicBezTo>
                  <a:lnTo>
                    <a:pt x="268" y="1001"/>
                  </a:lnTo>
                  <a:cubicBezTo>
                    <a:pt x="268" y="867"/>
                    <a:pt x="301" y="767"/>
                    <a:pt x="334" y="634"/>
                  </a:cubicBezTo>
                  <a:cubicBezTo>
                    <a:pt x="368" y="534"/>
                    <a:pt x="434" y="467"/>
                    <a:pt x="534" y="434"/>
                  </a:cubicBezTo>
                  <a:cubicBezTo>
                    <a:pt x="568" y="400"/>
                    <a:pt x="601" y="384"/>
                    <a:pt x="630" y="384"/>
                  </a:cubicBezTo>
                  <a:close/>
                  <a:moveTo>
                    <a:pt x="768" y="0"/>
                  </a:moveTo>
                  <a:cubicBezTo>
                    <a:pt x="668" y="0"/>
                    <a:pt x="601" y="0"/>
                    <a:pt x="534" y="67"/>
                  </a:cubicBezTo>
                  <a:cubicBezTo>
                    <a:pt x="434" y="100"/>
                    <a:pt x="368" y="167"/>
                    <a:pt x="301" y="267"/>
                  </a:cubicBezTo>
                  <a:cubicBezTo>
                    <a:pt x="234" y="334"/>
                    <a:pt x="167" y="434"/>
                    <a:pt x="134" y="534"/>
                  </a:cubicBezTo>
                  <a:cubicBezTo>
                    <a:pt x="101" y="601"/>
                    <a:pt x="67" y="701"/>
                    <a:pt x="34" y="834"/>
                  </a:cubicBezTo>
                  <a:cubicBezTo>
                    <a:pt x="34" y="934"/>
                    <a:pt x="34" y="1034"/>
                    <a:pt x="1" y="1168"/>
                  </a:cubicBezTo>
                  <a:lnTo>
                    <a:pt x="1" y="1401"/>
                  </a:lnTo>
                  <a:lnTo>
                    <a:pt x="1" y="1668"/>
                  </a:lnTo>
                  <a:cubicBezTo>
                    <a:pt x="1" y="1768"/>
                    <a:pt x="34" y="1868"/>
                    <a:pt x="34" y="1968"/>
                  </a:cubicBezTo>
                  <a:cubicBezTo>
                    <a:pt x="67" y="2035"/>
                    <a:pt x="101" y="2102"/>
                    <a:pt x="134" y="2168"/>
                  </a:cubicBezTo>
                  <a:cubicBezTo>
                    <a:pt x="167" y="2202"/>
                    <a:pt x="234" y="2235"/>
                    <a:pt x="301" y="2235"/>
                  </a:cubicBezTo>
                  <a:cubicBezTo>
                    <a:pt x="368" y="2235"/>
                    <a:pt x="468" y="2202"/>
                    <a:pt x="534" y="2168"/>
                  </a:cubicBezTo>
                  <a:cubicBezTo>
                    <a:pt x="601" y="2102"/>
                    <a:pt x="701" y="2035"/>
                    <a:pt x="768" y="1968"/>
                  </a:cubicBezTo>
                  <a:cubicBezTo>
                    <a:pt x="835" y="1902"/>
                    <a:pt x="868" y="1801"/>
                    <a:pt x="901" y="1701"/>
                  </a:cubicBezTo>
                  <a:cubicBezTo>
                    <a:pt x="968" y="1601"/>
                    <a:pt x="968" y="1501"/>
                    <a:pt x="1001" y="1401"/>
                  </a:cubicBezTo>
                  <a:cubicBezTo>
                    <a:pt x="1035" y="1301"/>
                    <a:pt x="1035" y="1201"/>
                    <a:pt x="1035" y="1068"/>
                  </a:cubicBezTo>
                  <a:lnTo>
                    <a:pt x="1035" y="567"/>
                  </a:lnTo>
                  <a:cubicBezTo>
                    <a:pt x="1035" y="467"/>
                    <a:pt x="1035" y="367"/>
                    <a:pt x="1001" y="267"/>
                  </a:cubicBezTo>
                  <a:cubicBezTo>
                    <a:pt x="1001" y="200"/>
                    <a:pt x="968" y="134"/>
                    <a:pt x="901" y="67"/>
                  </a:cubicBezTo>
                  <a:cubicBezTo>
                    <a:pt x="868" y="0"/>
                    <a:pt x="801" y="0"/>
                    <a:pt x="768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137"/>
            <p:cNvSpPr/>
            <p:nvPr/>
          </p:nvSpPr>
          <p:spPr>
            <a:xfrm>
              <a:off x="3905450" y="2601150"/>
              <a:ext cx="25875" cy="56225"/>
            </a:xfrm>
            <a:custGeom>
              <a:avLst/>
              <a:gdLst/>
              <a:ahLst/>
              <a:cxnLst/>
              <a:rect l="l" t="t" r="r" b="b"/>
              <a:pathLst>
                <a:path w="1035" h="2249" extrusionOk="0">
                  <a:moveTo>
                    <a:pt x="626" y="422"/>
                  </a:moveTo>
                  <a:cubicBezTo>
                    <a:pt x="660" y="422"/>
                    <a:pt x="685" y="430"/>
                    <a:pt x="701" y="447"/>
                  </a:cubicBezTo>
                  <a:cubicBezTo>
                    <a:pt x="735" y="547"/>
                    <a:pt x="768" y="647"/>
                    <a:pt x="768" y="747"/>
                  </a:cubicBezTo>
                  <a:lnTo>
                    <a:pt x="768" y="981"/>
                  </a:lnTo>
                  <a:lnTo>
                    <a:pt x="768" y="1248"/>
                  </a:lnTo>
                  <a:cubicBezTo>
                    <a:pt x="768" y="1348"/>
                    <a:pt x="735" y="1481"/>
                    <a:pt x="701" y="1581"/>
                  </a:cubicBezTo>
                  <a:cubicBezTo>
                    <a:pt x="668" y="1681"/>
                    <a:pt x="601" y="1781"/>
                    <a:pt x="501" y="1815"/>
                  </a:cubicBezTo>
                  <a:cubicBezTo>
                    <a:pt x="468" y="1848"/>
                    <a:pt x="435" y="1865"/>
                    <a:pt x="405" y="1865"/>
                  </a:cubicBezTo>
                  <a:cubicBezTo>
                    <a:pt x="376" y="1865"/>
                    <a:pt x="351" y="1848"/>
                    <a:pt x="334" y="1815"/>
                  </a:cubicBezTo>
                  <a:cubicBezTo>
                    <a:pt x="268" y="1715"/>
                    <a:pt x="268" y="1614"/>
                    <a:pt x="268" y="1548"/>
                  </a:cubicBezTo>
                  <a:cubicBezTo>
                    <a:pt x="268" y="1448"/>
                    <a:pt x="268" y="1381"/>
                    <a:pt x="268" y="1281"/>
                  </a:cubicBezTo>
                  <a:lnTo>
                    <a:pt x="268" y="1047"/>
                  </a:lnTo>
                  <a:cubicBezTo>
                    <a:pt x="268" y="914"/>
                    <a:pt x="301" y="814"/>
                    <a:pt x="334" y="680"/>
                  </a:cubicBezTo>
                  <a:cubicBezTo>
                    <a:pt x="368" y="580"/>
                    <a:pt x="435" y="514"/>
                    <a:pt x="501" y="447"/>
                  </a:cubicBezTo>
                  <a:cubicBezTo>
                    <a:pt x="551" y="430"/>
                    <a:pt x="593" y="422"/>
                    <a:pt x="626" y="422"/>
                  </a:cubicBezTo>
                  <a:close/>
                  <a:moveTo>
                    <a:pt x="788" y="0"/>
                  </a:moveTo>
                  <a:cubicBezTo>
                    <a:pt x="771" y="0"/>
                    <a:pt x="753" y="4"/>
                    <a:pt x="735" y="13"/>
                  </a:cubicBezTo>
                  <a:cubicBezTo>
                    <a:pt x="668" y="13"/>
                    <a:pt x="568" y="13"/>
                    <a:pt x="501" y="80"/>
                  </a:cubicBezTo>
                  <a:cubicBezTo>
                    <a:pt x="435" y="113"/>
                    <a:pt x="334" y="180"/>
                    <a:pt x="268" y="280"/>
                  </a:cubicBezTo>
                  <a:cubicBezTo>
                    <a:pt x="201" y="347"/>
                    <a:pt x="168" y="447"/>
                    <a:pt x="134" y="547"/>
                  </a:cubicBezTo>
                  <a:cubicBezTo>
                    <a:pt x="68" y="614"/>
                    <a:pt x="68" y="714"/>
                    <a:pt x="34" y="847"/>
                  </a:cubicBezTo>
                  <a:cubicBezTo>
                    <a:pt x="34" y="947"/>
                    <a:pt x="1" y="1047"/>
                    <a:pt x="1" y="1181"/>
                  </a:cubicBezTo>
                  <a:lnTo>
                    <a:pt x="1" y="1414"/>
                  </a:lnTo>
                  <a:lnTo>
                    <a:pt x="1" y="1681"/>
                  </a:lnTo>
                  <a:cubicBezTo>
                    <a:pt x="1" y="1781"/>
                    <a:pt x="34" y="1881"/>
                    <a:pt x="34" y="1981"/>
                  </a:cubicBezTo>
                  <a:cubicBezTo>
                    <a:pt x="34" y="2048"/>
                    <a:pt x="68" y="2115"/>
                    <a:pt x="134" y="2182"/>
                  </a:cubicBezTo>
                  <a:cubicBezTo>
                    <a:pt x="168" y="2215"/>
                    <a:pt x="234" y="2248"/>
                    <a:pt x="268" y="2248"/>
                  </a:cubicBezTo>
                  <a:cubicBezTo>
                    <a:pt x="368" y="2248"/>
                    <a:pt x="435" y="2215"/>
                    <a:pt x="501" y="2182"/>
                  </a:cubicBezTo>
                  <a:cubicBezTo>
                    <a:pt x="601" y="2115"/>
                    <a:pt x="668" y="2048"/>
                    <a:pt x="735" y="1981"/>
                  </a:cubicBezTo>
                  <a:cubicBezTo>
                    <a:pt x="801" y="1915"/>
                    <a:pt x="868" y="1815"/>
                    <a:pt x="902" y="1715"/>
                  </a:cubicBezTo>
                  <a:cubicBezTo>
                    <a:pt x="935" y="1614"/>
                    <a:pt x="968" y="1514"/>
                    <a:pt x="1002" y="1414"/>
                  </a:cubicBezTo>
                  <a:cubicBezTo>
                    <a:pt x="1002" y="1314"/>
                    <a:pt x="1035" y="1181"/>
                    <a:pt x="1035" y="1081"/>
                  </a:cubicBezTo>
                  <a:cubicBezTo>
                    <a:pt x="1035" y="1047"/>
                    <a:pt x="1035" y="1014"/>
                    <a:pt x="1035" y="981"/>
                  </a:cubicBezTo>
                  <a:lnTo>
                    <a:pt x="1035" y="714"/>
                  </a:lnTo>
                  <a:cubicBezTo>
                    <a:pt x="1035" y="680"/>
                    <a:pt x="1035" y="614"/>
                    <a:pt x="1035" y="580"/>
                  </a:cubicBezTo>
                  <a:cubicBezTo>
                    <a:pt x="1035" y="480"/>
                    <a:pt x="1002" y="380"/>
                    <a:pt x="1002" y="280"/>
                  </a:cubicBezTo>
                  <a:cubicBezTo>
                    <a:pt x="968" y="213"/>
                    <a:pt x="935" y="113"/>
                    <a:pt x="902" y="80"/>
                  </a:cubicBezTo>
                  <a:cubicBezTo>
                    <a:pt x="877" y="31"/>
                    <a:pt x="835" y="0"/>
                    <a:pt x="788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137"/>
            <p:cNvSpPr/>
            <p:nvPr/>
          </p:nvSpPr>
          <p:spPr>
            <a:xfrm>
              <a:off x="3936325" y="2583125"/>
              <a:ext cx="25875" cy="56725"/>
            </a:xfrm>
            <a:custGeom>
              <a:avLst/>
              <a:gdLst/>
              <a:ahLst/>
              <a:cxnLst/>
              <a:rect l="l" t="t" r="r" b="b"/>
              <a:pathLst>
                <a:path w="1035" h="2269" extrusionOk="0">
                  <a:moveTo>
                    <a:pt x="630" y="417"/>
                  </a:moveTo>
                  <a:cubicBezTo>
                    <a:pt x="659" y="417"/>
                    <a:pt x="684" y="434"/>
                    <a:pt x="701" y="467"/>
                  </a:cubicBezTo>
                  <a:cubicBezTo>
                    <a:pt x="767" y="534"/>
                    <a:pt x="767" y="634"/>
                    <a:pt x="767" y="734"/>
                  </a:cubicBezTo>
                  <a:lnTo>
                    <a:pt x="767" y="968"/>
                  </a:lnTo>
                  <a:lnTo>
                    <a:pt x="767" y="1235"/>
                  </a:lnTo>
                  <a:cubicBezTo>
                    <a:pt x="767" y="1368"/>
                    <a:pt x="767" y="1468"/>
                    <a:pt x="701" y="1602"/>
                  </a:cubicBezTo>
                  <a:cubicBezTo>
                    <a:pt x="667" y="1702"/>
                    <a:pt x="601" y="1768"/>
                    <a:pt x="534" y="1835"/>
                  </a:cubicBezTo>
                  <a:cubicBezTo>
                    <a:pt x="484" y="1852"/>
                    <a:pt x="442" y="1860"/>
                    <a:pt x="409" y="1860"/>
                  </a:cubicBezTo>
                  <a:cubicBezTo>
                    <a:pt x="375" y="1860"/>
                    <a:pt x="350" y="1852"/>
                    <a:pt x="334" y="1835"/>
                  </a:cubicBezTo>
                  <a:cubicBezTo>
                    <a:pt x="300" y="1735"/>
                    <a:pt x="267" y="1635"/>
                    <a:pt x="267" y="1535"/>
                  </a:cubicBezTo>
                  <a:cubicBezTo>
                    <a:pt x="267" y="1468"/>
                    <a:pt x="267" y="1368"/>
                    <a:pt x="267" y="1301"/>
                  </a:cubicBezTo>
                  <a:lnTo>
                    <a:pt x="267" y="1035"/>
                  </a:lnTo>
                  <a:cubicBezTo>
                    <a:pt x="267" y="901"/>
                    <a:pt x="300" y="801"/>
                    <a:pt x="334" y="668"/>
                  </a:cubicBezTo>
                  <a:cubicBezTo>
                    <a:pt x="367" y="568"/>
                    <a:pt x="434" y="501"/>
                    <a:pt x="534" y="467"/>
                  </a:cubicBezTo>
                  <a:cubicBezTo>
                    <a:pt x="567" y="434"/>
                    <a:pt x="601" y="417"/>
                    <a:pt x="630" y="417"/>
                  </a:cubicBezTo>
                  <a:close/>
                  <a:moveTo>
                    <a:pt x="767" y="0"/>
                  </a:moveTo>
                  <a:cubicBezTo>
                    <a:pt x="667" y="0"/>
                    <a:pt x="601" y="34"/>
                    <a:pt x="534" y="101"/>
                  </a:cubicBezTo>
                  <a:cubicBezTo>
                    <a:pt x="434" y="134"/>
                    <a:pt x="367" y="201"/>
                    <a:pt x="300" y="301"/>
                  </a:cubicBezTo>
                  <a:cubicBezTo>
                    <a:pt x="234" y="367"/>
                    <a:pt x="167" y="467"/>
                    <a:pt x="134" y="534"/>
                  </a:cubicBezTo>
                  <a:cubicBezTo>
                    <a:pt x="100" y="634"/>
                    <a:pt x="67" y="734"/>
                    <a:pt x="33" y="868"/>
                  </a:cubicBezTo>
                  <a:cubicBezTo>
                    <a:pt x="33" y="968"/>
                    <a:pt x="33" y="1068"/>
                    <a:pt x="0" y="1201"/>
                  </a:cubicBezTo>
                  <a:lnTo>
                    <a:pt x="0" y="1702"/>
                  </a:lnTo>
                  <a:cubicBezTo>
                    <a:pt x="0" y="1802"/>
                    <a:pt x="33" y="1902"/>
                    <a:pt x="33" y="2002"/>
                  </a:cubicBezTo>
                  <a:cubicBezTo>
                    <a:pt x="67" y="2069"/>
                    <a:pt x="100" y="2135"/>
                    <a:pt x="134" y="2202"/>
                  </a:cubicBezTo>
                  <a:cubicBezTo>
                    <a:pt x="167" y="2235"/>
                    <a:pt x="234" y="2269"/>
                    <a:pt x="300" y="2269"/>
                  </a:cubicBezTo>
                  <a:cubicBezTo>
                    <a:pt x="367" y="2269"/>
                    <a:pt x="467" y="2235"/>
                    <a:pt x="534" y="2202"/>
                  </a:cubicBezTo>
                  <a:cubicBezTo>
                    <a:pt x="601" y="2135"/>
                    <a:pt x="701" y="2069"/>
                    <a:pt x="767" y="2002"/>
                  </a:cubicBezTo>
                  <a:cubicBezTo>
                    <a:pt x="834" y="1902"/>
                    <a:pt x="867" y="1835"/>
                    <a:pt x="901" y="1735"/>
                  </a:cubicBezTo>
                  <a:cubicBezTo>
                    <a:pt x="967" y="1635"/>
                    <a:pt x="1001" y="1535"/>
                    <a:pt x="1001" y="1435"/>
                  </a:cubicBezTo>
                  <a:cubicBezTo>
                    <a:pt x="1034" y="1335"/>
                    <a:pt x="1034" y="1201"/>
                    <a:pt x="1034" y="1101"/>
                  </a:cubicBezTo>
                  <a:lnTo>
                    <a:pt x="1034" y="601"/>
                  </a:lnTo>
                  <a:cubicBezTo>
                    <a:pt x="1034" y="501"/>
                    <a:pt x="1034" y="401"/>
                    <a:pt x="1001" y="301"/>
                  </a:cubicBezTo>
                  <a:cubicBezTo>
                    <a:pt x="1001" y="234"/>
                    <a:pt x="967" y="134"/>
                    <a:pt x="901" y="101"/>
                  </a:cubicBezTo>
                  <a:cubicBezTo>
                    <a:pt x="867" y="34"/>
                    <a:pt x="834" y="0"/>
                    <a:pt x="767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137"/>
            <p:cNvSpPr/>
            <p:nvPr/>
          </p:nvSpPr>
          <p:spPr>
            <a:xfrm>
              <a:off x="3968000" y="2565600"/>
              <a:ext cx="25050" cy="55900"/>
            </a:xfrm>
            <a:custGeom>
              <a:avLst/>
              <a:gdLst/>
              <a:ahLst/>
              <a:cxnLst/>
              <a:rect l="l" t="t" r="r" b="b"/>
              <a:pathLst>
                <a:path w="1002" h="2236" extrusionOk="0">
                  <a:moveTo>
                    <a:pt x="610" y="396"/>
                  </a:moveTo>
                  <a:cubicBezTo>
                    <a:pt x="652" y="396"/>
                    <a:pt x="682" y="415"/>
                    <a:pt x="701" y="435"/>
                  </a:cubicBezTo>
                  <a:cubicBezTo>
                    <a:pt x="735" y="535"/>
                    <a:pt x="768" y="635"/>
                    <a:pt x="768" y="735"/>
                  </a:cubicBezTo>
                  <a:lnTo>
                    <a:pt x="768" y="968"/>
                  </a:lnTo>
                  <a:lnTo>
                    <a:pt x="768" y="1202"/>
                  </a:lnTo>
                  <a:cubicBezTo>
                    <a:pt x="768" y="1335"/>
                    <a:pt x="735" y="1469"/>
                    <a:pt x="701" y="1569"/>
                  </a:cubicBezTo>
                  <a:cubicBezTo>
                    <a:pt x="668" y="1669"/>
                    <a:pt x="601" y="1769"/>
                    <a:pt x="501" y="1802"/>
                  </a:cubicBezTo>
                  <a:cubicBezTo>
                    <a:pt x="451" y="1836"/>
                    <a:pt x="418" y="1852"/>
                    <a:pt x="388" y="1852"/>
                  </a:cubicBezTo>
                  <a:cubicBezTo>
                    <a:pt x="359" y="1852"/>
                    <a:pt x="334" y="1836"/>
                    <a:pt x="301" y="1802"/>
                  </a:cubicBezTo>
                  <a:cubicBezTo>
                    <a:pt x="268" y="1702"/>
                    <a:pt x="234" y="1602"/>
                    <a:pt x="268" y="1502"/>
                  </a:cubicBezTo>
                  <a:cubicBezTo>
                    <a:pt x="234" y="1435"/>
                    <a:pt x="268" y="1369"/>
                    <a:pt x="268" y="1269"/>
                  </a:cubicBezTo>
                  <a:lnTo>
                    <a:pt x="268" y="1035"/>
                  </a:lnTo>
                  <a:cubicBezTo>
                    <a:pt x="268" y="902"/>
                    <a:pt x="268" y="768"/>
                    <a:pt x="301" y="668"/>
                  </a:cubicBezTo>
                  <a:cubicBezTo>
                    <a:pt x="334" y="568"/>
                    <a:pt x="401" y="501"/>
                    <a:pt x="501" y="435"/>
                  </a:cubicBezTo>
                  <a:cubicBezTo>
                    <a:pt x="543" y="406"/>
                    <a:pt x="580" y="396"/>
                    <a:pt x="610" y="396"/>
                  </a:cubicBezTo>
                  <a:close/>
                  <a:moveTo>
                    <a:pt x="735" y="1"/>
                  </a:moveTo>
                  <a:cubicBezTo>
                    <a:pt x="668" y="1"/>
                    <a:pt x="568" y="34"/>
                    <a:pt x="501" y="68"/>
                  </a:cubicBezTo>
                  <a:cubicBezTo>
                    <a:pt x="401" y="134"/>
                    <a:pt x="334" y="201"/>
                    <a:pt x="268" y="268"/>
                  </a:cubicBezTo>
                  <a:cubicBezTo>
                    <a:pt x="134" y="435"/>
                    <a:pt x="67" y="635"/>
                    <a:pt x="34" y="835"/>
                  </a:cubicBezTo>
                  <a:cubicBezTo>
                    <a:pt x="1" y="935"/>
                    <a:pt x="1" y="1068"/>
                    <a:pt x="1" y="1168"/>
                  </a:cubicBezTo>
                  <a:lnTo>
                    <a:pt x="1" y="1435"/>
                  </a:lnTo>
                  <a:lnTo>
                    <a:pt x="1" y="1669"/>
                  </a:lnTo>
                  <a:cubicBezTo>
                    <a:pt x="1" y="1769"/>
                    <a:pt x="1" y="1869"/>
                    <a:pt x="34" y="1969"/>
                  </a:cubicBezTo>
                  <a:cubicBezTo>
                    <a:pt x="34" y="2036"/>
                    <a:pt x="67" y="2102"/>
                    <a:pt x="101" y="2169"/>
                  </a:cubicBezTo>
                  <a:cubicBezTo>
                    <a:pt x="134" y="2203"/>
                    <a:pt x="201" y="2236"/>
                    <a:pt x="268" y="2236"/>
                  </a:cubicBezTo>
                  <a:cubicBezTo>
                    <a:pt x="368" y="2236"/>
                    <a:pt x="434" y="2236"/>
                    <a:pt x="501" y="2169"/>
                  </a:cubicBezTo>
                  <a:cubicBezTo>
                    <a:pt x="601" y="2136"/>
                    <a:pt x="668" y="2069"/>
                    <a:pt x="735" y="1969"/>
                  </a:cubicBezTo>
                  <a:cubicBezTo>
                    <a:pt x="801" y="1902"/>
                    <a:pt x="868" y="1802"/>
                    <a:pt x="901" y="1736"/>
                  </a:cubicBezTo>
                  <a:cubicBezTo>
                    <a:pt x="935" y="1635"/>
                    <a:pt x="968" y="1535"/>
                    <a:pt x="968" y="1435"/>
                  </a:cubicBezTo>
                  <a:cubicBezTo>
                    <a:pt x="1001" y="1302"/>
                    <a:pt x="1001" y="1202"/>
                    <a:pt x="1001" y="1102"/>
                  </a:cubicBezTo>
                  <a:lnTo>
                    <a:pt x="1001" y="568"/>
                  </a:lnTo>
                  <a:cubicBezTo>
                    <a:pt x="1001" y="468"/>
                    <a:pt x="1001" y="368"/>
                    <a:pt x="968" y="268"/>
                  </a:cubicBezTo>
                  <a:cubicBezTo>
                    <a:pt x="968" y="201"/>
                    <a:pt x="935" y="134"/>
                    <a:pt x="901" y="68"/>
                  </a:cubicBezTo>
                  <a:cubicBezTo>
                    <a:pt x="868" y="34"/>
                    <a:pt x="801" y="1"/>
                    <a:pt x="735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137"/>
            <p:cNvSpPr/>
            <p:nvPr/>
          </p:nvSpPr>
          <p:spPr>
            <a:xfrm>
              <a:off x="4033050" y="2527250"/>
              <a:ext cx="26700" cy="56100"/>
            </a:xfrm>
            <a:custGeom>
              <a:avLst/>
              <a:gdLst/>
              <a:ahLst/>
              <a:cxnLst/>
              <a:rect l="l" t="t" r="r" b="b"/>
              <a:pathLst>
                <a:path w="1068" h="2244" extrusionOk="0">
                  <a:moveTo>
                    <a:pt x="668" y="401"/>
                  </a:moveTo>
                  <a:cubicBezTo>
                    <a:pt x="701" y="401"/>
                    <a:pt x="701" y="434"/>
                    <a:pt x="701" y="434"/>
                  </a:cubicBezTo>
                  <a:cubicBezTo>
                    <a:pt x="734" y="468"/>
                    <a:pt x="734" y="501"/>
                    <a:pt x="701" y="534"/>
                  </a:cubicBezTo>
                  <a:cubicBezTo>
                    <a:pt x="734" y="568"/>
                    <a:pt x="734" y="601"/>
                    <a:pt x="701" y="634"/>
                  </a:cubicBezTo>
                  <a:cubicBezTo>
                    <a:pt x="701" y="668"/>
                    <a:pt x="701" y="701"/>
                    <a:pt x="668" y="734"/>
                  </a:cubicBezTo>
                  <a:cubicBezTo>
                    <a:pt x="634" y="768"/>
                    <a:pt x="634" y="801"/>
                    <a:pt x="601" y="834"/>
                  </a:cubicBezTo>
                  <a:cubicBezTo>
                    <a:pt x="568" y="868"/>
                    <a:pt x="534" y="868"/>
                    <a:pt x="501" y="901"/>
                  </a:cubicBezTo>
                  <a:cubicBezTo>
                    <a:pt x="501" y="901"/>
                    <a:pt x="468" y="935"/>
                    <a:pt x="434" y="935"/>
                  </a:cubicBezTo>
                  <a:lnTo>
                    <a:pt x="367" y="935"/>
                  </a:lnTo>
                  <a:cubicBezTo>
                    <a:pt x="334" y="935"/>
                    <a:pt x="334" y="901"/>
                    <a:pt x="301" y="901"/>
                  </a:cubicBezTo>
                  <a:cubicBezTo>
                    <a:pt x="301" y="868"/>
                    <a:pt x="301" y="834"/>
                    <a:pt x="301" y="801"/>
                  </a:cubicBezTo>
                  <a:cubicBezTo>
                    <a:pt x="301" y="768"/>
                    <a:pt x="301" y="734"/>
                    <a:pt x="301" y="668"/>
                  </a:cubicBezTo>
                  <a:cubicBezTo>
                    <a:pt x="334" y="634"/>
                    <a:pt x="334" y="601"/>
                    <a:pt x="367" y="568"/>
                  </a:cubicBezTo>
                  <a:cubicBezTo>
                    <a:pt x="367" y="534"/>
                    <a:pt x="401" y="501"/>
                    <a:pt x="434" y="501"/>
                  </a:cubicBezTo>
                  <a:cubicBezTo>
                    <a:pt x="468" y="468"/>
                    <a:pt x="468" y="434"/>
                    <a:pt x="501" y="434"/>
                  </a:cubicBezTo>
                  <a:cubicBezTo>
                    <a:pt x="534" y="401"/>
                    <a:pt x="568" y="401"/>
                    <a:pt x="601" y="401"/>
                  </a:cubicBezTo>
                  <a:close/>
                  <a:moveTo>
                    <a:pt x="684" y="1243"/>
                  </a:moveTo>
                  <a:cubicBezTo>
                    <a:pt x="701" y="1243"/>
                    <a:pt x="718" y="1251"/>
                    <a:pt x="734" y="1268"/>
                  </a:cubicBezTo>
                  <a:cubicBezTo>
                    <a:pt x="734" y="1268"/>
                    <a:pt x="768" y="1268"/>
                    <a:pt x="768" y="1301"/>
                  </a:cubicBezTo>
                  <a:cubicBezTo>
                    <a:pt x="801" y="1335"/>
                    <a:pt x="801" y="1368"/>
                    <a:pt x="801" y="1402"/>
                  </a:cubicBezTo>
                  <a:cubicBezTo>
                    <a:pt x="801" y="1468"/>
                    <a:pt x="801" y="1502"/>
                    <a:pt x="768" y="1535"/>
                  </a:cubicBezTo>
                  <a:cubicBezTo>
                    <a:pt x="768" y="1568"/>
                    <a:pt x="734" y="1635"/>
                    <a:pt x="734" y="1668"/>
                  </a:cubicBezTo>
                  <a:cubicBezTo>
                    <a:pt x="701" y="1702"/>
                    <a:pt x="668" y="1735"/>
                    <a:pt x="634" y="1768"/>
                  </a:cubicBezTo>
                  <a:cubicBezTo>
                    <a:pt x="601" y="1802"/>
                    <a:pt x="568" y="1802"/>
                    <a:pt x="534" y="1835"/>
                  </a:cubicBezTo>
                  <a:lnTo>
                    <a:pt x="434" y="1835"/>
                  </a:lnTo>
                  <a:cubicBezTo>
                    <a:pt x="418" y="1852"/>
                    <a:pt x="401" y="1860"/>
                    <a:pt x="388" y="1860"/>
                  </a:cubicBezTo>
                  <a:cubicBezTo>
                    <a:pt x="376" y="1860"/>
                    <a:pt x="367" y="1852"/>
                    <a:pt x="367" y="1835"/>
                  </a:cubicBezTo>
                  <a:cubicBezTo>
                    <a:pt x="334" y="1835"/>
                    <a:pt x="301" y="1802"/>
                    <a:pt x="301" y="1802"/>
                  </a:cubicBezTo>
                  <a:cubicBezTo>
                    <a:pt x="267" y="1768"/>
                    <a:pt x="267" y="1735"/>
                    <a:pt x="267" y="1702"/>
                  </a:cubicBezTo>
                  <a:cubicBezTo>
                    <a:pt x="267" y="1668"/>
                    <a:pt x="267" y="1635"/>
                    <a:pt x="301" y="1602"/>
                  </a:cubicBezTo>
                  <a:cubicBezTo>
                    <a:pt x="301" y="1535"/>
                    <a:pt x="334" y="1502"/>
                    <a:pt x="367" y="1468"/>
                  </a:cubicBezTo>
                  <a:cubicBezTo>
                    <a:pt x="367" y="1435"/>
                    <a:pt x="401" y="1402"/>
                    <a:pt x="434" y="1368"/>
                  </a:cubicBezTo>
                  <a:cubicBezTo>
                    <a:pt x="468" y="1335"/>
                    <a:pt x="501" y="1301"/>
                    <a:pt x="534" y="1301"/>
                  </a:cubicBezTo>
                  <a:cubicBezTo>
                    <a:pt x="568" y="1268"/>
                    <a:pt x="601" y="1268"/>
                    <a:pt x="634" y="1268"/>
                  </a:cubicBezTo>
                  <a:cubicBezTo>
                    <a:pt x="651" y="1251"/>
                    <a:pt x="668" y="1243"/>
                    <a:pt x="684" y="1243"/>
                  </a:cubicBezTo>
                  <a:close/>
                  <a:moveTo>
                    <a:pt x="734" y="1"/>
                  </a:moveTo>
                  <a:cubicBezTo>
                    <a:pt x="668" y="1"/>
                    <a:pt x="601" y="34"/>
                    <a:pt x="534" y="67"/>
                  </a:cubicBezTo>
                  <a:cubicBezTo>
                    <a:pt x="468" y="101"/>
                    <a:pt x="401" y="167"/>
                    <a:pt x="334" y="234"/>
                  </a:cubicBezTo>
                  <a:cubicBezTo>
                    <a:pt x="301" y="267"/>
                    <a:pt x="234" y="367"/>
                    <a:pt x="201" y="434"/>
                  </a:cubicBezTo>
                  <a:cubicBezTo>
                    <a:pt x="134" y="501"/>
                    <a:pt x="134" y="601"/>
                    <a:pt x="101" y="668"/>
                  </a:cubicBezTo>
                  <a:cubicBezTo>
                    <a:pt x="67" y="768"/>
                    <a:pt x="67" y="834"/>
                    <a:pt x="67" y="935"/>
                  </a:cubicBezTo>
                  <a:cubicBezTo>
                    <a:pt x="34" y="1068"/>
                    <a:pt x="101" y="1168"/>
                    <a:pt x="167" y="1268"/>
                  </a:cubicBezTo>
                  <a:cubicBezTo>
                    <a:pt x="134" y="1368"/>
                    <a:pt x="67" y="1435"/>
                    <a:pt x="67" y="1535"/>
                  </a:cubicBezTo>
                  <a:cubicBezTo>
                    <a:pt x="34" y="1635"/>
                    <a:pt x="1" y="1735"/>
                    <a:pt x="1" y="1835"/>
                  </a:cubicBezTo>
                  <a:cubicBezTo>
                    <a:pt x="1" y="1902"/>
                    <a:pt x="34" y="2002"/>
                    <a:pt x="34" y="2069"/>
                  </a:cubicBezTo>
                  <a:cubicBezTo>
                    <a:pt x="62" y="2179"/>
                    <a:pt x="158" y="2244"/>
                    <a:pt x="266" y="2244"/>
                  </a:cubicBezTo>
                  <a:cubicBezTo>
                    <a:pt x="288" y="2244"/>
                    <a:pt x="311" y="2241"/>
                    <a:pt x="334" y="2235"/>
                  </a:cubicBezTo>
                  <a:cubicBezTo>
                    <a:pt x="401" y="2235"/>
                    <a:pt x="468" y="2202"/>
                    <a:pt x="534" y="2169"/>
                  </a:cubicBezTo>
                  <a:cubicBezTo>
                    <a:pt x="601" y="2135"/>
                    <a:pt x="701" y="2069"/>
                    <a:pt x="768" y="2002"/>
                  </a:cubicBezTo>
                  <a:cubicBezTo>
                    <a:pt x="801" y="1935"/>
                    <a:pt x="868" y="1869"/>
                    <a:pt x="901" y="1768"/>
                  </a:cubicBezTo>
                  <a:cubicBezTo>
                    <a:pt x="968" y="1702"/>
                    <a:pt x="1001" y="1602"/>
                    <a:pt x="1035" y="1502"/>
                  </a:cubicBezTo>
                  <a:cubicBezTo>
                    <a:pt x="1035" y="1435"/>
                    <a:pt x="1068" y="1335"/>
                    <a:pt x="1068" y="1235"/>
                  </a:cubicBezTo>
                  <a:cubicBezTo>
                    <a:pt x="1068" y="1135"/>
                    <a:pt x="1035" y="1068"/>
                    <a:pt x="1035" y="968"/>
                  </a:cubicBezTo>
                  <a:cubicBezTo>
                    <a:pt x="1001" y="935"/>
                    <a:pt x="968" y="868"/>
                    <a:pt x="901" y="868"/>
                  </a:cubicBezTo>
                  <a:cubicBezTo>
                    <a:pt x="935" y="768"/>
                    <a:pt x="968" y="701"/>
                    <a:pt x="968" y="634"/>
                  </a:cubicBezTo>
                  <a:cubicBezTo>
                    <a:pt x="1001" y="568"/>
                    <a:pt x="1001" y="468"/>
                    <a:pt x="1001" y="401"/>
                  </a:cubicBezTo>
                  <a:cubicBezTo>
                    <a:pt x="1001" y="301"/>
                    <a:pt x="1001" y="234"/>
                    <a:pt x="968" y="167"/>
                  </a:cubicBezTo>
                  <a:cubicBezTo>
                    <a:pt x="968" y="101"/>
                    <a:pt x="935" y="67"/>
                    <a:pt x="868" y="34"/>
                  </a:cubicBezTo>
                  <a:cubicBezTo>
                    <a:pt x="834" y="1"/>
                    <a:pt x="768" y="1"/>
                    <a:pt x="734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137"/>
            <p:cNvSpPr/>
            <p:nvPr/>
          </p:nvSpPr>
          <p:spPr>
            <a:xfrm>
              <a:off x="4063900" y="2509750"/>
              <a:ext cx="26725" cy="56100"/>
            </a:xfrm>
            <a:custGeom>
              <a:avLst/>
              <a:gdLst/>
              <a:ahLst/>
              <a:cxnLst/>
              <a:rect l="l" t="t" r="r" b="b"/>
              <a:pathLst>
                <a:path w="1069" h="2244" extrusionOk="0">
                  <a:moveTo>
                    <a:pt x="668" y="400"/>
                  </a:moveTo>
                  <a:cubicBezTo>
                    <a:pt x="701" y="400"/>
                    <a:pt x="701" y="434"/>
                    <a:pt x="735" y="434"/>
                  </a:cubicBezTo>
                  <a:cubicBezTo>
                    <a:pt x="735" y="467"/>
                    <a:pt x="735" y="500"/>
                    <a:pt x="735" y="534"/>
                  </a:cubicBezTo>
                  <a:cubicBezTo>
                    <a:pt x="735" y="567"/>
                    <a:pt x="735" y="600"/>
                    <a:pt x="735" y="634"/>
                  </a:cubicBezTo>
                  <a:cubicBezTo>
                    <a:pt x="701" y="667"/>
                    <a:pt x="701" y="734"/>
                    <a:pt x="668" y="767"/>
                  </a:cubicBezTo>
                  <a:cubicBezTo>
                    <a:pt x="668" y="767"/>
                    <a:pt x="635" y="801"/>
                    <a:pt x="601" y="834"/>
                  </a:cubicBezTo>
                  <a:cubicBezTo>
                    <a:pt x="568" y="867"/>
                    <a:pt x="568" y="867"/>
                    <a:pt x="534" y="901"/>
                  </a:cubicBezTo>
                  <a:cubicBezTo>
                    <a:pt x="501" y="901"/>
                    <a:pt x="468" y="934"/>
                    <a:pt x="434" y="934"/>
                  </a:cubicBezTo>
                  <a:lnTo>
                    <a:pt x="368" y="934"/>
                  </a:lnTo>
                  <a:cubicBezTo>
                    <a:pt x="334" y="934"/>
                    <a:pt x="334" y="901"/>
                    <a:pt x="334" y="901"/>
                  </a:cubicBezTo>
                  <a:cubicBezTo>
                    <a:pt x="301" y="867"/>
                    <a:pt x="301" y="834"/>
                    <a:pt x="334" y="801"/>
                  </a:cubicBezTo>
                  <a:cubicBezTo>
                    <a:pt x="301" y="767"/>
                    <a:pt x="301" y="701"/>
                    <a:pt x="334" y="667"/>
                  </a:cubicBezTo>
                  <a:cubicBezTo>
                    <a:pt x="334" y="634"/>
                    <a:pt x="368" y="600"/>
                    <a:pt x="368" y="567"/>
                  </a:cubicBezTo>
                  <a:cubicBezTo>
                    <a:pt x="401" y="534"/>
                    <a:pt x="401" y="534"/>
                    <a:pt x="434" y="500"/>
                  </a:cubicBezTo>
                  <a:cubicBezTo>
                    <a:pt x="468" y="467"/>
                    <a:pt x="501" y="467"/>
                    <a:pt x="534" y="434"/>
                  </a:cubicBezTo>
                  <a:cubicBezTo>
                    <a:pt x="534" y="434"/>
                    <a:pt x="568" y="400"/>
                    <a:pt x="601" y="400"/>
                  </a:cubicBezTo>
                  <a:close/>
                  <a:moveTo>
                    <a:pt x="685" y="1209"/>
                  </a:moveTo>
                  <a:cubicBezTo>
                    <a:pt x="701" y="1209"/>
                    <a:pt x="718" y="1218"/>
                    <a:pt x="735" y="1234"/>
                  </a:cubicBezTo>
                  <a:cubicBezTo>
                    <a:pt x="768" y="1234"/>
                    <a:pt x="768" y="1268"/>
                    <a:pt x="801" y="1268"/>
                  </a:cubicBezTo>
                  <a:cubicBezTo>
                    <a:pt x="801" y="1301"/>
                    <a:pt x="801" y="1334"/>
                    <a:pt x="801" y="1368"/>
                  </a:cubicBezTo>
                  <a:cubicBezTo>
                    <a:pt x="801" y="1434"/>
                    <a:pt x="801" y="1468"/>
                    <a:pt x="801" y="1501"/>
                  </a:cubicBezTo>
                  <a:cubicBezTo>
                    <a:pt x="768" y="1568"/>
                    <a:pt x="768" y="1601"/>
                    <a:pt x="735" y="1635"/>
                  </a:cubicBezTo>
                  <a:lnTo>
                    <a:pt x="635" y="1735"/>
                  </a:lnTo>
                  <a:lnTo>
                    <a:pt x="534" y="1801"/>
                  </a:lnTo>
                  <a:cubicBezTo>
                    <a:pt x="501" y="1835"/>
                    <a:pt x="468" y="1835"/>
                    <a:pt x="434" y="1835"/>
                  </a:cubicBezTo>
                  <a:cubicBezTo>
                    <a:pt x="418" y="1851"/>
                    <a:pt x="401" y="1860"/>
                    <a:pt x="389" y="1860"/>
                  </a:cubicBezTo>
                  <a:cubicBezTo>
                    <a:pt x="376" y="1860"/>
                    <a:pt x="368" y="1851"/>
                    <a:pt x="368" y="1835"/>
                  </a:cubicBezTo>
                  <a:cubicBezTo>
                    <a:pt x="334" y="1835"/>
                    <a:pt x="301" y="1801"/>
                    <a:pt x="301" y="1801"/>
                  </a:cubicBezTo>
                  <a:cubicBezTo>
                    <a:pt x="268" y="1768"/>
                    <a:pt x="268" y="1735"/>
                    <a:pt x="268" y="1701"/>
                  </a:cubicBezTo>
                  <a:cubicBezTo>
                    <a:pt x="268" y="1668"/>
                    <a:pt x="268" y="1601"/>
                    <a:pt x="301" y="1568"/>
                  </a:cubicBezTo>
                  <a:cubicBezTo>
                    <a:pt x="301" y="1501"/>
                    <a:pt x="334" y="1468"/>
                    <a:pt x="368" y="1434"/>
                  </a:cubicBezTo>
                  <a:cubicBezTo>
                    <a:pt x="368" y="1401"/>
                    <a:pt x="401" y="1368"/>
                    <a:pt x="434" y="1334"/>
                  </a:cubicBezTo>
                  <a:cubicBezTo>
                    <a:pt x="468" y="1301"/>
                    <a:pt x="501" y="1301"/>
                    <a:pt x="534" y="1268"/>
                  </a:cubicBezTo>
                  <a:cubicBezTo>
                    <a:pt x="568" y="1234"/>
                    <a:pt x="601" y="1234"/>
                    <a:pt x="635" y="1234"/>
                  </a:cubicBezTo>
                  <a:cubicBezTo>
                    <a:pt x="651" y="1218"/>
                    <a:pt x="668" y="1209"/>
                    <a:pt x="685" y="1209"/>
                  </a:cubicBezTo>
                  <a:close/>
                  <a:moveTo>
                    <a:pt x="735" y="0"/>
                  </a:moveTo>
                  <a:cubicBezTo>
                    <a:pt x="668" y="0"/>
                    <a:pt x="601" y="33"/>
                    <a:pt x="534" y="67"/>
                  </a:cubicBezTo>
                  <a:cubicBezTo>
                    <a:pt x="468" y="100"/>
                    <a:pt x="401" y="167"/>
                    <a:pt x="368" y="234"/>
                  </a:cubicBezTo>
                  <a:cubicBezTo>
                    <a:pt x="301" y="267"/>
                    <a:pt x="234" y="367"/>
                    <a:pt x="201" y="434"/>
                  </a:cubicBezTo>
                  <a:cubicBezTo>
                    <a:pt x="168" y="500"/>
                    <a:pt x="134" y="600"/>
                    <a:pt x="101" y="667"/>
                  </a:cubicBezTo>
                  <a:cubicBezTo>
                    <a:pt x="67" y="767"/>
                    <a:pt x="67" y="867"/>
                    <a:pt x="67" y="934"/>
                  </a:cubicBezTo>
                  <a:cubicBezTo>
                    <a:pt x="67" y="1067"/>
                    <a:pt x="101" y="1168"/>
                    <a:pt x="168" y="1268"/>
                  </a:cubicBezTo>
                  <a:cubicBezTo>
                    <a:pt x="134" y="1368"/>
                    <a:pt x="101" y="1434"/>
                    <a:pt x="67" y="1534"/>
                  </a:cubicBezTo>
                  <a:cubicBezTo>
                    <a:pt x="34" y="1635"/>
                    <a:pt x="1" y="1735"/>
                    <a:pt x="34" y="1835"/>
                  </a:cubicBezTo>
                  <a:cubicBezTo>
                    <a:pt x="1" y="1901"/>
                    <a:pt x="34" y="2001"/>
                    <a:pt x="67" y="2068"/>
                  </a:cubicBezTo>
                  <a:cubicBezTo>
                    <a:pt x="95" y="2179"/>
                    <a:pt x="169" y="2243"/>
                    <a:pt x="269" y="2243"/>
                  </a:cubicBezTo>
                  <a:cubicBezTo>
                    <a:pt x="290" y="2243"/>
                    <a:pt x="311" y="2241"/>
                    <a:pt x="334" y="2235"/>
                  </a:cubicBezTo>
                  <a:cubicBezTo>
                    <a:pt x="401" y="2235"/>
                    <a:pt x="468" y="2202"/>
                    <a:pt x="534" y="2168"/>
                  </a:cubicBezTo>
                  <a:cubicBezTo>
                    <a:pt x="635" y="2135"/>
                    <a:pt x="701" y="2068"/>
                    <a:pt x="768" y="2001"/>
                  </a:cubicBezTo>
                  <a:cubicBezTo>
                    <a:pt x="835" y="1935"/>
                    <a:pt x="868" y="1868"/>
                    <a:pt x="935" y="1768"/>
                  </a:cubicBezTo>
                  <a:cubicBezTo>
                    <a:pt x="968" y="1701"/>
                    <a:pt x="1001" y="1601"/>
                    <a:pt x="1035" y="1501"/>
                  </a:cubicBezTo>
                  <a:cubicBezTo>
                    <a:pt x="1068" y="1434"/>
                    <a:pt x="1068" y="1334"/>
                    <a:pt x="1068" y="1234"/>
                  </a:cubicBezTo>
                  <a:cubicBezTo>
                    <a:pt x="1068" y="1134"/>
                    <a:pt x="1068" y="1067"/>
                    <a:pt x="1035" y="1001"/>
                  </a:cubicBezTo>
                  <a:cubicBezTo>
                    <a:pt x="1001" y="934"/>
                    <a:pt x="968" y="867"/>
                    <a:pt x="901" y="867"/>
                  </a:cubicBezTo>
                  <a:cubicBezTo>
                    <a:pt x="935" y="767"/>
                    <a:pt x="968" y="701"/>
                    <a:pt x="1001" y="634"/>
                  </a:cubicBezTo>
                  <a:cubicBezTo>
                    <a:pt x="1001" y="567"/>
                    <a:pt x="1001" y="467"/>
                    <a:pt x="1035" y="400"/>
                  </a:cubicBezTo>
                  <a:cubicBezTo>
                    <a:pt x="1035" y="300"/>
                    <a:pt x="1001" y="234"/>
                    <a:pt x="968" y="167"/>
                  </a:cubicBezTo>
                  <a:cubicBezTo>
                    <a:pt x="968" y="100"/>
                    <a:pt x="935" y="67"/>
                    <a:pt x="868" y="33"/>
                  </a:cubicBezTo>
                  <a:cubicBezTo>
                    <a:pt x="835" y="0"/>
                    <a:pt x="768" y="0"/>
                    <a:pt x="735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137"/>
            <p:cNvSpPr/>
            <p:nvPr/>
          </p:nvSpPr>
          <p:spPr>
            <a:xfrm>
              <a:off x="4095600" y="2491875"/>
              <a:ext cx="25875" cy="56250"/>
            </a:xfrm>
            <a:custGeom>
              <a:avLst/>
              <a:gdLst/>
              <a:ahLst/>
              <a:cxnLst/>
              <a:rect l="l" t="t" r="r" b="b"/>
              <a:pathLst>
                <a:path w="1035" h="2250" extrusionOk="0">
                  <a:moveTo>
                    <a:pt x="617" y="390"/>
                  </a:moveTo>
                  <a:cubicBezTo>
                    <a:pt x="634" y="390"/>
                    <a:pt x="651" y="398"/>
                    <a:pt x="667" y="415"/>
                  </a:cubicBezTo>
                  <a:cubicBezTo>
                    <a:pt x="667" y="415"/>
                    <a:pt x="701" y="415"/>
                    <a:pt x="701" y="448"/>
                  </a:cubicBezTo>
                  <a:cubicBezTo>
                    <a:pt x="701" y="482"/>
                    <a:pt x="701" y="515"/>
                    <a:pt x="701" y="548"/>
                  </a:cubicBezTo>
                  <a:cubicBezTo>
                    <a:pt x="701" y="582"/>
                    <a:pt x="701" y="615"/>
                    <a:pt x="701" y="648"/>
                  </a:cubicBezTo>
                  <a:cubicBezTo>
                    <a:pt x="701" y="682"/>
                    <a:pt x="667" y="715"/>
                    <a:pt x="667" y="748"/>
                  </a:cubicBezTo>
                  <a:cubicBezTo>
                    <a:pt x="634" y="782"/>
                    <a:pt x="601" y="815"/>
                    <a:pt x="567" y="848"/>
                  </a:cubicBezTo>
                  <a:cubicBezTo>
                    <a:pt x="567" y="848"/>
                    <a:pt x="534" y="882"/>
                    <a:pt x="501" y="882"/>
                  </a:cubicBezTo>
                  <a:cubicBezTo>
                    <a:pt x="467" y="915"/>
                    <a:pt x="434" y="915"/>
                    <a:pt x="434" y="915"/>
                  </a:cubicBezTo>
                  <a:cubicBezTo>
                    <a:pt x="417" y="932"/>
                    <a:pt x="401" y="940"/>
                    <a:pt x="384" y="940"/>
                  </a:cubicBezTo>
                  <a:cubicBezTo>
                    <a:pt x="367" y="940"/>
                    <a:pt x="351" y="932"/>
                    <a:pt x="334" y="915"/>
                  </a:cubicBezTo>
                  <a:cubicBezTo>
                    <a:pt x="334" y="915"/>
                    <a:pt x="301" y="915"/>
                    <a:pt x="301" y="882"/>
                  </a:cubicBezTo>
                  <a:cubicBezTo>
                    <a:pt x="301" y="848"/>
                    <a:pt x="301" y="815"/>
                    <a:pt x="301" y="782"/>
                  </a:cubicBezTo>
                  <a:cubicBezTo>
                    <a:pt x="301" y="748"/>
                    <a:pt x="301" y="715"/>
                    <a:pt x="301" y="682"/>
                  </a:cubicBezTo>
                  <a:cubicBezTo>
                    <a:pt x="301" y="648"/>
                    <a:pt x="334" y="615"/>
                    <a:pt x="334" y="582"/>
                  </a:cubicBezTo>
                  <a:cubicBezTo>
                    <a:pt x="367" y="548"/>
                    <a:pt x="401" y="515"/>
                    <a:pt x="434" y="482"/>
                  </a:cubicBezTo>
                  <a:cubicBezTo>
                    <a:pt x="434" y="482"/>
                    <a:pt x="467" y="448"/>
                    <a:pt x="501" y="448"/>
                  </a:cubicBezTo>
                  <a:cubicBezTo>
                    <a:pt x="534" y="415"/>
                    <a:pt x="534" y="415"/>
                    <a:pt x="567" y="415"/>
                  </a:cubicBezTo>
                  <a:cubicBezTo>
                    <a:pt x="584" y="398"/>
                    <a:pt x="601" y="390"/>
                    <a:pt x="617" y="390"/>
                  </a:cubicBezTo>
                  <a:close/>
                  <a:moveTo>
                    <a:pt x="701" y="1215"/>
                  </a:moveTo>
                  <a:cubicBezTo>
                    <a:pt x="734" y="1249"/>
                    <a:pt x="734" y="1249"/>
                    <a:pt x="768" y="1282"/>
                  </a:cubicBezTo>
                  <a:cubicBezTo>
                    <a:pt x="768" y="1315"/>
                    <a:pt x="801" y="1349"/>
                    <a:pt x="768" y="1382"/>
                  </a:cubicBezTo>
                  <a:cubicBezTo>
                    <a:pt x="768" y="1416"/>
                    <a:pt x="768" y="1482"/>
                    <a:pt x="768" y="1516"/>
                  </a:cubicBezTo>
                  <a:cubicBezTo>
                    <a:pt x="734" y="1549"/>
                    <a:pt x="734" y="1582"/>
                    <a:pt x="701" y="1616"/>
                  </a:cubicBezTo>
                  <a:cubicBezTo>
                    <a:pt x="667" y="1649"/>
                    <a:pt x="634" y="1682"/>
                    <a:pt x="601" y="1716"/>
                  </a:cubicBezTo>
                  <a:cubicBezTo>
                    <a:pt x="567" y="1749"/>
                    <a:pt x="534" y="1782"/>
                    <a:pt x="501" y="1816"/>
                  </a:cubicBezTo>
                  <a:cubicBezTo>
                    <a:pt x="501" y="1816"/>
                    <a:pt x="467" y="1849"/>
                    <a:pt x="401" y="1849"/>
                  </a:cubicBezTo>
                  <a:lnTo>
                    <a:pt x="334" y="1849"/>
                  </a:lnTo>
                  <a:cubicBezTo>
                    <a:pt x="301" y="1816"/>
                    <a:pt x="301" y="1816"/>
                    <a:pt x="267" y="1782"/>
                  </a:cubicBezTo>
                  <a:cubicBezTo>
                    <a:pt x="267" y="1749"/>
                    <a:pt x="234" y="1716"/>
                    <a:pt x="234" y="1682"/>
                  </a:cubicBezTo>
                  <a:cubicBezTo>
                    <a:pt x="234" y="1649"/>
                    <a:pt x="267" y="1582"/>
                    <a:pt x="267" y="1549"/>
                  </a:cubicBezTo>
                  <a:cubicBezTo>
                    <a:pt x="301" y="1516"/>
                    <a:pt x="301" y="1482"/>
                    <a:pt x="334" y="1449"/>
                  </a:cubicBezTo>
                  <a:cubicBezTo>
                    <a:pt x="367" y="1416"/>
                    <a:pt x="401" y="1382"/>
                    <a:pt x="401" y="1349"/>
                  </a:cubicBezTo>
                  <a:cubicBezTo>
                    <a:pt x="434" y="1315"/>
                    <a:pt x="467" y="1282"/>
                    <a:pt x="501" y="1249"/>
                  </a:cubicBezTo>
                  <a:cubicBezTo>
                    <a:pt x="534" y="1249"/>
                    <a:pt x="567" y="1215"/>
                    <a:pt x="601" y="1215"/>
                  </a:cubicBezTo>
                  <a:close/>
                  <a:moveTo>
                    <a:pt x="753" y="1"/>
                  </a:moveTo>
                  <a:cubicBezTo>
                    <a:pt x="737" y="1"/>
                    <a:pt x="720" y="5"/>
                    <a:pt x="701" y="15"/>
                  </a:cubicBezTo>
                  <a:cubicBezTo>
                    <a:pt x="634" y="15"/>
                    <a:pt x="567" y="48"/>
                    <a:pt x="501" y="81"/>
                  </a:cubicBezTo>
                  <a:cubicBezTo>
                    <a:pt x="434" y="115"/>
                    <a:pt x="367" y="148"/>
                    <a:pt x="334" y="215"/>
                  </a:cubicBezTo>
                  <a:cubicBezTo>
                    <a:pt x="267" y="281"/>
                    <a:pt x="200" y="348"/>
                    <a:pt x="167" y="415"/>
                  </a:cubicBezTo>
                  <a:cubicBezTo>
                    <a:pt x="134" y="515"/>
                    <a:pt x="100" y="582"/>
                    <a:pt x="67" y="682"/>
                  </a:cubicBezTo>
                  <a:cubicBezTo>
                    <a:pt x="67" y="748"/>
                    <a:pt x="34" y="848"/>
                    <a:pt x="34" y="949"/>
                  </a:cubicBezTo>
                  <a:cubicBezTo>
                    <a:pt x="34" y="1049"/>
                    <a:pt x="67" y="1182"/>
                    <a:pt x="167" y="1282"/>
                  </a:cubicBezTo>
                  <a:cubicBezTo>
                    <a:pt x="100" y="1349"/>
                    <a:pt x="67" y="1449"/>
                    <a:pt x="34" y="1549"/>
                  </a:cubicBezTo>
                  <a:cubicBezTo>
                    <a:pt x="0" y="1649"/>
                    <a:pt x="0" y="1749"/>
                    <a:pt x="0" y="1849"/>
                  </a:cubicBezTo>
                  <a:cubicBezTo>
                    <a:pt x="0" y="1916"/>
                    <a:pt x="0" y="1983"/>
                    <a:pt x="34" y="2083"/>
                  </a:cubicBezTo>
                  <a:cubicBezTo>
                    <a:pt x="34" y="2116"/>
                    <a:pt x="100" y="2183"/>
                    <a:pt x="134" y="2216"/>
                  </a:cubicBezTo>
                  <a:cubicBezTo>
                    <a:pt x="167" y="2249"/>
                    <a:pt x="234" y="2249"/>
                    <a:pt x="301" y="2249"/>
                  </a:cubicBezTo>
                  <a:cubicBezTo>
                    <a:pt x="367" y="2249"/>
                    <a:pt x="434" y="2216"/>
                    <a:pt x="501" y="2183"/>
                  </a:cubicBezTo>
                  <a:cubicBezTo>
                    <a:pt x="601" y="2116"/>
                    <a:pt x="667" y="2049"/>
                    <a:pt x="734" y="1983"/>
                  </a:cubicBezTo>
                  <a:cubicBezTo>
                    <a:pt x="801" y="1916"/>
                    <a:pt x="868" y="1849"/>
                    <a:pt x="901" y="1782"/>
                  </a:cubicBezTo>
                  <a:cubicBezTo>
                    <a:pt x="1001" y="1616"/>
                    <a:pt x="1034" y="1416"/>
                    <a:pt x="1034" y="1215"/>
                  </a:cubicBezTo>
                  <a:cubicBezTo>
                    <a:pt x="1034" y="1149"/>
                    <a:pt x="1034" y="1049"/>
                    <a:pt x="1001" y="982"/>
                  </a:cubicBezTo>
                  <a:cubicBezTo>
                    <a:pt x="968" y="915"/>
                    <a:pt x="934" y="882"/>
                    <a:pt x="868" y="848"/>
                  </a:cubicBezTo>
                  <a:cubicBezTo>
                    <a:pt x="901" y="782"/>
                    <a:pt x="934" y="715"/>
                    <a:pt x="968" y="615"/>
                  </a:cubicBezTo>
                  <a:cubicBezTo>
                    <a:pt x="968" y="548"/>
                    <a:pt x="1001" y="482"/>
                    <a:pt x="1001" y="381"/>
                  </a:cubicBezTo>
                  <a:cubicBezTo>
                    <a:pt x="1001" y="315"/>
                    <a:pt x="968" y="248"/>
                    <a:pt x="968" y="181"/>
                  </a:cubicBezTo>
                  <a:cubicBezTo>
                    <a:pt x="934" y="115"/>
                    <a:pt x="901" y="81"/>
                    <a:pt x="868" y="48"/>
                  </a:cubicBezTo>
                  <a:cubicBezTo>
                    <a:pt x="820" y="24"/>
                    <a:pt x="790" y="1"/>
                    <a:pt x="753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137"/>
            <p:cNvSpPr/>
            <p:nvPr/>
          </p:nvSpPr>
          <p:spPr>
            <a:xfrm>
              <a:off x="4126450" y="2473875"/>
              <a:ext cx="25875" cy="56250"/>
            </a:xfrm>
            <a:custGeom>
              <a:avLst/>
              <a:gdLst/>
              <a:ahLst/>
              <a:cxnLst/>
              <a:rect l="l" t="t" r="r" b="b"/>
              <a:pathLst>
                <a:path w="1035" h="2250" extrusionOk="0">
                  <a:moveTo>
                    <a:pt x="668" y="401"/>
                  </a:moveTo>
                  <a:cubicBezTo>
                    <a:pt x="668" y="401"/>
                    <a:pt x="701" y="434"/>
                    <a:pt x="701" y="434"/>
                  </a:cubicBezTo>
                  <a:cubicBezTo>
                    <a:pt x="701" y="468"/>
                    <a:pt x="701" y="501"/>
                    <a:pt x="701" y="534"/>
                  </a:cubicBezTo>
                  <a:cubicBezTo>
                    <a:pt x="701" y="568"/>
                    <a:pt x="701" y="601"/>
                    <a:pt x="701" y="634"/>
                  </a:cubicBezTo>
                  <a:cubicBezTo>
                    <a:pt x="701" y="668"/>
                    <a:pt x="668" y="735"/>
                    <a:pt x="668" y="768"/>
                  </a:cubicBezTo>
                  <a:cubicBezTo>
                    <a:pt x="634" y="768"/>
                    <a:pt x="601" y="801"/>
                    <a:pt x="601" y="835"/>
                  </a:cubicBezTo>
                  <a:cubicBezTo>
                    <a:pt x="568" y="868"/>
                    <a:pt x="534" y="868"/>
                    <a:pt x="501" y="901"/>
                  </a:cubicBezTo>
                  <a:cubicBezTo>
                    <a:pt x="468" y="901"/>
                    <a:pt x="468" y="935"/>
                    <a:pt x="434" y="935"/>
                  </a:cubicBezTo>
                  <a:lnTo>
                    <a:pt x="367" y="935"/>
                  </a:lnTo>
                  <a:cubicBezTo>
                    <a:pt x="334" y="935"/>
                    <a:pt x="301" y="901"/>
                    <a:pt x="301" y="901"/>
                  </a:cubicBezTo>
                  <a:cubicBezTo>
                    <a:pt x="301" y="868"/>
                    <a:pt x="301" y="835"/>
                    <a:pt x="301" y="801"/>
                  </a:cubicBezTo>
                  <a:cubicBezTo>
                    <a:pt x="301" y="768"/>
                    <a:pt x="301" y="701"/>
                    <a:pt x="301" y="668"/>
                  </a:cubicBezTo>
                  <a:cubicBezTo>
                    <a:pt x="334" y="634"/>
                    <a:pt x="334" y="601"/>
                    <a:pt x="367" y="568"/>
                  </a:cubicBezTo>
                  <a:cubicBezTo>
                    <a:pt x="367" y="534"/>
                    <a:pt x="401" y="534"/>
                    <a:pt x="434" y="501"/>
                  </a:cubicBezTo>
                  <a:cubicBezTo>
                    <a:pt x="434" y="468"/>
                    <a:pt x="468" y="468"/>
                    <a:pt x="501" y="434"/>
                  </a:cubicBezTo>
                  <a:cubicBezTo>
                    <a:pt x="534" y="434"/>
                    <a:pt x="568" y="401"/>
                    <a:pt x="601" y="401"/>
                  </a:cubicBezTo>
                  <a:close/>
                  <a:moveTo>
                    <a:pt x="655" y="1210"/>
                  </a:moveTo>
                  <a:cubicBezTo>
                    <a:pt x="668" y="1210"/>
                    <a:pt x="684" y="1218"/>
                    <a:pt x="701" y="1235"/>
                  </a:cubicBezTo>
                  <a:cubicBezTo>
                    <a:pt x="734" y="1235"/>
                    <a:pt x="768" y="1268"/>
                    <a:pt x="768" y="1268"/>
                  </a:cubicBezTo>
                  <a:cubicBezTo>
                    <a:pt x="801" y="1302"/>
                    <a:pt x="801" y="1335"/>
                    <a:pt x="801" y="1368"/>
                  </a:cubicBezTo>
                  <a:cubicBezTo>
                    <a:pt x="801" y="1435"/>
                    <a:pt x="768" y="1468"/>
                    <a:pt x="768" y="1502"/>
                  </a:cubicBezTo>
                  <a:cubicBezTo>
                    <a:pt x="768" y="1568"/>
                    <a:pt x="734" y="1602"/>
                    <a:pt x="701" y="1635"/>
                  </a:cubicBezTo>
                  <a:cubicBezTo>
                    <a:pt x="701" y="1669"/>
                    <a:pt x="668" y="1702"/>
                    <a:pt x="634" y="1735"/>
                  </a:cubicBezTo>
                  <a:lnTo>
                    <a:pt x="534" y="1802"/>
                  </a:lnTo>
                  <a:cubicBezTo>
                    <a:pt x="501" y="1835"/>
                    <a:pt x="468" y="1835"/>
                    <a:pt x="434" y="1835"/>
                  </a:cubicBezTo>
                  <a:cubicBezTo>
                    <a:pt x="418" y="1852"/>
                    <a:pt x="401" y="1860"/>
                    <a:pt x="384" y="1860"/>
                  </a:cubicBezTo>
                  <a:cubicBezTo>
                    <a:pt x="367" y="1860"/>
                    <a:pt x="351" y="1852"/>
                    <a:pt x="334" y="1835"/>
                  </a:cubicBezTo>
                  <a:cubicBezTo>
                    <a:pt x="301" y="1835"/>
                    <a:pt x="301" y="1802"/>
                    <a:pt x="267" y="1802"/>
                  </a:cubicBezTo>
                  <a:cubicBezTo>
                    <a:pt x="267" y="1769"/>
                    <a:pt x="267" y="1735"/>
                    <a:pt x="267" y="1702"/>
                  </a:cubicBezTo>
                  <a:cubicBezTo>
                    <a:pt x="267" y="1635"/>
                    <a:pt x="267" y="1602"/>
                    <a:pt x="267" y="1568"/>
                  </a:cubicBezTo>
                  <a:cubicBezTo>
                    <a:pt x="301" y="1502"/>
                    <a:pt x="301" y="1468"/>
                    <a:pt x="334" y="1435"/>
                  </a:cubicBezTo>
                  <a:lnTo>
                    <a:pt x="434" y="1335"/>
                  </a:lnTo>
                  <a:lnTo>
                    <a:pt x="534" y="1268"/>
                  </a:lnTo>
                  <a:cubicBezTo>
                    <a:pt x="568" y="1235"/>
                    <a:pt x="601" y="1235"/>
                    <a:pt x="634" y="1235"/>
                  </a:cubicBezTo>
                  <a:cubicBezTo>
                    <a:pt x="634" y="1218"/>
                    <a:pt x="643" y="1210"/>
                    <a:pt x="655" y="1210"/>
                  </a:cubicBezTo>
                  <a:close/>
                  <a:moveTo>
                    <a:pt x="701" y="1"/>
                  </a:moveTo>
                  <a:cubicBezTo>
                    <a:pt x="634" y="1"/>
                    <a:pt x="568" y="34"/>
                    <a:pt x="534" y="67"/>
                  </a:cubicBezTo>
                  <a:cubicBezTo>
                    <a:pt x="468" y="101"/>
                    <a:pt x="401" y="167"/>
                    <a:pt x="334" y="234"/>
                  </a:cubicBezTo>
                  <a:cubicBezTo>
                    <a:pt x="267" y="268"/>
                    <a:pt x="234" y="368"/>
                    <a:pt x="201" y="434"/>
                  </a:cubicBezTo>
                  <a:cubicBezTo>
                    <a:pt x="134" y="501"/>
                    <a:pt x="101" y="601"/>
                    <a:pt x="101" y="668"/>
                  </a:cubicBezTo>
                  <a:cubicBezTo>
                    <a:pt x="67" y="768"/>
                    <a:pt x="34" y="868"/>
                    <a:pt x="34" y="935"/>
                  </a:cubicBezTo>
                  <a:cubicBezTo>
                    <a:pt x="34" y="1068"/>
                    <a:pt x="67" y="1202"/>
                    <a:pt x="167" y="1268"/>
                  </a:cubicBezTo>
                  <a:cubicBezTo>
                    <a:pt x="101" y="1368"/>
                    <a:pt x="67" y="1435"/>
                    <a:pt x="34" y="1535"/>
                  </a:cubicBezTo>
                  <a:cubicBezTo>
                    <a:pt x="1" y="1635"/>
                    <a:pt x="1" y="1735"/>
                    <a:pt x="1" y="1835"/>
                  </a:cubicBezTo>
                  <a:cubicBezTo>
                    <a:pt x="1" y="1902"/>
                    <a:pt x="1" y="2002"/>
                    <a:pt x="34" y="2069"/>
                  </a:cubicBezTo>
                  <a:cubicBezTo>
                    <a:pt x="67" y="2136"/>
                    <a:pt x="101" y="2169"/>
                    <a:pt x="134" y="2202"/>
                  </a:cubicBezTo>
                  <a:cubicBezTo>
                    <a:pt x="181" y="2226"/>
                    <a:pt x="212" y="2249"/>
                    <a:pt x="249" y="2249"/>
                  </a:cubicBezTo>
                  <a:cubicBezTo>
                    <a:pt x="265" y="2249"/>
                    <a:pt x="281" y="2245"/>
                    <a:pt x="301" y="2236"/>
                  </a:cubicBezTo>
                  <a:cubicBezTo>
                    <a:pt x="367" y="2236"/>
                    <a:pt x="468" y="2202"/>
                    <a:pt x="534" y="2169"/>
                  </a:cubicBezTo>
                  <a:cubicBezTo>
                    <a:pt x="601" y="2136"/>
                    <a:pt x="668" y="2069"/>
                    <a:pt x="734" y="2002"/>
                  </a:cubicBezTo>
                  <a:cubicBezTo>
                    <a:pt x="801" y="1935"/>
                    <a:pt x="868" y="1869"/>
                    <a:pt x="901" y="1769"/>
                  </a:cubicBezTo>
                  <a:cubicBezTo>
                    <a:pt x="1001" y="1602"/>
                    <a:pt x="1035" y="1435"/>
                    <a:pt x="1035" y="1235"/>
                  </a:cubicBezTo>
                  <a:cubicBezTo>
                    <a:pt x="1035" y="1135"/>
                    <a:pt x="1035" y="1068"/>
                    <a:pt x="1001" y="1001"/>
                  </a:cubicBezTo>
                  <a:cubicBezTo>
                    <a:pt x="968" y="935"/>
                    <a:pt x="935" y="868"/>
                    <a:pt x="901" y="868"/>
                  </a:cubicBezTo>
                  <a:cubicBezTo>
                    <a:pt x="935" y="768"/>
                    <a:pt x="935" y="701"/>
                    <a:pt x="968" y="634"/>
                  </a:cubicBezTo>
                  <a:cubicBezTo>
                    <a:pt x="1001" y="568"/>
                    <a:pt x="1001" y="468"/>
                    <a:pt x="1001" y="401"/>
                  </a:cubicBezTo>
                  <a:cubicBezTo>
                    <a:pt x="1001" y="301"/>
                    <a:pt x="1001" y="234"/>
                    <a:pt x="968" y="167"/>
                  </a:cubicBezTo>
                  <a:cubicBezTo>
                    <a:pt x="935" y="101"/>
                    <a:pt x="901" y="67"/>
                    <a:pt x="868" y="34"/>
                  </a:cubicBezTo>
                  <a:cubicBezTo>
                    <a:pt x="834" y="1"/>
                    <a:pt x="768" y="1"/>
                    <a:pt x="701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137"/>
            <p:cNvSpPr/>
            <p:nvPr/>
          </p:nvSpPr>
          <p:spPr>
            <a:xfrm>
              <a:off x="4192325" y="2434900"/>
              <a:ext cx="25875" cy="56525"/>
            </a:xfrm>
            <a:custGeom>
              <a:avLst/>
              <a:gdLst/>
              <a:ahLst/>
              <a:cxnLst/>
              <a:rect l="l" t="t" r="r" b="b"/>
              <a:pathLst>
                <a:path w="1035" h="2261" extrusionOk="0">
                  <a:moveTo>
                    <a:pt x="630" y="1101"/>
                  </a:moveTo>
                  <a:cubicBezTo>
                    <a:pt x="660" y="1101"/>
                    <a:pt x="685" y="1109"/>
                    <a:pt x="701" y="1126"/>
                  </a:cubicBezTo>
                  <a:cubicBezTo>
                    <a:pt x="768" y="1193"/>
                    <a:pt x="768" y="1259"/>
                    <a:pt x="768" y="1326"/>
                  </a:cubicBezTo>
                  <a:lnTo>
                    <a:pt x="801" y="1326"/>
                  </a:lnTo>
                  <a:cubicBezTo>
                    <a:pt x="768" y="1426"/>
                    <a:pt x="768" y="1526"/>
                    <a:pt x="701" y="1626"/>
                  </a:cubicBezTo>
                  <a:cubicBezTo>
                    <a:pt x="668" y="1693"/>
                    <a:pt x="601" y="1793"/>
                    <a:pt x="534" y="1827"/>
                  </a:cubicBezTo>
                  <a:cubicBezTo>
                    <a:pt x="484" y="1843"/>
                    <a:pt x="443" y="1852"/>
                    <a:pt x="409" y="1852"/>
                  </a:cubicBezTo>
                  <a:cubicBezTo>
                    <a:pt x="376" y="1852"/>
                    <a:pt x="351" y="1843"/>
                    <a:pt x="334" y="1827"/>
                  </a:cubicBezTo>
                  <a:cubicBezTo>
                    <a:pt x="268" y="1760"/>
                    <a:pt x="268" y="1693"/>
                    <a:pt x="268" y="1626"/>
                  </a:cubicBezTo>
                  <a:cubicBezTo>
                    <a:pt x="268" y="1526"/>
                    <a:pt x="268" y="1426"/>
                    <a:pt x="334" y="1326"/>
                  </a:cubicBezTo>
                  <a:cubicBezTo>
                    <a:pt x="368" y="1259"/>
                    <a:pt x="434" y="1159"/>
                    <a:pt x="534" y="1126"/>
                  </a:cubicBezTo>
                  <a:cubicBezTo>
                    <a:pt x="568" y="1109"/>
                    <a:pt x="601" y="1101"/>
                    <a:pt x="630" y="1101"/>
                  </a:cubicBezTo>
                  <a:close/>
                  <a:moveTo>
                    <a:pt x="739" y="0"/>
                  </a:moveTo>
                  <a:cubicBezTo>
                    <a:pt x="735" y="0"/>
                    <a:pt x="735" y="9"/>
                    <a:pt x="735" y="25"/>
                  </a:cubicBezTo>
                  <a:lnTo>
                    <a:pt x="534" y="125"/>
                  </a:lnTo>
                  <a:cubicBezTo>
                    <a:pt x="534" y="125"/>
                    <a:pt x="501" y="125"/>
                    <a:pt x="501" y="159"/>
                  </a:cubicBezTo>
                  <a:lnTo>
                    <a:pt x="501" y="192"/>
                  </a:lnTo>
                  <a:lnTo>
                    <a:pt x="134" y="1193"/>
                  </a:lnTo>
                  <a:cubicBezTo>
                    <a:pt x="101" y="1293"/>
                    <a:pt x="67" y="1360"/>
                    <a:pt x="34" y="1460"/>
                  </a:cubicBezTo>
                  <a:cubicBezTo>
                    <a:pt x="1" y="1560"/>
                    <a:pt x="1" y="1660"/>
                    <a:pt x="1" y="1793"/>
                  </a:cubicBezTo>
                  <a:cubicBezTo>
                    <a:pt x="1" y="1860"/>
                    <a:pt x="1" y="1960"/>
                    <a:pt x="34" y="2027"/>
                  </a:cubicBezTo>
                  <a:cubicBezTo>
                    <a:pt x="67" y="2093"/>
                    <a:pt x="101" y="2160"/>
                    <a:pt x="134" y="2193"/>
                  </a:cubicBezTo>
                  <a:cubicBezTo>
                    <a:pt x="201" y="2227"/>
                    <a:pt x="234" y="2260"/>
                    <a:pt x="301" y="2260"/>
                  </a:cubicBezTo>
                  <a:cubicBezTo>
                    <a:pt x="368" y="2260"/>
                    <a:pt x="468" y="2227"/>
                    <a:pt x="501" y="2193"/>
                  </a:cubicBezTo>
                  <a:cubicBezTo>
                    <a:pt x="601" y="2127"/>
                    <a:pt x="668" y="2093"/>
                    <a:pt x="735" y="2027"/>
                  </a:cubicBezTo>
                  <a:cubicBezTo>
                    <a:pt x="868" y="1860"/>
                    <a:pt x="935" y="1660"/>
                    <a:pt x="1001" y="1493"/>
                  </a:cubicBezTo>
                  <a:cubicBezTo>
                    <a:pt x="1035" y="1360"/>
                    <a:pt x="1035" y="1259"/>
                    <a:pt x="1035" y="1159"/>
                  </a:cubicBezTo>
                  <a:cubicBezTo>
                    <a:pt x="1035" y="1059"/>
                    <a:pt x="1035" y="993"/>
                    <a:pt x="1001" y="893"/>
                  </a:cubicBezTo>
                  <a:cubicBezTo>
                    <a:pt x="968" y="826"/>
                    <a:pt x="935" y="759"/>
                    <a:pt x="901" y="726"/>
                  </a:cubicBezTo>
                  <a:cubicBezTo>
                    <a:pt x="854" y="702"/>
                    <a:pt x="824" y="679"/>
                    <a:pt x="786" y="679"/>
                  </a:cubicBezTo>
                  <a:cubicBezTo>
                    <a:pt x="771" y="679"/>
                    <a:pt x="754" y="683"/>
                    <a:pt x="735" y="692"/>
                  </a:cubicBezTo>
                  <a:cubicBezTo>
                    <a:pt x="668" y="692"/>
                    <a:pt x="568" y="692"/>
                    <a:pt x="534" y="759"/>
                  </a:cubicBezTo>
                  <a:lnTo>
                    <a:pt x="768" y="92"/>
                  </a:lnTo>
                  <a:lnTo>
                    <a:pt x="768" y="59"/>
                  </a:lnTo>
                  <a:cubicBezTo>
                    <a:pt x="768" y="59"/>
                    <a:pt x="768" y="25"/>
                    <a:pt x="768" y="25"/>
                  </a:cubicBezTo>
                  <a:cubicBezTo>
                    <a:pt x="751" y="9"/>
                    <a:pt x="743" y="0"/>
                    <a:pt x="739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137"/>
            <p:cNvSpPr/>
            <p:nvPr/>
          </p:nvSpPr>
          <p:spPr>
            <a:xfrm>
              <a:off x="4222350" y="2418000"/>
              <a:ext cx="25875" cy="55900"/>
            </a:xfrm>
            <a:custGeom>
              <a:avLst/>
              <a:gdLst/>
              <a:ahLst/>
              <a:cxnLst/>
              <a:rect l="l" t="t" r="r" b="b"/>
              <a:pathLst>
                <a:path w="1035" h="2236" extrusionOk="0">
                  <a:moveTo>
                    <a:pt x="626" y="1085"/>
                  </a:moveTo>
                  <a:cubicBezTo>
                    <a:pt x="659" y="1085"/>
                    <a:pt x="684" y="1102"/>
                    <a:pt x="701" y="1135"/>
                  </a:cubicBezTo>
                  <a:cubicBezTo>
                    <a:pt x="768" y="1168"/>
                    <a:pt x="768" y="1235"/>
                    <a:pt x="768" y="1335"/>
                  </a:cubicBezTo>
                  <a:cubicBezTo>
                    <a:pt x="768" y="1435"/>
                    <a:pt x="734" y="1535"/>
                    <a:pt x="701" y="1635"/>
                  </a:cubicBezTo>
                  <a:cubicBezTo>
                    <a:pt x="668" y="1702"/>
                    <a:pt x="601" y="1769"/>
                    <a:pt x="501" y="1835"/>
                  </a:cubicBezTo>
                  <a:cubicBezTo>
                    <a:pt x="468" y="1852"/>
                    <a:pt x="434" y="1860"/>
                    <a:pt x="405" y="1860"/>
                  </a:cubicBezTo>
                  <a:cubicBezTo>
                    <a:pt x="376" y="1860"/>
                    <a:pt x="351" y="1852"/>
                    <a:pt x="334" y="1835"/>
                  </a:cubicBezTo>
                  <a:cubicBezTo>
                    <a:pt x="267" y="1769"/>
                    <a:pt x="234" y="1702"/>
                    <a:pt x="267" y="1635"/>
                  </a:cubicBezTo>
                  <a:cubicBezTo>
                    <a:pt x="267" y="1502"/>
                    <a:pt x="267" y="1435"/>
                    <a:pt x="334" y="1335"/>
                  </a:cubicBezTo>
                  <a:cubicBezTo>
                    <a:pt x="368" y="1235"/>
                    <a:pt x="434" y="1168"/>
                    <a:pt x="501" y="1135"/>
                  </a:cubicBezTo>
                  <a:cubicBezTo>
                    <a:pt x="551" y="1102"/>
                    <a:pt x="593" y="1085"/>
                    <a:pt x="626" y="1085"/>
                  </a:cubicBezTo>
                  <a:close/>
                  <a:moveTo>
                    <a:pt x="701" y="1"/>
                  </a:moveTo>
                  <a:lnTo>
                    <a:pt x="534" y="101"/>
                  </a:lnTo>
                  <a:cubicBezTo>
                    <a:pt x="534" y="101"/>
                    <a:pt x="501" y="134"/>
                    <a:pt x="501" y="168"/>
                  </a:cubicBezTo>
                  <a:lnTo>
                    <a:pt x="468" y="201"/>
                  </a:lnTo>
                  <a:lnTo>
                    <a:pt x="134" y="1202"/>
                  </a:lnTo>
                  <a:cubicBezTo>
                    <a:pt x="101" y="1268"/>
                    <a:pt x="67" y="1368"/>
                    <a:pt x="34" y="1468"/>
                  </a:cubicBezTo>
                  <a:cubicBezTo>
                    <a:pt x="1" y="1569"/>
                    <a:pt x="1" y="1669"/>
                    <a:pt x="1" y="1769"/>
                  </a:cubicBezTo>
                  <a:cubicBezTo>
                    <a:pt x="1" y="1869"/>
                    <a:pt x="1" y="1935"/>
                    <a:pt x="34" y="2036"/>
                  </a:cubicBezTo>
                  <a:cubicBezTo>
                    <a:pt x="34" y="2102"/>
                    <a:pt x="101" y="2136"/>
                    <a:pt x="134" y="2202"/>
                  </a:cubicBezTo>
                  <a:cubicBezTo>
                    <a:pt x="167" y="2236"/>
                    <a:pt x="234" y="2236"/>
                    <a:pt x="301" y="2236"/>
                  </a:cubicBezTo>
                  <a:cubicBezTo>
                    <a:pt x="368" y="2236"/>
                    <a:pt x="434" y="2202"/>
                    <a:pt x="501" y="2169"/>
                  </a:cubicBezTo>
                  <a:cubicBezTo>
                    <a:pt x="601" y="2136"/>
                    <a:pt x="668" y="2069"/>
                    <a:pt x="701" y="2002"/>
                  </a:cubicBezTo>
                  <a:cubicBezTo>
                    <a:pt x="768" y="1935"/>
                    <a:pt x="835" y="1835"/>
                    <a:pt x="868" y="1769"/>
                  </a:cubicBezTo>
                  <a:cubicBezTo>
                    <a:pt x="935" y="1669"/>
                    <a:pt x="968" y="1569"/>
                    <a:pt x="968" y="1468"/>
                  </a:cubicBezTo>
                  <a:cubicBezTo>
                    <a:pt x="1001" y="1368"/>
                    <a:pt x="1035" y="1268"/>
                    <a:pt x="1035" y="1168"/>
                  </a:cubicBezTo>
                  <a:cubicBezTo>
                    <a:pt x="1035" y="1068"/>
                    <a:pt x="1001" y="968"/>
                    <a:pt x="968" y="901"/>
                  </a:cubicBezTo>
                  <a:cubicBezTo>
                    <a:pt x="968" y="835"/>
                    <a:pt x="935" y="768"/>
                    <a:pt x="868" y="735"/>
                  </a:cubicBezTo>
                  <a:cubicBezTo>
                    <a:pt x="835" y="701"/>
                    <a:pt x="768" y="668"/>
                    <a:pt x="701" y="668"/>
                  </a:cubicBezTo>
                  <a:cubicBezTo>
                    <a:pt x="634" y="668"/>
                    <a:pt x="568" y="701"/>
                    <a:pt x="501" y="735"/>
                  </a:cubicBezTo>
                  <a:lnTo>
                    <a:pt x="734" y="67"/>
                  </a:lnTo>
                  <a:cubicBezTo>
                    <a:pt x="768" y="34"/>
                    <a:pt x="768" y="34"/>
                    <a:pt x="734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137"/>
            <p:cNvSpPr/>
            <p:nvPr/>
          </p:nvSpPr>
          <p:spPr>
            <a:xfrm>
              <a:off x="4251550" y="2400700"/>
              <a:ext cx="26700" cy="56525"/>
            </a:xfrm>
            <a:custGeom>
              <a:avLst/>
              <a:gdLst/>
              <a:ahLst/>
              <a:cxnLst/>
              <a:rect l="l" t="t" r="r" b="b"/>
              <a:pathLst>
                <a:path w="1068" h="2261" extrusionOk="0">
                  <a:moveTo>
                    <a:pt x="630" y="1101"/>
                  </a:moveTo>
                  <a:cubicBezTo>
                    <a:pt x="659" y="1101"/>
                    <a:pt x="684" y="1110"/>
                    <a:pt x="701" y="1126"/>
                  </a:cubicBezTo>
                  <a:cubicBezTo>
                    <a:pt x="767" y="1193"/>
                    <a:pt x="801" y="1260"/>
                    <a:pt x="801" y="1327"/>
                  </a:cubicBezTo>
                  <a:cubicBezTo>
                    <a:pt x="801" y="1427"/>
                    <a:pt x="767" y="1527"/>
                    <a:pt x="701" y="1627"/>
                  </a:cubicBezTo>
                  <a:cubicBezTo>
                    <a:pt x="667" y="1727"/>
                    <a:pt x="601" y="1794"/>
                    <a:pt x="534" y="1827"/>
                  </a:cubicBezTo>
                  <a:cubicBezTo>
                    <a:pt x="484" y="1860"/>
                    <a:pt x="450" y="1877"/>
                    <a:pt x="421" y="1877"/>
                  </a:cubicBezTo>
                  <a:cubicBezTo>
                    <a:pt x="392" y="1877"/>
                    <a:pt x="367" y="1860"/>
                    <a:pt x="334" y="1827"/>
                  </a:cubicBezTo>
                  <a:cubicBezTo>
                    <a:pt x="300" y="1794"/>
                    <a:pt x="267" y="1693"/>
                    <a:pt x="267" y="1627"/>
                  </a:cubicBezTo>
                  <a:cubicBezTo>
                    <a:pt x="267" y="1527"/>
                    <a:pt x="300" y="1427"/>
                    <a:pt x="334" y="1327"/>
                  </a:cubicBezTo>
                  <a:cubicBezTo>
                    <a:pt x="367" y="1260"/>
                    <a:pt x="434" y="1160"/>
                    <a:pt x="534" y="1126"/>
                  </a:cubicBezTo>
                  <a:cubicBezTo>
                    <a:pt x="567" y="1110"/>
                    <a:pt x="601" y="1101"/>
                    <a:pt x="630" y="1101"/>
                  </a:cubicBezTo>
                  <a:close/>
                  <a:moveTo>
                    <a:pt x="730" y="1"/>
                  </a:moveTo>
                  <a:cubicBezTo>
                    <a:pt x="726" y="1"/>
                    <a:pt x="717" y="9"/>
                    <a:pt x="701" y="26"/>
                  </a:cubicBezTo>
                  <a:lnTo>
                    <a:pt x="534" y="126"/>
                  </a:lnTo>
                  <a:cubicBezTo>
                    <a:pt x="534" y="126"/>
                    <a:pt x="500" y="126"/>
                    <a:pt x="500" y="159"/>
                  </a:cubicBezTo>
                  <a:cubicBezTo>
                    <a:pt x="500" y="159"/>
                    <a:pt x="500" y="192"/>
                    <a:pt x="500" y="192"/>
                  </a:cubicBezTo>
                  <a:lnTo>
                    <a:pt x="134" y="1193"/>
                  </a:lnTo>
                  <a:cubicBezTo>
                    <a:pt x="100" y="1293"/>
                    <a:pt x="67" y="1393"/>
                    <a:pt x="33" y="1460"/>
                  </a:cubicBezTo>
                  <a:cubicBezTo>
                    <a:pt x="33" y="1560"/>
                    <a:pt x="0" y="1693"/>
                    <a:pt x="0" y="1794"/>
                  </a:cubicBezTo>
                  <a:cubicBezTo>
                    <a:pt x="0" y="1860"/>
                    <a:pt x="33" y="1960"/>
                    <a:pt x="67" y="2060"/>
                  </a:cubicBezTo>
                  <a:cubicBezTo>
                    <a:pt x="100" y="2127"/>
                    <a:pt x="134" y="2160"/>
                    <a:pt x="167" y="2227"/>
                  </a:cubicBezTo>
                  <a:cubicBezTo>
                    <a:pt x="200" y="2261"/>
                    <a:pt x="267" y="2261"/>
                    <a:pt x="334" y="2261"/>
                  </a:cubicBezTo>
                  <a:cubicBezTo>
                    <a:pt x="400" y="2261"/>
                    <a:pt x="467" y="2261"/>
                    <a:pt x="534" y="2194"/>
                  </a:cubicBezTo>
                  <a:cubicBezTo>
                    <a:pt x="634" y="2160"/>
                    <a:pt x="701" y="2094"/>
                    <a:pt x="767" y="2027"/>
                  </a:cubicBezTo>
                  <a:cubicBezTo>
                    <a:pt x="801" y="1960"/>
                    <a:pt x="867" y="1894"/>
                    <a:pt x="934" y="1794"/>
                  </a:cubicBezTo>
                  <a:cubicBezTo>
                    <a:pt x="1001" y="1593"/>
                    <a:pt x="1068" y="1393"/>
                    <a:pt x="1068" y="1193"/>
                  </a:cubicBezTo>
                  <a:cubicBezTo>
                    <a:pt x="1068" y="1093"/>
                    <a:pt x="1034" y="993"/>
                    <a:pt x="1034" y="926"/>
                  </a:cubicBezTo>
                  <a:cubicBezTo>
                    <a:pt x="1001" y="860"/>
                    <a:pt x="967" y="793"/>
                    <a:pt x="934" y="759"/>
                  </a:cubicBezTo>
                  <a:cubicBezTo>
                    <a:pt x="867" y="726"/>
                    <a:pt x="801" y="693"/>
                    <a:pt x="767" y="693"/>
                  </a:cubicBezTo>
                  <a:cubicBezTo>
                    <a:pt x="701" y="693"/>
                    <a:pt x="601" y="726"/>
                    <a:pt x="567" y="759"/>
                  </a:cubicBezTo>
                  <a:lnTo>
                    <a:pt x="734" y="92"/>
                  </a:lnTo>
                  <a:cubicBezTo>
                    <a:pt x="734" y="92"/>
                    <a:pt x="734" y="59"/>
                    <a:pt x="734" y="59"/>
                  </a:cubicBezTo>
                  <a:cubicBezTo>
                    <a:pt x="767" y="59"/>
                    <a:pt x="767" y="26"/>
                    <a:pt x="734" y="26"/>
                  </a:cubicBezTo>
                  <a:cubicBezTo>
                    <a:pt x="734" y="9"/>
                    <a:pt x="734" y="1"/>
                    <a:pt x="730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137"/>
            <p:cNvSpPr/>
            <p:nvPr/>
          </p:nvSpPr>
          <p:spPr>
            <a:xfrm>
              <a:off x="4281550" y="2383825"/>
              <a:ext cx="25050" cy="55900"/>
            </a:xfrm>
            <a:custGeom>
              <a:avLst/>
              <a:gdLst/>
              <a:ahLst/>
              <a:cxnLst/>
              <a:rect l="l" t="t" r="r" b="b"/>
              <a:pathLst>
                <a:path w="1002" h="2236" extrusionOk="0">
                  <a:moveTo>
                    <a:pt x="626" y="1076"/>
                  </a:moveTo>
                  <a:cubicBezTo>
                    <a:pt x="660" y="1076"/>
                    <a:pt x="685" y="1084"/>
                    <a:pt x="701" y="1101"/>
                  </a:cubicBezTo>
                  <a:cubicBezTo>
                    <a:pt x="768" y="1168"/>
                    <a:pt x="768" y="1234"/>
                    <a:pt x="768" y="1334"/>
                  </a:cubicBezTo>
                  <a:cubicBezTo>
                    <a:pt x="768" y="1434"/>
                    <a:pt x="735" y="1535"/>
                    <a:pt x="701" y="1601"/>
                  </a:cubicBezTo>
                  <a:cubicBezTo>
                    <a:pt x="668" y="1701"/>
                    <a:pt x="601" y="1768"/>
                    <a:pt x="501" y="1835"/>
                  </a:cubicBezTo>
                  <a:cubicBezTo>
                    <a:pt x="468" y="1851"/>
                    <a:pt x="435" y="1860"/>
                    <a:pt x="405" y="1860"/>
                  </a:cubicBezTo>
                  <a:cubicBezTo>
                    <a:pt x="376" y="1860"/>
                    <a:pt x="351" y="1851"/>
                    <a:pt x="335" y="1835"/>
                  </a:cubicBezTo>
                  <a:cubicBezTo>
                    <a:pt x="268" y="1768"/>
                    <a:pt x="234" y="1701"/>
                    <a:pt x="268" y="1601"/>
                  </a:cubicBezTo>
                  <a:cubicBezTo>
                    <a:pt x="268" y="1501"/>
                    <a:pt x="268" y="1401"/>
                    <a:pt x="335" y="1334"/>
                  </a:cubicBezTo>
                  <a:cubicBezTo>
                    <a:pt x="368" y="1234"/>
                    <a:pt x="435" y="1168"/>
                    <a:pt x="501" y="1101"/>
                  </a:cubicBezTo>
                  <a:cubicBezTo>
                    <a:pt x="551" y="1084"/>
                    <a:pt x="593" y="1076"/>
                    <a:pt x="626" y="1076"/>
                  </a:cubicBezTo>
                  <a:close/>
                  <a:moveTo>
                    <a:pt x="701" y="0"/>
                  </a:moveTo>
                  <a:lnTo>
                    <a:pt x="535" y="100"/>
                  </a:lnTo>
                  <a:cubicBezTo>
                    <a:pt x="501" y="100"/>
                    <a:pt x="501" y="134"/>
                    <a:pt x="468" y="167"/>
                  </a:cubicBezTo>
                  <a:cubicBezTo>
                    <a:pt x="468" y="167"/>
                    <a:pt x="468" y="200"/>
                    <a:pt x="468" y="200"/>
                  </a:cubicBezTo>
                  <a:lnTo>
                    <a:pt x="134" y="1201"/>
                  </a:lnTo>
                  <a:cubicBezTo>
                    <a:pt x="101" y="1268"/>
                    <a:pt x="68" y="1368"/>
                    <a:pt x="34" y="1468"/>
                  </a:cubicBezTo>
                  <a:cubicBezTo>
                    <a:pt x="1" y="1568"/>
                    <a:pt x="1" y="1668"/>
                    <a:pt x="1" y="1768"/>
                  </a:cubicBezTo>
                  <a:cubicBezTo>
                    <a:pt x="1" y="1868"/>
                    <a:pt x="1" y="1935"/>
                    <a:pt x="1" y="2035"/>
                  </a:cubicBezTo>
                  <a:cubicBezTo>
                    <a:pt x="34" y="2102"/>
                    <a:pt x="68" y="2135"/>
                    <a:pt x="101" y="2202"/>
                  </a:cubicBezTo>
                  <a:cubicBezTo>
                    <a:pt x="168" y="2235"/>
                    <a:pt x="201" y="2235"/>
                    <a:pt x="268" y="2235"/>
                  </a:cubicBezTo>
                  <a:cubicBezTo>
                    <a:pt x="335" y="2235"/>
                    <a:pt x="435" y="2202"/>
                    <a:pt x="468" y="2168"/>
                  </a:cubicBezTo>
                  <a:cubicBezTo>
                    <a:pt x="568" y="2135"/>
                    <a:pt x="635" y="2068"/>
                    <a:pt x="701" y="2002"/>
                  </a:cubicBezTo>
                  <a:cubicBezTo>
                    <a:pt x="768" y="1935"/>
                    <a:pt x="802" y="1835"/>
                    <a:pt x="868" y="1768"/>
                  </a:cubicBezTo>
                  <a:cubicBezTo>
                    <a:pt x="902" y="1668"/>
                    <a:pt x="935" y="1568"/>
                    <a:pt x="968" y="1468"/>
                  </a:cubicBezTo>
                  <a:cubicBezTo>
                    <a:pt x="968" y="1368"/>
                    <a:pt x="1002" y="1268"/>
                    <a:pt x="1002" y="1168"/>
                  </a:cubicBezTo>
                  <a:cubicBezTo>
                    <a:pt x="1002" y="1068"/>
                    <a:pt x="1002" y="967"/>
                    <a:pt x="968" y="901"/>
                  </a:cubicBezTo>
                  <a:cubicBezTo>
                    <a:pt x="935" y="834"/>
                    <a:pt x="902" y="767"/>
                    <a:pt x="868" y="734"/>
                  </a:cubicBezTo>
                  <a:cubicBezTo>
                    <a:pt x="802" y="701"/>
                    <a:pt x="768" y="667"/>
                    <a:pt x="701" y="667"/>
                  </a:cubicBezTo>
                  <a:cubicBezTo>
                    <a:pt x="635" y="667"/>
                    <a:pt x="568" y="701"/>
                    <a:pt x="501" y="734"/>
                  </a:cubicBezTo>
                  <a:lnTo>
                    <a:pt x="735" y="67"/>
                  </a:lnTo>
                  <a:cubicBezTo>
                    <a:pt x="735" y="33"/>
                    <a:pt x="735" y="33"/>
                    <a:pt x="735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137"/>
            <p:cNvSpPr/>
            <p:nvPr/>
          </p:nvSpPr>
          <p:spPr>
            <a:xfrm>
              <a:off x="3377575" y="2294575"/>
              <a:ext cx="20875" cy="61750"/>
            </a:xfrm>
            <a:custGeom>
              <a:avLst/>
              <a:gdLst/>
              <a:ahLst/>
              <a:cxnLst/>
              <a:rect l="l" t="t" r="r" b="b"/>
              <a:pathLst>
                <a:path w="835" h="2470" extrusionOk="0">
                  <a:moveTo>
                    <a:pt x="801" y="1"/>
                  </a:moveTo>
                  <a:lnTo>
                    <a:pt x="34" y="401"/>
                  </a:lnTo>
                  <a:cubicBezTo>
                    <a:pt x="34" y="435"/>
                    <a:pt x="1" y="435"/>
                    <a:pt x="1" y="468"/>
                  </a:cubicBezTo>
                  <a:cubicBezTo>
                    <a:pt x="1" y="468"/>
                    <a:pt x="1" y="501"/>
                    <a:pt x="1" y="535"/>
                  </a:cubicBezTo>
                  <a:lnTo>
                    <a:pt x="1" y="2403"/>
                  </a:lnTo>
                  <a:cubicBezTo>
                    <a:pt x="1" y="2436"/>
                    <a:pt x="1" y="2436"/>
                    <a:pt x="1" y="2469"/>
                  </a:cubicBezTo>
                  <a:lnTo>
                    <a:pt x="34" y="2469"/>
                  </a:lnTo>
                  <a:lnTo>
                    <a:pt x="801" y="2002"/>
                  </a:lnTo>
                  <a:cubicBezTo>
                    <a:pt x="835" y="2002"/>
                    <a:pt x="835" y="2002"/>
                    <a:pt x="835" y="1969"/>
                  </a:cubicBezTo>
                  <a:cubicBezTo>
                    <a:pt x="835" y="1936"/>
                    <a:pt x="835" y="1936"/>
                    <a:pt x="835" y="1902"/>
                  </a:cubicBezTo>
                  <a:lnTo>
                    <a:pt x="835" y="1802"/>
                  </a:lnTo>
                  <a:cubicBezTo>
                    <a:pt x="835" y="1802"/>
                    <a:pt x="835" y="1769"/>
                    <a:pt x="835" y="1769"/>
                  </a:cubicBezTo>
                  <a:cubicBezTo>
                    <a:pt x="835" y="1752"/>
                    <a:pt x="826" y="1744"/>
                    <a:pt x="818" y="1744"/>
                  </a:cubicBezTo>
                  <a:cubicBezTo>
                    <a:pt x="810" y="1744"/>
                    <a:pt x="801" y="1752"/>
                    <a:pt x="801" y="1769"/>
                  </a:cubicBezTo>
                  <a:lnTo>
                    <a:pt x="168" y="2136"/>
                  </a:lnTo>
                  <a:lnTo>
                    <a:pt x="168" y="1502"/>
                  </a:lnTo>
                  <a:lnTo>
                    <a:pt x="735" y="1168"/>
                  </a:lnTo>
                  <a:cubicBezTo>
                    <a:pt x="768" y="1135"/>
                    <a:pt x="768" y="1135"/>
                    <a:pt x="801" y="1102"/>
                  </a:cubicBezTo>
                  <a:cubicBezTo>
                    <a:pt x="801" y="1102"/>
                    <a:pt x="801" y="1068"/>
                    <a:pt x="801" y="1035"/>
                  </a:cubicBezTo>
                  <a:lnTo>
                    <a:pt x="801" y="935"/>
                  </a:lnTo>
                  <a:cubicBezTo>
                    <a:pt x="801" y="935"/>
                    <a:pt x="801" y="902"/>
                    <a:pt x="801" y="902"/>
                  </a:cubicBezTo>
                  <a:lnTo>
                    <a:pt x="735" y="902"/>
                  </a:lnTo>
                  <a:lnTo>
                    <a:pt x="168" y="1235"/>
                  </a:lnTo>
                  <a:lnTo>
                    <a:pt x="168" y="635"/>
                  </a:lnTo>
                  <a:lnTo>
                    <a:pt x="801" y="268"/>
                  </a:lnTo>
                  <a:cubicBezTo>
                    <a:pt x="801" y="234"/>
                    <a:pt x="835" y="234"/>
                    <a:pt x="835" y="201"/>
                  </a:cubicBezTo>
                  <a:cubicBezTo>
                    <a:pt x="835" y="201"/>
                    <a:pt x="835" y="168"/>
                    <a:pt x="835" y="168"/>
                  </a:cubicBezTo>
                  <a:lnTo>
                    <a:pt x="835" y="34"/>
                  </a:lnTo>
                  <a:cubicBezTo>
                    <a:pt x="835" y="34"/>
                    <a:pt x="835" y="1"/>
                    <a:pt x="835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137"/>
            <p:cNvSpPr/>
            <p:nvPr/>
          </p:nvSpPr>
          <p:spPr>
            <a:xfrm>
              <a:off x="3407600" y="2285825"/>
              <a:ext cx="33375" cy="53825"/>
            </a:xfrm>
            <a:custGeom>
              <a:avLst/>
              <a:gdLst/>
              <a:ahLst/>
              <a:cxnLst/>
              <a:rect l="l" t="t" r="r" b="b"/>
              <a:pathLst>
                <a:path w="1335" h="2153" extrusionOk="0">
                  <a:moveTo>
                    <a:pt x="1114" y="1"/>
                  </a:moveTo>
                  <a:cubicBezTo>
                    <a:pt x="1068" y="1"/>
                    <a:pt x="1018" y="17"/>
                    <a:pt x="968" y="51"/>
                  </a:cubicBezTo>
                  <a:cubicBezTo>
                    <a:pt x="901" y="51"/>
                    <a:pt x="868" y="84"/>
                    <a:pt x="835" y="117"/>
                  </a:cubicBezTo>
                  <a:cubicBezTo>
                    <a:pt x="801" y="151"/>
                    <a:pt x="768" y="184"/>
                    <a:pt x="768" y="217"/>
                  </a:cubicBezTo>
                  <a:cubicBezTo>
                    <a:pt x="735" y="251"/>
                    <a:pt x="701" y="318"/>
                    <a:pt x="701" y="351"/>
                  </a:cubicBezTo>
                  <a:cubicBezTo>
                    <a:pt x="668" y="384"/>
                    <a:pt x="668" y="418"/>
                    <a:pt x="634" y="484"/>
                  </a:cubicBezTo>
                  <a:cubicBezTo>
                    <a:pt x="634" y="418"/>
                    <a:pt x="568" y="384"/>
                    <a:pt x="534" y="351"/>
                  </a:cubicBezTo>
                  <a:cubicBezTo>
                    <a:pt x="468" y="351"/>
                    <a:pt x="401" y="351"/>
                    <a:pt x="334" y="418"/>
                  </a:cubicBezTo>
                  <a:cubicBezTo>
                    <a:pt x="301" y="418"/>
                    <a:pt x="268" y="451"/>
                    <a:pt x="234" y="484"/>
                  </a:cubicBezTo>
                  <a:cubicBezTo>
                    <a:pt x="201" y="484"/>
                    <a:pt x="201" y="518"/>
                    <a:pt x="167" y="551"/>
                  </a:cubicBezTo>
                  <a:cubicBezTo>
                    <a:pt x="167" y="584"/>
                    <a:pt x="134" y="618"/>
                    <a:pt x="134" y="651"/>
                  </a:cubicBezTo>
                  <a:cubicBezTo>
                    <a:pt x="134" y="618"/>
                    <a:pt x="134" y="618"/>
                    <a:pt x="134" y="584"/>
                  </a:cubicBezTo>
                  <a:lnTo>
                    <a:pt x="101" y="584"/>
                  </a:lnTo>
                  <a:lnTo>
                    <a:pt x="34" y="618"/>
                  </a:lnTo>
                  <a:cubicBezTo>
                    <a:pt x="34" y="651"/>
                    <a:pt x="1" y="684"/>
                    <a:pt x="1" y="684"/>
                  </a:cubicBezTo>
                  <a:cubicBezTo>
                    <a:pt x="1" y="684"/>
                    <a:pt x="1" y="718"/>
                    <a:pt x="1" y="751"/>
                  </a:cubicBezTo>
                  <a:lnTo>
                    <a:pt x="1" y="2085"/>
                  </a:lnTo>
                  <a:cubicBezTo>
                    <a:pt x="1" y="2119"/>
                    <a:pt x="1" y="2152"/>
                    <a:pt x="1" y="2152"/>
                  </a:cubicBezTo>
                  <a:lnTo>
                    <a:pt x="34" y="2152"/>
                  </a:lnTo>
                  <a:lnTo>
                    <a:pt x="101" y="2119"/>
                  </a:lnTo>
                  <a:cubicBezTo>
                    <a:pt x="134" y="2085"/>
                    <a:pt x="134" y="2085"/>
                    <a:pt x="134" y="2052"/>
                  </a:cubicBezTo>
                  <a:cubicBezTo>
                    <a:pt x="134" y="2052"/>
                    <a:pt x="134" y="2019"/>
                    <a:pt x="134" y="1985"/>
                  </a:cubicBezTo>
                  <a:lnTo>
                    <a:pt x="134" y="1218"/>
                  </a:lnTo>
                  <a:cubicBezTo>
                    <a:pt x="134" y="1085"/>
                    <a:pt x="167" y="951"/>
                    <a:pt x="201" y="851"/>
                  </a:cubicBezTo>
                  <a:cubicBezTo>
                    <a:pt x="234" y="785"/>
                    <a:pt x="301" y="718"/>
                    <a:pt x="368" y="651"/>
                  </a:cubicBezTo>
                  <a:cubicBezTo>
                    <a:pt x="401" y="634"/>
                    <a:pt x="434" y="626"/>
                    <a:pt x="464" y="626"/>
                  </a:cubicBezTo>
                  <a:cubicBezTo>
                    <a:pt x="493" y="626"/>
                    <a:pt x="518" y="634"/>
                    <a:pt x="534" y="651"/>
                  </a:cubicBezTo>
                  <a:cubicBezTo>
                    <a:pt x="568" y="751"/>
                    <a:pt x="601" y="851"/>
                    <a:pt x="601" y="951"/>
                  </a:cubicBezTo>
                  <a:lnTo>
                    <a:pt x="601" y="1719"/>
                  </a:lnTo>
                  <a:cubicBezTo>
                    <a:pt x="568" y="1752"/>
                    <a:pt x="568" y="1752"/>
                    <a:pt x="601" y="1785"/>
                  </a:cubicBezTo>
                  <a:lnTo>
                    <a:pt x="634" y="1785"/>
                  </a:lnTo>
                  <a:lnTo>
                    <a:pt x="701" y="1752"/>
                  </a:lnTo>
                  <a:cubicBezTo>
                    <a:pt x="701" y="1719"/>
                    <a:pt x="735" y="1719"/>
                    <a:pt x="735" y="1685"/>
                  </a:cubicBezTo>
                  <a:cubicBezTo>
                    <a:pt x="735" y="1685"/>
                    <a:pt x="735" y="1652"/>
                    <a:pt x="735" y="1652"/>
                  </a:cubicBezTo>
                  <a:lnTo>
                    <a:pt x="735" y="851"/>
                  </a:lnTo>
                  <a:cubicBezTo>
                    <a:pt x="735" y="718"/>
                    <a:pt x="735" y="584"/>
                    <a:pt x="801" y="484"/>
                  </a:cubicBezTo>
                  <a:cubicBezTo>
                    <a:pt x="835" y="418"/>
                    <a:pt x="868" y="351"/>
                    <a:pt x="968" y="284"/>
                  </a:cubicBezTo>
                  <a:cubicBezTo>
                    <a:pt x="1001" y="267"/>
                    <a:pt x="1026" y="259"/>
                    <a:pt x="1051" y="259"/>
                  </a:cubicBezTo>
                  <a:cubicBezTo>
                    <a:pt x="1076" y="259"/>
                    <a:pt x="1101" y="267"/>
                    <a:pt x="1135" y="284"/>
                  </a:cubicBezTo>
                  <a:cubicBezTo>
                    <a:pt x="1168" y="384"/>
                    <a:pt x="1202" y="484"/>
                    <a:pt x="1168" y="584"/>
                  </a:cubicBezTo>
                  <a:lnTo>
                    <a:pt x="1168" y="1385"/>
                  </a:lnTo>
                  <a:cubicBezTo>
                    <a:pt x="1168" y="1385"/>
                    <a:pt x="1168" y="1385"/>
                    <a:pt x="1168" y="1418"/>
                  </a:cubicBezTo>
                  <a:lnTo>
                    <a:pt x="1202" y="1418"/>
                  </a:lnTo>
                  <a:lnTo>
                    <a:pt x="1268" y="1385"/>
                  </a:lnTo>
                  <a:cubicBezTo>
                    <a:pt x="1302" y="1352"/>
                    <a:pt x="1302" y="1352"/>
                    <a:pt x="1335" y="1318"/>
                  </a:cubicBezTo>
                  <a:cubicBezTo>
                    <a:pt x="1335" y="1318"/>
                    <a:pt x="1335" y="1285"/>
                    <a:pt x="1335" y="1285"/>
                  </a:cubicBezTo>
                  <a:lnTo>
                    <a:pt x="1335" y="451"/>
                  </a:lnTo>
                  <a:cubicBezTo>
                    <a:pt x="1335" y="318"/>
                    <a:pt x="1302" y="184"/>
                    <a:pt x="1235" y="51"/>
                  </a:cubicBezTo>
                  <a:cubicBezTo>
                    <a:pt x="1202" y="17"/>
                    <a:pt x="1160" y="1"/>
                    <a:pt x="1114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137"/>
            <p:cNvSpPr/>
            <p:nvPr/>
          </p:nvSpPr>
          <p:spPr>
            <a:xfrm>
              <a:off x="3445975" y="2270400"/>
              <a:ext cx="20875" cy="43400"/>
            </a:xfrm>
            <a:custGeom>
              <a:avLst/>
              <a:gdLst/>
              <a:ahLst/>
              <a:cxnLst/>
              <a:rect l="l" t="t" r="r" b="b"/>
              <a:pathLst>
                <a:path w="835" h="1736" extrusionOk="0">
                  <a:moveTo>
                    <a:pt x="634" y="768"/>
                  </a:moveTo>
                  <a:lnTo>
                    <a:pt x="634" y="834"/>
                  </a:lnTo>
                  <a:cubicBezTo>
                    <a:pt x="634" y="901"/>
                    <a:pt x="634" y="968"/>
                    <a:pt x="634" y="1035"/>
                  </a:cubicBezTo>
                  <a:cubicBezTo>
                    <a:pt x="601" y="1101"/>
                    <a:pt x="601" y="1135"/>
                    <a:pt x="567" y="1201"/>
                  </a:cubicBezTo>
                  <a:cubicBezTo>
                    <a:pt x="534" y="1268"/>
                    <a:pt x="500" y="1301"/>
                    <a:pt x="467" y="1335"/>
                  </a:cubicBezTo>
                  <a:cubicBezTo>
                    <a:pt x="434" y="1402"/>
                    <a:pt x="400" y="1435"/>
                    <a:pt x="334" y="1435"/>
                  </a:cubicBezTo>
                  <a:cubicBezTo>
                    <a:pt x="300" y="1468"/>
                    <a:pt x="267" y="1468"/>
                    <a:pt x="234" y="1468"/>
                  </a:cubicBezTo>
                  <a:lnTo>
                    <a:pt x="167" y="1468"/>
                  </a:lnTo>
                  <a:cubicBezTo>
                    <a:pt x="167" y="1468"/>
                    <a:pt x="134" y="1435"/>
                    <a:pt x="134" y="1435"/>
                  </a:cubicBezTo>
                  <a:cubicBezTo>
                    <a:pt x="134" y="1402"/>
                    <a:pt x="134" y="1368"/>
                    <a:pt x="134" y="1368"/>
                  </a:cubicBezTo>
                  <a:cubicBezTo>
                    <a:pt x="134" y="1301"/>
                    <a:pt x="167" y="1201"/>
                    <a:pt x="200" y="1168"/>
                  </a:cubicBezTo>
                  <a:cubicBezTo>
                    <a:pt x="267" y="1068"/>
                    <a:pt x="334" y="1001"/>
                    <a:pt x="400" y="968"/>
                  </a:cubicBezTo>
                  <a:lnTo>
                    <a:pt x="634" y="768"/>
                  </a:lnTo>
                  <a:close/>
                  <a:moveTo>
                    <a:pt x="601" y="1"/>
                  </a:moveTo>
                  <a:cubicBezTo>
                    <a:pt x="534" y="1"/>
                    <a:pt x="500" y="34"/>
                    <a:pt x="434" y="67"/>
                  </a:cubicBezTo>
                  <a:cubicBezTo>
                    <a:pt x="400" y="101"/>
                    <a:pt x="334" y="134"/>
                    <a:pt x="300" y="167"/>
                  </a:cubicBezTo>
                  <a:cubicBezTo>
                    <a:pt x="267" y="234"/>
                    <a:pt x="234" y="267"/>
                    <a:pt x="200" y="334"/>
                  </a:cubicBezTo>
                  <a:cubicBezTo>
                    <a:pt x="167" y="367"/>
                    <a:pt x="134" y="434"/>
                    <a:pt x="100" y="501"/>
                  </a:cubicBezTo>
                  <a:cubicBezTo>
                    <a:pt x="100" y="534"/>
                    <a:pt x="67" y="601"/>
                    <a:pt x="67" y="634"/>
                  </a:cubicBezTo>
                  <a:cubicBezTo>
                    <a:pt x="67" y="668"/>
                    <a:pt x="67" y="668"/>
                    <a:pt x="67" y="701"/>
                  </a:cubicBezTo>
                  <a:lnTo>
                    <a:pt x="100" y="701"/>
                  </a:lnTo>
                  <a:lnTo>
                    <a:pt x="167" y="668"/>
                  </a:lnTo>
                  <a:lnTo>
                    <a:pt x="200" y="634"/>
                  </a:lnTo>
                  <a:cubicBezTo>
                    <a:pt x="200" y="601"/>
                    <a:pt x="234" y="601"/>
                    <a:pt x="234" y="568"/>
                  </a:cubicBezTo>
                  <a:cubicBezTo>
                    <a:pt x="234" y="534"/>
                    <a:pt x="267" y="468"/>
                    <a:pt x="300" y="434"/>
                  </a:cubicBezTo>
                  <a:cubicBezTo>
                    <a:pt x="334" y="367"/>
                    <a:pt x="367" y="334"/>
                    <a:pt x="434" y="301"/>
                  </a:cubicBezTo>
                  <a:cubicBezTo>
                    <a:pt x="450" y="284"/>
                    <a:pt x="475" y="276"/>
                    <a:pt x="505" y="276"/>
                  </a:cubicBezTo>
                  <a:cubicBezTo>
                    <a:pt x="534" y="276"/>
                    <a:pt x="567" y="284"/>
                    <a:pt x="601" y="301"/>
                  </a:cubicBezTo>
                  <a:cubicBezTo>
                    <a:pt x="634" y="334"/>
                    <a:pt x="634" y="401"/>
                    <a:pt x="634" y="501"/>
                  </a:cubicBezTo>
                  <a:lnTo>
                    <a:pt x="634" y="534"/>
                  </a:lnTo>
                  <a:lnTo>
                    <a:pt x="367" y="768"/>
                  </a:lnTo>
                  <a:cubicBezTo>
                    <a:pt x="334" y="801"/>
                    <a:pt x="267" y="834"/>
                    <a:pt x="234" y="901"/>
                  </a:cubicBezTo>
                  <a:cubicBezTo>
                    <a:pt x="167" y="968"/>
                    <a:pt x="134" y="1001"/>
                    <a:pt x="100" y="1068"/>
                  </a:cubicBezTo>
                  <a:cubicBezTo>
                    <a:pt x="67" y="1135"/>
                    <a:pt x="33" y="1201"/>
                    <a:pt x="33" y="1268"/>
                  </a:cubicBezTo>
                  <a:cubicBezTo>
                    <a:pt x="0" y="1335"/>
                    <a:pt x="0" y="1402"/>
                    <a:pt x="0" y="1502"/>
                  </a:cubicBezTo>
                  <a:cubicBezTo>
                    <a:pt x="0" y="1535"/>
                    <a:pt x="33" y="1568"/>
                    <a:pt x="67" y="1635"/>
                  </a:cubicBezTo>
                  <a:cubicBezTo>
                    <a:pt x="67" y="1668"/>
                    <a:pt x="100" y="1702"/>
                    <a:pt x="134" y="1702"/>
                  </a:cubicBezTo>
                  <a:cubicBezTo>
                    <a:pt x="167" y="1735"/>
                    <a:pt x="200" y="1735"/>
                    <a:pt x="234" y="1735"/>
                  </a:cubicBezTo>
                  <a:cubicBezTo>
                    <a:pt x="267" y="1735"/>
                    <a:pt x="334" y="1735"/>
                    <a:pt x="367" y="1702"/>
                  </a:cubicBezTo>
                  <a:cubicBezTo>
                    <a:pt x="400" y="1668"/>
                    <a:pt x="434" y="1668"/>
                    <a:pt x="467" y="1635"/>
                  </a:cubicBezTo>
                  <a:cubicBezTo>
                    <a:pt x="500" y="1602"/>
                    <a:pt x="534" y="1568"/>
                    <a:pt x="567" y="1535"/>
                  </a:cubicBezTo>
                  <a:cubicBezTo>
                    <a:pt x="601" y="1502"/>
                    <a:pt x="601" y="1468"/>
                    <a:pt x="634" y="1402"/>
                  </a:cubicBezTo>
                  <a:cubicBezTo>
                    <a:pt x="667" y="1368"/>
                    <a:pt x="667" y="1335"/>
                    <a:pt x="701" y="1268"/>
                  </a:cubicBezTo>
                  <a:lnTo>
                    <a:pt x="701" y="1402"/>
                  </a:lnTo>
                  <a:cubicBezTo>
                    <a:pt x="701" y="1402"/>
                    <a:pt x="701" y="1435"/>
                    <a:pt x="701" y="1435"/>
                  </a:cubicBezTo>
                  <a:cubicBezTo>
                    <a:pt x="701" y="1452"/>
                    <a:pt x="709" y="1460"/>
                    <a:pt x="717" y="1460"/>
                  </a:cubicBezTo>
                  <a:cubicBezTo>
                    <a:pt x="726" y="1460"/>
                    <a:pt x="734" y="1452"/>
                    <a:pt x="734" y="1435"/>
                  </a:cubicBezTo>
                  <a:lnTo>
                    <a:pt x="801" y="1402"/>
                  </a:lnTo>
                  <a:cubicBezTo>
                    <a:pt x="801" y="1402"/>
                    <a:pt x="834" y="1368"/>
                    <a:pt x="834" y="1368"/>
                  </a:cubicBezTo>
                  <a:cubicBezTo>
                    <a:pt x="834" y="1335"/>
                    <a:pt x="834" y="1335"/>
                    <a:pt x="834" y="1301"/>
                  </a:cubicBezTo>
                  <a:lnTo>
                    <a:pt x="834" y="401"/>
                  </a:lnTo>
                  <a:cubicBezTo>
                    <a:pt x="834" y="334"/>
                    <a:pt x="834" y="267"/>
                    <a:pt x="801" y="167"/>
                  </a:cubicBezTo>
                  <a:cubicBezTo>
                    <a:pt x="801" y="134"/>
                    <a:pt x="767" y="67"/>
                    <a:pt x="734" y="34"/>
                  </a:cubicBezTo>
                  <a:cubicBezTo>
                    <a:pt x="701" y="1"/>
                    <a:pt x="634" y="1"/>
                    <a:pt x="60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137"/>
            <p:cNvSpPr/>
            <p:nvPr/>
          </p:nvSpPr>
          <p:spPr>
            <a:xfrm>
              <a:off x="3473475" y="2247050"/>
              <a:ext cx="5050" cy="53400"/>
            </a:xfrm>
            <a:custGeom>
              <a:avLst/>
              <a:gdLst/>
              <a:ahLst/>
              <a:cxnLst/>
              <a:rect l="l" t="t" r="r" b="b"/>
              <a:pathLst>
                <a:path w="202" h="2136" extrusionOk="0">
                  <a:moveTo>
                    <a:pt x="168" y="1"/>
                  </a:moveTo>
                  <a:lnTo>
                    <a:pt x="68" y="67"/>
                  </a:lnTo>
                  <a:cubicBezTo>
                    <a:pt x="34" y="101"/>
                    <a:pt x="34" y="101"/>
                    <a:pt x="34" y="134"/>
                  </a:cubicBezTo>
                  <a:cubicBezTo>
                    <a:pt x="1" y="134"/>
                    <a:pt x="1" y="167"/>
                    <a:pt x="34" y="201"/>
                  </a:cubicBezTo>
                  <a:lnTo>
                    <a:pt x="34" y="367"/>
                  </a:lnTo>
                  <a:cubicBezTo>
                    <a:pt x="1" y="367"/>
                    <a:pt x="1" y="367"/>
                    <a:pt x="34" y="401"/>
                  </a:cubicBezTo>
                  <a:lnTo>
                    <a:pt x="68" y="401"/>
                  </a:lnTo>
                  <a:lnTo>
                    <a:pt x="168" y="334"/>
                  </a:lnTo>
                  <a:cubicBezTo>
                    <a:pt x="168" y="334"/>
                    <a:pt x="201" y="301"/>
                    <a:pt x="201" y="301"/>
                  </a:cubicBezTo>
                  <a:cubicBezTo>
                    <a:pt x="201" y="267"/>
                    <a:pt x="201" y="234"/>
                    <a:pt x="201" y="234"/>
                  </a:cubicBezTo>
                  <a:lnTo>
                    <a:pt x="201" y="67"/>
                  </a:lnTo>
                  <a:cubicBezTo>
                    <a:pt x="201" y="34"/>
                    <a:pt x="201" y="34"/>
                    <a:pt x="201" y="1"/>
                  </a:cubicBezTo>
                  <a:close/>
                  <a:moveTo>
                    <a:pt x="168" y="568"/>
                  </a:moveTo>
                  <a:lnTo>
                    <a:pt x="101" y="634"/>
                  </a:lnTo>
                  <a:cubicBezTo>
                    <a:pt x="68" y="634"/>
                    <a:pt x="68" y="634"/>
                    <a:pt x="68" y="668"/>
                  </a:cubicBezTo>
                  <a:cubicBezTo>
                    <a:pt x="34" y="668"/>
                    <a:pt x="34" y="701"/>
                    <a:pt x="68" y="734"/>
                  </a:cubicBezTo>
                  <a:lnTo>
                    <a:pt x="68" y="2102"/>
                  </a:lnTo>
                  <a:cubicBezTo>
                    <a:pt x="34" y="2102"/>
                    <a:pt x="34" y="2135"/>
                    <a:pt x="68" y="2135"/>
                  </a:cubicBezTo>
                  <a:lnTo>
                    <a:pt x="101" y="2135"/>
                  </a:lnTo>
                  <a:lnTo>
                    <a:pt x="168" y="2102"/>
                  </a:lnTo>
                  <a:cubicBezTo>
                    <a:pt x="168" y="2069"/>
                    <a:pt x="201" y="2069"/>
                    <a:pt x="201" y="2035"/>
                  </a:cubicBezTo>
                  <a:cubicBezTo>
                    <a:pt x="201" y="2035"/>
                    <a:pt x="201" y="2002"/>
                    <a:pt x="201" y="2002"/>
                  </a:cubicBezTo>
                  <a:lnTo>
                    <a:pt x="201" y="634"/>
                  </a:lnTo>
                  <a:cubicBezTo>
                    <a:pt x="201" y="601"/>
                    <a:pt x="201" y="601"/>
                    <a:pt x="201" y="568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137"/>
            <p:cNvSpPr/>
            <p:nvPr/>
          </p:nvSpPr>
          <p:spPr>
            <a:xfrm>
              <a:off x="3486000" y="2240600"/>
              <a:ext cx="3350" cy="53175"/>
            </a:xfrm>
            <a:custGeom>
              <a:avLst/>
              <a:gdLst/>
              <a:ahLst/>
              <a:cxnLst/>
              <a:rect l="l" t="t" r="r" b="b"/>
              <a:pathLst>
                <a:path w="134" h="2127" extrusionOk="0">
                  <a:moveTo>
                    <a:pt x="117" y="0"/>
                  </a:moveTo>
                  <a:cubicBezTo>
                    <a:pt x="109" y="0"/>
                    <a:pt x="100" y="8"/>
                    <a:pt x="100" y="25"/>
                  </a:cubicBezTo>
                  <a:lnTo>
                    <a:pt x="34" y="58"/>
                  </a:lnTo>
                  <a:cubicBezTo>
                    <a:pt x="34" y="58"/>
                    <a:pt x="0" y="92"/>
                    <a:pt x="0" y="92"/>
                  </a:cubicBezTo>
                  <a:cubicBezTo>
                    <a:pt x="0" y="125"/>
                    <a:pt x="0" y="158"/>
                    <a:pt x="0" y="158"/>
                  </a:cubicBezTo>
                  <a:lnTo>
                    <a:pt x="0" y="2093"/>
                  </a:lnTo>
                  <a:cubicBezTo>
                    <a:pt x="0" y="2093"/>
                    <a:pt x="0" y="2093"/>
                    <a:pt x="0" y="2127"/>
                  </a:cubicBezTo>
                  <a:lnTo>
                    <a:pt x="34" y="2127"/>
                  </a:lnTo>
                  <a:lnTo>
                    <a:pt x="100" y="2093"/>
                  </a:lnTo>
                  <a:cubicBezTo>
                    <a:pt x="134" y="2060"/>
                    <a:pt x="134" y="2060"/>
                    <a:pt x="134" y="2026"/>
                  </a:cubicBezTo>
                  <a:cubicBezTo>
                    <a:pt x="134" y="2026"/>
                    <a:pt x="134" y="1993"/>
                    <a:pt x="134" y="1960"/>
                  </a:cubicBezTo>
                  <a:lnTo>
                    <a:pt x="134" y="58"/>
                  </a:lnTo>
                  <a:cubicBezTo>
                    <a:pt x="134" y="58"/>
                    <a:pt x="134" y="25"/>
                    <a:pt x="134" y="25"/>
                  </a:cubicBezTo>
                  <a:cubicBezTo>
                    <a:pt x="134" y="8"/>
                    <a:pt x="125" y="0"/>
                    <a:pt x="117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137"/>
            <p:cNvSpPr/>
            <p:nvPr/>
          </p:nvSpPr>
          <p:spPr>
            <a:xfrm>
              <a:off x="3372575" y="1831000"/>
              <a:ext cx="1016600" cy="664850"/>
            </a:xfrm>
            <a:custGeom>
              <a:avLst/>
              <a:gdLst/>
              <a:ahLst/>
              <a:cxnLst/>
              <a:rect l="l" t="t" r="r" b="b"/>
              <a:pathLst>
                <a:path w="40664" h="26594" extrusionOk="0">
                  <a:moveTo>
                    <a:pt x="40171" y="0"/>
                  </a:moveTo>
                  <a:cubicBezTo>
                    <a:pt x="40049" y="0"/>
                    <a:pt x="39910" y="42"/>
                    <a:pt x="39762" y="131"/>
                  </a:cubicBezTo>
                  <a:lnTo>
                    <a:pt x="901" y="22547"/>
                  </a:lnTo>
                  <a:cubicBezTo>
                    <a:pt x="368" y="22914"/>
                    <a:pt x="34" y="23481"/>
                    <a:pt x="1" y="24115"/>
                  </a:cubicBezTo>
                  <a:lnTo>
                    <a:pt x="1" y="25949"/>
                  </a:lnTo>
                  <a:cubicBezTo>
                    <a:pt x="1" y="26358"/>
                    <a:pt x="208" y="26593"/>
                    <a:pt x="512" y="26593"/>
                  </a:cubicBezTo>
                  <a:cubicBezTo>
                    <a:pt x="629" y="26593"/>
                    <a:pt x="761" y="26558"/>
                    <a:pt x="901" y="26483"/>
                  </a:cubicBezTo>
                  <a:lnTo>
                    <a:pt x="39762" y="4033"/>
                  </a:lnTo>
                  <a:cubicBezTo>
                    <a:pt x="40296" y="3700"/>
                    <a:pt x="40630" y="3099"/>
                    <a:pt x="40663" y="2466"/>
                  </a:cubicBezTo>
                  <a:lnTo>
                    <a:pt x="40663" y="664"/>
                  </a:lnTo>
                  <a:cubicBezTo>
                    <a:pt x="40663" y="241"/>
                    <a:pt x="40464" y="0"/>
                    <a:pt x="40171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137"/>
            <p:cNvSpPr/>
            <p:nvPr/>
          </p:nvSpPr>
          <p:spPr>
            <a:xfrm>
              <a:off x="3377575" y="2540600"/>
              <a:ext cx="24225" cy="60050"/>
            </a:xfrm>
            <a:custGeom>
              <a:avLst/>
              <a:gdLst/>
              <a:ahLst/>
              <a:cxnLst/>
              <a:rect l="l" t="t" r="r" b="b"/>
              <a:pathLst>
                <a:path w="969" h="2402" extrusionOk="0">
                  <a:moveTo>
                    <a:pt x="654" y="287"/>
                  </a:moveTo>
                  <a:cubicBezTo>
                    <a:pt x="679" y="287"/>
                    <a:pt x="705" y="291"/>
                    <a:pt x="735" y="300"/>
                  </a:cubicBezTo>
                  <a:cubicBezTo>
                    <a:pt x="768" y="334"/>
                    <a:pt x="801" y="401"/>
                    <a:pt x="801" y="534"/>
                  </a:cubicBezTo>
                  <a:cubicBezTo>
                    <a:pt x="801" y="634"/>
                    <a:pt x="768" y="767"/>
                    <a:pt x="735" y="868"/>
                  </a:cubicBezTo>
                  <a:cubicBezTo>
                    <a:pt x="668" y="934"/>
                    <a:pt x="601" y="1001"/>
                    <a:pt x="501" y="1068"/>
                  </a:cubicBezTo>
                  <a:lnTo>
                    <a:pt x="168" y="1268"/>
                  </a:lnTo>
                  <a:lnTo>
                    <a:pt x="168" y="534"/>
                  </a:lnTo>
                  <a:lnTo>
                    <a:pt x="501" y="334"/>
                  </a:lnTo>
                  <a:cubicBezTo>
                    <a:pt x="548" y="310"/>
                    <a:pt x="596" y="287"/>
                    <a:pt x="654" y="287"/>
                  </a:cubicBezTo>
                  <a:close/>
                  <a:moveTo>
                    <a:pt x="701" y="0"/>
                  </a:moveTo>
                  <a:cubicBezTo>
                    <a:pt x="635" y="34"/>
                    <a:pt x="568" y="34"/>
                    <a:pt x="535" y="67"/>
                  </a:cubicBezTo>
                  <a:lnTo>
                    <a:pt x="68" y="367"/>
                  </a:lnTo>
                  <a:cubicBezTo>
                    <a:pt x="34" y="367"/>
                    <a:pt x="34" y="401"/>
                    <a:pt x="34" y="401"/>
                  </a:cubicBezTo>
                  <a:cubicBezTo>
                    <a:pt x="1" y="434"/>
                    <a:pt x="1" y="434"/>
                    <a:pt x="34" y="467"/>
                  </a:cubicBezTo>
                  <a:lnTo>
                    <a:pt x="34" y="2335"/>
                  </a:lnTo>
                  <a:cubicBezTo>
                    <a:pt x="1" y="2369"/>
                    <a:pt x="1" y="2369"/>
                    <a:pt x="34" y="2402"/>
                  </a:cubicBezTo>
                  <a:lnTo>
                    <a:pt x="68" y="2402"/>
                  </a:lnTo>
                  <a:lnTo>
                    <a:pt x="134" y="2335"/>
                  </a:lnTo>
                  <a:cubicBezTo>
                    <a:pt x="134" y="2335"/>
                    <a:pt x="168" y="2335"/>
                    <a:pt x="168" y="2302"/>
                  </a:cubicBezTo>
                  <a:cubicBezTo>
                    <a:pt x="168" y="2269"/>
                    <a:pt x="168" y="2269"/>
                    <a:pt x="168" y="2235"/>
                  </a:cubicBezTo>
                  <a:lnTo>
                    <a:pt x="168" y="1535"/>
                  </a:lnTo>
                  <a:lnTo>
                    <a:pt x="535" y="1335"/>
                  </a:lnTo>
                  <a:cubicBezTo>
                    <a:pt x="568" y="1301"/>
                    <a:pt x="635" y="1234"/>
                    <a:pt x="701" y="1201"/>
                  </a:cubicBezTo>
                  <a:cubicBezTo>
                    <a:pt x="735" y="1134"/>
                    <a:pt x="801" y="1068"/>
                    <a:pt x="835" y="1001"/>
                  </a:cubicBezTo>
                  <a:cubicBezTo>
                    <a:pt x="868" y="901"/>
                    <a:pt x="901" y="834"/>
                    <a:pt x="935" y="734"/>
                  </a:cubicBezTo>
                  <a:cubicBezTo>
                    <a:pt x="968" y="634"/>
                    <a:pt x="968" y="534"/>
                    <a:pt x="968" y="434"/>
                  </a:cubicBezTo>
                  <a:cubicBezTo>
                    <a:pt x="968" y="334"/>
                    <a:pt x="968" y="267"/>
                    <a:pt x="935" y="167"/>
                  </a:cubicBezTo>
                  <a:cubicBezTo>
                    <a:pt x="935" y="134"/>
                    <a:pt x="901" y="67"/>
                    <a:pt x="835" y="34"/>
                  </a:cubicBezTo>
                  <a:cubicBezTo>
                    <a:pt x="801" y="0"/>
                    <a:pt x="735" y="0"/>
                    <a:pt x="70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137"/>
            <p:cNvSpPr/>
            <p:nvPr/>
          </p:nvSpPr>
          <p:spPr>
            <a:xfrm>
              <a:off x="3405100" y="2538100"/>
              <a:ext cx="20875" cy="44225"/>
            </a:xfrm>
            <a:custGeom>
              <a:avLst/>
              <a:gdLst/>
              <a:ahLst/>
              <a:cxnLst/>
              <a:rect l="l" t="t" r="r" b="b"/>
              <a:pathLst>
                <a:path w="835" h="1769" extrusionOk="0">
                  <a:moveTo>
                    <a:pt x="668" y="767"/>
                  </a:moveTo>
                  <a:lnTo>
                    <a:pt x="668" y="867"/>
                  </a:lnTo>
                  <a:cubicBezTo>
                    <a:pt x="668" y="901"/>
                    <a:pt x="634" y="968"/>
                    <a:pt x="634" y="1034"/>
                  </a:cubicBezTo>
                  <a:cubicBezTo>
                    <a:pt x="634" y="1101"/>
                    <a:pt x="601" y="1168"/>
                    <a:pt x="568" y="1201"/>
                  </a:cubicBezTo>
                  <a:cubicBezTo>
                    <a:pt x="534" y="1268"/>
                    <a:pt x="501" y="1301"/>
                    <a:pt x="468" y="1368"/>
                  </a:cubicBezTo>
                  <a:cubicBezTo>
                    <a:pt x="434" y="1401"/>
                    <a:pt x="401" y="1435"/>
                    <a:pt x="368" y="1468"/>
                  </a:cubicBezTo>
                  <a:lnTo>
                    <a:pt x="201" y="1468"/>
                  </a:lnTo>
                  <a:cubicBezTo>
                    <a:pt x="201" y="1468"/>
                    <a:pt x="167" y="1435"/>
                    <a:pt x="167" y="1435"/>
                  </a:cubicBezTo>
                  <a:cubicBezTo>
                    <a:pt x="167" y="1401"/>
                    <a:pt x="167" y="1401"/>
                    <a:pt x="167" y="1368"/>
                  </a:cubicBezTo>
                  <a:cubicBezTo>
                    <a:pt x="167" y="1301"/>
                    <a:pt x="201" y="1234"/>
                    <a:pt x="234" y="1168"/>
                  </a:cubicBezTo>
                  <a:cubicBezTo>
                    <a:pt x="301" y="1101"/>
                    <a:pt x="368" y="1001"/>
                    <a:pt x="434" y="968"/>
                  </a:cubicBezTo>
                  <a:lnTo>
                    <a:pt x="668" y="767"/>
                  </a:lnTo>
                  <a:close/>
                  <a:moveTo>
                    <a:pt x="601" y="0"/>
                  </a:moveTo>
                  <a:cubicBezTo>
                    <a:pt x="534" y="34"/>
                    <a:pt x="501" y="34"/>
                    <a:pt x="434" y="67"/>
                  </a:cubicBezTo>
                  <a:cubicBezTo>
                    <a:pt x="401" y="100"/>
                    <a:pt x="334" y="134"/>
                    <a:pt x="301" y="200"/>
                  </a:cubicBezTo>
                  <a:cubicBezTo>
                    <a:pt x="267" y="234"/>
                    <a:pt x="234" y="267"/>
                    <a:pt x="201" y="334"/>
                  </a:cubicBezTo>
                  <a:cubicBezTo>
                    <a:pt x="167" y="400"/>
                    <a:pt x="134" y="434"/>
                    <a:pt x="101" y="501"/>
                  </a:cubicBezTo>
                  <a:cubicBezTo>
                    <a:pt x="101" y="567"/>
                    <a:pt x="67" y="601"/>
                    <a:pt x="67" y="667"/>
                  </a:cubicBezTo>
                  <a:cubicBezTo>
                    <a:pt x="67" y="667"/>
                    <a:pt x="67" y="701"/>
                    <a:pt x="67" y="701"/>
                  </a:cubicBezTo>
                  <a:lnTo>
                    <a:pt x="101" y="701"/>
                  </a:lnTo>
                  <a:lnTo>
                    <a:pt x="167" y="667"/>
                  </a:lnTo>
                  <a:lnTo>
                    <a:pt x="201" y="634"/>
                  </a:lnTo>
                  <a:lnTo>
                    <a:pt x="234" y="601"/>
                  </a:lnTo>
                  <a:cubicBezTo>
                    <a:pt x="267" y="534"/>
                    <a:pt x="267" y="501"/>
                    <a:pt x="301" y="434"/>
                  </a:cubicBezTo>
                  <a:cubicBezTo>
                    <a:pt x="334" y="400"/>
                    <a:pt x="368" y="334"/>
                    <a:pt x="434" y="334"/>
                  </a:cubicBezTo>
                  <a:cubicBezTo>
                    <a:pt x="451" y="317"/>
                    <a:pt x="476" y="309"/>
                    <a:pt x="505" y="309"/>
                  </a:cubicBezTo>
                  <a:cubicBezTo>
                    <a:pt x="534" y="309"/>
                    <a:pt x="568" y="317"/>
                    <a:pt x="601" y="334"/>
                  </a:cubicBezTo>
                  <a:cubicBezTo>
                    <a:pt x="634" y="334"/>
                    <a:pt x="668" y="400"/>
                    <a:pt x="668" y="501"/>
                  </a:cubicBezTo>
                  <a:lnTo>
                    <a:pt x="668" y="534"/>
                  </a:lnTo>
                  <a:lnTo>
                    <a:pt x="401" y="767"/>
                  </a:lnTo>
                  <a:cubicBezTo>
                    <a:pt x="334" y="801"/>
                    <a:pt x="301" y="867"/>
                    <a:pt x="234" y="901"/>
                  </a:cubicBezTo>
                  <a:cubicBezTo>
                    <a:pt x="201" y="968"/>
                    <a:pt x="134" y="1034"/>
                    <a:pt x="101" y="1068"/>
                  </a:cubicBezTo>
                  <a:cubicBezTo>
                    <a:pt x="67" y="1134"/>
                    <a:pt x="67" y="1201"/>
                    <a:pt x="34" y="1268"/>
                  </a:cubicBezTo>
                  <a:cubicBezTo>
                    <a:pt x="1" y="1334"/>
                    <a:pt x="1" y="1435"/>
                    <a:pt x="1" y="1501"/>
                  </a:cubicBezTo>
                  <a:cubicBezTo>
                    <a:pt x="1" y="1535"/>
                    <a:pt x="34" y="1601"/>
                    <a:pt x="67" y="1635"/>
                  </a:cubicBezTo>
                  <a:cubicBezTo>
                    <a:pt x="67" y="1668"/>
                    <a:pt x="101" y="1701"/>
                    <a:pt x="134" y="1735"/>
                  </a:cubicBezTo>
                  <a:cubicBezTo>
                    <a:pt x="167" y="1735"/>
                    <a:pt x="201" y="1768"/>
                    <a:pt x="234" y="1768"/>
                  </a:cubicBezTo>
                  <a:cubicBezTo>
                    <a:pt x="301" y="1735"/>
                    <a:pt x="334" y="1735"/>
                    <a:pt x="368" y="1701"/>
                  </a:cubicBezTo>
                  <a:lnTo>
                    <a:pt x="468" y="1635"/>
                  </a:lnTo>
                  <a:cubicBezTo>
                    <a:pt x="501" y="1601"/>
                    <a:pt x="534" y="1568"/>
                    <a:pt x="568" y="1535"/>
                  </a:cubicBezTo>
                  <a:cubicBezTo>
                    <a:pt x="601" y="1501"/>
                    <a:pt x="634" y="1468"/>
                    <a:pt x="634" y="1435"/>
                  </a:cubicBezTo>
                  <a:cubicBezTo>
                    <a:pt x="668" y="1368"/>
                    <a:pt x="701" y="1334"/>
                    <a:pt x="701" y="1301"/>
                  </a:cubicBezTo>
                  <a:lnTo>
                    <a:pt x="701" y="1401"/>
                  </a:lnTo>
                  <a:cubicBezTo>
                    <a:pt x="701" y="1435"/>
                    <a:pt x="701" y="1435"/>
                    <a:pt x="701" y="1468"/>
                  </a:cubicBezTo>
                  <a:lnTo>
                    <a:pt x="734" y="1468"/>
                  </a:lnTo>
                  <a:lnTo>
                    <a:pt x="801" y="1435"/>
                  </a:lnTo>
                  <a:cubicBezTo>
                    <a:pt x="835" y="1401"/>
                    <a:pt x="835" y="1401"/>
                    <a:pt x="835" y="1368"/>
                  </a:cubicBezTo>
                  <a:cubicBezTo>
                    <a:pt x="835" y="1368"/>
                    <a:pt x="835" y="1334"/>
                    <a:pt x="835" y="1301"/>
                  </a:cubicBezTo>
                  <a:lnTo>
                    <a:pt x="835" y="434"/>
                  </a:lnTo>
                  <a:cubicBezTo>
                    <a:pt x="835" y="334"/>
                    <a:pt x="835" y="267"/>
                    <a:pt x="801" y="200"/>
                  </a:cubicBezTo>
                  <a:cubicBezTo>
                    <a:pt x="801" y="134"/>
                    <a:pt x="768" y="100"/>
                    <a:pt x="734" y="67"/>
                  </a:cubicBezTo>
                  <a:cubicBezTo>
                    <a:pt x="701" y="34"/>
                    <a:pt x="634" y="0"/>
                    <a:pt x="60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137"/>
            <p:cNvSpPr/>
            <p:nvPr/>
          </p:nvSpPr>
          <p:spPr>
            <a:xfrm>
              <a:off x="3430950" y="2523925"/>
              <a:ext cx="20050" cy="43175"/>
            </a:xfrm>
            <a:custGeom>
              <a:avLst/>
              <a:gdLst/>
              <a:ahLst/>
              <a:cxnLst/>
              <a:rect l="l" t="t" r="r" b="b"/>
              <a:pathLst>
                <a:path w="802" h="1727" extrusionOk="0">
                  <a:moveTo>
                    <a:pt x="568" y="0"/>
                  </a:moveTo>
                  <a:cubicBezTo>
                    <a:pt x="501" y="0"/>
                    <a:pt x="468" y="33"/>
                    <a:pt x="401" y="67"/>
                  </a:cubicBezTo>
                  <a:cubicBezTo>
                    <a:pt x="301" y="134"/>
                    <a:pt x="201" y="234"/>
                    <a:pt x="134" y="367"/>
                  </a:cubicBezTo>
                  <a:cubicBezTo>
                    <a:pt x="101" y="400"/>
                    <a:pt x="67" y="467"/>
                    <a:pt x="67" y="534"/>
                  </a:cubicBezTo>
                  <a:cubicBezTo>
                    <a:pt x="34" y="601"/>
                    <a:pt x="34" y="634"/>
                    <a:pt x="34" y="701"/>
                  </a:cubicBezTo>
                  <a:cubicBezTo>
                    <a:pt x="34" y="801"/>
                    <a:pt x="67" y="867"/>
                    <a:pt x="101" y="934"/>
                  </a:cubicBezTo>
                  <a:cubicBezTo>
                    <a:pt x="134" y="1001"/>
                    <a:pt x="234" y="1001"/>
                    <a:pt x="334" y="1001"/>
                  </a:cubicBezTo>
                  <a:lnTo>
                    <a:pt x="468" y="967"/>
                  </a:lnTo>
                  <a:cubicBezTo>
                    <a:pt x="484" y="951"/>
                    <a:pt x="501" y="942"/>
                    <a:pt x="518" y="942"/>
                  </a:cubicBezTo>
                  <a:cubicBezTo>
                    <a:pt x="534" y="942"/>
                    <a:pt x="551" y="951"/>
                    <a:pt x="568" y="967"/>
                  </a:cubicBezTo>
                  <a:lnTo>
                    <a:pt x="634" y="967"/>
                  </a:lnTo>
                  <a:cubicBezTo>
                    <a:pt x="634" y="1001"/>
                    <a:pt x="634" y="1034"/>
                    <a:pt x="634" y="1068"/>
                  </a:cubicBezTo>
                  <a:cubicBezTo>
                    <a:pt x="634" y="1101"/>
                    <a:pt x="634" y="1134"/>
                    <a:pt x="601" y="1168"/>
                  </a:cubicBezTo>
                  <a:cubicBezTo>
                    <a:pt x="568" y="1201"/>
                    <a:pt x="568" y="1234"/>
                    <a:pt x="534" y="1268"/>
                  </a:cubicBezTo>
                  <a:cubicBezTo>
                    <a:pt x="534" y="1301"/>
                    <a:pt x="501" y="1334"/>
                    <a:pt x="468" y="1334"/>
                  </a:cubicBezTo>
                  <a:cubicBezTo>
                    <a:pt x="434" y="1368"/>
                    <a:pt x="434" y="1401"/>
                    <a:pt x="401" y="1401"/>
                  </a:cubicBezTo>
                  <a:cubicBezTo>
                    <a:pt x="334" y="1434"/>
                    <a:pt x="301" y="1468"/>
                    <a:pt x="234" y="1468"/>
                  </a:cubicBezTo>
                  <a:cubicBezTo>
                    <a:pt x="201" y="1468"/>
                    <a:pt x="201" y="1434"/>
                    <a:pt x="167" y="1401"/>
                  </a:cubicBezTo>
                  <a:lnTo>
                    <a:pt x="101" y="1401"/>
                  </a:lnTo>
                  <a:lnTo>
                    <a:pt x="34" y="1434"/>
                  </a:lnTo>
                  <a:cubicBezTo>
                    <a:pt x="34" y="1468"/>
                    <a:pt x="1" y="1468"/>
                    <a:pt x="1" y="1501"/>
                  </a:cubicBezTo>
                  <a:cubicBezTo>
                    <a:pt x="1" y="1501"/>
                    <a:pt x="1" y="1535"/>
                    <a:pt x="1" y="1535"/>
                  </a:cubicBezTo>
                  <a:cubicBezTo>
                    <a:pt x="1" y="1568"/>
                    <a:pt x="1" y="1601"/>
                    <a:pt x="34" y="1635"/>
                  </a:cubicBezTo>
                  <a:cubicBezTo>
                    <a:pt x="67" y="1668"/>
                    <a:pt x="67" y="1701"/>
                    <a:pt x="101" y="1701"/>
                  </a:cubicBezTo>
                  <a:cubicBezTo>
                    <a:pt x="134" y="1718"/>
                    <a:pt x="159" y="1726"/>
                    <a:pt x="180" y="1726"/>
                  </a:cubicBezTo>
                  <a:cubicBezTo>
                    <a:pt x="201" y="1726"/>
                    <a:pt x="218" y="1718"/>
                    <a:pt x="234" y="1701"/>
                  </a:cubicBezTo>
                  <a:cubicBezTo>
                    <a:pt x="301" y="1701"/>
                    <a:pt x="368" y="1668"/>
                    <a:pt x="401" y="1635"/>
                  </a:cubicBezTo>
                  <a:cubicBezTo>
                    <a:pt x="468" y="1601"/>
                    <a:pt x="534" y="1568"/>
                    <a:pt x="568" y="1501"/>
                  </a:cubicBezTo>
                  <a:cubicBezTo>
                    <a:pt x="601" y="1468"/>
                    <a:pt x="668" y="1401"/>
                    <a:pt x="701" y="1334"/>
                  </a:cubicBezTo>
                  <a:cubicBezTo>
                    <a:pt x="735" y="1268"/>
                    <a:pt x="735" y="1234"/>
                    <a:pt x="768" y="1168"/>
                  </a:cubicBezTo>
                  <a:cubicBezTo>
                    <a:pt x="801" y="1101"/>
                    <a:pt x="801" y="1034"/>
                    <a:pt x="801" y="967"/>
                  </a:cubicBezTo>
                  <a:cubicBezTo>
                    <a:pt x="801" y="934"/>
                    <a:pt x="801" y="867"/>
                    <a:pt x="801" y="834"/>
                  </a:cubicBezTo>
                  <a:cubicBezTo>
                    <a:pt x="801" y="801"/>
                    <a:pt x="768" y="767"/>
                    <a:pt x="735" y="734"/>
                  </a:cubicBezTo>
                  <a:cubicBezTo>
                    <a:pt x="735" y="701"/>
                    <a:pt x="701" y="701"/>
                    <a:pt x="668" y="701"/>
                  </a:cubicBezTo>
                  <a:cubicBezTo>
                    <a:pt x="634" y="684"/>
                    <a:pt x="609" y="676"/>
                    <a:pt x="584" y="676"/>
                  </a:cubicBezTo>
                  <a:cubicBezTo>
                    <a:pt x="559" y="676"/>
                    <a:pt x="534" y="684"/>
                    <a:pt x="501" y="701"/>
                  </a:cubicBezTo>
                  <a:lnTo>
                    <a:pt x="368" y="734"/>
                  </a:lnTo>
                  <a:lnTo>
                    <a:pt x="268" y="734"/>
                  </a:lnTo>
                  <a:cubicBezTo>
                    <a:pt x="268" y="701"/>
                    <a:pt x="234" y="701"/>
                    <a:pt x="234" y="701"/>
                  </a:cubicBezTo>
                  <a:cubicBezTo>
                    <a:pt x="234" y="667"/>
                    <a:pt x="234" y="634"/>
                    <a:pt x="234" y="601"/>
                  </a:cubicBezTo>
                  <a:cubicBezTo>
                    <a:pt x="234" y="534"/>
                    <a:pt x="234" y="500"/>
                    <a:pt x="268" y="434"/>
                  </a:cubicBezTo>
                  <a:cubicBezTo>
                    <a:pt x="301" y="400"/>
                    <a:pt x="368" y="334"/>
                    <a:pt x="434" y="300"/>
                  </a:cubicBezTo>
                  <a:cubicBezTo>
                    <a:pt x="468" y="267"/>
                    <a:pt x="501" y="267"/>
                    <a:pt x="568" y="267"/>
                  </a:cubicBezTo>
                  <a:cubicBezTo>
                    <a:pt x="601" y="267"/>
                    <a:pt x="601" y="267"/>
                    <a:pt x="634" y="300"/>
                  </a:cubicBezTo>
                  <a:lnTo>
                    <a:pt x="668" y="300"/>
                  </a:lnTo>
                  <a:lnTo>
                    <a:pt x="735" y="267"/>
                  </a:lnTo>
                  <a:cubicBezTo>
                    <a:pt x="768" y="267"/>
                    <a:pt x="768" y="234"/>
                    <a:pt x="768" y="234"/>
                  </a:cubicBezTo>
                  <a:cubicBezTo>
                    <a:pt x="801" y="200"/>
                    <a:pt x="801" y="167"/>
                    <a:pt x="768" y="167"/>
                  </a:cubicBezTo>
                  <a:cubicBezTo>
                    <a:pt x="801" y="134"/>
                    <a:pt x="768" y="100"/>
                    <a:pt x="768" y="67"/>
                  </a:cubicBezTo>
                  <a:cubicBezTo>
                    <a:pt x="735" y="33"/>
                    <a:pt x="735" y="0"/>
                    <a:pt x="70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137"/>
            <p:cNvSpPr/>
            <p:nvPr/>
          </p:nvSpPr>
          <p:spPr>
            <a:xfrm>
              <a:off x="3455975" y="2509750"/>
              <a:ext cx="20025" cy="43375"/>
            </a:xfrm>
            <a:custGeom>
              <a:avLst/>
              <a:gdLst/>
              <a:ahLst/>
              <a:cxnLst/>
              <a:rect l="l" t="t" r="r" b="b"/>
              <a:pathLst>
                <a:path w="801" h="1735" extrusionOk="0">
                  <a:moveTo>
                    <a:pt x="567" y="0"/>
                  </a:moveTo>
                  <a:cubicBezTo>
                    <a:pt x="501" y="33"/>
                    <a:pt x="434" y="33"/>
                    <a:pt x="401" y="67"/>
                  </a:cubicBezTo>
                  <a:cubicBezTo>
                    <a:pt x="267" y="133"/>
                    <a:pt x="167" y="234"/>
                    <a:pt x="134" y="367"/>
                  </a:cubicBezTo>
                  <a:cubicBezTo>
                    <a:pt x="100" y="400"/>
                    <a:pt x="67" y="467"/>
                    <a:pt x="67" y="534"/>
                  </a:cubicBezTo>
                  <a:cubicBezTo>
                    <a:pt x="34" y="600"/>
                    <a:pt x="34" y="667"/>
                    <a:pt x="34" y="734"/>
                  </a:cubicBezTo>
                  <a:cubicBezTo>
                    <a:pt x="34" y="801"/>
                    <a:pt x="34" y="867"/>
                    <a:pt x="100" y="967"/>
                  </a:cubicBezTo>
                  <a:cubicBezTo>
                    <a:pt x="124" y="991"/>
                    <a:pt x="164" y="1015"/>
                    <a:pt x="221" y="1015"/>
                  </a:cubicBezTo>
                  <a:cubicBezTo>
                    <a:pt x="245" y="1015"/>
                    <a:pt x="271" y="1011"/>
                    <a:pt x="301" y="1001"/>
                  </a:cubicBezTo>
                  <a:lnTo>
                    <a:pt x="467" y="967"/>
                  </a:lnTo>
                  <a:lnTo>
                    <a:pt x="567" y="967"/>
                  </a:lnTo>
                  <a:cubicBezTo>
                    <a:pt x="567" y="967"/>
                    <a:pt x="601" y="967"/>
                    <a:pt x="601" y="1001"/>
                  </a:cubicBezTo>
                  <a:cubicBezTo>
                    <a:pt x="634" y="1001"/>
                    <a:pt x="634" y="1034"/>
                    <a:pt x="601" y="1067"/>
                  </a:cubicBezTo>
                  <a:cubicBezTo>
                    <a:pt x="601" y="1101"/>
                    <a:pt x="601" y="1168"/>
                    <a:pt x="567" y="1201"/>
                  </a:cubicBezTo>
                  <a:cubicBezTo>
                    <a:pt x="567" y="1234"/>
                    <a:pt x="534" y="1268"/>
                    <a:pt x="534" y="1268"/>
                  </a:cubicBezTo>
                  <a:cubicBezTo>
                    <a:pt x="501" y="1301"/>
                    <a:pt x="467" y="1334"/>
                    <a:pt x="467" y="1368"/>
                  </a:cubicBezTo>
                  <a:cubicBezTo>
                    <a:pt x="434" y="1401"/>
                    <a:pt x="401" y="1401"/>
                    <a:pt x="367" y="1434"/>
                  </a:cubicBezTo>
                  <a:cubicBezTo>
                    <a:pt x="334" y="1468"/>
                    <a:pt x="267" y="1468"/>
                    <a:pt x="234" y="1468"/>
                  </a:cubicBezTo>
                  <a:cubicBezTo>
                    <a:pt x="201" y="1468"/>
                    <a:pt x="167" y="1434"/>
                    <a:pt x="134" y="1401"/>
                  </a:cubicBezTo>
                  <a:lnTo>
                    <a:pt x="100" y="1401"/>
                  </a:lnTo>
                  <a:lnTo>
                    <a:pt x="34" y="1468"/>
                  </a:lnTo>
                  <a:cubicBezTo>
                    <a:pt x="0" y="1468"/>
                    <a:pt x="0" y="1468"/>
                    <a:pt x="0" y="1501"/>
                  </a:cubicBezTo>
                  <a:cubicBezTo>
                    <a:pt x="0" y="1534"/>
                    <a:pt x="0" y="1534"/>
                    <a:pt x="0" y="1568"/>
                  </a:cubicBezTo>
                  <a:cubicBezTo>
                    <a:pt x="0" y="1601"/>
                    <a:pt x="0" y="1635"/>
                    <a:pt x="34" y="1668"/>
                  </a:cubicBezTo>
                  <a:cubicBezTo>
                    <a:pt x="34" y="1701"/>
                    <a:pt x="67" y="1701"/>
                    <a:pt x="100" y="1735"/>
                  </a:cubicBezTo>
                  <a:lnTo>
                    <a:pt x="234" y="1735"/>
                  </a:lnTo>
                  <a:cubicBezTo>
                    <a:pt x="267" y="1735"/>
                    <a:pt x="334" y="1701"/>
                    <a:pt x="401" y="1668"/>
                  </a:cubicBezTo>
                  <a:cubicBezTo>
                    <a:pt x="434" y="1635"/>
                    <a:pt x="501" y="1601"/>
                    <a:pt x="567" y="1534"/>
                  </a:cubicBezTo>
                  <a:cubicBezTo>
                    <a:pt x="601" y="1468"/>
                    <a:pt x="634" y="1434"/>
                    <a:pt x="668" y="1368"/>
                  </a:cubicBezTo>
                  <a:cubicBezTo>
                    <a:pt x="701" y="1301"/>
                    <a:pt x="734" y="1234"/>
                    <a:pt x="768" y="1168"/>
                  </a:cubicBezTo>
                  <a:cubicBezTo>
                    <a:pt x="768" y="1101"/>
                    <a:pt x="801" y="1067"/>
                    <a:pt x="801" y="1001"/>
                  </a:cubicBezTo>
                  <a:cubicBezTo>
                    <a:pt x="801" y="934"/>
                    <a:pt x="801" y="901"/>
                    <a:pt x="801" y="867"/>
                  </a:cubicBezTo>
                  <a:cubicBezTo>
                    <a:pt x="768" y="834"/>
                    <a:pt x="768" y="801"/>
                    <a:pt x="734" y="767"/>
                  </a:cubicBezTo>
                  <a:cubicBezTo>
                    <a:pt x="701" y="734"/>
                    <a:pt x="668" y="701"/>
                    <a:pt x="634" y="701"/>
                  </a:cubicBezTo>
                  <a:lnTo>
                    <a:pt x="501" y="701"/>
                  </a:lnTo>
                  <a:lnTo>
                    <a:pt x="367" y="734"/>
                  </a:lnTo>
                  <a:lnTo>
                    <a:pt x="267" y="734"/>
                  </a:lnTo>
                  <a:cubicBezTo>
                    <a:pt x="234" y="734"/>
                    <a:pt x="234" y="734"/>
                    <a:pt x="201" y="701"/>
                  </a:cubicBezTo>
                  <a:cubicBezTo>
                    <a:pt x="201" y="667"/>
                    <a:pt x="201" y="667"/>
                    <a:pt x="201" y="634"/>
                  </a:cubicBezTo>
                  <a:cubicBezTo>
                    <a:pt x="234" y="567"/>
                    <a:pt x="234" y="500"/>
                    <a:pt x="267" y="467"/>
                  </a:cubicBezTo>
                  <a:cubicBezTo>
                    <a:pt x="301" y="400"/>
                    <a:pt x="367" y="367"/>
                    <a:pt x="401" y="334"/>
                  </a:cubicBezTo>
                  <a:cubicBezTo>
                    <a:pt x="467" y="300"/>
                    <a:pt x="501" y="300"/>
                    <a:pt x="534" y="300"/>
                  </a:cubicBezTo>
                  <a:cubicBezTo>
                    <a:pt x="567" y="300"/>
                    <a:pt x="601" y="300"/>
                    <a:pt x="634" y="334"/>
                  </a:cubicBezTo>
                  <a:lnTo>
                    <a:pt x="668" y="334"/>
                  </a:lnTo>
                  <a:lnTo>
                    <a:pt x="734" y="300"/>
                  </a:lnTo>
                  <a:cubicBezTo>
                    <a:pt x="768" y="267"/>
                    <a:pt x="768" y="267"/>
                    <a:pt x="768" y="234"/>
                  </a:cubicBezTo>
                  <a:cubicBezTo>
                    <a:pt x="768" y="234"/>
                    <a:pt x="768" y="200"/>
                    <a:pt x="768" y="167"/>
                  </a:cubicBezTo>
                  <a:cubicBezTo>
                    <a:pt x="768" y="133"/>
                    <a:pt x="768" y="100"/>
                    <a:pt x="734" y="100"/>
                  </a:cubicBezTo>
                  <a:cubicBezTo>
                    <a:pt x="701" y="33"/>
                    <a:pt x="634" y="0"/>
                    <a:pt x="567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137"/>
            <p:cNvSpPr/>
            <p:nvPr/>
          </p:nvSpPr>
          <p:spPr>
            <a:xfrm>
              <a:off x="3479325" y="2484925"/>
              <a:ext cx="34225" cy="53200"/>
            </a:xfrm>
            <a:custGeom>
              <a:avLst/>
              <a:gdLst/>
              <a:ahLst/>
              <a:cxnLst/>
              <a:rect l="l" t="t" r="r" b="b"/>
              <a:pathLst>
                <a:path w="1369" h="2128" extrusionOk="0">
                  <a:moveTo>
                    <a:pt x="1351" y="1"/>
                  </a:moveTo>
                  <a:cubicBezTo>
                    <a:pt x="1343" y="1"/>
                    <a:pt x="1335" y="9"/>
                    <a:pt x="1335" y="26"/>
                  </a:cubicBezTo>
                  <a:lnTo>
                    <a:pt x="1268" y="59"/>
                  </a:lnTo>
                  <a:cubicBezTo>
                    <a:pt x="1268" y="59"/>
                    <a:pt x="1235" y="92"/>
                    <a:pt x="1235" y="92"/>
                  </a:cubicBezTo>
                  <a:cubicBezTo>
                    <a:pt x="1235" y="126"/>
                    <a:pt x="1201" y="126"/>
                    <a:pt x="1201" y="159"/>
                  </a:cubicBezTo>
                  <a:lnTo>
                    <a:pt x="1001" y="1260"/>
                  </a:lnTo>
                  <a:lnTo>
                    <a:pt x="701" y="426"/>
                  </a:lnTo>
                  <a:cubicBezTo>
                    <a:pt x="701" y="426"/>
                    <a:pt x="701" y="393"/>
                    <a:pt x="701" y="393"/>
                  </a:cubicBezTo>
                  <a:lnTo>
                    <a:pt x="668" y="393"/>
                  </a:lnTo>
                  <a:lnTo>
                    <a:pt x="601" y="426"/>
                  </a:lnTo>
                  <a:cubicBezTo>
                    <a:pt x="601" y="426"/>
                    <a:pt x="567" y="459"/>
                    <a:pt x="567" y="459"/>
                  </a:cubicBezTo>
                  <a:cubicBezTo>
                    <a:pt x="567" y="493"/>
                    <a:pt x="567" y="493"/>
                    <a:pt x="567" y="526"/>
                  </a:cubicBezTo>
                  <a:lnTo>
                    <a:pt x="334" y="1627"/>
                  </a:lnTo>
                  <a:lnTo>
                    <a:pt x="134" y="793"/>
                  </a:lnTo>
                  <a:cubicBezTo>
                    <a:pt x="134" y="793"/>
                    <a:pt x="134" y="760"/>
                    <a:pt x="134" y="760"/>
                  </a:cubicBezTo>
                  <a:lnTo>
                    <a:pt x="100" y="760"/>
                  </a:lnTo>
                  <a:lnTo>
                    <a:pt x="34" y="793"/>
                  </a:lnTo>
                  <a:cubicBezTo>
                    <a:pt x="0" y="793"/>
                    <a:pt x="0" y="826"/>
                    <a:pt x="0" y="826"/>
                  </a:cubicBezTo>
                  <a:cubicBezTo>
                    <a:pt x="0" y="860"/>
                    <a:pt x="0" y="860"/>
                    <a:pt x="0" y="893"/>
                  </a:cubicBezTo>
                  <a:lnTo>
                    <a:pt x="267" y="2060"/>
                  </a:lnTo>
                  <a:cubicBezTo>
                    <a:pt x="301" y="2094"/>
                    <a:pt x="301" y="2094"/>
                    <a:pt x="301" y="2127"/>
                  </a:cubicBezTo>
                  <a:lnTo>
                    <a:pt x="334" y="2127"/>
                  </a:lnTo>
                  <a:lnTo>
                    <a:pt x="401" y="2094"/>
                  </a:lnTo>
                  <a:cubicBezTo>
                    <a:pt x="401" y="2060"/>
                    <a:pt x="434" y="2060"/>
                    <a:pt x="434" y="2027"/>
                  </a:cubicBezTo>
                  <a:cubicBezTo>
                    <a:pt x="434" y="1994"/>
                    <a:pt x="434" y="1994"/>
                    <a:pt x="467" y="1960"/>
                  </a:cubicBezTo>
                  <a:lnTo>
                    <a:pt x="668" y="860"/>
                  </a:lnTo>
                  <a:lnTo>
                    <a:pt x="901" y="1694"/>
                  </a:lnTo>
                  <a:cubicBezTo>
                    <a:pt x="901" y="1694"/>
                    <a:pt x="934" y="1727"/>
                    <a:pt x="934" y="1727"/>
                  </a:cubicBezTo>
                  <a:lnTo>
                    <a:pt x="968" y="1727"/>
                  </a:lnTo>
                  <a:lnTo>
                    <a:pt x="1034" y="1694"/>
                  </a:lnTo>
                  <a:cubicBezTo>
                    <a:pt x="1034" y="1694"/>
                    <a:pt x="1068" y="1694"/>
                    <a:pt x="1068" y="1660"/>
                  </a:cubicBezTo>
                  <a:cubicBezTo>
                    <a:pt x="1068" y="1627"/>
                    <a:pt x="1068" y="1627"/>
                    <a:pt x="1068" y="1593"/>
                  </a:cubicBezTo>
                  <a:lnTo>
                    <a:pt x="1368" y="92"/>
                  </a:lnTo>
                  <a:lnTo>
                    <a:pt x="1368" y="59"/>
                  </a:lnTo>
                  <a:cubicBezTo>
                    <a:pt x="1368" y="26"/>
                    <a:pt x="1368" y="26"/>
                    <a:pt x="1368" y="26"/>
                  </a:cubicBezTo>
                  <a:cubicBezTo>
                    <a:pt x="1368" y="9"/>
                    <a:pt x="1360" y="1"/>
                    <a:pt x="135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137"/>
            <p:cNvSpPr/>
            <p:nvPr/>
          </p:nvSpPr>
          <p:spPr>
            <a:xfrm>
              <a:off x="3516850" y="2473875"/>
              <a:ext cx="22550" cy="42550"/>
            </a:xfrm>
            <a:custGeom>
              <a:avLst/>
              <a:gdLst/>
              <a:ahLst/>
              <a:cxnLst/>
              <a:rect l="l" t="t" r="r" b="b"/>
              <a:pathLst>
                <a:path w="902" h="1702" extrusionOk="0">
                  <a:moveTo>
                    <a:pt x="568" y="268"/>
                  </a:moveTo>
                  <a:cubicBezTo>
                    <a:pt x="601" y="268"/>
                    <a:pt x="634" y="301"/>
                    <a:pt x="668" y="301"/>
                  </a:cubicBezTo>
                  <a:cubicBezTo>
                    <a:pt x="701" y="334"/>
                    <a:pt x="701" y="368"/>
                    <a:pt x="734" y="401"/>
                  </a:cubicBezTo>
                  <a:cubicBezTo>
                    <a:pt x="734" y="468"/>
                    <a:pt x="734" y="501"/>
                    <a:pt x="734" y="568"/>
                  </a:cubicBezTo>
                  <a:lnTo>
                    <a:pt x="734" y="668"/>
                  </a:lnTo>
                  <a:lnTo>
                    <a:pt x="734" y="801"/>
                  </a:lnTo>
                  <a:lnTo>
                    <a:pt x="768" y="801"/>
                  </a:lnTo>
                  <a:cubicBezTo>
                    <a:pt x="734" y="868"/>
                    <a:pt x="734" y="935"/>
                    <a:pt x="734" y="1001"/>
                  </a:cubicBezTo>
                  <a:cubicBezTo>
                    <a:pt x="701" y="1035"/>
                    <a:pt x="701" y="1101"/>
                    <a:pt x="668" y="1135"/>
                  </a:cubicBezTo>
                  <a:cubicBezTo>
                    <a:pt x="634" y="1202"/>
                    <a:pt x="601" y="1235"/>
                    <a:pt x="568" y="1268"/>
                  </a:cubicBezTo>
                  <a:cubicBezTo>
                    <a:pt x="534" y="1335"/>
                    <a:pt x="501" y="1368"/>
                    <a:pt x="467" y="1368"/>
                  </a:cubicBezTo>
                  <a:cubicBezTo>
                    <a:pt x="434" y="1402"/>
                    <a:pt x="401" y="1402"/>
                    <a:pt x="334" y="1402"/>
                  </a:cubicBezTo>
                  <a:cubicBezTo>
                    <a:pt x="301" y="1402"/>
                    <a:pt x="301" y="1402"/>
                    <a:pt x="267" y="1368"/>
                  </a:cubicBezTo>
                  <a:cubicBezTo>
                    <a:pt x="234" y="1335"/>
                    <a:pt x="234" y="1302"/>
                    <a:pt x="201" y="1268"/>
                  </a:cubicBezTo>
                  <a:cubicBezTo>
                    <a:pt x="201" y="1235"/>
                    <a:pt x="201" y="1168"/>
                    <a:pt x="201" y="1135"/>
                  </a:cubicBezTo>
                  <a:cubicBezTo>
                    <a:pt x="201" y="1101"/>
                    <a:pt x="201" y="1035"/>
                    <a:pt x="201" y="1001"/>
                  </a:cubicBezTo>
                  <a:cubicBezTo>
                    <a:pt x="201" y="968"/>
                    <a:pt x="201" y="935"/>
                    <a:pt x="201" y="868"/>
                  </a:cubicBezTo>
                  <a:cubicBezTo>
                    <a:pt x="201" y="835"/>
                    <a:pt x="201" y="768"/>
                    <a:pt x="201" y="701"/>
                  </a:cubicBezTo>
                  <a:cubicBezTo>
                    <a:pt x="234" y="634"/>
                    <a:pt x="234" y="601"/>
                    <a:pt x="267" y="534"/>
                  </a:cubicBezTo>
                  <a:cubicBezTo>
                    <a:pt x="301" y="501"/>
                    <a:pt x="301" y="434"/>
                    <a:pt x="334" y="401"/>
                  </a:cubicBezTo>
                  <a:cubicBezTo>
                    <a:pt x="367" y="368"/>
                    <a:pt x="434" y="334"/>
                    <a:pt x="467" y="301"/>
                  </a:cubicBezTo>
                  <a:cubicBezTo>
                    <a:pt x="501" y="268"/>
                    <a:pt x="534" y="268"/>
                    <a:pt x="568" y="268"/>
                  </a:cubicBezTo>
                  <a:close/>
                  <a:moveTo>
                    <a:pt x="634" y="1"/>
                  </a:moveTo>
                  <a:cubicBezTo>
                    <a:pt x="568" y="1"/>
                    <a:pt x="534" y="34"/>
                    <a:pt x="467" y="67"/>
                  </a:cubicBezTo>
                  <a:cubicBezTo>
                    <a:pt x="401" y="101"/>
                    <a:pt x="334" y="167"/>
                    <a:pt x="301" y="234"/>
                  </a:cubicBezTo>
                  <a:cubicBezTo>
                    <a:pt x="234" y="301"/>
                    <a:pt x="167" y="368"/>
                    <a:pt x="134" y="434"/>
                  </a:cubicBezTo>
                  <a:cubicBezTo>
                    <a:pt x="101" y="534"/>
                    <a:pt x="67" y="601"/>
                    <a:pt x="67" y="701"/>
                  </a:cubicBezTo>
                  <a:cubicBezTo>
                    <a:pt x="34" y="801"/>
                    <a:pt x="34" y="901"/>
                    <a:pt x="0" y="1001"/>
                  </a:cubicBezTo>
                  <a:cubicBezTo>
                    <a:pt x="0" y="1001"/>
                    <a:pt x="0" y="1035"/>
                    <a:pt x="0" y="1068"/>
                  </a:cubicBezTo>
                  <a:lnTo>
                    <a:pt x="0" y="1168"/>
                  </a:lnTo>
                  <a:cubicBezTo>
                    <a:pt x="0" y="1202"/>
                    <a:pt x="0" y="1235"/>
                    <a:pt x="0" y="1235"/>
                  </a:cubicBezTo>
                  <a:cubicBezTo>
                    <a:pt x="34" y="1335"/>
                    <a:pt x="34" y="1402"/>
                    <a:pt x="67" y="1468"/>
                  </a:cubicBezTo>
                  <a:cubicBezTo>
                    <a:pt x="67" y="1535"/>
                    <a:pt x="101" y="1602"/>
                    <a:pt x="134" y="1635"/>
                  </a:cubicBezTo>
                  <a:cubicBezTo>
                    <a:pt x="201" y="1669"/>
                    <a:pt x="234" y="1702"/>
                    <a:pt x="301" y="1702"/>
                  </a:cubicBezTo>
                  <a:cubicBezTo>
                    <a:pt x="334" y="1669"/>
                    <a:pt x="401" y="1669"/>
                    <a:pt x="467" y="1635"/>
                  </a:cubicBezTo>
                  <a:cubicBezTo>
                    <a:pt x="534" y="1602"/>
                    <a:pt x="601" y="1535"/>
                    <a:pt x="634" y="1468"/>
                  </a:cubicBezTo>
                  <a:cubicBezTo>
                    <a:pt x="701" y="1402"/>
                    <a:pt x="734" y="1335"/>
                    <a:pt x="801" y="1268"/>
                  </a:cubicBezTo>
                  <a:cubicBezTo>
                    <a:pt x="834" y="1168"/>
                    <a:pt x="868" y="1101"/>
                    <a:pt x="868" y="1001"/>
                  </a:cubicBezTo>
                  <a:cubicBezTo>
                    <a:pt x="901" y="901"/>
                    <a:pt x="901" y="835"/>
                    <a:pt x="901" y="735"/>
                  </a:cubicBezTo>
                  <a:lnTo>
                    <a:pt x="901" y="668"/>
                  </a:lnTo>
                  <a:lnTo>
                    <a:pt x="901" y="501"/>
                  </a:lnTo>
                  <a:lnTo>
                    <a:pt x="901" y="434"/>
                  </a:lnTo>
                  <a:cubicBezTo>
                    <a:pt x="901" y="368"/>
                    <a:pt x="901" y="268"/>
                    <a:pt x="868" y="201"/>
                  </a:cubicBezTo>
                  <a:cubicBezTo>
                    <a:pt x="868" y="134"/>
                    <a:pt x="834" y="101"/>
                    <a:pt x="801" y="67"/>
                  </a:cubicBezTo>
                  <a:cubicBezTo>
                    <a:pt x="734" y="34"/>
                    <a:pt x="701" y="1"/>
                    <a:pt x="634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137"/>
            <p:cNvSpPr/>
            <p:nvPr/>
          </p:nvSpPr>
          <p:spPr>
            <a:xfrm>
              <a:off x="3546875" y="2458250"/>
              <a:ext cx="12525" cy="44625"/>
            </a:xfrm>
            <a:custGeom>
              <a:avLst/>
              <a:gdLst/>
              <a:ahLst/>
              <a:cxnLst/>
              <a:rect l="l" t="t" r="r" b="b"/>
              <a:pathLst>
                <a:path w="501" h="1785" extrusionOk="0">
                  <a:moveTo>
                    <a:pt x="484" y="0"/>
                  </a:moveTo>
                  <a:cubicBezTo>
                    <a:pt x="476" y="0"/>
                    <a:pt x="467" y="9"/>
                    <a:pt x="467" y="25"/>
                  </a:cubicBezTo>
                  <a:lnTo>
                    <a:pt x="367" y="59"/>
                  </a:lnTo>
                  <a:cubicBezTo>
                    <a:pt x="301" y="92"/>
                    <a:pt x="267" y="125"/>
                    <a:pt x="234" y="192"/>
                  </a:cubicBezTo>
                  <a:cubicBezTo>
                    <a:pt x="200" y="259"/>
                    <a:pt x="167" y="292"/>
                    <a:pt x="134" y="359"/>
                  </a:cubicBezTo>
                  <a:lnTo>
                    <a:pt x="134" y="292"/>
                  </a:lnTo>
                  <a:cubicBezTo>
                    <a:pt x="134" y="259"/>
                    <a:pt x="134" y="259"/>
                    <a:pt x="134" y="225"/>
                  </a:cubicBezTo>
                  <a:lnTo>
                    <a:pt x="100" y="225"/>
                  </a:lnTo>
                  <a:lnTo>
                    <a:pt x="34" y="292"/>
                  </a:lnTo>
                  <a:cubicBezTo>
                    <a:pt x="0" y="292"/>
                    <a:pt x="0" y="292"/>
                    <a:pt x="0" y="325"/>
                  </a:cubicBezTo>
                  <a:cubicBezTo>
                    <a:pt x="0" y="325"/>
                    <a:pt x="0" y="359"/>
                    <a:pt x="0" y="392"/>
                  </a:cubicBezTo>
                  <a:lnTo>
                    <a:pt x="0" y="1726"/>
                  </a:lnTo>
                  <a:cubicBezTo>
                    <a:pt x="0" y="1726"/>
                    <a:pt x="0" y="1760"/>
                    <a:pt x="0" y="1760"/>
                  </a:cubicBezTo>
                  <a:cubicBezTo>
                    <a:pt x="0" y="1777"/>
                    <a:pt x="9" y="1785"/>
                    <a:pt x="17" y="1785"/>
                  </a:cubicBezTo>
                  <a:cubicBezTo>
                    <a:pt x="25" y="1785"/>
                    <a:pt x="34" y="1777"/>
                    <a:pt x="34" y="1760"/>
                  </a:cubicBezTo>
                  <a:lnTo>
                    <a:pt x="100" y="1726"/>
                  </a:lnTo>
                  <a:cubicBezTo>
                    <a:pt x="100" y="1726"/>
                    <a:pt x="134" y="1693"/>
                    <a:pt x="134" y="1693"/>
                  </a:cubicBezTo>
                  <a:cubicBezTo>
                    <a:pt x="134" y="1660"/>
                    <a:pt x="134" y="1626"/>
                    <a:pt x="134" y="1626"/>
                  </a:cubicBezTo>
                  <a:lnTo>
                    <a:pt x="134" y="792"/>
                  </a:lnTo>
                  <a:cubicBezTo>
                    <a:pt x="100" y="592"/>
                    <a:pt x="200" y="426"/>
                    <a:pt x="367" y="325"/>
                  </a:cubicBezTo>
                  <a:lnTo>
                    <a:pt x="467" y="259"/>
                  </a:lnTo>
                  <a:cubicBezTo>
                    <a:pt x="467" y="259"/>
                    <a:pt x="501" y="225"/>
                    <a:pt x="501" y="225"/>
                  </a:cubicBezTo>
                  <a:cubicBezTo>
                    <a:pt x="501" y="192"/>
                    <a:pt x="501" y="159"/>
                    <a:pt x="501" y="159"/>
                  </a:cubicBezTo>
                  <a:lnTo>
                    <a:pt x="501" y="59"/>
                  </a:lnTo>
                  <a:cubicBezTo>
                    <a:pt x="501" y="59"/>
                    <a:pt x="501" y="25"/>
                    <a:pt x="501" y="25"/>
                  </a:cubicBezTo>
                  <a:cubicBezTo>
                    <a:pt x="501" y="9"/>
                    <a:pt x="492" y="0"/>
                    <a:pt x="484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137"/>
            <p:cNvSpPr/>
            <p:nvPr/>
          </p:nvSpPr>
          <p:spPr>
            <a:xfrm>
              <a:off x="3562725" y="2430525"/>
              <a:ext cx="21700" cy="59225"/>
            </a:xfrm>
            <a:custGeom>
              <a:avLst/>
              <a:gdLst/>
              <a:ahLst/>
              <a:cxnLst/>
              <a:rect l="l" t="t" r="r" b="b"/>
              <a:pathLst>
                <a:path w="868" h="2369" extrusionOk="0">
                  <a:moveTo>
                    <a:pt x="534" y="951"/>
                  </a:moveTo>
                  <a:cubicBezTo>
                    <a:pt x="567" y="951"/>
                    <a:pt x="601" y="967"/>
                    <a:pt x="634" y="1001"/>
                  </a:cubicBezTo>
                  <a:cubicBezTo>
                    <a:pt x="701" y="1068"/>
                    <a:pt x="734" y="1168"/>
                    <a:pt x="701" y="1268"/>
                  </a:cubicBezTo>
                  <a:lnTo>
                    <a:pt x="701" y="1401"/>
                  </a:lnTo>
                  <a:lnTo>
                    <a:pt x="701" y="1501"/>
                  </a:lnTo>
                  <a:cubicBezTo>
                    <a:pt x="701" y="1635"/>
                    <a:pt x="667" y="1735"/>
                    <a:pt x="634" y="1835"/>
                  </a:cubicBezTo>
                  <a:cubicBezTo>
                    <a:pt x="601" y="1935"/>
                    <a:pt x="534" y="2002"/>
                    <a:pt x="434" y="2068"/>
                  </a:cubicBezTo>
                  <a:cubicBezTo>
                    <a:pt x="400" y="2085"/>
                    <a:pt x="367" y="2093"/>
                    <a:pt x="334" y="2093"/>
                  </a:cubicBezTo>
                  <a:cubicBezTo>
                    <a:pt x="300" y="2093"/>
                    <a:pt x="267" y="2085"/>
                    <a:pt x="234" y="2068"/>
                  </a:cubicBezTo>
                  <a:cubicBezTo>
                    <a:pt x="167" y="1968"/>
                    <a:pt x="167" y="1868"/>
                    <a:pt x="167" y="1768"/>
                  </a:cubicBezTo>
                  <a:cubicBezTo>
                    <a:pt x="167" y="1735"/>
                    <a:pt x="167" y="1668"/>
                    <a:pt x="167" y="1601"/>
                  </a:cubicBezTo>
                  <a:cubicBezTo>
                    <a:pt x="167" y="1468"/>
                    <a:pt x="200" y="1368"/>
                    <a:pt x="234" y="1234"/>
                  </a:cubicBezTo>
                  <a:cubicBezTo>
                    <a:pt x="267" y="1134"/>
                    <a:pt x="334" y="1068"/>
                    <a:pt x="434" y="1001"/>
                  </a:cubicBezTo>
                  <a:cubicBezTo>
                    <a:pt x="467" y="967"/>
                    <a:pt x="500" y="951"/>
                    <a:pt x="534" y="951"/>
                  </a:cubicBezTo>
                  <a:close/>
                  <a:moveTo>
                    <a:pt x="801" y="0"/>
                  </a:moveTo>
                  <a:lnTo>
                    <a:pt x="734" y="33"/>
                  </a:lnTo>
                  <a:cubicBezTo>
                    <a:pt x="734" y="33"/>
                    <a:pt x="701" y="67"/>
                    <a:pt x="701" y="67"/>
                  </a:cubicBezTo>
                  <a:cubicBezTo>
                    <a:pt x="701" y="100"/>
                    <a:pt x="701" y="134"/>
                    <a:pt x="701" y="134"/>
                  </a:cubicBezTo>
                  <a:lnTo>
                    <a:pt x="701" y="801"/>
                  </a:lnTo>
                  <a:cubicBezTo>
                    <a:pt x="701" y="767"/>
                    <a:pt x="634" y="734"/>
                    <a:pt x="601" y="701"/>
                  </a:cubicBezTo>
                  <a:cubicBezTo>
                    <a:pt x="534" y="701"/>
                    <a:pt x="467" y="734"/>
                    <a:pt x="434" y="767"/>
                  </a:cubicBezTo>
                  <a:cubicBezTo>
                    <a:pt x="367" y="801"/>
                    <a:pt x="300" y="834"/>
                    <a:pt x="267" y="901"/>
                  </a:cubicBezTo>
                  <a:cubicBezTo>
                    <a:pt x="200" y="967"/>
                    <a:pt x="167" y="1034"/>
                    <a:pt x="134" y="1101"/>
                  </a:cubicBezTo>
                  <a:cubicBezTo>
                    <a:pt x="67" y="1201"/>
                    <a:pt x="33" y="1268"/>
                    <a:pt x="33" y="1368"/>
                  </a:cubicBezTo>
                  <a:cubicBezTo>
                    <a:pt x="0" y="1468"/>
                    <a:pt x="0" y="1568"/>
                    <a:pt x="0" y="1701"/>
                  </a:cubicBezTo>
                  <a:lnTo>
                    <a:pt x="0" y="1868"/>
                  </a:lnTo>
                  <a:cubicBezTo>
                    <a:pt x="0" y="1968"/>
                    <a:pt x="0" y="2068"/>
                    <a:pt x="33" y="2135"/>
                  </a:cubicBezTo>
                  <a:cubicBezTo>
                    <a:pt x="33" y="2202"/>
                    <a:pt x="67" y="2268"/>
                    <a:pt x="134" y="2302"/>
                  </a:cubicBezTo>
                  <a:cubicBezTo>
                    <a:pt x="167" y="2335"/>
                    <a:pt x="200" y="2368"/>
                    <a:pt x="267" y="2368"/>
                  </a:cubicBezTo>
                  <a:cubicBezTo>
                    <a:pt x="300" y="2368"/>
                    <a:pt x="367" y="2368"/>
                    <a:pt x="434" y="2335"/>
                  </a:cubicBezTo>
                  <a:cubicBezTo>
                    <a:pt x="500" y="2268"/>
                    <a:pt x="567" y="2235"/>
                    <a:pt x="601" y="2168"/>
                  </a:cubicBezTo>
                  <a:cubicBezTo>
                    <a:pt x="634" y="2102"/>
                    <a:pt x="667" y="2035"/>
                    <a:pt x="701" y="1968"/>
                  </a:cubicBezTo>
                  <a:lnTo>
                    <a:pt x="701" y="2068"/>
                  </a:lnTo>
                  <a:cubicBezTo>
                    <a:pt x="701" y="2068"/>
                    <a:pt x="701" y="2102"/>
                    <a:pt x="701" y="2102"/>
                  </a:cubicBezTo>
                  <a:lnTo>
                    <a:pt x="734" y="2102"/>
                  </a:lnTo>
                  <a:lnTo>
                    <a:pt x="801" y="2068"/>
                  </a:lnTo>
                  <a:cubicBezTo>
                    <a:pt x="834" y="2035"/>
                    <a:pt x="834" y="2035"/>
                    <a:pt x="867" y="2035"/>
                  </a:cubicBezTo>
                  <a:cubicBezTo>
                    <a:pt x="867" y="2002"/>
                    <a:pt x="867" y="1968"/>
                    <a:pt x="867" y="1968"/>
                  </a:cubicBezTo>
                  <a:lnTo>
                    <a:pt x="867" y="33"/>
                  </a:lnTo>
                  <a:cubicBezTo>
                    <a:pt x="867" y="33"/>
                    <a:pt x="867" y="0"/>
                    <a:pt x="867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137"/>
            <p:cNvSpPr/>
            <p:nvPr/>
          </p:nvSpPr>
          <p:spPr>
            <a:xfrm>
              <a:off x="3372575" y="2075850"/>
              <a:ext cx="1016600" cy="664325"/>
            </a:xfrm>
            <a:custGeom>
              <a:avLst/>
              <a:gdLst/>
              <a:ahLst/>
              <a:cxnLst/>
              <a:rect l="l" t="t" r="r" b="b"/>
              <a:pathLst>
                <a:path w="40664" h="26573" extrusionOk="0">
                  <a:moveTo>
                    <a:pt x="40152" y="0"/>
                  </a:moveTo>
                  <a:cubicBezTo>
                    <a:pt x="40034" y="0"/>
                    <a:pt x="39902" y="36"/>
                    <a:pt x="39762" y="110"/>
                  </a:cubicBezTo>
                  <a:lnTo>
                    <a:pt x="901" y="22560"/>
                  </a:lnTo>
                  <a:cubicBezTo>
                    <a:pt x="368" y="22893"/>
                    <a:pt x="34" y="23460"/>
                    <a:pt x="1" y="24094"/>
                  </a:cubicBezTo>
                  <a:lnTo>
                    <a:pt x="1" y="25929"/>
                  </a:lnTo>
                  <a:cubicBezTo>
                    <a:pt x="1" y="26337"/>
                    <a:pt x="208" y="26573"/>
                    <a:pt x="512" y="26573"/>
                  </a:cubicBezTo>
                  <a:cubicBezTo>
                    <a:pt x="629" y="26573"/>
                    <a:pt x="761" y="26537"/>
                    <a:pt x="901" y="26463"/>
                  </a:cubicBezTo>
                  <a:lnTo>
                    <a:pt x="39762" y="4013"/>
                  </a:lnTo>
                  <a:cubicBezTo>
                    <a:pt x="40296" y="3680"/>
                    <a:pt x="40630" y="3113"/>
                    <a:pt x="40663" y="2479"/>
                  </a:cubicBezTo>
                  <a:lnTo>
                    <a:pt x="40663" y="644"/>
                  </a:lnTo>
                  <a:cubicBezTo>
                    <a:pt x="40663" y="236"/>
                    <a:pt x="40455" y="0"/>
                    <a:pt x="40152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137"/>
            <p:cNvSpPr/>
            <p:nvPr/>
          </p:nvSpPr>
          <p:spPr>
            <a:xfrm>
              <a:off x="3416775" y="2404675"/>
              <a:ext cx="25050" cy="61725"/>
            </a:xfrm>
            <a:custGeom>
              <a:avLst/>
              <a:gdLst/>
              <a:ahLst/>
              <a:cxnLst/>
              <a:rect l="l" t="t" r="r" b="b"/>
              <a:pathLst>
                <a:path w="1002" h="2469" extrusionOk="0">
                  <a:moveTo>
                    <a:pt x="968" y="0"/>
                  </a:moveTo>
                  <a:lnTo>
                    <a:pt x="801" y="67"/>
                  </a:lnTo>
                  <a:cubicBezTo>
                    <a:pt x="801" y="67"/>
                    <a:pt x="768" y="100"/>
                    <a:pt x="768" y="100"/>
                  </a:cubicBezTo>
                  <a:cubicBezTo>
                    <a:pt x="768" y="133"/>
                    <a:pt x="768" y="133"/>
                    <a:pt x="734" y="167"/>
                  </a:cubicBezTo>
                  <a:lnTo>
                    <a:pt x="501" y="1234"/>
                  </a:lnTo>
                  <a:lnTo>
                    <a:pt x="234" y="467"/>
                  </a:lnTo>
                  <a:cubicBezTo>
                    <a:pt x="234" y="434"/>
                    <a:pt x="234" y="434"/>
                    <a:pt x="234" y="434"/>
                  </a:cubicBezTo>
                  <a:lnTo>
                    <a:pt x="167" y="434"/>
                  </a:lnTo>
                  <a:lnTo>
                    <a:pt x="34" y="500"/>
                  </a:lnTo>
                  <a:cubicBezTo>
                    <a:pt x="34" y="534"/>
                    <a:pt x="1" y="534"/>
                    <a:pt x="1" y="567"/>
                  </a:cubicBezTo>
                  <a:cubicBezTo>
                    <a:pt x="1" y="567"/>
                    <a:pt x="1" y="600"/>
                    <a:pt x="1" y="634"/>
                  </a:cubicBezTo>
                  <a:lnTo>
                    <a:pt x="368" y="1768"/>
                  </a:lnTo>
                  <a:lnTo>
                    <a:pt x="234" y="2402"/>
                  </a:lnTo>
                  <a:cubicBezTo>
                    <a:pt x="234" y="2435"/>
                    <a:pt x="234" y="2435"/>
                    <a:pt x="234" y="2468"/>
                  </a:cubicBezTo>
                  <a:lnTo>
                    <a:pt x="267" y="2468"/>
                  </a:lnTo>
                  <a:lnTo>
                    <a:pt x="401" y="2368"/>
                  </a:lnTo>
                  <a:cubicBezTo>
                    <a:pt x="434" y="2368"/>
                    <a:pt x="434" y="2335"/>
                    <a:pt x="468" y="2335"/>
                  </a:cubicBezTo>
                  <a:cubicBezTo>
                    <a:pt x="468" y="2302"/>
                    <a:pt x="468" y="2268"/>
                    <a:pt x="468" y="2268"/>
                  </a:cubicBezTo>
                  <a:lnTo>
                    <a:pt x="1001" y="67"/>
                  </a:lnTo>
                  <a:cubicBezTo>
                    <a:pt x="1001" y="33"/>
                    <a:pt x="1001" y="33"/>
                    <a:pt x="1001" y="33"/>
                  </a:cubicBezTo>
                  <a:cubicBezTo>
                    <a:pt x="1001" y="33"/>
                    <a:pt x="1001" y="0"/>
                    <a:pt x="1001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137"/>
            <p:cNvSpPr/>
            <p:nvPr/>
          </p:nvSpPr>
          <p:spPr>
            <a:xfrm>
              <a:off x="3445125" y="2393000"/>
              <a:ext cx="23375" cy="42550"/>
            </a:xfrm>
            <a:custGeom>
              <a:avLst/>
              <a:gdLst/>
              <a:ahLst/>
              <a:cxnLst/>
              <a:rect l="l" t="t" r="r" b="b"/>
              <a:pathLst>
                <a:path w="935" h="1702" extrusionOk="0">
                  <a:moveTo>
                    <a:pt x="580" y="375"/>
                  </a:moveTo>
                  <a:cubicBezTo>
                    <a:pt x="593" y="375"/>
                    <a:pt x="601" y="384"/>
                    <a:pt x="601" y="400"/>
                  </a:cubicBezTo>
                  <a:cubicBezTo>
                    <a:pt x="635" y="400"/>
                    <a:pt x="668" y="434"/>
                    <a:pt x="668" y="434"/>
                  </a:cubicBezTo>
                  <a:cubicBezTo>
                    <a:pt x="701" y="500"/>
                    <a:pt x="701" y="534"/>
                    <a:pt x="701" y="567"/>
                  </a:cubicBezTo>
                  <a:lnTo>
                    <a:pt x="701" y="834"/>
                  </a:lnTo>
                  <a:cubicBezTo>
                    <a:pt x="701" y="901"/>
                    <a:pt x="701" y="967"/>
                    <a:pt x="668" y="1001"/>
                  </a:cubicBezTo>
                  <a:cubicBezTo>
                    <a:pt x="668" y="1067"/>
                    <a:pt x="635" y="1101"/>
                    <a:pt x="601" y="1134"/>
                  </a:cubicBezTo>
                  <a:cubicBezTo>
                    <a:pt x="601" y="1168"/>
                    <a:pt x="568" y="1201"/>
                    <a:pt x="534" y="1234"/>
                  </a:cubicBezTo>
                  <a:cubicBezTo>
                    <a:pt x="534" y="1234"/>
                    <a:pt x="501" y="1268"/>
                    <a:pt x="468" y="1268"/>
                  </a:cubicBezTo>
                  <a:cubicBezTo>
                    <a:pt x="434" y="1301"/>
                    <a:pt x="401" y="1301"/>
                    <a:pt x="401" y="1301"/>
                  </a:cubicBezTo>
                  <a:cubicBezTo>
                    <a:pt x="384" y="1318"/>
                    <a:pt x="368" y="1326"/>
                    <a:pt x="355" y="1326"/>
                  </a:cubicBezTo>
                  <a:cubicBezTo>
                    <a:pt x="343" y="1326"/>
                    <a:pt x="334" y="1318"/>
                    <a:pt x="334" y="1301"/>
                  </a:cubicBezTo>
                  <a:cubicBezTo>
                    <a:pt x="301" y="1301"/>
                    <a:pt x="268" y="1268"/>
                    <a:pt x="268" y="1234"/>
                  </a:cubicBezTo>
                  <a:cubicBezTo>
                    <a:pt x="234" y="1201"/>
                    <a:pt x="234" y="1168"/>
                    <a:pt x="234" y="1101"/>
                  </a:cubicBezTo>
                  <a:cubicBezTo>
                    <a:pt x="234" y="1101"/>
                    <a:pt x="234" y="1067"/>
                    <a:pt x="234" y="1067"/>
                  </a:cubicBezTo>
                  <a:lnTo>
                    <a:pt x="234" y="901"/>
                  </a:lnTo>
                  <a:cubicBezTo>
                    <a:pt x="234" y="901"/>
                    <a:pt x="234" y="867"/>
                    <a:pt x="234" y="867"/>
                  </a:cubicBezTo>
                  <a:cubicBezTo>
                    <a:pt x="234" y="801"/>
                    <a:pt x="234" y="734"/>
                    <a:pt x="268" y="701"/>
                  </a:cubicBezTo>
                  <a:cubicBezTo>
                    <a:pt x="268" y="634"/>
                    <a:pt x="301" y="600"/>
                    <a:pt x="334" y="567"/>
                  </a:cubicBezTo>
                  <a:cubicBezTo>
                    <a:pt x="334" y="534"/>
                    <a:pt x="368" y="500"/>
                    <a:pt x="401" y="467"/>
                  </a:cubicBezTo>
                  <a:cubicBezTo>
                    <a:pt x="401" y="434"/>
                    <a:pt x="434" y="434"/>
                    <a:pt x="468" y="400"/>
                  </a:cubicBezTo>
                  <a:lnTo>
                    <a:pt x="534" y="400"/>
                  </a:lnTo>
                  <a:cubicBezTo>
                    <a:pt x="551" y="384"/>
                    <a:pt x="568" y="375"/>
                    <a:pt x="580" y="375"/>
                  </a:cubicBezTo>
                  <a:close/>
                  <a:moveTo>
                    <a:pt x="668" y="0"/>
                  </a:moveTo>
                  <a:cubicBezTo>
                    <a:pt x="601" y="0"/>
                    <a:pt x="534" y="33"/>
                    <a:pt x="468" y="67"/>
                  </a:cubicBezTo>
                  <a:cubicBezTo>
                    <a:pt x="401" y="100"/>
                    <a:pt x="334" y="167"/>
                    <a:pt x="268" y="200"/>
                  </a:cubicBezTo>
                  <a:cubicBezTo>
                    <a:pt x="234" y="267"/>
                    <a:pt x="168" y="367"/>
                    <a:pt x="134" y="434"/>
                  </a:cubicBezTo>
                  <a:cubicBezTo>
                    <a:pt x="101" y="534"/>
                    <a:pt x="67" y="600"/>
                    <a:pt x="34" y="701"/>
                  </a:cubicBezTo>
                  <a:cubicBezTo>
                    <a:pt x="1" y="801"/>
                    <a:pt x="1" y="867"/>
                    <a:pt x="1" y="967"/>
                  </a:cubicBezTo>
                  <a:cubicBezTo>
                    <a:pt x="1" y="1001"/>
                    <a:pt x="1" y="1034"/>
                    <a:pt x="1" y="1034"/>
                  </a:cubicBezTo>
                  <a:lnTo>
                    <a:pt x="1" y="1201"/>
                  </a:lnTo>
                  <a:cubicBezTo>
                    <a:pt x="1" y="1234"/>
                    <a:pt x="1" y="1234"/>
                    <a:pt x="1" y="1268"/>
                  </a:cubicBezTo>
                  <a:cubicBezTo>
                    <a:pt x="1" y="1334"/>
                    <a:pt x="1" y="1434"/>
                    <a:pt x="34" y="1501"/>
                  </a:cubicBezTo>
                  <a:cubicBezTo>
                    <a:pt x="67" y="1534"/>
                    <a:pt x="101" y="1601"/>
                    <a:pt x="134" y="1635"/>
                  </a:cubicBezTo>
                  <a:cubicBezTo>
                    <a:pt x="168" y="1668"/>
                    <a:pt x="234" y="1701"/>
                    <a:pt x="268" y="1701"/>
                  </a:cubicBezTo>
                  <a:cubicBezTo>
                    <a:pt x="334" y="1701"/>
                    <a:pt x="401" y="1668"/>
                    <a:pt x="468" y="1635"/>
                  </a:cubicBezTo>
                  <a:cubicBezTo>
                    <a:pt x="534" y="1601"/>
                    <a:pt x="601" y="1534"/>
                    <a:pt x="668" y="1468"/>
                  </a:cubicBezTo>
                  <a:cubicBezTo>
                    <a:pt x="768" y="1334"/>
                    <a:pt x="868" y="1168"/>
                    <a:pt x="901" y="1001"/>
                  </a:cubicBezTo>
                  <a:cubicBezTo>
                    <a:pt x="935" y="901"/>
                    <a:pt x="935" y="801"/>
                    <a:pt x="935" y="734"/>
                  </a:cubicBezTo>
                  <a:lnTo>
                    <a:pt x="935" y="434"/>
                  </a:lnTo>
                  <a:cubicBezTo>
                    <a:pt x="935" y="334"/>
                    <a:pt x="935" y="267"/>
                    <a:pt x="901" y="200"/>
                  </a:cubicBezTo>
                  <a:cubicBezTo>
                    <a:pt x="868" y="133"/>
                    <a:pt x="835" y="100"/>
                    <a:pt x="801" y="67"/>
                  </a:cubicBezTo>
                  <a:cubicBezTo>
                    <a:pt x="768" y="0"/>
                    <a:pt x="701" y="0"/>
                    <a:pt x="668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137"/>
            <p:cNvSpPr/>
            <p:nvPr/>
          </p:nvSpPr>
          <p:spPr>
            <a:xfrm>
              <a:off x="3473475" y="2372150"/>
              <a:ext cx="21725" cy="46725"/>
            </a:xfrm>
            <a:custGeom>
              <a:avLst/>
              <a:gdLst/>
              <a:ahLst/>
              <a:cxnLst/>
              <a:rect l="l" t="t" r="r" b="b"/>
              <a:pathLst>
                <a:path w="869" h="1869" extrusionOk="0">
                  <a:moveTo>
                    <a:pt x="835" y="0"/>
                  </a:moveTo>
                  <a:lnTo>
                    <a:pt x="701" y="100"/>
                  </a:lnTo>
                  <a:cubicBezTo>
                    <a:pt x="668" y="100"/>
                    <a:pt x="668" y="100"/>
                    <a:pt x="668" y="134"/>
                  </a:cubicBezTo>
                  <a:cubicBezTo>
                    <a:pt x="668" y="167"/>
                    <a:pt x="668" y="167"/>
                    <a:pt x="668" y="200"/>
                  </a:cubicBezTo>
                  <a:lnTo>
                    <a:pt x="668" y="934"/>
                  </a:lnTo>
                  <a:cubicBezTo>
                    <a:pt x="668" y="1034"/>
                    <a:pt x="635" y="1134"/>
                    <a:pt x="601" y="1234"/>
                  </a:cubicBezTo>
                  <a:cubicBezTo>
                    <a:pt x="568" y="1334"/>
                    <a:pt x="535" y="1401"/>
                    <a:pt x="468" y="1434"/>
                  </a:cubicBezTo>
                  <a:cubicBezTo>
                    <a:pt x="418" y="1468"/>
                    <a:pt x="385" y="1485"/>
                    <a:pt x="359" y="1485"/>
                  </a:cubicBezTo>
                  <a:cubicBezTo>
                    <a:pt x="334" y="1485"/>
                    <a:pt x="318" y="1468"/>
                    <a:pt x="301" y="1434"/>
                  </a:cubicBezTo>
                  <a:cubicBezTo>
                    <a:pt x="268" y="1368"/>
                    <a:pt x="234" y="1268"/>
                    <a:pt x="234" y="1201"/>
                  </a:cubicBezTo>
                  <a:lnTo>
                    <a:pt x="234" y="467"/>
                  </a:lnTo>
                  <a:cubicBezTo>
                    <a:pt x="234" y="434"/>
                    <a:pt x="234" y="434"/>
                    <a:pt x="234" y="400"/>
                  </a:cubicBezTo>
                  <a:lnTo>
                    <a:pt x="201" y="400"/>
                  </a:lnTo>
                  <a:lnTo>
                    <a:pt x="68" y="500"/>
                  </a:lnTo>
                  <a:cubicBezTo>
                    <a:pt x="34" y="500"/>
                    <a:pt x="34" y="500"/>
                    <a:pt x="34" y="534"/>
                  </a:cubicBezTo>
                  <a:cubicBezTo>
                    <a:pt x="34" y="567"/>
                    <a:pt x="34" y="567"/>
                    <a:pt x="34" y="601"/>
                  </a:cubicBezTo>
                  <a:lnTo>
                    <a:pt x="1" y="1368"/>
                  </a:lnTo>
                  <a:cubicBezTo>
                    <a:pt x="1" y="1434"/>
                    <a:pt x="1" y="1535"/>
                    <a:pt x="34" y="1601"/>
                  </a:cubicBezTo>
                  <a:cubicBezTo>
                    <a:pt x="34" y="1668"/>
                    <a:pt x="34" y="1735"/>
                    <a:pt x="68" y="1801"/>
                  </a:cubicBezTo>
                  <a:cubicBezTo>
                    <a:pt x="101" y="1835"/>
                    <a:pt x="168" y="1868"/>
                    <a:pt x="201" y="1868"/>
                  </a:cubicBezTo>
                  <a:cubicBezTo>
                    <a:pt x="268" y="1868"/>
                    <a:pt x="334" y="1868"/>
                    <a:pt x="401" y="1835"/>
                  </a:cubicBezTo>
                  <a:cubicBezTo>
                    <a:pt x="468" y="1768"/>
                    <a:pt x="501" y="1735"/>
                    <a:pt x="535" y="1668"/>
                  </a:cubicBezTo>
                  <a:cubicBezTo>
                    <a:pt x="601" y="1635"/>
                    <a:pt x="635" y="1568"/>
                    <a:pt x="668" y="1501"/>
                  </a:cubicBezTo>
                  <a:lnTo>
                    <a:pt x="668" y="1568"/>
                  </a:lnTo>
                  <a:cubicBezTo>
                    <a:pt x="635" y="1568"/>
                    <a:pt x="635" y="1601"/>
                    <a:pt x="668" y="1601"/>
                  </a:cubicBezTo>
                  <a:lnTo>
                    <a:pt x="701" y="1601"/>
                  </a:lnTo>
                  <a:lnTo>
                    <a:pt x="835" y="1535"/>
                  </a:lnTo>
                  <a:cubicBezTo>
                    <a:pt x="868" y="1501"/>
                    <a:pt x="868" y="1501"/>
                    <a:pt x="868" y="1468"/>
                  </a:cubicBezTo>
                  <a:cubicBezTo>
                    <a:pt x="868" y="1468"/>
                    <a:pt x="868" y="1434"/>
                    <a:pt x="868" y="1401"/>
                  </a:cubicBezTo>
                  <a:lnTo>
                    <a:pt x="868" y="67"/>
                  </a:lnTo>
                  <a:cubicBezTo>
                    <a:pt x="868" y="33"/>
                    <a:pt x="868" y="33"/>
                    <a:pt x="868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137"/>
            <p:cNvSpPr/>
            <p:nvPr/>
          </p:nvSpPr>
          <p:spPr>
            <a:xfrm>
              <a:off x="3503500" y="2359625"/>
              <a:ext cx="15050" cy="45900"/>
            </a:xfrm>
            <a:custGeom>
              <a:avLst/>
              <a:gdLst/>
              <a:ahLst/>
              <a:cxnLst/>
              <a:rect l="l" t="t" r="r" b="b"/>
              <a:pathLst>
                <a:path w="602" h="1836" extrusionOk="0">
                  <a:moveTo>
                    <a:pt x="568" y="1"/>
                  </a:moveTo>
                  <a:lnTo>
                    <a:pt x="501" y="34"/>
                  </a:lnTo>
                  <a:cubicBezTo>
                    <a:pt x="434" y="67"/>
                    <a:pt x="368" y="134"/>
                    <a:pt x="334" y="168"/>
                  </a:cubicBezTo>
                  <a:cubicBezTo>
                    <a:pt x="301" y="234"/>
                    <a:pt x="268" y="268"/>
                    <a:pt x="234" y="334"/>
                  </a:cubicBezTo>
                  <a:lnTo>
                    <a:pt x="234" y="268"/>
                  </a:lnTo>
                  <a:cubicBezTo>
                    <a:pt x="234" y="268"/>
                    <a:pt x="234" y="234"/>
                    <a:pt x="234" y="234"/>
                  </a:cubicBezTo>
                  <a:lnTo>
                    <a:pt x="201" y="234"/>
                  </a:lnTo>
                  <a:lnTo>
                    <a:pt x="67" y="301"/>
                  </a:lnTo>
                  <a:cubicBezTo>
                    <a:pt x="34" y="334"/>
                    <a:pt x="34" y="334"/>
                    <a:pt x="34" y="368"/>
                  </a:cubicBezTo>
                  <a:cubicBezTo>
                    <a:pt x="34" y="368"/>
                    <a:pt x="34" y="401"/>
                    <a:pt x="34" y="401"/>
                  </a:cubicBezTo>
                  <a:lnTo>
                    <a:pt x="34" y="1769"/>
                  </a:lnTo>
                  <a:cubicBezTo>
                    <a:pt x="1" y="1802"/>
                    <a:pt x="1" y="1802"/>
                    <a:pt x="34" y="1835"/>
                  </a:cubicBezTo>
                  <a:lnTo>
                    <a:pt x="67" y="1835"/>
                  </a:lnTo>
                  <a:lnTo>
                    <a:pt x="201" y="1735"/>
                  </a:lnTo>
                  <a:cubicBezTo>
                    <a:pt x="234" y="1735"/>
                    <a:pt x="234" y="1735"/>
                    <a:pt x="234" y="1702"/>
                  </a:cubicBezTo>
                  <a:cubicBezTo>
                    <a:pt x="234" y="1669"/>
                    <a:pt x="234" y="1669"/>
                    <a:pt x="234" y="1635"/>
                  </a:cubicBezTo>
                  <a:lnTo>
                    <a:pt x="234" y="868"/>
                  </a:lnTo>
                  <a:cubicBezTo>
                    <a:pt x="234" y="768"/>
                    <a:pt x="268" y="701"/>
                    <a:pt x="301" y="601"/>
                  </a:cubicBezTo>
                  <a:cubicBezTo>
                    <a:pt x="334" y="534"/>
                    <a:pt x="368" y="468"/>
                    <a:pt x="468" y="434"/>
                  </a:cubicBezTo>
                  <a:lnTo>
                    <a:pt x="568" y="334"/>
                  </a:lnTo>
                  <a:cubicBezTo>
                    <a:pt x="601" y="334"/>
                    <a:pt x="601" y="334"/>
                    <a:pt x="601" y="301"/>
                  </a:cubicBezTo>
                  <a:cubicBezTo>
                    <a:pt x="601" y="268"/>
                    <a:pt x="601" y="268"/>
                    <a:pt x="601" y="234"/>
                  </a:cubicBezTo>
                  <a:lnTo>
                    <a:pt x="601" y="34"/>
                  </a:lnTo>
                  <a:cubicBezTo>
                    <a:pt x="601" y="34"/>
                    <a:pt x="601" y="1"/>
                    <a:pt x="601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137"/>
            <p:cNvSpPr/>
            <p:nvPr/>
          </p:nvSpPr>
          <p:spPr>
            <a:xfrm>
              <a:off x="3521850" y="2348800"/>
              <a:ext cx="23375" cy="41225"/>
            </a:xfrm>
            <a:custGeom>
              <a:avLst/>
              <a:gdLst/>
              <a:ahLst/>
              <a:cxnLst/>
              <a:rect l="l" t="t" r="r" b="b"/>
              <a:pathLst>
                <a:path w="935" h="1649" extrusionOk="0">
                  <a:moveTo>
                    <a:pt x="568" y="367"/>
                  </a:moveTo>
                  <a:cubicBezTo>
                    <a:pt x="601" y="367"/>
                    <a:pt x="634" y="367"/>
                    <a:pt x="634" y="400"/>
                  </a:cubicBezTo>
                  <a:cubicBezTo>
                    <a:pt x="668" y="400"/>
                    <a:pt x="668" y="434"/>
                    <a:pt x="668" y="467"/>
                  </a:cubicBezTo>
                  <a:cubicBezTo>
                    <a:pt x="668" y="500"/>
                    <a:pt x="668" y="534"/>
                    <a:pt x="668" y="534"/>
                  </a:cubicBezTo>
                  <a:lnTo>
                    <a:pt x="267" y="801"/>
                  </a:lnTo>
                  <a:cubicBezTo>
                    <a:pt x="267" y="767"/>
                    <a:pt x="267" y="734"/>
                    <a:pt x="267" y="701"/>
                  </a:cubicBezTo>
                  <a:cubicBezTo>
                    <a:pt x="267" y="667"/>
                    <a:pt x="301" y="601"/>
                    <a:pt x="301" y="567"/>
                  </a:cubicBezTo>
                  <a:cubicBezTo>
                    <a:pt x="334" y="534"/>
                    <a:pt x="334" y="500"/>
                    <a:pt x="368" y="467"/>
                  </a:cubicBezTo>
                  <a:cubicBezTo>
                    <a:pt x="401" y="434"/>
                    <a:pt x="434" y="434"/>
                    <a:pt x="468" y="400"/>
                  </a:cubicBezTo>
                  <a:cubicBezTo>
                    <a:pt x="501" y="367"/>
                    <a:pt x="534" y="367"/>
                    <a:pt x="568" y="367"/>
                  </a:cubicBezTo>
                  <a:close/>
                  <a:moveTo>
                    <a:pt x="668" y="0"/>
                  </a:moveTo>
                  <a:cubicBezTo>
                    <a:pt x="601" y="0"/>
                    <a:pt x="534" y="0"/>
                    <a:pt x="468" y="67"/>
                  </a:cubicBezTo>
                  <a:cubicBezTo>
                    <a:pt x="401" y="100"/>
                    <a:pt x="334" y="167"/>
                    <a:pt x="267" y="234"/>
                  </a:cubicBezTo>
                  <a:cubicBezTo>
                    <a:pt x="234" y="300"/>
                    <a:pt x="167" y="400"/>
                    <a:pt x="134" y="467"/>
                  </a:cubicBezTo>
                  <a:cubicBezTo>
                    <a:pt x="101" y="567"/>
                    <a:pt x="67" y="667"/>
                    <a:pt x="34" y="767"/>
                  </a:cubicBezTo>
                  <a:cubicBezTo>
                    <a:pt x="1" y="901"/>
                    <a:pt x="1" y="1001"/>
                    <a:pt x="1" y="1101"/>
                  </a:cubicBezTo>
                  <a:cubicBezTo>
                    <a:pt x="1" y="1201"/>
                    <a:pt x="34" y="1301"/>
                    <a:pt x="34" y="1368"/>
                  </a:cubicBezTo>
                  <a:cubicBezTo>
                    <a:pt x="67" y="1434"/>
                    <a:pt x="101" y="1501"/>
                    <a:pt x="134" y="1568"/>
                  </a:cubicBezTo>
                  <a:cubicBezTo>
                    <a:pt x="167" y="1601"/>
                    <a:pt x="234" y="1635"/>
                    <a:pt x="301" y="1635"/>
                  </a:cubicBezTo>
                  <a:cubicBezTo>
                    <a:pt x="320" y="1644"/>
                    <a:pt x="340" y="1648"/>
                    <a:pt x="359" y="1648"/>
                  </a:cubicBezTo>
                  <a:cubicBezTo>
                    <a:pt x="404" y="1648"/>
                    <a:pt x="444" y="1625"/>
                    <a:pt x="468" y="1601"/>
                  </a:cubicBezTo>
                  <a:cubicBezTo>
                    <a:pt x="534" y="1568"/>
                    <a:pt x="601" y="1501"/>
                    <a:pt x="668" y="1434"/>
                  </a:cubicBezTo>
                  <a:cubicBezTo>
                    <a:pt x="701" y="1401"/>
                    <a:pt x="768" y="1334"/>
                    <a:pt x="801" y="1268"/>
                  </a:cubicBezTo>
                  <a:cubicBezTo>
                    <a:pt x="835" y="1201"/>
                    <a:pt x="868" y="1134"/>
                    <a:pt x="868" y="1101"/>
                  </a:cubicBezTo>
                  <a:cubicBezTo>
                    <a:pt x="901" y="1034"/>
                    <a:pt x="901" y="1001"/>
                    <a:pt x="901" y="967"/>
                  </a:cubicBezTo>
                  <a:cubicBezTo>
                    <a:pt x="901" y="967"/>
                    <a:pt x="901" y="934"/>
                    <a:pt x="901" y="901"/>
                  </a:cubicBezTo>
                  <a:lnTo>
                    <a:pt x="868" y="901"/>
                  </a:lnTo>
                  <a:lnTo>
                    <a:pt x="734" y="1001"/>
                  </a:lnTo>
                  <a:cubicBezTo>
                    <a:pt x="701" y="1001"/>
                    <a:pt x="701" y="1034"/>
                    <a:pt x="701" y="1034"/>
                  </a:cubicBezTo>
                  <a:lnTo>
                    <a:pt x="634" y="1068"/>
                  </a:lnTo>
                  <a:cubicBezTo>
                    <a:pt x="634" y="1101"/>
                    <a:pt x="601" y="1134"/>
                    <a:pt x="601" y="1168"/>
                  </a:cubicBezTo>
                  <a:cubicBezTo>
                    <a:pt x="568" y="1201"/>
                    <a:pt x="534" y="1234"/>
                    <a:pt x="501" y="1234"/>
                  </a:cubicBezTo>
                  <a:cubicBezTo>
                    <a:pt x="468" y="1268"/>
                    <a:pt x="434" y="1268"/>
                    <a:pt x="401" y="1268"/>
                  </a:cubicBezTo>
                  <a:lnTo>
                    <a:pt x="334" y="1268"/>
                  </a:lnTo>
                  <a:cubicBezTo>
                    <a:pt x="301" y="1268"/>
                    <a:pt x="301" y="1234"/>
                    <a:pt x="301" y="1201"/>
                  </a:cubicBezTo>
                  <a:cubicBezTo>
                    <a:pt x="267" y="1168"/>
                    <a:pt x="267" y="1134"/>
                    <a:pt x="267" y="1101"/>
                  </a:cubicBezTo>
                  <a:lnTo>
                    <a:pt x="901" y="734"/>
                  </a:lnTo>
                  <a:cubicBezTo>
                    <a:pt x="935" y="734"/>
                    <a:pt x="935" y="734"/>
                    <a:pt x="935" y="701"/>
                  </a:cubicBezTo>
                  <a:cubicBezTo>
                    <a:pt x="935" y="667"/>
                    <a:pt x="935" y="667"/>
                    <a:pt x="935" y="634"/>
                  </a:cubicBezTo>
                  <a:lnTo>
                    <a:pt x="935" y="534"/>
                  </a:lnTo>
                  <a:cubicBezTo>
                    <a:pt x="935" y="434"/>
                    <a:pt x="935" y="334"/>
                    <a:pt x="901" y="267"/>
                  </a:cubicBezTo>
                  <a:cubicBezTo>
                    <a:pt x="901" y="200"/>
                    <a:pt x="868" y="134"/>
                    <a:pt x="801" y="67"/>
                  </a:cubicBezTo>
                  <a:cubicBezTo>
                    <a:pt x="768" y="33"/>
                    <a:pt x="734" y="0"/>
                    <a:pt x="668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137"/>
            <p:cNvSpPr/>
            <p:nvPr/>
          </p:nvSpPr>
          <p:spPr>
            <a:xfrm>
              <a:off x="3552700" y="2322950"/>
              <a:ext cx="35050" cy="55050"/>
            </a:xfrm>
            <a:custGeom>
              <a:avLst/>
              <a:gdLst/>
              <a:ahLst/>
              <a:cxnLst/>
              <a:rect l="l" t="t" r="r" b="b"/>
              <a:pathLst>
                <a:path w="1402" h="2202" extrusionOk="0">
                  <a:moveTo>
                    <a:pt x="1202" y="0"/>
                  </a:moveTo>
                  <a:cubicBezTo>
                    <a:pt x="1135" y="0"/>
                    <a:pt x="1068" y="0"/>
                    <a:pt x="1002" y="33"/>
                  </a:cubicBezTo>
                  <a:cubicBezTo>
                    <a:pt x="1002" y="67"/>
                    <a:pt x="968" y="100"/>
                    <a:pt x="935" y="100"/>
                  </a:cubicBezTo>
                  <a:cubicBezTo>
                    <a:pt x="901" y="133"/>
                    <a:pt x="868" y="167"/>
                    <a:pt x="835" y="200"/>
                  </a:cubicBezTo>
                  <a:cubicBezTo>
                    <a:pt x="835" y="234"/>
                    <a:pt x="801" y="300"/>
                    <a:pt x="768" y="334"/>
                  </a:cubicBezTo>
                  <a:cubicBezTo>
                    <a:pt x="735" y="367"/>
                    <a:pt x="735" y="434"/>
                    <a:pt x="701" y="467"/>
                  </a:cubicBezTo>
                  <a:cubicBezTo>
                    <a:pt x="701" y="434"/>
                    <a:pt x="635" y="367"/>
                    <a:pt x="601" y="367"/>
                  </a:cubicBezTo>
                  <a:cubicBezTo>
                    <a:pt x="582" y="357"/>
                    <a:pt x="562" y="353"/>
                    <a:pt x="543" y="353"/>
                  </a:cubicBezTo>
                  <a:cubicBezTo>
                    <a:pt x="495" y="353"/>
                    <a:pt x="448" y="377"/>
                    <a:pt x="401" y="400"/>
                  </a:cubicBezTo>
                  <a:cubicBezTo>
                    <a:pt x="334" y="434"/>
                    <a:pt x="301" y="467"/>
                    <a:pt x="268" y="534"/>
                  </a:cubicBezTo>
                  <a:cubicBezTo>
                    <a:pt x="250" y="569"/>
                    <a:pt x="223" y="605"/>
                    <a:pt x="201" y="641"/>
                  </a:cubicBezTo>
                  <a:lnTo>
                    <a:pt x="201" y="641"/>
                  </a:lnTo>
                  <a:cubicBezTo>
                    <a:pt x="201" y="629"/>
                    <a:pt x="201" y="622"/>
                    <a:pt x="201" y="600"/>
                  </a:cubicBezTo>
                  <a:lnTo>
                    <a:pt x="168" y="600"/>
                  </a:lnTo>
                  <a:lnTo>
                    <a:pt x="34" y="701"/>
                  </a:lnTo>
                  <a:cubicBezTo>
                    <a:pt x="1" y="701"/>
                    <a:pt x="1" y="734"/>
                    <a:pt x="1" y="734"/>
                  </a:cubicBezTo>
                  <a:cubicBezTo>
                    <a:pt x="1" y="767"/>
                    <a:pt x="1" y="801"/>
                    <a:pt x="1" y="801"/>
                  </a:cubicBezTo>
                  <a:lnTo>
                    <a:pt x="1" y="2168"/>
                  </a:lnTo>
                  <a:cubicBezTo>
                    <a:pt x="1" y="2168"/>
                    <a:pt x="1" y="2202"/>
                    <a:pt x="1" y="2202"/>
                  </a:cubicBezTo>
                  <a:lnTo>
                    <a:pt x="34" y="2202"/>
                  </a:lnTo>
                  <a:lnTo>
                    <a:pt x="168" y="2135"/>
                  </a:lnTo>
                  <a:cubicBezTo>
                    <a:pt x="201" y="2135"/>
                    <a:pt x="201" y="2102"/>
                    <a:pt x="201" y="2102"/>
                  </a:cubicBezTo>
                  <a:cubicBezTo>
                    <a:pt x="201" y="2068"/>
                    <a:pt x="201" y="2035"/>
                    <a:pt x="201" y="2035"/>
                  </a:cubicBezTo>
                  <a:lnTo>
                    <a:pt x="201" y="1268"/>
                  </a:lnTo>
                  <a:cubicBezTo>
                    <a:pt x="201" y="1134"/>
                    <a:pt x="234" y="1034"/>
                    <a:pt x="268" y="934"/>
                  </a:cubicBezTo>
                  <a:cubicBezTo>
                    <a:pt x="301" y="901"/>
                    <a:pt x="334" y="834"/>
                    <a:pt x="401" y="801"/>
                  </a:cubicBezTo>
                  <a:cubicBezTo>
                    <a:pt x="434" y="784"/>
                    <a:pt x="459" y="776"/>
                    <a:pt x="480" y="776"/>
                  </a:cubicBezTo>
                  <a:cubicBezTo>
                    <a:pt x="501" y="776"/>
                    <a:pt x="518" y="784"/>
                    <a:pt x="535" y="801"/>
                  </a:cubicBezTo>
                  <a:cubicBezTo>
                    <a:pt x="568" y="867"/>
                    <a:pt x="601" y="967"/>
                    <a:pt x="601" y="1034"/>
                  </a:cubicBezTo>
                  <a:lnTo>
                    <a:pt x="601" y="1801"/>
                  </a:lnTo>
                  <a:cubicBezTo>
                    <a:pt x="568" y="1835"/>
                    <a:pt x="568" y="1835"/>
                    <a:pt x="601" y="1868"/>
                  </a:cubicBezTo>
                  <a:lnTo>
                    <a:pt x="635" y="1868"/>
                  </a:lnTo>
                  <a:lnTo>
                    <a:pt x="768" y="1768"/>
                  </a:lnTo>
                  <a:cubicBezTo>
                    <a:pt x="801" y="1768"/>
                    <a:pt x="801" y="1768"/>
                    <a:pt x="801" y="1735"/>
                  </a:cubicBezTo>
                  <a:cubicBezTo>
                    <a:pt x="801" y="1701"/>
                    <a:pt x="801" y="1701"/>
                    <a:pt x="801" y="1668"/>
                  </a:cubicBezTo>
                  <a:lnTo>
                    <a:pt x="801" y="867"/>
                  </a:lnTo>
                  <a:cubicBezTo>
                    <a:pt x="801" y="767"/>
                    <a:pt x="835" y="667"/>
                    <a:pt x="868" y="567"/>
                  </a:cubicBezTo>
                  <a:cubicBezTo>
                    <a:pt x="901" y="500"/>
                    <a:pt x="935" y="467"/>
                    <a:pt x="1002" y="434"/>
                  </a:cubicBezTo>
                  <a:cubicBezTo>
                    <a:pt x="1018" y="417"/>
                    <a:pt x="1043" y="409"/>
                    <a:pt x="1068" y="409"/>
                  </a:cubicBezTo>
                  <a:cubicBezTo>
                    <a:pt x="1093" y="409"/>
                    <a:pt x="1118" y="417"/>
                    <a:pt x="1135" y="434"/>
                  </a:cubicBezTo>
                  <a:cubicBezTo>
                    <a:pt x="1168" y="500"/>
                    <a:pt x="1202" y="567"/>
                    <a:pt x="1168" y="667"/>
                  </a:cubicBezTo>
                  <a:lnTo>
                    <a:pt x="1168" y="1434"/>
                  </a:lnTo>
                  <a:cubicBezTo>
                    <a:pt x="1168" y="1468"/>
                    <a:pt x="1168" y="1468"/>
                    <a:pt x="1168" y="1501"/>
                  </a:cubicBezTo>
                  <a:lnTo>
                    <a:pt x="1202" y="1501"/>
                  </a:lnTo>
                  <a:lnTo>
                    <a:pt x="1368" y="1401"/>
                  </a:lnTo>
                  <a:cubicBezTo>
                    <a:pt x="1368" y="1401"/>
                    <a:pt x="1402" y="1368"/>
                    <a:pt x="1402" y="1368"/>
                  </a:cubicBezTo>
                  <a:cubicBezTo>
                    <a:pt x="1402" y="1334"/>
                    <a:pt x="1402" y="1301"/>
                    <a:pt x="1402" y="1301"/>
                  </a:cubicBezTo>
                  <a:lnTo>
                    <a:pt x="1402" y="500"/>
                  </a:lnTo>
                  <a:cubicBezTo>
                    <a:pt x="1402" y="434"/>
                    <a:pt x="1402" y="334"/>
                    <a:pt x="1368" y="267"/>
                  </a:cubicBezTo>
                  <a:cubicBezTo>
                    <a:pt x="1368" y="200"/>
                    <a:pt x="1335" y="133"/>
                    <a:pt x="1302" y="67"/>
                  </a:cubicBezTo>
                  <a:cubicBezTo>
                    <a:pt x="1302" y="33"/>
                    <a:pt x="1235" y="0"/>
                    <a:pt x="1202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137"/>
            <p:cNvSpPr/>
            <p:nvPr/>
          </p:nvSpPr>
          <p:spPr>
            <a:xfrm>
              <a:off x="3593575" y="2307575"/>
              <a:ext cx="21700" cy="43750"/>
            </a:xfrm>
            <a:custGeom>
              <a:avLst/>
              <a:gdLst/>
              <a:ahLst/>
              <a:cxnLst/>
              <a:rect l="l" t="t" r="r" b="b"/>
              <a:pathLst>
                <a:path w="868" h="1750" extrusionOk="0">
                  <a:moveTo>
                    <a:pt x="634" y="815"/>
                  </a:moveTo>
                  <a:lnTo>
                    <a:pt x="634" y="849"/>
                  </a:lnTo>
                  <a:cubicBezTo>
                    <a:pt x="634" y="915"/>
                    <a:pt x="601" y="949"/>
                    <a:pt x="601" y="982"/>
                  </a:cubicBezTo>
                  <a:cubicBezTo>
                    <a:pt x="601" y="1049"/>
                    <a:pt x="567" y="1082"/>
                    <a:pt x="567" y="1115"/>
                  </a:cubicBezTo>
                  <a:cubicBezTo>
                    <a:pt x="534" y="1149"/>
                    <a:pt x="501" y="1215"/>
                    <a:pt x="467" y="1249"/>
                  </a:cubicBezTo>
                  <a:cubicBezTo>
                    <a:pt x="434" y="1282"/>
                    <a:pt x="401" y="1316"/>
                    <a:pt x="367" y="1349"/>
                  </a:cubicBezTo>
                  <a:lnTo>
                    <a:pt x="267" y="1349"/>
                  </a:lnTo>
                  <a:cubicBezTo>
                    <a:pt x="234" y="1349"/>
                    <a:pt x="234" y="1349"/>
                    <a:pt x="234" y="1282"/>
                  </a:cubicBezTo>
                  <a:cubicBezTo>
                    <a:pt x="200" y="1249"/>
                    <a:pt x="234" y="1215"/>
                    <a:pt x="267" y="1182"/>
                  </a:cubicBezTo>
                  <a:cubicBezTo>
                    <a:pt x="267" y="1115"/>
                    <a:pt x="334" y="1082"/>
                    <a:pt x="367" y="1049"/>
                  </a:cubicBezTo>
                  <a:lnTo>
                    <a:pt x="634" y="815"/>
                  </a:lnTo>
                  <a:close/>
                  <a:moveTo>
                    <a:pt x="664" y="1"/>
                  </a:moveTo>
                  <a:cubicBezTo>
                    <a:pt x="654" y="1"/>
                    <a:pt x="644" y="5"/>
                    <a:pt x="634" y="15"/>
                  </a:cubicBezTo>
                  <a:cubicBezTo>
                    <a:pt x="567" y="15"/>
                    <a:pt x="501" y="15"/>
                    <a:pt x="434" y="48"/>
                  </a:cubicBezTo>
                  <a:cubicBezTo>
                    <a:pt x="367" y="81"/>
                    <a:pt x="334" y="148"/>
                    <a:pt x="267" y="215"/>
                  </a:cubicBezTo>
                  <a:cubicBezTo>
                    <a:pt x="234" y="248"/>
                    <a:pt x="167" y="315"/>
                    <a:pt x="167" y="382"/>
                  </a:cubicBezTo>
                  <a:cubicBezTo>
                    <a:pt x="100" y="415"/>
                    <a:pt x="100" y="482"/>
                    <a:pt x="67" y="548"/>
                  </a:cubicBezTo>
                  <a:cubicBezTo>
                    <a:pt x="67" y="582"/>
                    <a:pt x="34" y="648"/>
                    <a:pt x="34" y="682"/>
                  </a:cubicBezTo>
                  <a:cubicBezTo>
                    <a:pt x="34" y="715"/>
                    <a:pt x="100" y="748"/>
                    <a:pt x="100" y="748"/>
                  </a:cubicBezTo>
                  <a:lnTo>
                    <a:pt x="134" y="748"/>
                  </a:lnTo>
                  <a:lnTo>
                    <a:pt x="301" y="648"/>
                  </a:lnTo>
                  <a:lnTo>
                    <a:pt x="334" y="615"/>
                  </a:lnTo>
                  <a:cubicBezTo>
                    <a:pt x="334" y="582"/>
                    <a:pt x="367" y="582"/>
                    <a:pt x="367" y="548"/>
                  </a:cubicBezTo>
                  <a:cubicBezTo>
                    <a:pt x="367" y="515"/>
                    <a:pt x="401" y="515"/>
                    <a:pt x="401" y="482"/>
                  </a:cubicBezTo>
                  <a:cubicBezTo>
                    <a:pt x="434" y="448"/>
                    <a:pt x="467" y="415"/>
                    <a:pt x="501" y="415"/>
                  </a:cubicBezTo>
                  <a:cubicBezTo>
                    <a:pt x="534" y="382"/>
                    <a:pt x="567" y="382"/>
                    <a:pt x="634" y="382"/>
                  </a:cubicBezTo>
                  <a:cubicBezTo>
                    <a:pt x="634" y="415"/>
                    <a:pt x="667" y="448"/>
                    <a:pt x="667" y="515"/>
                  </a:cubicBezTo>
                  <a:lnTo>
                    <a:pt x="367" y="782"/>
                  </a:lnTo>
                  <a:cubicBezTo>
                    <a:pt x="267" y="882"/>
                    <a:pt x="167" y="982"/>
                    <a:pt x="100" y="1082"/>
                  </a:cubicBezTo>
                  <a:cubicBezTo>
                    <a:pt x="67" y="1215"/>
                    <a:pt x="34" y="1316"/>
                    <a:pt x="34" y="1449"/>
                  </a:cubicBezTo>
                  <a:cubicBezTo>
                    <a:pt x="0" y="1516"/>
                    <a:pt x="0" y="1582"/>
                    <a:pt x="34" y="1616"/>
                  </a:cubicBezTo>
                  <a:cubicBezTo>
                    <a:pt x="34" y="1649"/>
                    <a:pt x="67" y="1716"/>
                    <a:pt x="100" y="1749"/>
                  </a:cubicBezTo>
                  <a:lnTo>
                    <a:pt x="200" y="1749"/>
                  </a:lnTo>
                  <a:cubicBezTo>
                    <a:pt x="234" y="1749"/>
                    <a:pt x="301" y="1749"/>
                    <a:pt x="334" y="1716"/>
                  </a:cubicBezTo>
                  <a:cubicBezTo>
                    <a:pt x="434" y="1682"/>
                    <a:pt x="467" y="1616"/>
                    <a:pt x="534" y="1549"/>
                  </a:cubicBezTo>
                  <a:cubicBezTo>
                    <a:pt x="567" y="1482"/>
                    <a:pt x="634" y="1416"/>
                    <a:pt x="634" y="1349"/>
                  </a:cubicBezTo>
                  <a:lnTo>
                    <a:pt x="634" y="1416"/>
                  </a:lnTo>
                  <a:cubicBezTo>
                    <a:pt x="634" y="1449"/>
                    <a:pt x="634" y="1449"/>
                    <a:pt x="634" y="1482"/>
                  </a:cubicBezTo>
                  <a:lnTo>
                    <a:pt x="701" y="1482"/>
                  </a:lnTo>
                  <a:lnTo>
                    <a:pt x="834" y="1382"/>
                  </a:lnTo>
                  <a:cubicBezTo>
                    <a:pt x="834" y="1382"/>
                    <a:pt x="868" y="1349"/>
                    <a:pt x="868" y="1349"/>
                  </a:cubicBezTo>
                  <a:cubicBezTo>
                    <a:pt x="868" y="1316"/>
                    <a:pt x="868" y="1316"/>
                    <a:pt x="868" y="1282"/>
                  </a:cubicBezTo>
                  <a:lnTo>
                    <a:pt x="868" y="415"/>
                  </a:lnTo>
                  <a:cubicBezTo>
                    <a:pt x="868" y="348"/>
                    <a:pt x="868" y="248"/>
                    <a:pt x="834" y="181"/>
                  </a:cubicBezTo>
                  <a:cubicBezTo>
                    <a:pt x="834" y="115"/>
                    <a:pt x="801" y="81"/>
                    <a:pt x="768" y="48"/>
                  </a:cubicBezTo>
                  <a:cubicBezTo>
                    <a:pt x="720" y="24"/>
                    <a:pt x="690" y="1"/>
                    <a:pt x="664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137"/>
            <p:cNvSpPr/>
            <p:nvPr/>
          </p:nvSpPr>
          <p:spPr>
            <a:xfrm>
              <a:off x="3621925" y="2282900"/>
              <a:ext cx="5850" cy="54250"/>
            </a:xfrm>
            <a:custGeom>
              <a:avLst/>
              <a:gdLst/>
              <a:ahLst/>
              <a:cxnLst/>
              <a:rect l="l" t="t" r="r" b="b"/>
              <a:pathLst>
                <a:path w="234" h="2170" extrusionOk="0">
                  <a:moveTo>
                    <a:pt x="201" y="1"/>
                  </a:moveTo>
                  <a:lnTo>
                    <a:pt x="34" y="101"/>
                  </a:lnTo>
                  <a:cubicBezTo>
                    <a:pt x="34" y="101"/>
                    <a:pt x="0" y="134"/>
                    <a:pt x="0" y="134"/>
                  </a:cubicBezTo>
                  <a:cubicBezTo>
                    <a:pt x="0" y="168"/>
                    <a:pt x="0" y="168"/>
                    <a:pt x="0" y="201"/>
                  </a:cubicBezTo>
                  <a:lnTo>
                    <a:pt x="0" y="435"/>
                  </a:lnTo>
                  <a:cubicBezTo>
                    <a:pt x="0" y="435"/>
                    <a:pt x="0" y="468"/>
                    <a:pt x="0" y="468"/>
                  </a:cubicBezTo>
                  <a:cubicBezTo>
                    <a:pt x="0" y="485"/>
                    <a:pt x="9" y="493"/>
                    <a:pt x="17" y="493"/>
                  </a:cubicBezTo>
                  <a:cubicBezTo>
                    <a:pt x="25" y="493"/>
                    <a:pt x="34" y="485"/>
                    <a:pt x="34" y="468"/>
                  </a:cubicBezTo>
                  <a:lnTo>
                    <a:pt x="201" y="401"/>
                  </a:lnTo>
                  <a:cubicBezTo>
                    <a:pt x="201" y="368"/>
                    <a:pt x="234" y="368"/>
                    <a:pt x="234" y="334"/>
                  </a:cubicBezTo>
                  <a:cubicBezTo>
                    <a:pt x="234" y="334"/>
                    <a:pt x="234" y="301"/>
                    <a:pt x="234" y="268"/>
                  </a:cubicBezTo>
                  <a:lnTo>
                    <a:pt x="234" y="68"/>
                  </a:lnTo>
                  <a:cubicBezTo>
                    <a:pt x="234" y="34"/>
                    <a:pt x="234" y="34"/>
                    <a:pt x="234" y="1"/>
                  </a:cubicBezTo>
                  <a:close/>
                  <a:moveTo>
                    <a:pt x="201" y="568"/>
                  </a:moveTo>
                  <a:lnTo>
                    <a:pt x="67" y="668"/>
                  </a:lnTo>
                  <a:cubicBezTo>
                    <a:pt x="34" y="668"/>
                    <a:pt x="34" y="701"/>
                    <a:pt x="34" y="701"/>
                  </a:cubicBezTo>
                  <a:cubicBezTo>
                    <a:pt x="34" y="735"/>
                    <a:pt x="34" y="735"/>
                    <a:pt x="34" y="768"/>
                  </a:cubicBezTo>
                  <a:lnTo>
                    <a:pt x="34" y="2102"/>
                  </a:lnTo>
                  <a:cubicBezTo>
                    <a:pt x="34" y="2136"/>
                    <a:pt x="34" y="2136"/>
                    <a:pt x="34" y="2169"/>
                  </a:cubicBezTo>
                  <a:lnTo>
                    <a:pt x="67" y="2169"/>
                  </a:lnTo>
                  <a:lnTo>
                    <a:pt x="201" y="2102"/>
                  </a:lnTo>
                  <a:cubicBezTo>
                    <a:pt x="234" y="2069"/>
                    <a:pt x="234" y="2036"/>
                    <a:pt x="234" y="2036"/>
                  </a:cubicBezTo>
                  <a:cubicBezTo>
                    <a:pt x="234" y="2002"/>
                    <a:pt x="234" y="2002"/>
                    <a:pt x="234" y="1969"/>
                  </a:cubicBezTo>
                  <a:lnTo>
                    <a:pt x="234" y="635"/>
                  </a:lnTo>
                  <a:cubicBezTo>
                    <a:pt x="234" y="601"/>
                    <a:pt x="234" y="601"/>
                    <a:pt x="234" y="568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137"/>
            <p:cNvSpPr/>
            <p:nvPr/>
          </p:nvSpPr>
          <p:spPr>
            <a:xfrm>
              <a:off x="3635275" y="2276250"/>
              <a:ext cx="5850" cy="53375"/>
            </a:xfrm>
            <a:custGeom>
              <a:avLst/>
              <a:gdLst/>
              <a:ahLst/>
              <a:cxnLst/>
              <a:rect l="l" t="t" r="r" b="b"/>
              <a:pathLst>
                <a:path w="234" h="2135" extrusionOk="0">
                  <a:moveTo>
                    <a:pt x="200" y="0"/>
                  </a:moveTo>
                  <a:lnTo>
                    <a:pt x="34" y="67"/>
                  </a:lnTo>
                  <a:cubicBezTo>
                    <a:pt x="34" y="67"/>
                    <a:pt x="34" y="100"/>
                    <a:pt x="0" y="100"/>
                  </a:cubicBezTo>
                  <a:cubicBezTo>
                    <a:pt x="0" y="133"/>
                    <a:pt x="0" y="167"/>
                    <a:pt x="0" y="167"/>
                  </a:cubicBezTo>
                  <a:lnTo>
                    <a:pt x="0" y="2102"/>
                  </a:lnTo>
                  <a:cubicBezTo>
                    <a:pt x="0" y="2102"/>
                    <a:pt x="0" y="2135"/>
                    <a:pt x="0" y="2135"/>
                  </a:cubicBezTo>
                  <a:lnTo>
                    <a:pt x="34" y="2135"/>
                  </a:lnTo>
                  <a:lnTo>
                    <a:pt x="200" y="2068"/>
                  </a:lnTo>
                  <a:cubicBezTo>
                    <a:pt x="200" y="2035"/>
                    <a:pt x="234" y="2035"/>
                    <a:pt x="234" y="2001"/>
                  </a:cubicBezTo>
                  <a:cubicBezTo>
                    <a:pt x="234" y="2001"/>
                    <a:pt x="234" y="1968"/>
                    <a:pt x="234" y="1935"/>
                  </a:cubicBezTo>
                  <a:lnTo>
                    <a:pt x="234" y="33"/>
                  </a:lnTo>
                  <a:cubicBezTo>
                    <a:pt x="234" y="33"/>
                    <a:pt x="234" y="0"/>
                    <a:pt x="234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137"/>
            <p:cNvSpPr/>
            <p:nvPr/>
          </p:nvSpPr>
          <p:spPr>
            <a:xfrm>
              <a:off x="3646100" y="2261225"/>
              <a:ext cx="36725" cy="64250"/>
            </a:xfrm>
            <a:custGeom>
              <a:avLst/>
              <a:gdLst/>
              <a:ahLst/>
              <a:cxnLst/>
              <a:rect l="l" t="t" r="r" b="b"/>
              <a:pathLst>
                <a:path w="1469" h="2570" extrusionOk="0">
                  <a:moveTo>
                    <a:pt x="785" y="943"/>
                  </a:moveTo>
                  <a:cubicBezTo>
                    <a:pt x="801" y="943"/>
                    <a:pt x="818" y="951"/>
                    <a:pt x="835" y="968"/>
                  </a:cubicBezTo>
                  <a:cubicBezTo>
                    <a:pt x="868" y="1035"/>
                    <a:pt x="868" y="1101"/>
                    <a:pt x="868" y="1168"/>
                  </a:cubicBezTo>
                  <a:cubicBezTo>
                    <a:pt x="868" y="1268"/>
                    <a:pt x="868" y="1335"/>
                    <a:pt x="835" y="1435"/>
                  </a:cubicBezTo>
                  <a:cubicBezTo>
                    <a:pt x="801" y="1468"/>
                    <a:pt x="768" y="1535"/>
                    <a:pt x="735" y="1568"/>
                  </a:cubicBezTo>
                  <a:cubicBezTo>
                    <a:pt x="718" y="1585"/>
                    <a:pt x="701" y="1593"/>
                    <a:pt x="685" y="1593"/>
                  </a:cubicBezTo>
                  <a:cubicBezTo>
                    <a:pt x="668" y="1593"/>
                    <a:pt x="651" y="1585"/>
                    <a:pt x="635" y="1568"/>
                  </a:cubicBezTo>
                  <a:cubicBezTo>
                    <a:pt x="601" y="1502"/>
                    <a:pt x="601" y="1435"/>
                    <a:pt x="601" y="1368"/>
                  </a:cubicBezTo>
                  <a:cubicBezTo>
                    <a:pt x="568" y="1268"/>
                    <a:pt x="601" y="1201"/>
                    <a:pt x="635" y="1135"/>
                  </a:cubicBezTo>
                  <a:cubicBezTo>
                    <a:pt x="635" y="1068"/>
                    <a:pt x="668" y="1001"/>
                    <a:pt x="735" y="968"/>
                  </a:cubicBezTo>
                  <a:cubicBezTo>
                    <a:pt x="751" y="951"/>
                    <a:pt x="768" y="943"/>
                    <a:pt x="785" y="943"/>
                  </a:cubicBezTo>
                  <a:close/>
                  <a:moveTo>
                    <a:pt x="1035" y="1"/>
                  </a:moveTo>
                  <a:cubicBezTo>
                    <a:pt x="901" y="1"/>
                    <a:pt x="801" y="67"/>
                    <a:pt x="701" y="134"/>
                  </a:cubicBezTo>
                  <a:cubicBezTo>
                    <a:pt x="601" y="167"/>
                    <a:pt x="501" y="267"/>
                    <a:pt x="401" y="368"/>
                  </a:cubicBezTo>
                  <a:cubicBezTo>
                    <a:pt x="334" y="468"/>
                    <a:pt x="268" y="568"/>
                    <a:pt x="201" y="701"/>
                  </a:cubicBezTo>
                  <a:cubicBezTo>
                    <a:pt x="134" y="801"/>
                    <a:pt x="101" y="935"/>
                    <a:pt x="68" y="1068"/>
                  </a:cubicBezTo>
                  <a:cubicBezTo>
                    <a:pt x="34" y="1201"/>
                    <a:pt x="1" y="1335"/>
                    <a:pt x="1" y="1435"/>
                  </a:cubicBezTo>
                  <a:lnTo>
                    <a:pt x="1" y="1568"/>
                  </a:lnTo>
                  <a:lnTo>
                    <a:pt x="1" y="1702"/>
                  </a:lnTo>
                  <a:lnTo>
                    <a:pt x="1" y="1835"/>
                  </a:lnTo>
                  <a:lnTo>
                    <a:pt x="1" y="1935"/>
                  </a:lnTo>
                  <a:cubicBezTo>
                    <a:pt x="1" y="2069"/>
                    <a:pt x="34" y="2169"/>
                    <a:pt x="68" y="2269"/>
                  </a:cubicBezTo>
                  <a:cubicBezTo>
                    <a:pt x="101" y="2336"/>
                    <a:pt x="134" y="2436"/>
                    <a:pt x="201" y="2469"/>
                  </a:cubicBezTo>
                  <a:cubicBezTo>
                    <a:pt x="268" y="2536"/>
                    <a:pt x="334" y="2569"/>
                    <a:pt x="401" y="2569"/>
                  </a:cubicBezTo>
                  <a:cubicBezTo>
                    <a:pt x="501" y="2569"/>
                    <a:pt x="601" y="2536"/>
                    <a:pt x="701" y="2469"/>
                  </a:cubicBezTo>
                  <a:cubicBezTo>
                    <a:pt x="768" y="2436"/>
                    <a:pt x="868" y="2369"/>
                    <a:pt x="935" y="2302"/>
                  </a:cubicBezTo>
                  <a:cubicBezTo>
                    <a:pt x="1002" y="2236"/>
                    <a:pt x="1035" y="2202"/>
                    <a:pt x="1102" y="2135"/>
                  </a:cubicBezTo>
                  <a:cubicBezTo>
                    <a:pt x="1135" y="2069"/>
                    <a:pt x="1168" y="2002"/>
                    <a:pt x="1202" y="1935"/>
                  </a:cubicBezTo>
                  <a:cubicBezTo>
                    <a:pt x="1235" y="1869"/>
                    <a:pt x="1268" y="1802"/>
                    <a:pt x="1302" y="1769"/>
                  </a:cubicBezTo>
                  <a:cubicBezTo>
                    <a:pt x="1302" y="1735"/>
                    <a:pt x="1302" y="1735"/>
                    <a:pt x="1302" y="1702"/>
                  </a:cubicBezTo>
                  <a:lnTo>
                    <a:pt x="1302" y="1668"/>
                  </a:lnTo>
                  <a:cubicBezTo>
                    <a:pt x="1302" y="1652"/>
                    <a:pt x="1293" y="1643"/>
                    <a:pt x="1285" y="1643"/>
                  </a:cubicBezTo>
                  <a:cubicBezTo>
                    <a:pt x="1277" y="1643"/>
                    <a:pt x="1268" y="1652"/>
                    <a:pt x="1268" y="1668"/>
                  </a:cubicBezTo>
                  <a:lnTo>
                    <a:pt x="1135" y="1735"/>
                  </a:lnTo>
                  <a:cubicBezTo>
                    <a:pt x="1102" y="1735"/>
                    <a:pt x="1102" y="1769"/>
                    <a:pt x="1102" y="1769"/>
                  </a:cubicBezTo>
                  <a:cubicBezTo>
                    <a:pt x="1102" y="1802"/>
                    <a:pt x="1068" y="1802"/>
                    <a:pt x="1068" y="1835"/>
                  </a:cubicBezTo>
                  <a:cubicBezTo>
                    <a:pt x="1035" y="1835"/>
                    <a:pt x="1035" y="1869"/>
                    <a:pt x="1002" y="1902"/>
                  </a:cubicBezTo>
                  <a:cubicBezTo>
                    <a:pt x="1002" y="1935"/>
                    <a:pt x="968" y="1969"/>
                    <a:pt x="935" y="2002"/>
                  </a:cubicBezTo>
                  <a:lnTo>
                    <a:pt x="835" y="2069"/>
                  </a:lnTo>
                  <a:cubicBezTo>
                    <a:pt x="801" y="2102"/>
                    <a:pt x="735" y="2135"/>
                    <a:pt x="701" y="2169"/>
                  </a:cubicBezTo>
                  <a:cubicBezTo>
                    <a:pt x="635" y="2202"/>
                    <a:pt x="568" y="2236"/>
                    <a:pt x="501" y="2236"/>
                  </a:cubicBezTo>
                  <a:cubicBezTo>
                    <a:pt x="434" y="2236"/>
                    <a:pt x="401" y="2236"/>
                    <a:pt x="368" y="2202"/>
                  </a:cubicBezTo>
                  <a:cubicBezTo>
                    <a:pt x="301" y="2169"/>
                    <a:pt x="268" y="2102"/>
                    <a:pt x="268" y="2035"/>
                  </a:cubicBezTo>
                  <a:cubicBezTo>
                    <a:pt x="234" y="1969"/>
                    <a:pt x="201" y="1902"/>
                    <a:pt x="201" y="1802"/>
                  </a:cubicBezTo>
                  <a:lnTo>
                    <a:pt x="201" y="1702"/>
                  </a:lnTo>
                  <a:lnTo>
                    <a:pt x="201" y="1435"/>
                  </a:lnTo>
                  <a:lnTo>
                    <a:pt x="201" y="1335"/>
                  </a:lnTo>
                  <a:cubicBezTo>
                    <a:pt x="201" y="1235"/>
                    <a:pt x="234" y="1168"/>
                    <a:pt x="268" y="1068"/>
                  </a:cubicBezTo>
                  <a:cubicBezTo>
                    <a:pt x="268" y="968"/>
                    <a:pt x="301" y="868"/>
                    <a:pt x="368" y="801"/>
                  </a:cubicBezTo>
                  <a:cubicBezTo>
                    <a:pt x="401" y="701"/>
                    <a:pt x="434" y="634"/>
                    <a:pt x="501" y="568"/>
                  </a:cubicBezTo>
                  <a:cubicBezTo>
                    <a:pt x="568" y="501"/>
                    <a:pt x="635" y="468"/>
                    <a:pt x="701" y="401"/>
                  </a:cubicBezTo>
                  <a:cubicBezTo>
                    <a:pt x="768" y="368"/>
                    <a:pt x="835" y="334"/>
                    <a:pt x="935" y="334"/>
                  </a:cubicBezTo>
                  <a:cubicBezTo>
                    <a:pt x="945" y="324"/>
                    <a:pt x="957" y="320"/>
                    <a:pt x="971" y="320"/>
                  </a:cubicBezTo>
                  <a:cubicBezTo>
                    <a:pt x="1004" y="320"/>
                    <a:pt x="1045" y="344"/>
                    <a:pt x="1068" y="368"/>
                  </a:cubicBezTo>
                  <a:cubicBezTo>
                    <a:pt x="1135" y="401"/>
                    <a:pt x="1168" y="434"/>
                    <a:pt x="1168" y="501"/>
                  </a:cubicBezTo>
                  <a:cubicBezTo>
                    <a:pt x="1202" y="568"/>
                    <a:pt x="1235" y="668"/>
                    <a:pt x="1235" y="768"/>
                  </a:cubicBezTo>
                  <a:lnTo>
                    <a:pt x="1235" y="901"/>
                  </a:lnTo>
                  <a:lnTo>
                    <a:pt x="1235" y="1068"/>
                  </a:lnTo>
                  <a:cubicBezTo>
                    <a:pt x="1235" y="1135"/>
                    <a:pt x="1235" y="1168"/>
                    <a:pt x="1202" y="1235"/>
                  </a:cubicBezTo>
                  <a:cubicBezTo>
                    <a:pt x="1202" y="1268"/>
                    <a:pt x="1168" y="1302"/>
                    <a:pt x="1135" y="1302"/>
                  </a:cubicBezTo>
                  <a:cubicBezTo>
                    <a:pt x="1118" y="1318"/>
                    <a:pt x="1110" y="1327"/>
                    <a:pt x="1102" y="1327"/>
                  </a:cubicBezTo>
                  <a:cubicBezTo>
                    <a:pt x="1093" y="1327"/>
                    <a:pt x="1085" y="1318"/>
                    <a:pt x="1068" y="1302"/>
                  </a:cubicBezTo>
                  <a:cubicBezTo>
                    <a:pt x="1035" y="1302"/>
                    <a:pt x="1035" y="1268"/>
                    <a:pt x="1035" y="1235"/>
                  </a:cubicBezTo>
                  <a:lnTo>
                    <a:pt x="1035" y="601"/>
                  </a:lnTo>
                  <a:cubicBezTo>
                    <a:pt x="1035" y="568"/>
                    <a:pt x="1035" y="568"/>
                    <a:pt x="1035" y="534"/>
                  </a:cubicBezTo>
                  <a:lnTo>
                    <a:pt x="1002" y="534"/>
                  </a:lnTo>
                  <a:lnTo>
                    <a:pt x="901" y="601"/>
                  </a:lnTo>
                  <a:cubicBezTo>
                    <a:pt x="901" y="601"/>
                    <a:pt x="868" y="634"/>
                    <a:pt x="868" y="634"/>
                  </a:cubicBezTo>
                  <a:cubicBezTo>
                    <a:pt x="868" y="668"/>
                    <a:pt x="868" y="701"/>
                    <a:pt x="868" y="701"/>
                  </a:cubicBezTo>
                  <a:lnTo>
                    <a:pt x="868" y="734"/>
                  </a:lnTo>
                  <a:cubicBezTo>
                    <a:pt x="868" y="701"/>
                    <a:pt x="835" y="701"/>
                    <a:pt x="801" y="668"/>
                  </a:cubicBezTo>
                  <a:cubicBezTo>
                    <a:pt x="768" y="668"/>
                    <a:pt x="735" y="668"/>
                    <a:pt x="701" y="701"/>
                  </a:cubicBezTo>
                  <a:cubicBezTo>
                    <a:pt x="635" y="734"/>
                    <a:pt x="601" y="768"/>
                    <a:pt x="568" y="835"/>
                  </a:cubicBezTo>
                  <a:cubicBezTo>
                    <a:pt x="535" y="868"/>
                    <a:pt x="501" y="935"/>
                    <a:pt x="468" y="1001"/>
                  </a:cubicBezTo>
                  <a:cubicBezTo>
                    <a:pt x="434" y="1068"/>
                    <a:pt x="434" y="1135"/>
                    <a:pt x="401" y="1235"/>
                  </a:cubicBezTo>
                  <a:cubicBezTo>
                    <a:pt x="401" y="1302"/>
                    <a:pt x="401" y="1402"/>
                    <a:pt x="401" y="1468"/>
                  </a:cubicBezTo>
                  <a:cubicBezTo>
                    <a:pt x="401" y="1568"/>
                    <a:pt x="401" y="1635"/>
                    <a:pt x="401" y="1702"/>
                  </a:cubicBezTo>
                  <a:cubicBezTo>
                    <a:pt x="434" y="1769"/>
                    <a:pt x="434" y="1802"/>
                    <a:pt x="468" y="1869"/>
                  </a:cubicBezTo>
                  <a:cubicBezTo>
                    <a:pt x="501" y="1902"/>
                    <a:pt x="535" y="1902"/>
                    <a:pt x="568" y="1935"/>
                  </a:cubicBezTo>
                  <a:cubicBezTo>
                    <a:pt x="601" y="1935"/>
                    <a:pt x="668" y="1935"/>
                    <a:pt x="701" y="1902"/>
                  </a:cubicBezTo>
                  <a:cubicBezTo>
                    <a:pt x="735" y="1869"/>
                    <a:pt x="768" y="1835"/>
                    <a:pt x="801" y="1835"/>
                  </a:cubicBezTo>
                  <a:cubicBezTo>
                    <a:pt x="835" y="1802"/>
                    <a:pt x="835" y="1769"/>
                    <a:pt x="868" y="1735"/>
                  </a:cubicBezTo>
                  <a:cubicBezTo>
                    <a:pt x="868" y="1735"/>
                    <a:pt x="901" y="1702"/>
                    <a:pt x="901" y="1668"/>
                  </a:cubicBezTo>
                  <a:lnTo>
                    <a:pt x="935" y="1602"/>
                  </a:lnTo>
                  <a:cubicBezTo>
                    <a:pt x="968" y="1602"/>
                    <a:pt x="1002" y="1635"/>
                    <a:pt x="1035" y="1635"/>
                  </a:cubicBezTo>
                  <a:cubicBezTo>
                    <a:pt x="1068" y="1635"/>
                    <a:pt x="1135" y="1635"/>
                    <a:pt x="1168" y="1602"/>
                  </a:cubicBezTo>
                  <a:cubicBezTo>
                    <a:pt x="1202" y="1568"/>
                    <a:pt x="1235" y="1535"/>
                    <a:pt x="1268" y="1502"/>
                  </a:cubicBezTo>
                  <a:cubicBezTo>
                    <a:pt x="1302" y="1468"/>
                    <a:pt x="1335" y="1402"/>
                    <a:pt x="1368" y="1368"/>
                  </a:cubicBezTo>
                  <a:cubicBezTo>
                    <a:pt x="1402" y="1302"/>
                    <a:pt x="1402" y="1235"/>
                    <a:pt x="1435" y="1201"/>
                  </a:cubicBezTo>
                  <a:cubicBezTo>
                    <a:pt x="1435" y="1135"/>
                    <a:pt x="1469" y="1035"/>
                    <a:pt x="1469" y="968"/>
                  </a:cubicBezTo>
                  <a:cubicBezTo>
                    <a:pt x="1469" y="935"/>
                    <a:pt x="1435" y="868"/>
                    <a:pt x="1435" y="801"/>
                  </a:cubicBezTo>
                  <a:lnTo>
                    <a:pt x="1435" y="634"/>
                  </a:lnTo>
                  <a:cubicBezTo>
                    <a:pt x="1435" y="501"/>
                    <a:pt x="1402" y="401"/>
                    <a:pt x="1368" y="301"/>
                  </a:cubicBezTo>
                  <a:cubicBezTo>
                    <a:pt x="1368" y="201"/>
                    <a:pt x="1302" y="134"/>
                    <a:pt x="1235" y="67"/>
                  </a:cubicBezTo>
                  <a:cubicBezTo>
                    <a:pt x="1202" y="34"/>
                    <a:pt x="1102" y="1"/>
                    <a:pt x="1035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137"/>
            <p:cNvSpPr/>
            <p:nvPr/>
          </p:nvSpPr>
          <p:spPr>
            <a:xfrm>
              <a:off x="3687800" y="2253725"/>
              <a:ext cx="23375" cy="41725"/>
            </a:xfrm>
            <a:custGeom>
              <a:avLst/>
              <a:gdLst/>
              <a:ahLst/>
              <a:cxnLst/>
              <a:rect l="l" t="t" r="r" b="b"/>
              <a:pathLst>
                <a:path w="935" h="1669" extrusionOk="0">
                  <a:moveTo>
                    <a:pt x="568" y="367"/>
                  </a:moveTo>
                  <a:cubicBezTo>
                    <a:pt x="601" y="367"/>
                    <a:pt x="634" y="367"/>
                    <a:pt x="634" y="401"/>
                  </a:cubicBezTo>
                  <a:cubicBezTo>
                    <a:pt x="668" y="401"/>
                    <a:pt x="668" y="434"/>
                    <a:pt x="668" y="467"/>
                  </a:cubicBezTo>
                  <a:cubicBezTo>
                    <a:pt x="668" y="501"/>
                    <a:pt x="668" y="501"/>
                    <a:pt x="668" y="534"/>
                  </a:cubicBezTo>
                  <a:lnTo>
                    <a:pt x="268" y="801"/>
                  </a:lnTo>
                  <a:cubicBezTo>
                    <a:pt x="268" y="768"/>
                    <a:pt x="268" y="734"/>
                    <a:pt x="268" y="701"/>
                  </a:cubicBezTo>
                  <a:cubicBezTo>
                    <a:pt x="268" y="634"/>
                    <a:pt x="268" y="601"/>
                    <a:pt x="301" y="567"/>
                  </a:cubicBezTo>
                  <a:cubicBezTo>
                    <a:pt x="301" y="534"/>
                    <a:pt x="334" y="501"/>
                    <a:pt x="368" y="467"/>
                  </a:cubicBezTo>
                  <a:cubicBezTo>
                    <a:pt x="401" y="434"/>
                    <a:pt x="434" y="401"/>
                    <a:pt x="468" y="401"/>
                  </a:cubicBezTo>
                  <a:lnTo>
                    <a:pt x="468" y="367"/>
                  </a:lnTo>
                  <a:close/>
                  <a:moveTo>
                    <a:pt x="634" y="0"/>
                  </a:moveTo>
                  <a:cubicBezTo>
                    <a:pt x="568" y="0"/>
                    <a:pt x="501" y="0"/>
                    <a:pt x="468" y="34"/>
                  </a:cubicBezTo>
                  <a:cubicBezTo>
                    <a:pt x="368" y="100"/>
                    <a:pt x="301" y="134"/>
                    <a:pt x="268" y="234"/>
                  </a:cubicBezTo>
                  <a:cubicBezTo>
                    <a:pt x="201" y="301"/>
                    <a:pt x="167" y="367"/>
                    <a:pt x="101" y="467"/>
                  </a:cubicBezTo>
                  <a:cubicBezTo>
                    <a:pt x="34" y="668"/>
                    <a:pt x="1" y="901"/>
                    <a:pt x="1" y="1101"/>
                  </a:cubicBezTo>
                  <a:cubicBezTo>
                    <a:pt x="1" y="1201"/>
                    <a:pt x="1" y="1301"/>
                    <a:pt x="1" y="1401"/>
                  </a:cubicBezTo>
                  <a:cubicBezTo>
                    <a:pt x="34" y="1468"/>
                    <a:pt x="67" y="1535"/>
                    <a:pt x="101" y="1568"/>
                  </a:cubicBezTo>
                  <a:cubicBezTo>
                    <a:pt x="134" y="1635"/>
                    <a:pt x="201" y="1668"/>
                    <a:pt x="268" y="1668"/>
                  </a:cubicBezTo>
                  <a:cubicBezTo>
                    <a:pt x="334" y="1668"/>
                    <a:pt x="401" y="1635"/>
                    <a:pt x="434" y="1602"/>
                  </a:cubicBezTo>
                  <a:cubicBezTo>
                    <a:pt x="501" y="1568"/>
                    <a:pt x="568" y="1501"/>
                    <a:pt x="634" y="1468"/>
                  </a:cubicBezTo>
                  <a:cubicBezTo>
                    <a:pt x="668" y="1401"/>
                    <a:pt x="735" y="1335"/>
                    <a:pt x="768" y="1268"/>
                  </a:cubicBezTo>
                  <a:cubicBezTo>
                    <a:pt x="801" y="1201"/>
                    <a:pt x="835" y="1168"/>
                    <a:pt x="835" y="1101"/>
                  </a:cubicBezTo>
                  <a:cubicBezTo>
                    <a:pt x="868" y="1068"/>
                    <a:pt x="868" y="1001"/>
                    <a:pt x="868" y="968"/>
                  </a:cubicBezTo>
                  <a:cubicBezTo>
                    <a:pt x="868" y="968"/>
                    <a:pt x="868" y="934"/>
                    <a:pt x="868" y="934"/>
                  </a:cubicBezTo>
                  <a:lnTo>
                    <a:pt x="835" y="934"/>
                  </a:lnTo>
                  <a:lnTo>
                    <a:pt x="701" y="1034"/>
                  </a:lnTo>
                  <a:lnTo>
                    <a:pt x="668" y="1034"/>
                  </a:lnTo>
                  <a:lnTo>
                    <a:pt x="601" y="1101"/>
                  </a:lnTo>
                  <a:cubicBezTo>
                    <a:pt x="601" y="1135"/>
                    <a:pt x="568" y="1168"/>
                    <a:pt x="568" y="1201"/>
                  </a:cubicBezTo>
                  <a:cubicBezTo>
                    <a:pt x="534" y="1201"/>
                    <a:pt x="501" y="1235"/>
                    <a:pt x="468" y="1268"/>
                  </a:cubicBezTo>
                  <a:cubicBezTo>
                    <a:pt x="434" y="1268"/>
                    <a:pt x="401" y="1301"/>
                    <a:pt x="368" y="1301"/>
                  </a:cubicBezTo>
                  <a:lnTo>
                    <a:pt x="301" y="1301"/>
                  </a:lnTo>
                  <a:cubicBezTo>
                    <a:pt x="268" y="1268"/>
                    <a:pt x="268" y="1268"/>
                    <a:pt x="268" y="1235"/>
                  </a:cubicBezTo>
                  <a:cubicBezTo>
                    <a:pt x="234" y="1201"/>
                    <a:pt x="234" y="1168"/>
                    <a:pt x="268" y="1135"/>
                  </a:cubicBezTo>
                  <a:lnTo>
                    <a:pt x="901" y="768"/>
                  </a:lnTo>
                  <a:cubicBezTo>
                    <a:pt x="901" y="734"/>
                    <a:pt x="901" y="734"/>
                    <a:pt x="935" y="701"/>
                  </a:cubicBezTo>
                  <a:cubicBezTo>
                    <a:pt x="935" y="701"/>
                    <a:pt x="935" y="668"/>
                    <a:pt x="935" y="668"/>
                  </a:cubicBezTo>
                  <a:lnTo>
                    <a:pt x="935" y="534"/>
                  </a:lnTo>
                  <a:cubicBezTo>
                    <a:pt x="935" y="434"/>
                    <a:pt x="901" y="334"/>
                    <a:pt x="901" y="267"/>
                  </a:cubicBezTo>
                  <a:cubicBezTo>
                    <a:pt x="868" y="201"/>
                    <a:pt x="835" y="134"/>
                    <a:pt x="801" y="67"/>
                  </a:cubicBezTo>
                  <a:cubicBezTo>
                    <a:pt x="768" y="34"/>
                    <a:pt x="701" y="0"/>
                    <a:pt x="634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137"/>
            <p:cNvSpPr/>
            <p:nvPr/>
          </p:nvSpPr>
          <p:spPr>
            <a:xfrm>
              <a:off x="3717825" y="2227025"/>
              <a:ext cx="35050" cy="55900"/>
            </a:xfrm>
            <a:custGeom>
              <a:avLst/>
              <a:gdLst/>
              <a:ahLst/>
              <a:cxnLst/>
              <a:rect l="l" t="t" r="r" b="b"/>
              <a:pathLst>
                <a:path w="1402" h="2236" extrusionOk="0">
                  <a:moveTo>
                    <a:pt x="1235" y="1"/>
                  </a:moveTo>
                  <a:cubicBezTo>
                    <a:pt x="1168" y="1"/>
                    <a:pt x="1101" y="34"/>
                    <a:pt x="1035" y="68"/>
                  </a:cubicBezTo>
                  <a:cubicBezTo>
                    <a:pt x="1001" y="68"/>
                    <a:pt x="1001" y="101"/>
                    <a:pt x="968" y="134"/>
                  </a:cubicBezTo>
                  <a:cubicBezTo>
                    <a:pt x="935" y="168"/>
                    <a:pt x="901" y="201"/>
                    <a:pt x="868" y="234"/>
                  </a:cubicBezTo>
                  <a:cubicBezTo>
                    <a:pt x="834" y="268"/>
                    <a:pt x="834" y="301"/>
                    <a:pt x="801" y="335"/>
                  </a:cubicBezTo>
                  <a:cubicBezTo>
                    <a:pt x="768" y="401"/>
                    <a:pt x="734" y="435"/>
                    <a:pt x="734" y="468"/>
                  </a:cubicBezTo>
                  <a:cubicBezTo>
                    <a:pt x="734" y="435"/>
                    <a:pt x="668" y="401"/>
                    <a:pt x="634" y="368"/>
                  </a:cubicBezTo>
                  <a:cubicBezTo>
                    <a:pt x="568" y="368"/>
                    <a:pt x="468" y="368"/>
                    <a:pt x="434" y="435"/>
                  </a:cubicBezTo>
                  <a:cubicBezTo>
                    <a:pt x="367" y="468"/>
                    <a:pt x="334" y="501"/>
                    <a:pt x="301" y="535"/>
                  </a:cubicBezTo>
                  <a:cubicBezTo>
                    <a:pt x="271" y="564"/>
                    <a:pt x="249" y="593"/>
                    <a:pt x="232" y="622"/>
                  </a:cubicBezTo>
                  <a:lnTo>
                    <a:pt x="232" y="622"/>
                  </a:lnTo>
                  <a:cubicBezTo>
                    <a:pt x="229" y="614"/>
                    <a:pt x="223" y="610"/>
                    <a:pt x="217" y="610"/>
                  </a:cubicBezTo>
                  <a:cubicBezTo>
                    <a:pt x="209" y="610"/>
                    <a:pt x="201" y="618"/>
                    <a:pt x="201" y="635"/>
                  </a:cubicBezTo>
                  <a:lnTo>
                    <a:pt x="34" y="701"/>
                  </a:lnTo>
                  <a:cubicBezTo>
                    <a:pt x="34" y="701"/>
                    <a:pt x="34" y="735"/>
                    <a:pt x="1" y="735"/>
                  </a:cubicBezTo>
                  <a:cubicBezTo>
                    <a:pt x="1" y="768"/>
                    <a:pt x="1" y="802"/>
                    <a:pt x="1" y="802"/>
                  </a:cubicBezTo>
                  <a:lnTo>
                    <a:pt x="1" y="2169"/>
                  </a:lnTo>
                  <a:cubicBezTo>
                    <a:pt x="1" y="2169"/>
                    <a:pt x="1" y="2203"/>
                    <a:pt x="1" y="2236"/>
                  </a:cubicBezTo>
                  <a:lnTo>
                    <a:pt x="34" y="2236"/>
                  </a:lnTo>
                  <a:lnTo>
                    <a:pt x="201" y="2136"/>
                  </a:lnTo>
                  <a:cubicBezTo>
                    <a:pt x="201" y="2136"/>
                    <a:pt x="234" y="2102"/>
                    <a:pt x="234" y="2102"/>
                  </a:cubicBezTo>
                  <a:cubicBezTo>
                    <a:pt x="234" y="2069"/>
                    <a:pt x="234" y="2036"/>
                    <a:pt x="234" y="2036"/>
                  </a:cubicBezTo>
                  <a:lnTo>
                    <a:pt x="234" y="1269"/>
                  </a:lnTo>
                  <a:cubicBezTo>
                    <a:pt x="234" y="1168"/>
                    <a:pt x="234" y="1035"/>
                    <a:pt x="267" y="968"/>
                  </a:cubicBezTo>
                  <a:cubicBezTo>
                    <a:pt x="301" y="902"/>
                    <a:pt x="367" y="835"/>
                    <a:pt x="401" y="802"/>
                  </a:cubicBezTo>
                  <a:cubicBezTo>
                    <a:pt x="434" y="785"/>
                    <a:pt x="468" y="777"/>
                    <a:pt x="497" y="777"/>
                  </a:cubicBezTo>
                  <a:cubicBezTo>
                    <a:pt x="526" y="777"/>
                    <a:pt x="551" y="785"/>
                    <a:pt x="568" y="802"/>
                  </a:cubicBezTo>
                  <a:cubicBezTo>
                    <a:pt x="601" y="868"/>
                    <a:pt x="601" y="968"/>
                    <a:pt x="601" y="1035"/>
                  </a:cubicBezTo>
                  <a:lnTo>
                    <a:pt x="601" y="1802"/>
                  </a:lnTo>
                  <a:cubicBezTo>
                    <a:pt x="601" y="1836"/>
                    <a:pt x="601" y="1836"/>
                    <a:pt x="601" y="1869"/>
                  </a:cubicBezTo>
                  <a:lnTo>
                    <a:pt x="634" y="1869"/>
                  </a:lnTo>
                  <a:lnTo>
                    <a:pt x="801" y="1769"/>
                  </a:lnTo>
                  <a:cubicBezTo>
                    <a:pt x="801" y="1769"/>
                    <a:pt x="801" y="1769"/>
                    <a:pt x="834" y="1736"/>
                  </a:cubicBezTo>
                  <a:cubicBezTo>
                    <a:pt x="834" y="1702"/>
                    <a:pt x="834" y="1702"/>
                    <a:pt x="834" y="1669"/>
                  </a:cubicBezTo>
                  <a:lnTo>
                    <a:pt x="834" y="902"/>
                  </a:lnTo>
                  <a:cubicBezTo>
                    <a:pt x="801" y="802"/>
                    <a:pt x="834" y="668"/>
                    <a:pt x="868" y="601"/>
                  </a:cubicBezTo>
                  <a:cubicBezTo>
                    <a:pt x="901" y="535"/>
                    <a:pt x="968" y="468"/>
                    <a:pt x="1001" y="435"/>
                  </a:cubicBezTo>
                  <a:cubicBezTo>
                    <a:pt x="1035" y="418"/>
                    <a:pt x="1060" y="410"/>
                    <a:pt x="1080" y="410"/>
                  </a:cubicBezTo>
                  <a:cubicBezTo>
                    <a:pt x="1101" y="410"/>
                    <a:pt x="1118" y="418"/>
                    <a:pt x="1135" y="435"/>
                  </a:cubicBezTo>
                  <a:cubicBezTo>
                    <a:pt x="1201" y="501"/>
                    <a:pt x="1201" y="601"/>
                    <a:pt x="1201" y="668"/>
                  </a:cubicBezTo>
                  <a:lnTo>
                    <a:pt x="1201" y="1469"/>
                  </a:lnTo>
                  <a:cubicBezTo>
                    <a:pt x="1201" y="1469"/>
                    <a:pt x="1201" y="1502"/>
                    <a:pt x="1201" y="1502"/>
                  </a:cubicBezTo>
                  <a:lnTo>
                    <a:pt x="1235" y="1502"/>
                  </a:lnTo>
                  <a:lnTo>
                    <a:pt x="1368" y="1402"/>
                  </a:lnTo>
                  <a:cubicBezTo>
                    <a:pt x="1402" y="1402"/>
                    <a:pt x="1402" y="1402"/>
                    <a:pt x="1402" y="1369"/>
                  </a:cubicBezTo>
                  <a:cubicBezTo>
                    <a:pt x="1402" y="1369"/>
                    <a:pt x="1402" y="1335"/>
                    <a:pt x="1402" y="1302"/>
                  </a:cubicBezTo>
                  <a:lnTo>
                    <a:pt x="1402" y="535"/>
                  </a:lnTo>
                  <a:cubicBezTo>
                    <a:pt x="1402" y="435"/>
                    <a:pt x="1402" y="368"/>
                    <a:pt x="1402" y="268"/>
                  </a:cubicBezTo>
                  <a:cubicBezTo>
                    <a:pt x="1402" y="201"/>
                    <a:pt x="1368" y="134"/>
                    <a:pt x="1335" y="101"/>
                  </a:cubicBezTo>
                  <a:cubicBezTo>
                    <a:pt x="1335" y="34"/>
                    <a:pt x="1268" y="34"/>
                    <a:pt x="1235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137"/>
            <p:cNvSpPr/>
            <p:nvPr/>
          </p:nvSpPr>
          <p:spPr>
            <a:xfrm>
              <a:off x="3759525" y="2211675"/>
              <a:ext cx="21700" cy="44575"/>
            </a:xfrm>
            <a:custGeom>
              <a:avLst/>
              <a:gdLst/>
              <a:ahLst/>
              <a:cxnLst/>
              <a:rect l="l" t="t" r="r" b="b"/>
              <a:pathLst>
                <a:path w="868" h="1783" extrusionOk="0">
                  <a:moveTo>
                    <a:pt x="601" y="848"/>
                  </a:moveTo>
                  <a:cubicBezTo>
                    <a:pt x="601" y="915"/>
                    <a:pt x="601" y="949"/>
                    <a:pt x="601" y="982"/>
                  </a:cubicBezTo>
                  <a:cubicBezTo>
                    <a:pt x="567" y="1049"/>
                    <a:pt x="567" y="1082"/>
                    <a:pt x="534" y="1115"/>
                  </a:cubicBezTo>
                  <a:cubicBezTo>
                    <a:pt x="501" y="1182"/>
                    <a:pt x="501" y="1215"/>
                    <a:pt x="467" y="1249"/>
                  </a:cubicBezTo>
                  <a:cubicBezTo>
                    <a:pt x="434" y="1282"/>
                    <a:pt x="367" y="1315"/>
                    <a:pt x="334" y="1349"/>
                  </a:cubicBezTo>
                  <a:cubicBezTo>
                    <a:pt x="301" y="1382"/>
                    <a:pt x="267" y="1382"/>
                    <a:pt x="234" y="1382"/>
                  </a:cubicBezTo>
                  <a:cubicBezTo>
                    <a:pt x="167" y="1349"/>
                    <a:pt x="167" y="1349"/>
                    <a:pt x="167" y="1315"/>
                  </a:cubicBezTo>
                  <a:cubicBezTo>
                    <a:pt x="201" y="1249"/>
                    <a:pt x="201" y="1215"/>
                    <a:pt x="201" y="1182"/>
                  </a:cubicBezTo>
                  <a:cubicBezTo>
                    <a:pt x="234" y="1115"/>
                    <a:pt x="301" y="1082"/>
                    <a:pt x="334" y="1049"/>
                  </a:cubicBezTo>
                  <a:lnTo>
                    <a:pt x="601" y="848"/>
                  </a:lnTo>
                  <a:close/>
                  <a:moveTo>
                    <a:pt x="637" y="1"/>
                  </a:moveTo>
                  <a:cubicBezTo>
                    <a:pt x="623" y="1"/>
                    <a:pt x="611" y="5"/>
                    <a:pt x="601" y="15"/>
                  </a:cubicBezTo>
                  <a:cubicBezTo>
                    <a:pt x="534" y="15"/>
                    <a:pt x="467" y="15"/>
                    <a:pt x="434" y="81"/>
                  </a:cubicBezTo>
                  <a:cubicBezTo>
                    <a:pt x="367" y="115"/>
                    <a:pt x="301" y="148"/>
                    <a:pt x="267" y="215"/>
                  </a:cubicBezTo>
                  <a:cubicBezTo>
                    <a:pt x="201" y="248"/>
                    <a:pt x="167" y="315"/>
                    <a:pt x="134" y="381"/>
                  </a:cubicBezTo>
                  <a:cubicBezTo>
                    <a:pt x="100" y="415"/>
                    <a:pt x="67" y="482"/>
                    <a:pt x="67" y="548"/>
                  </a:cubicBezTo>
                  <a:cubicBezTo>
                    <a:pt x="34" y="582"/>
                    <a:pt x="34" y="648"/>
                    <a:pt x="34" y="715"/>
                  </a:cubicBezTo>
                  <a:cubicBezTo>
                    <a:pt x="34" y="715"/>
                    <a:pt x="67" y="748"/>
                    <a:pt x="67" y="748"/>
                  </a:cubicBezTo>
                  <a:lnTo>
                    <a:pt x="100" y="748"/>
                  </a:lnTo>
                  <a:lnTo>
                    <a:pt x="301" y="648"/>
                  </a:lnTo>
                  <a:cubicBezTo>
                    <a:pt x="301" y="648"/>
                    <a:pt x="301" y="615"/>
                    <a:pt x="301" y="615"/>
                  </a:cubicBezTo>
                  <a:cubicBezTo>
                    <a:pt x="334" y="615"/>
                    <a:pt x="334" y="582"/>
                    <a:pt x="334" y="582"/>
                  </a:cubicBezTo>
                  <a:cubicBezTo>
                    <a:pt x="367" y="548"/>
                    <a:pt x="367" y="515"/>
                    <a:pt x="401" y="482"/>
                  </a:cubicBezTo>
                  <a:cubicBezTo>
                    <a:pt x="434" y="448"/>
                    <a:pt x="434" y="448"/>
                    <a:pt x="467" y="415"/>
                  </a:cubicBezTo>
                  <a:cubicBezTo>
                    <a:pt x="501" y="381"/>
                    <a:pt x="567" y="381"/>
                    <a:pt x="601" y="381"/>
                  </a:cubicBezTo>
                  <a:cubicBezTo>
                    <a:pt x="668" y="415"/>
                    <a:pt x="668" y="448"/>
                    <a:pt x="668" y="548"/>
                  </a:cubicBezTo>
                  <a:lnTo>
                    <a:pt x="334" y="782"/>
                  </a:lnTo>
                  <a:cubicBezTo>
                    <a:pt x="234" y="882"/>
                    <a:pt x="167" y="982"/>
                    <a:pt x="100" y="1082"/>
                  </a:cubicBezTo>
                  <a:cubicBezTo>
                    <a:pt x="34" y="1215"/>
                    <a:pt x="0" y="1315"/>
                    <a:pt x="0" y="1449"/>
                  </a:cubicBezTo>
                  <a:cubicBezTo>
                    <a:pt x="0" y="1516"/>
                    <a:pt x="0" y="1582"/>
                    <a:pt x="0" y="1616"/>
                  </a:cubicBezTo>
                  <a:cubicBezTo>
                    <a:pt x="34" y="1682"/>
                    <a:pt x="34" y="1716"/>
                    <a:pt x="67" y="1749"/>
                  </a:cubicBezTo>
                  <a:cubicBezTo>
                    <a:pt x="100" y="1749"/>
                    <a:pt x="134" y="1782"/>
                    <a:pt x="167" y="1782"/>
                  </a:cubicBezTo>
                  <a:cubicBezTo>
                    <a:pt x="234" y="1749"/>
                    <a:pt x="301" y="1749"/>
                    <a:pt x="334" y="1716"/>
                  </a:cubicBezTo>
                  <a:cubicBezTo>
                    <a:pt x="401" y="1682"/>
                    <a:pt x="467" y="1616"/>
                    <a:pt x="501" y="1549"/>
                  </a:cubicBezTo>
                  <a:cubicBezTo>
                    <a:pt x="567" y="1482"/>
                    <a:pt x="601" y="1416"/>
                    <a:pt x="634" y="1349"/>
                  </a:cubicBezTo>
                  <a:lnTo>
                    <a:pt x="634" y="1449"/>
                  </a:lnTo>
                  <a:cubicBezTo>
                    <a:pt x="634" y="1449"/>
                    <a:pt x="634" y="1449"/>
                    <a:pt x="634" y="1482"/>
                  </a:cubicBezTo>
                  <a:lnTo>
                    <a:pt x="668" y="1482"/>
                  </a:lnTo>
                  <a:lnTo>
                    <a:pt x="801" y="1382"/>
                  </a:lnTo>
                  <a:cubicBezTo>
                    <a:pt x="834" y="1382"/>
                    <a:pt x="834" y="1382"/>
                    <a:pt x="868" y="1349"/>
                  </a:cubicBezTo>
                  <a:cubicBezTo>
                    <a:pt x="868" y="1315"/>
                    <a:pt x="868" y="1315"/>
                    <a:pt x="868" y="1282"/>
                  </a:cubicBezTo>
                  <a:lnTo>
                    <a:pt x="868" y="415"/>
                  </a:lnTo>
                  <a:cubicBezTo>
                    <a:pt x="868" y="348"/>
                    <a:pt x="834" y="248"/>
                    <a:pt x="834" y="181"/>
                  </a:cubicBezTo>
                  <a:cubicBezTo>
                    <a:pt x="801" y="115"/>
                    <a:pt x="768" y="81"/>
                    <a:pt x="734" y="48"/>
                  </a:cubicBezTo>
                  <a:cubicBezTo>
                    <a:pt x="711" y="24"/>
                    <a:pt x="670" y="1"/>
                    <a:pt x="637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137"/>
            <p:cNvSpPr/>
            <p:nvPr/>
          </p:nvSpPr>
          <p:spPr>
            <a:xfrm>
              <a:off x="3787050" y="2187225"/>
              <a:ext cx="6700" cy="54650"/>
            </a:xfrm>
            <a:custGeom>
              <a:avLst/>
              <a:gdLst/>
              <a:ahLst/>
              <a:cxnLst/>
              <a:rect l="l" t="t" r="r" b="b"/>
              <a:pathLst>
                <a:path w="268" h="2186" extrusionOk="0">
                  <a:moveTo>
                    <a:pt x="238" y="0"/>
                  </a:moveTo>
                  <a:cubicBezTo>
                    <a:pt x="234" y="0"/>
                    <a:pt x="234" y="8"/>
                    <a:pt x="234" y="25"/>
                  </a:cubicBezTo>
                  <a:lnTo>
                    <a:pt x="34" y="92"/>
                  </a:lnTo>
                  <a:cubicBezTo>
                    <a:pt x="34" y="125"/>
                    <a:pt x="34" y="125"/>
                    <a:pt x="0" y="159"/>
                  </a:cubicBezTo>
                  <a:cubicBezTo>
                    <a:pt x="0" y="159"/>
                    <a:pt x="0" y="192"/>
                    <a:pt x="0" y="225"/>
                  </a:cubicBezTo>
                  <a:lnTo>
                    <a:pt x="0" y="425"/>
                  </a:lnTo>
                  <a:cubicBezTo>
                    <a:pt x="0" y="459"/>
                    <a:pt x="0" y="459"/>
                    <a:pt x="0" y="492"/>
                  </a:cubicBezTo>
                  <a:lnTo>
                    <a:pt x="34" y="492"/>
                  </a:lnTo>
                  <a:lnTo>
                    <a:pt x="234" y="392"/>
                  </a:lnTo>
                  <a:cubicBezTo>
                    <a:pt x="234" y="392"/>
                    <a:pt x="234" y="359"/>
                    <a:pt x="267" y="359"/>
                  </a:cubicBezTo>
                  <a:cubicBezTo>
                    <a:pt x="267" y="325"/>
                    <a:pt x="267" y="292"/>
                    <a:pt x="267" y="292"/>
                  </a:cubicBezTo>
                  <a:lnTo>
                    <a:pt x="267" y="59"/>
                  </a:lnTo>
                  <a:cubicBezTo>
                    <a:pt x="267" y="25"/>
                    <a:pt x="267" y="25"/>
                    <a:pt x="267" y="25"/>
                  </a:cubicBezTo>
                  <a:cubicBezTo>
                    <a:pt x="250" y="8"/>
                    <a:pt x="242" y="0"/>
                    <a:pt x="238" y="0"/>
                  </a:cubicBezTo>
                  <a:close/>
                  <a:moveTo>
                    <a:pt x="234" y="592"/>
                  </a:moveTo>
                  <a:lnTo>
                    <a:pt x="67" y="659"/>
                  </a:lnTo>
                  <a:cubicBezTo>
                    <a:pt x="67" y="659"/>
                    <a:pt x="67" y="692"/>
                    <a:pt x="34" y="692"/>
                  </a:cubicBezTo>
                  <a:cubicBezTo>
                    <a:pt x="34" y="726"/>
                    <a:pt x="34" y="759"/>
                    <a:pt x="34" y="759"/>
                  </a:cubicBezTo>
                  <a:lnTo>
                    <a:pt x="34" y="2127"/>
                  </a:lnTo>
                  <a:cubicBezTo>
                    <a:pt x="34" y="2127"/>
                    <a:pt x="34" y="2160"/>
                    <a:pt x="34" y="2160"/>
                  </a:cubicBezTo>
                  <a:cubicBezTo>
                    <a:pt x="50" y="2177"/>
                    <a:pt x="59" y="2185"/>
                    <a:pt x="63" y="2185"/>
                  </a:cubicBezTo>
                  <a:cubicBezTo>
                    <a:pt x="67" y="2185"/>
                    <a:pt x="67" y="2177"/>
                    <a:pt x="67" y="2160"/>
                  </a:cubicBezTo>
                  <a:lnTo>
                    <a:pt x="234" y="2093"/>
                  </a:lnTo>
                  <a:cubicBezTo>
                    <a:pt x="234" y="2093"/>
                    <a:pt x="267" y="2060"/>
                    <a:pt x="267" y="2060"/>
                  </a:cubicBezTo>
                  <a:cubicBezTo>
                    <a:pt x="267" y="2027"/>
                    <a:pt x="267" y="1993"/>
                    <a:pt x="267" y="1993"/>
                  </a:cubicBezTo>
                  <a:lnTo>
                    <a:pt x="267" y="626"/>
                  </a:lnTo>
                  <a:cubicBezTo>
                    <a:pt x="267" y="592"/>
                    <a:pt x="267" y="592"/>
                    <a:pt x="267" y="592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137"/>
            <p:cNvSpPr/>
            <p:nvPr/>
          </p:nvSpPr>
          <p:spPr>
            <a:xfrm>
              <a:off x="3801225" y="2179700"/>
              <a:ext cx="5850" cy="54650"/>
            </a:xfrm>
            <a:custGeom>
              <a:avLst/>
              <a:gdLst/>
              <a:ahLst/>
              <a:cxnLst/>
              <a:rect l="l" t="t" r="r" b="b"/>
              <a:pathLst>
                <a:path w="234" h="2186" extrusionOk="0">
                  <a:moveTo>
                    <a:pt x="205" y="1"/>
                  </a:moveTo>
                  <a:cubicBezTo>
                    <a:pt x="200" y="1"/>
                    <a:pt x="200" y="9"/>
                    <a:pt x="200" y="26"/>
                  </a:cubicBezTo>
                  <a:lnTo>
                    <a:pt x="34" y="93"/>
                  </a:lnTo>
                  <a:cubicBezTo>
                    <a:pt x="34" y="126"/>
                    <a:pt x="0" y="126"/>
                    <a:pt x="0" y="159"/>
                  </a:cubicBezTo>
                  <a:cubicBezTo>
                    <a:pt x="0" y="159"/>
                    <a:pt x="0" y="193"/>
                    <a:pt x="0" y="226"/>
                  </a:cubicBezTo>
                  <a:lnTo>
                    <a:pt x="0" y="2127"/>
                  </a:lnTo>
                  <a:cubicBezTo>
                    <a:pt x="0" y="2127"/>
                    <a:pt x="0" y="2161"/>
                    <a:pt x="0" y="2161"/>
                  </a:cubicBezTo>
                  <a:cubicBezTo>
                    <a:pt x="0" y="2177"/>
                    <a:pt x="9" y="2186"/>
                    <a:pt x="17" y="2186"/>
                  </a:cubicBezTo>
                  <a:cubicBezTo>
                    <a:pt x="25" y="2186"/>
                    <a:pt x="34" y="2177"/>
                    <a:pt x="34" y="2161"/>
                  </a:cubicBezTo>
                  <a:lnTo>
                    <a:pt x="200" y="2094"/>
                  </a:lnTo>
                  <a:cubicBezTo>
                    <a:pt x="200" y="2061"/>
                    <a:pt x="200" y="2061"/>
                    <a:pt x="234" y="2027"/>
                  </a:cubicBezTo>
                  <a:cubicBezTo>
                    <a:pt x="234" y="2027"/>
                    <a:pt x="234" y="1994"/>
                    <a:pt x="234" y="1994"/>
                  </a:cubicBezTo>
                  <a:lnTo>
                    <a:pt x="234" y="59"/>
                  </a:lnTo>
                  <a:cubicBezTo>
                    <a:pt x="234" y="59"/>
                    <a:pt x="234" y="26"/>
                    <a:pt x="234" y="26"/>
                  </a:cubicBezTo>
                  <a:cubicBezTo>
                    <a:pt x="217" y="9"/>
                    <a:pt x="209" y="1"/>
                    <a:pt x="205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137"/>
            <p:cNvSpPr/>
            <p:nvPr/>
          </p:nvSpPr>
          <p:spPr>
            <a:xfrm>
              <a:off x="3812900" y="2212850"/>
              <a:ext cx="6700" cy="14200"/>
            </a:xfrm>
            <a:custGeom>
              <a:avLst/>
              <a:gdLst/>
              <a:ahLst/>
              <a:cxnLst/>
              <a:rect l="l" t="t" r="r" b="b"/>
              <a:pathLst>
                <a:path w="268" h="568" extrusionOk="0">
                  <a:moveTo>
                    <a:pt x="234" y="1"/>
                  </a:moveTo>
                  <a:lnTo>
                    <a:pt x="34" y="134"/>
                  </a:lnTo>
                  <a:cubicBezTo>
                    <a:pt x="34" y="134"/>
                    <a:pt x="0" y="168"/>
                    <a:pt x="0" y="168"/>
                  </a:cubicBezTo>
                  <a:cubicBezTo>
                    <a:pt x="0" y="201"/>
                    <a:pt x="0" y="201"/>
                    <a:pt x="0" y="234"/>
                  </a:cubicBezTo>
                  <a:lnTo>
                    <a:pt x="0" y="501"/>
                  </a:lnTo>
                  <a:cubicBezTo>
                    <a:pt x="0" y="535"/>
                    <a:pt x="0" y="535"/>
                    <a:pt x="0" y="568"/>
                  </a:cubicBezTo>
                  <a:lnTo>
                    <a:pt x="34" y="568"/>
                  </a:lnTo>
                  <a:lnTo>
                    <a:pt x="234" y="468"/>
                  </a:lnTo>
                  <a:cubicBezTo>
                    <a:pt x="234" y="435"/>
                    <a:pt x="234" y="435"/>
                    <a:pt x="267" y="401"/>
                  </a:cubicBezTo>
                  <a:cubicBezTo>
                    <a:pt x="267" y="401"/>
                    <a:pt x="267" y="368"/>
                    <a:pt x="267" y="334"/>
                  </a:cubicBezTo>
                  <a:lnTo>
                    <a:pt x="267" y="68"/>
                  </a:lnTo>
                  <a:cubicBezTo>
                    <a:pt x="267" y="34"/>
                    <a:pt x="267" y="34"/>
                    <a:pt x="267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137"/>
            <p:cNvSpPr/>
            <p:nvPr/>
          </p:nvSpPr>
          <p:spPr>
            <a:xfrm>
              <a:off x="3824575" y="2173675"/>
              <a:ext cx="23375" cy="42550"/>
            </a:xfrm>
            <a:custGeom>
              <a:avLst/>
              <a:gdLst/>
              <a:ahLst/>
              <a:cxnLst/>
              <a:rect l="l" t="t" r="r" b="b"/>
              <a:pathLst>
                <a:path w="935" h="1702" extrusionOk="0">
                  <a:moveTo>
                    <a:pt x="667" y="0"/>
                  </a:moveTo>
                  <a:cubicBezTo>
                    <a:pt x="601" y="0"/>
                    <a:pt x="534" y="33"/>
                    <a:pt x="467" y="67"/>
                  </a:cubicBezTo>
                  <a:cubicBezTo>
                    <a:pt x="401" y="100"/>
                    <a:pt x="334" y="167"/>
                    <a:pt x="267" y="234"/>
                  </a:cubicBezTo>
                  <a:cubicBezTo>
                    <a:pt x="200" y="300"/>
                    <a:pt x="167" y="367"/>
                    <a:pt x="134" y="467"/>
                  </a:cubicBezTo>
                  <a:cubicBezTo>
                    <a:pt x="67" y="534"/>
                    <a:pt x="34" y="634"/>
                    <a:pt x="34" y="734"/>
                  </a:cubicBezTo>
                  <a:cubicBezTo>
                    <a:pt x="0" y="834"/>
                    <a:pt x="0" y="901"/>
                    <a:pt x="0" y="1001"/>
                  </a:cubicBezTo>
                  <a:lnTo>
                    <a:pt x="0" y="1234"/>
                  </a:lnTo>
                  <a:cubicBezTo>
                    <a:pt x="0" y="1334"/>
                    <a:pt x="0" y="1401"/>
                    <a:pt x="34" y="1468"/>
                  </a:cubicBezTo>
                  <a:cubicBezTo>
                    <a:pt x="34" y="1535"/>
                    <a:pt x="67" y="1601"/>
                    <a:pt x="134" y="1635"/>
                  </a:cubicBezTo>
                  <a:cubicBezTo>
                    <a:pt x="167" y="1668"/>
                    <a:pt x="200" y="1701"/>
                    <a:pt x="267" y="1701"/>
                  </a:cubicBezTo>
                  <a:cubicBezTo>
                    <a:pt x="334" y="1701"/>
                    <a:pt x="401" y="1668"/>
                    <a:pt x="467" y="1635"/>
                  </a:cubicBezTo>
                  <a:cubicBezTo>
                    <a:pt x="534" y="1601"/>
                    <a:pt x="601" y="1535"/>
                    <a:pt x="667" y="1468"/>
                  </a:cubicBezTo>
                  <a:cubicBezTo>
                    <a:pt x="734" y="1401"/>
                    <a:pt x="767" y="1334"/>
                    <a:pt x="801" y="1234"/>
                  </a:cubicBezTo>
                  <a:cubicBezTo>
                    <a:pt x="834" y="1168"/>
                    <a:pt x="868" y="1101"/>
                    <a:pt x="901" y="1034"/>
                  </a:cubicBezTo>
                  <a:cubicBezTo>
                    <a:pt x="901" y="967"/>
                    <a:pt x="901" y="934"/>
                    <a:pt x="934" y="867"/>
                  </a:cubicBezTo>
                  <a:cubicBezTo>
                    <a:pt x="934" y="834"/>
                    <a:pt x="934" y="834"/>
                    <a:pt x="934" y="801"/>
                  </a:cubicBezTo>
                  <a:lnTo>
                    <a:pt x="901" y="801"/>
                  </a:lnTo>
                  <a:lnTo>
                    <a:pt x="734" y="901"/>
                  </a:lnTo>
                  <a:cubicBezTo>
                    <a:pt x="734" y="901"/>
                    <a:pt x="701" y="934"/>
                    <a:pt x="701" y="934"/>
                  </a:cubicBezTo>
                  <a:lnTo>
                    <a:pt x="667" y="1001"/>
                  </a:lnTo>
                  <a:cubicBezTo>
                    <a:pt x="667" y="1034"/>
                    <a:pt x="667" y="1068"/>
                    <a:pt x="634" y="1101"/>
                  </a:cubicBezTo>
                  <a:cubicBezTo>
                    <a:pt x="634" y="1134"/>
                    <a:pt x="634" y="1134"/>
                    <a:pt x="601" y="1168"/>
                  </a:cubicBezTo>
                  <a:cubicBezTo>
                    <a:pt x="601" y="1201"/>
                    <a:pt x="567" y="1201"/>
                    <a:pt x="567" y="1234"/>
                  </a:cubicBezTo>
                  <a:cubicBezTo>
                    <a:pt x="534" y="1268"/>
                    <a:pt x="501" y="1268"/>
                    <a:pt x="467" y="1301"/>
                  </a:cubicBezTo>
                  <a:lnTo>
                    <a:pt x="334" y="1301"/>
                  </a:lnTo>
                  <a:cubicBezTo>
                    <a:pt x="300" y="1268"/>
                    <a:pt x="267" y="1234"/>
                    <a:pt x="267" y="1234"/>
                  </a:cubicBezTo>
                  <a:cubicBezTo>
                    <a:pt x="267" y="1168"/>
                    <a:pt x="267" y="1134"/>
                    <a:pt x="267" y="1068"/>
                  </a:cubicBezTo>
                  <a:cubicBezTo>
                    <a:pt x="234" y="1034"/>
                    <a:pt x="234" y="1001"/>
                    <a:pt x="267" y="967"/>
                  </a:cubicBezTo>
                  <a:cubicBezTo>
                    <a:pt x="234" y="934"/>
                    <a:pt x="234" y="901"/>
                    <a:pt x="267" y="867"/>
                  </a:cubicBezTo>
                  <a:cubicBezTo>
                    <a:pt x="267" y="834"/>
                    <a:pt x="267" y="767"/>
                    <a:pt x="267" y="701"/>
                  </a:cubicBezTo>
                  <a:cubicBezTo>
                    <a:pt x="300" y="667"/>
                    <a:pt x="300" y="634"/>
                    <a:pt x="334" y="567"/>
                  </a:cubicBezTo>
                  <a:cubicBezTo>
                    <a:pt x="334" y="534"/>
                    <a:pt x="367" y="500"/>
                    <a:pt x="401" y="467"/>
                  </a:cubicBezTo>
                  <a:cubicBezTo>
                    <a:pt x="434" y="467"/>
                    <a:pt x="434" y="434"/>
                    <a:pt x="467" y="434"/>
                  </a:cubicBezTo>
                  <a:cubicBezTo>
                    <a:pt x="501" y="400"/>
                    <a:pt x="534" y="400"/>
                    <a:pt x="567" y="400"/>
                  </a:cubicBezTo>
                  <a:cubicBezTo>
                    <a:pt x="567" y="384"/>
                    <a:pt x="576" y="375"/>
                    <a:pt x="584" y="375"/>
                  </a:cubicBezTo>
                  <a:cubicBezTo>
                    <a:pt x="592" y="375"/>
                    <a:pt x="601" y="384"/>
                    <a:pt x="601" y="400"/>
                  </a:cubicBezTo>
                  <a:lnTo>
                    <a:pt x="634" y="400"/>
                  </a:lnTo>
                  <a:cubicBezTo>
                    <a:pt x="667" y="434"/>
                    <a:pt x="667" y="434"/>
                    <a:pt x="667" y="467"/>
                  </a:cubicBezTo>
                  <a:lnTo>
                    <a:pt x="701" y="500"/>
                  </a:lnTo>
                  <a:lnTo>
                    <a:pt x="734" y="500"/>
                  </a:lnTo>
                  <a:lnTo>
                    <a:pt x="901" y="400"/>
                  </a:lnTo>
                  <a:cubicBezTo>
                    <a:pt x="901" y="400"/>
                    <a:pt x="901" y="400"/>
                    <a:pt x="934" y="367"/>
                  </a:cubicBezTo>
                  <a:cubicBezTo>
                    <a:pt x="934" y="334"/>
                    <a:pt x="934" y="334"/>
                    <a:pt x="934" y="300"/>
                  </a:cubicBezTo>
                  <a:cubicBezTo>
                    <a:pt x="901" y="267"/>
                    <a:pt x="901" y="200"/>
                    <a:pt x="901" y="167"/>
                  </a:cubicBezTo>
                  <a:cubicBezTo>
                    <a:pt x="868" y="134"/>
                    <a:pt x="834" y="67"/>
                    <a:pt x="801" y="67"/>
                  </a:cubicBezTo>
                  <a:cubicBezTo>
                    <a:pt x="767" y="0"/>
                    <a:pt x="734" y="0"/>
                    <a:pt x="667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137"/>
            <p:cNvSpPr/>
            <p:nvPr/>
          </p:nvSpPr>
          <p:spPr>
            <a:xfrm>
              <a:off x="3852100" y="2157825"/>
              <a:ext cx="24200" cy="42550"/>
            </a:xfrm>
            <a:custGeom>
              <a:avLst/>
              <a:gdLst/>
              <a:ahLst/>
              <a:cxnLst/>
              <a:rect l="l" t="t" r="r" b="b"/>
              <a:pathLst>
                <a:path w="968" h="1702" extrusionOk="0">
                  <a:moveTo>
                    <a:pt x="634" y="367"/>
                  </a:moveTo>
                  <a:cubicBezTo>
                    <a:pt x="667" y="401"/>
                    <a:pt x="667" y="401"/>
                    <a:pt x="701" y="434"/>
                  </a:cubicBezTo>
                  <a:cubicBezTo>
                    <a:pt x="701" y="501"/>
                    <a:pt x="701" y="534"/>
                    <a:pt x="734" y="567"/>
                  </a:cubicBezTo>
                  <a:lnTo>
                    <a:pt x="734" y="834"/>
                  </a:lnTo>
                  <a:cubicBezTo>
                    <a:pt x="701" y="901"/>
                    <a:pt x="701" y="934"/>
                    <a:pt x="701" y="1001"/>
                  </a:cubicBezTo>
                  <a:cubicBezTo>
                    <a:pt x="667" y="1034"/>
                    <a:pt x="667" y="1101"/>
                    <a:pt x="634" y="1134"/>
                  </a:cubicBezTo>
                  <a:cubicBezTo>
                    <a:pt x="600" y="1168"/>
                    <a:pt x="600" y="1201"/>
                    <a:pt x="567" y="1235"/>
                  </a:cubicBezTo>
                  <a:lnTo>
                    <a:pt x="500" y="1268"/>
                  </a:lnTo>
                  <a:cubicBezTo>
                    <a:pt x="467" y="1301"/>
                    <a:pt x="434" y="1301"/>
                    <a:pt x="400" y="1301"/>
                  </a:cubicBezTo>
                  <a:cubicBezTo>
                    <a:pt x="400" y="1318"/>
                    <a:pt x="392" y="1326"/>
                    <a:pt x="379" y="1326"/>
                  </a:cubicBezTo>
                  <a:cubicBezTo>
                    <a:pt x="367" y="1326"/>
                    <a:pt x="350" y="1318"/>
                    <a:pt x="334" y="1301"/>
                  </a:cubicBezTo>
                  <a:cubicBezTo>
                    <a:pt x="300" y="1301"/>
                    <a:pt x="300" y="1268"/>
                    <a:pt x="267" y="1235"/>
                  </a:cubicBezTo>
                  <a:cubicBezTo>
                    <a:pt x="267" y="1201"/>
                    <a:pt x="267" y="1168"/>
                    <a:pt x="267" y="1101"/>
                  </a:cubicBezTo>
                  <a:cubicBezTo>
                    <a:pt x="267" y="1101"/>
                    <a:pt x="267" y="1068"/>
                    <a:pt x="267" y="1068"/>
                  </a:cubicBezTo>
                  <a:lnTo>
                    <a:pt x="267" y="901"/>
                  </a:lnTo>
                  <a:cubicBezTo>
                    <a:pt x="267" y="901"/>
                    <a:pt x="267" y="868"/>
                    <a:pt x="267" y="868"/>
                  </a:cubicBezTo>
                  <a:cubicBezTo>
                    <a:pt x="267" y="801"/>
                    <a:pt x="267" y="734"/>
                    <a:pt x="267" y="701"/>
                  </a:cubicBezTo>
                  <a:cubicBezTo>
                    <a:pt x="300" y="634"/>
                    <a:pt x="300" y="601"/>
                    <a:pt x="334" y="567"/>
                  </a:cubicBezTo>
                  <a:cubicBezTo>
                    <a:pt x="367" y="534"/>
                    <a:pt x="367" y="501"/>
                    <a:pt x="400" y="467"/>
                  </a:cubicBezTo>
                  <a:cubicBezTo>
                    <a:pt x="434" y="434"/>
                    <a:pt x="467" y="434"/>
                    <a:pt x="500" y="401"/>
                  </a:cubicBezTo>
                  <a:cubicBezTo>
                    <a:pt x="500" y="401"/>
                    <a:pt x="534" y="401"/>
                    <a:pt x="567" y="367"/>
                  </a:cubicBezTo>
                  <a:close/>
                  <a:moveTo>
                    <a:pt x="667" y="0"/>
                  </a:moveTo>
                  <a:cubicBezTo>
                    <a:pt x="600" y="0"/>
                    <a:pt x="534" y="0"/>
                    <a:pt x="500" y="67"/>
                  </a:cubicBezTo>
                  <a:cubicBezTo>
                    <a:pt x="400" y="100"/>
                    <a:pt x="367" y="134"/>
                    <a:pt x="300" y="200"/>
                  </a:cubicBezTo>
                  <a:cubicBezTo>
                    <a:pt x="234" y="267"/>
                    <a:pt x="200" y="334"/>
                    <a:pt x="167" y="434"/>
                  </a:cubicBezTo>
                  <a:cubicBezTo>
                    <a:pt x="67" y="601"/>
                    <a:pt x="33" y="768"/>
                    <a:pt x="0" y="968"/>
                  </a:cubicBezTo>
                  <a:lnTo>
                    <a:pt x="0" y="1034"/>
                  </a:lnTo>
                  <a:lnTo>
                    <a:pt x="0" y="1101"/>
                  </a:lnTo>
                  <a:lnTo>
                    <a:pt x="0" y="1201"/>
                  </a:lnTo>
                  <a:lnTo>
                    <a:pt x="0" y="1268"/>
                  </a:lnTo>
                  <a:cubicBezTo>
                    <a:pt x="0" y="1335"/>
                    <a:pt x="33" y="1401"/>
                    <a:pt x="67" y="1501"/>
                  </a:cubicBezTo>
                  <a:cubicBezTo>
                    <a:pt x="67" y="1535"/>
                    <a:pt x="100" y="1601"/>
                    <a:pt x="167" y="1635"/>
                  </a:cubicBezTo>
                  <a:cubicBezTo>
                    <a:pt x="200" y="1668"/>
                    <a:pt x="234" y="1702"/>
                    <a:pt x="300" y="1702"/>
                  </a:cubicBezTo>
                  <a:cubicBezTo>
                    <a:pt x="367" y="1702"/>
                    <a:pt x="434" y="1668"/>
                    <a:pt x="500" y="1635"/>
                  </a:cubicBezTo>
                  <a:cubicBezTo>
                    <a:pt x="567" y="1601"/>
                    <a:pt x="634" y="1535"/>
                    <a:pt x="667" y="1468"/>
                  </a:cubicBezTo>
                  <a:cubicBezTo>
                    <a:pt x="734" y="1401"/>
                    <a:pt x="767" y="1335"/>
                    <a:pt x="834" y="1235"/>
                  </a:cubicBezTo>
                  <a:cubicBezTo>
                    <a:pt x="867" y="1168"/>
                    <a:pt x="901" y="1068"/>
                    <a:pt x="934" y="1001"/>
                  </a:cubicBezTo>
                  <a:cubicBezTo>
                    <a:pt x="934" y="901"/>
                    <a:pt x="967" y="801"/>
                    <a:pt x="967" y="701"/>
                  </a:cubicBezTo>
                  <a:lnTo>
                    <a:pt x="967" y="434"/>
                  </a:lnTo>
                  <a:cubicBezTo>
                    <a:pt x="967" y="334"/>
                    <a:pt x="934" y="267"/>
                    <a:pt x="934" y="200"/>
                  </a:cubicBezTo>
                  <a:cubicBezTo>
                    <a:pt x="901" y="134"/>
                    <a:pt x="867" y="100"/>
                    <a:pt x="834" y="34"/>
                  </a:cubicBezTo>
                  <a:cubicBezTo>
                    <a:pt x="767" y="0"/>
                    <a:pt x="734" y="0"/>
                    <a:pt x="667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137"/>
            <p:cNvSpPr/>
            <p:nvPr/>
          </p:nvSpPr>
          <p:spPr>
            <a:xfrm>
              <a:off x="3883775" y="2131625"/>
              <a:ext cx="35050" cy="55400"/>
            </a:xfrm>
            <a:custGeom>
              <a:avLst/>
              <a:gdLst/>
              <a:ahLst/>
              <a:cxnLst/>
              <a:rect l="l" t="t" r="r" b="b"/>
              <a:pathLst>
                <a:path w="1402" h="2216" extrusionOk="0">
                  <a:moveTo>
                    <a:pt x="1150" y="0"/>
                  </a:moveTo>
                  <a:cubicBezTo>
                    <a:pt x="1112" y="0"/>
                    <a:pt x="1082" y="24"/>
                    <a:pt x="1035" y="48"/>
                  </a:cubicBezTo>
                  <a:cubicBezTo>
                    <a:pt x="1001" y="81"/>
                    <a:pt x="968" y="81"/>
                    <a:pt x="968" y="114"/>
                  </a:cubicBezTo>
                  <a:cubicBezTo>
                    <a:pt x="935" y="148"/>
                    <a:pt x="901" y="181"/>
                    <a:pt x="868" y="214"/>
                  </a:cubicBezTo>
                  <a:lnTo>
                    <a:pt x="801" y="348"/>
                  </a:lnTo>
                  <a:cubicBezTo>
                    <a:pt x="768" y="381"/>
                    <a:pt x="734" y="415"/>
                    <a:pt x="734" y="481"/>
                  </a:cubicBezTo>
                  <a:cubicBezTo>
                    <a:pt x="701" y="415"/>
                    <a:pt x="668" y="381"/>
                    <a:pt x="601" y="381"/>
                  </a:cubicBezTo>
                  <a:cubicBezTo>
                    <a:pt x="582" y="371"/>
                    <a:pt x="562" y="367"/>
                    <a:pt x="542" y="367"/>
                  </a:cubicBezTo>
                  <a:cubicBezTo>
                    <a:pt x="495" y="367"/>
                    <a:pt x="448" y="391"/>
                    <a:pt x="401" y="415"/>
                  </a:cubicBezTo>
                  <a:cubicBezTo>
                    <a:pt x="368" y="448"/>
                    <a:pt x="301" y="481"/>
                    <a:pt x="267" y="548"/>
                  </a:cubicBezTo>
                  <a:cubicBezTo>
                    <a:pt x="252" y="564"/>
                    <a:pt x="236" y="587"/>
                    <a:pt x="220" y="615"/>
                  </a:cubicBezTo>
                  <a:lnTo>
                    <a:pt x="201" y="615"/>
                  </a:lnTo>
                  <a:lnTo>
                    <a:pt x="34" y="715"/>
                  </a:lnTo>
                  <a:cubicBezTo>
                    <a:pt x="34" y="715"/>
                    <a:pt x="1" y="748"/>
                    <a:pt x="1" y="748"/>
                  </a:cubicBezTo>
                  <a:cubicBezTo>
                    <a:pt x="1" y="781"/>
                    <a:pt x="1" y="781"/>
                    <a:pt x="1" y="815"/>
                  </a:cubicBezTo>
                  <a:lnTo>
                    <a:pt x="1" y="2182"/>
                  </a:lnTo>
                  <a:cubicBezTo>
                    <a:pt x="1" y="2182"/>
                    <a:pt x="1" y="2216"/>
                    <a:pt x="1" y="2216"/>
                  </a:cubicBezTo>
                  <a:lnTo>
                    <a:pt x="34" y="2216"/>
                  </a:lnTo>
                  <a:lnTo>
                    <a:pt x="201" y="2149"/>
                  </a:lnTo>
                  <a:cubicBezTo>
                    <a:pt x="201" y="2116"/>
                    <a:pt x="201" y="2116"/>
                    <a:pt x="234" y="2082"/>
                  </a:cubicBezTo>
                  <a:cubicBezTo>
                    <a:pt x="234" y="2082"/>
                    <a:pt x="234" y="2049"/>
                    <a:pt x="234" y="2016"/>
                  </a:cubicBezTo>
                  <a:lnTo>
                    <a:pt x="234" y="1248"/>
                  </a:lnTo>
                  <a:cubicBezTo>
                    <a:pt x="234" y="1148"/>
                    <a:pt x="234" y="1048"/>
                    <a:pt x="301" y="948"/>
                  </a:cubicBezTo>
                  <a:cubicBezTo>
                    <a:pt x="301" y="882"/>
                    <a:pt x="368" y="848"/>
                    <a:pt x="401" y="781"/>
                  </a:cubicBezTo>
                  <a:cubicBezTo>
                    <a:pt x="434" y="765"/>
                    <a:pt x="468" y="756"/>
                    <a:pt x="497" y="756"/>
                  </a:cubicBezTo>
                  <a:cubicBezTo>
                    <a:pt x="526" y="756"/>
                    <a:pt x="551" y="765"/>
                    <a:pt x="568" y="781"/>
                  </a:cubicBezTo>
                  <a:cubicBezTo>
                    <a:pt x="601" y="882"/>
                    <a:pt x="601" y="948"/>
                    <a:pt x="601" y="1048"/>
                  </a:cubicBezTo>
                  <a:lnTo>
                    <a:pt x="601" y="1816"/>
                  </a:lnTo>
                  <a:cubicBezTo>
                    <a:pt x="601" y="1816"/>
                    <a:pt x="601" y="1849"/>
                    <a:pt x="601" y="1849"/>
                  </a:cubicBezTo>
                  <a:lnTo>
                    <a:pt x="634" y="1849"/>
                  </a:lnTo>
                  <a:lnTo>
                    <a:pt x="768" y="1782"/>
                  </a:lnTo>
                  <a:cubicBezTo>
                    <a:pt x="801" y="1749"/>
                    <a:pt x="801" y="1749"/>
                    <a:pt x="835" y="1715"/>
                  </a:cubicBezTo>
                  <a:cubicBezTo>
                    <a:pt x="835" y="1715"/>
                    <a:pt x="835" y="1682"/>
                    <a:pt x="835" y="1649"/>
                  </a:cubicBezTo>
                  <a:lnTo>
                    <a:pt x="835" y="882"/>
                  </a:lnTo>
                  <a:cubicBezTo>
                    <a:pt x="801" y="781"/>
                    <a:pt x="835" y="681"/>
                    <a:pt x="868" y="581"/>
                  </a:cubicBezTo>
                  <a:cubicBezTo>
                    <a:pt x="901" y="515"/>
                    <a:pt x="935" y="481"/>
                    <a:pt x="1001" y="415"/>
                  </a:cubicBezTo>
                  <a:cubicBezTo>
                    <a:pt x="1035" y="398"/>
                    <a:pt x="1060" y="389"/>
                    <a:pt x="1081" y="389"/>
                  </a:cubicBezTo>
                  <a:cubicBezTo>
                    <a:pt x="1101" y="389"/>
                    <a:pt x="1118" y="398"/>
                    <a:pt x="1135" y="415"/>
                  </a:cubicBezTo>
                  <a:cubicBezTo>
                    <a:pt x="1201" y="515"/>
                    <a:pt x="1201" y="581"/>
                    <a:pt x="1201" y="681"/>
                  </a:cubicBezTo>
                  <a:lnTo>
                    <a:pt x="1201" y="1449"/>
                  </a:lnTo>
                  <a:cubicBezTo>
                    <a:pt x="1201" y="1449"/>
                    <a:pt x="1201" y="1482"/>
                    <a:pt x="1201" y="1482"/>
                  </a:cubicBezTo>
                  <a:lnTo>
                    <a:pt x="1235" y="1482"/>
                  </a:lnTo>
                  <a:lnTo>
                    <a:pt x="1368" y="1415"/>
                  </a:lnTo>
                  <a:cubicBezTo>
                    <a:pt x="1402" y="1415"/>
                    <a:pt x="1402" y="1382"/>
                    <a:pt x="1402" y="1349"/>
                  </a:cubicBezTo>
                  <a:cubicBezTo>
                    <a:pt x="1402" y="1349"/>
                    <a:pt x="1402" y="1315"/>
                    <a:pt x="1402" y="1315"/>
                  </a:cubicBezTo>
                  <a:lnTo>
                    <a:pt x="1402" y="515"/>
                  </a:lnTo>
                  <a:cubicBezTo>
                    <a:pt x="1402" y="448"/>
                    <a:pt x="1402" y="348"/>
                    <a:pt x="1402" y="281"/>
                  </a:cubicBezTo>
                  <a:cubicBezTo>
                    <a:pt x="1402" y="214"/>
                    <a:pt x="1368" y="148"/>
                    <a:pt x="1335" y="81"/>
                  </a:cubicBezTo>
                  <a:cubicBezTo>
                    <a:pt x="1302" y="48"/>
                    <a:pt x="1268" y="14"/>
                    <a:pt x="1201" y="14"/>
                  </a:cubicBezTo>
                  <a:cubicBezTo>
                    <a:pt x="1182" y="4"/>
                    <a:pt x="1165" y="0"/>
                    <a:pt x="1150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137"/>
            <p:cNvSpPr/>
            <p:nvPr/>
          </p:nvSpPr>
          <p:spPr>
            <a:xfrm>
              <a:off x="3420125" y="2656500"/>
              <a:ext cx="17525" cy="29225"/>
            </a:xfrm>
            <a:custGeom>
              <a:avLst/>
              <a:gdLst/>
              <a:ahLst/>
              <a:cxnLst/>
              <a:rect l="l" t="t" r="r" b="b"/>
              <a:pathLst>
                <a:path w="701" h="1169" extrusionOk="0">
                  <a:moveTo>
                    <a:pt x="500" y="1"/>
                  </a:moveTo>
                  <a:cubicBezTo>
                    <a:pt x="434" y="1"/>
                    <a:pt x="400" y="34"/>
                    <a:pt x="367" y="68"/>
                  </a:cubicBezTo>
                  <a:cubicBezTo>
                    <a:pt x="300" y="68"/>
                    <a:pt x="234" y="134"/>
                    <a:pt x="200" y="168"/>
                  </a:cubicBezTo>
                  <a:cubicBezTo>
                    <a:pt x="167" y="234"/>
                    <a:pt x="133" y="301"/>
                    <a:pt x="100" y="368"/>
                  </a:cubicBezTo>
                  <a:cubicBezTo>
                    <a:pt x="67" y="435"/>
                    <a:pt x="33" y="501"/>
                    <a:pt x="33" y="568"/>
                  </a:cubicBezTo>
                  <a:cubicBezTo>
                    <a:pt x="0" y="635"/>
                    <a:pt x="0" y="701"/>
                    <a:pt x="0" y="801"/>
                  </a:cubicBezTo>
                  <a:cubicBezTo>
                    <a:pt x="0" y="868"/>
                    <a:pt x="0" y="935"/>
                    <a:pt x="33" y="1002"/>
                  </a:cubicBezTo>
                  <a:cubicBezTo>
                    <a:pt x="33" y="1035"/>
                    <a:pt x="67" y="1068"/>
                    <a:pt x="100" y="1135"/>
                  </a:cubicBezTo>
                  <a:cubicBezTo>
                    <a:pt x="133" y="1135"/>
                    <a:pt x="167" y="1168"/>
                    <a:pt x="200" y="1168"/>
                  </a:cubicBezTo>
                  <a:cubicBezTo>
                    <a:pt x="267" y="1168"/>
                    <a:pt x="300" y="1168"/>
                    <a:pt x="367" y="1135"/>
                  </a:cubicBezTo>
                  <a:cubicBezTo>
                    <a:pt x="400" y="1102"/>
                    <a:pt x="434" y="1068"/>
                    <a:pt x="500" y="1002"/>
                  </a:cubicBezTo>
                  <a:cubicBezTo>
                    <a:pt x="534" y="968"/>
                    <a:pt x="567" y="902"/>
                    <a:pt x="600" y="835"/>
                  </a:cubicBezTo>
                  <a:cubicBezTo>
                    <a:pt x="634" y="768"/>
                    <a:pt x="667" y="701"/>
                    <a:pt x="667" y="601"/>
                  </a:cubicBezTo>
                  <a:cubicBezTo>
                    <a:pt x="701" y="535"/>
                    <a:pt x="701" y="468"/>
                    <a:pt x="701" y="401"/>
                  </a:cubicBezTo>
                  <a:cubicBezTo>
                    <a:pt x="701" y="334"/>
                    <a:pt x="701" y="268"/>
                    <a:pt x="667" y="201"/>
                  </a:cubicBezTo>
                  <a:cubicBezTo>
                    <a:pt x="667" y="134"/>
                    <a:pt x="634" y="101"/>
                    <a:pt x="600" y="68"/>
                  </a:cubicBezTo>
                  <a:cubicBezTo>
                    <a:pt x="567" y="34"/>
                    <a:pt x="534" y="1"/>
                    <a:pt x="500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137"/>
            <p:cNvSpPr/>
            <p:nvPr/>
          </p:nvSpPr>
          <p:spPr>
            <a:xfrm>
              <a:off x="3460150" y="2633650"/>
              <a:ext cx="17525" cy="28725"/>
            </a:xfrm>
            <a:custGeom>
              <a:avLst/>
              <a:gdLst/>
              <a:ahLst/>
              <a:cxnLst/>
              <a:rect l="l" t="t" r="r" b="b"/>
              <a:pathLst>
                <a:path w="701" h="1149" extrusionOk="0">
                  <a:moveTo>
                    <a:pt x="450" y="0"/>
                  </a:moveTo>
                  <a:cubicBezTo>
                    <a:pt x="414" y="0"/>
                    <a:pt x="391" y="24"/>
                    <a:pt x="367" y="48"/>
                  </a:cubicBezTo>
                  <a:cubicBezTo>
                    <a:pt x="300" y="81"/>
                    <a:pt x="267" y="114"/>
                    <a:pt x="234" y="148"/>
                  </a:cubicBezTo>
                  <a:cubicBezTo>
                    <a:pt x="167" y="214"/>
                    <a:pt x="134" y="281"/>
                    <a:pt x="100" y="348"/>
                  </a:cubicBezTo>
                  <a:cubicBezTo>
                    <a:pt x="67" y="415"/>
                    <a:pt x="67" y="481"/>
                    <a:pt x="34" y="548"/>
                  </a:cubicBezTo>
                  <a:cubicBezTo>
                    <a:pt x="34" y="615"/>
                    <a:pt x="0" y="715"/>
                    <a:pt x="0" y="781"/>
                  </a:cubicBezTo>
                  <a:cubicBezTo>
                    <a:pt x="0" y="848"/>
                    <a:pt x="0" y="915"/>
                    <a:pt x="34" y="982"/>
                  </a:cubicBezTo>
                  <a:cubicBezTo>
                    <a:pt x="34" y="1015"/>
                    <a:pt x="67" y="1082"/>
                    <a:pt x="100" y="1115"/>
                  </a:cubicBezTo>
                  <a:cubicBezTo>
                    <a:pt x="134" y="1148"/>
                    <a:pt x="167" y="1148"/>
                    <a:pt x="234" y="1148"/>
                  </a:cubicBezTo>
                  <a:cubicBezTo>
                    <a:pt x="267" y="1148"/>
                    <a:pt x="334" y="1148"/>
                    <a:pt x="367" y="1115"/>
                  </a:cubicBezTo>
                  <a:cubicBezTo>
                    <a:pt x="400" y="1082"/>
                    <a:pt x="467" y="1048"/>
                    <a:pt x="501" y="1015"/>
                  </a:cubicBezTo>
                  <a:cubicBezTo>
                    <a:pt x="534" y="948"/>
                    <a:pt x="567" y="882"/>
                    <a:pt x="601" y="815"/>
                  </a:cubicBezTo>
                  <a:cubicBezTo>
                    <a:pt x="634" y="748"/>
                    <a:pt x="667" y="681"/>
                    <a:pt x="701" y="581"/>
                  </a:cubicBezTo>
                  <a:cubicBezTo>
                    <a:pt x="701" y="515"/>
                    <a:pt x="701" y="448"/>
                    <a:pt x="701" y="381"/>
                  </a:cubicBezTo>
                  <a:cubicBezTo>
                    <a:pt x="701" y="314"/>
                    <a:pt x="701" y="248"/>
                    <a:pt x="701" y="181"/>
                  </a:cubicBezTo>
                  <a:cubicBezTo>
                    <a:pt x="667" y="114"/>
                    <a:pt x="634" y="81"/>
                    <a:pt x="601" y="48"/>
                  </a:cubicBezTo>
                  <a:cubicBezTo>
                    <a:pt x="567" y="14"/>
                    <a:pt x="534" y="14"/>
                    <a:pt x="501" y="14"/>
                  </a:cubicBezTo>
                  <a:cubicBezTo>
                    <a:pt x="481" y="5"/>
                    <a:pt x="464" y="0"/>
                    <a:pt x="450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137"/>
            <p:cNvSpPr/>
            <p:nvPr/>
          </p:nvSpPr>
          <p:spPr>
            <a:xfrm>
              <a:off x="3500175" y="2610650"/>
              <a:ext cx="18375" cy="28375"/>
            </a:xfrm>
            <a:custGeom>
              <a:avLst/>
              <a:gdLst/>
              <a:ahLst/>
              <a:cxnLst/>
              <a:rect l="l" t="t" r="r" b="b"/>
              <a:pathLst>
                <a:path w="735" h="1135" extrusionOk="0">
                  <a:moveTo>
                    <a:pt x="501" y="0"/>
                  </a:moveTo>
                  <a:cubicBezTo>
                    <a:pt x="467" y="0"/>
                    <a:pt x="401" y="0"/>
                    <a:pt x="367" y="34"/>
                  </a:cubicBezTo>
                  <a:cubicBezTo>
                    <a:pt x="301" y="67"/>
                    <a:pt x="267" y="100"/>
                    <a:pt x="234" y="134"/>
                  </a:cubicBezTo>
                  <a:cubicBezTo>
                    <a:pt x="200" y="200"/>
                    <a:pt x="134" y="267"/>
                    <a:pt x="134" y="334"/>
                  </a:cubicBezTo>
                  <a:cubicBezTo>
                    <a:pt x="67" y="401"/>
                    <a:pt x="67" y="467"/>
                    <a:pt x="34" y="534"/>
                  </a:cubicBezTo>
                  <a:cubicBezTo>
                    <a:pt x="34" y="634"/>
                    <a:pt x="0" y="701"/>
                    <a:pt x="0" y="767"/>
                  </a:cubicBezTo>
                  <a:cubicBezTo>
                    <a:pt x="0" y="834"/>
                    <a:pt x="34" y="901"/>
                    <a:pt x="34" y="968"/>
                  </a:cubicBezTo>
                  <a:cubicBezTo>
                    <a:pt x="67" y="1001"/>
                    <a:pt x="67" y="1068"/>
                    <a:pt x="134" y="1101"/>
                  </a:cubicBezTo>
                  <a:cubicBezTo>
                    <a:pt x="134" y="1134"/>
                    <a:pt x="200" y="1134"/>
                    <a:pt x="234" y="1134"/>
                  </a:cubicBezTo>
                  <a:cubicBezTo>
                    <a:pt x="267" y="1134"/>
                    <a:pt x="334" y="1134"/>
                    <a:pt x="367" y="1101"/>
                  </a:cubicBezTo>
                  <a:cubicBezTo>
                    <a:pt x="434" y="1068"/>
                    <a:pt x="467" y="1034"/>
                    <a:pt x="501" y="1001"/>
                  </a:cubicBezTo>
                  <a:cubicBezTo>
                    <a:pt x="534" y="934"/>
                    <a:pt x="601" y="868"/>
                    <a:pt x="634" y="801"/>
                  </a:cubicBezTo>
                  <a:cubicBezTo>
                    <a:pt x="634" y="734"/>
                    <a:pt x="667" y="667"/>
                    <a:pt x="701" y="601"/>
                  </a:cubicBezTo>
                  <a:cubicBezTo>
                    <a:pt x="701" y="501"/>
                    <a:pt x="701" y="434"/>
                    <a:pt x="734" y="367"/>
                  </a:cubicBezTo>
                  <a:cubicBezTo>
                    <a:pt x="734" y="300"/>
                    <a:pt x="701" y="234"/>
                    <a:pt x="701" y="167"/>
                  </a:cubicBezTo>
                  <a:cubicBezTo>
                    <a:pt x="667" y="134"/>
                    <a:pt x="634" y="67"/>
                    <a:pt x="634" y="34"/>
                  </a:cubicBezTo>
                  <a:cubicBezTo>
                    <a:pt x="601" y="0"/>
                    <a:pt x="534" y="0"/>
                    <a:pt x="501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137"/>
            <p:cNvSpPr/>
            <p:nvPr/>
          </p:nvSpPr>
          <p:spPr>
            <a:xfrm>
              <a:off x="3541025" y="2587300"/>
              <a:ext cx="17550" cy="29200"/>
            </a:xfrm>
            <a:custGeom>
              <a:avLst/>
              <a:gdLst/>
              <a:ahLst/>
              <a:cxnLst/>
              <a:rect l="l" t="t" r="r" b="b"/>
              <a:pathLst>
                <a:path w="702" h="1168" extrusionOk="0">
                  <a:moveTo>
                    <a:pt x="468" y="0"/>
                  </a:moveTo>
                  <a:cubicBezTo>
                    <a:pt x="434" y="0"/>
                    <a:pt x="368" y="0"/>
                    <a:pt x="334" y="34"/>
                  </a:cubicBezTo>
                  <a:cubicBezTo>
                    <a:pt x="301" y="67"/>
                    <a:pt x="234" y="100"/>
                    <a:pt x="201" y="167"/>
                  </a:cubicBezTo>
                  <a:cubicBezTo>
                    <a:pt x="168" y="200"/>
                    <a:pt x="134" y="267"/>
                    <a:pt x="101" y="334"/>
                  </a:cubicBezTo>
                  <a:cubicBezTo>
                    <a:pt x="68" y="401"/>
                    <a:pt x="34" y="467"/>
                    <a:pt x="34" y="567"/>
                  </a:cubicBezTo>
                  <a:cubicBezTo>
                    <a:pt x="1" y="634"/>
                    <a:pt x="1" y="701"/>
                    <a:pt x="1" y="767"/>
                  </a:cubicBezTo>
                  <a:cubicBezTo>
                    <a:pt x="1" y="834"/>
                    <a:pt x="1" y="901"/>
                    <a:pt x="34" y="968"/>
                  </a:cubicBezTo>
                  <a:cubicBezTo>
                    <a:pt x="34" y="1034"/>
                    <a:pt x="68" y="1068"/>
                    <a:pt x="101" y="1101"/>
                  </a:cubicBezTo>
                  <a:cubicBezTo>
                    <a:pt x="134" y="1134"/>
                    <a:pt x="168" y="1134"/>
                    <a:pt x="201" y="1168"/>
                  </a:cubicBezTo>
                  <a:cubicBezTo>
                    <a:pt x="268" y="1168"/>
                    <a:pt x="301" y="1134"/>
                    <a:pt x="334" y="1101"/>
                  </a:cubicBezTo>
                  <a:cubicBezTo>
                    <a:pt x="401" y="1068"/>
                    <a:pt x="434" y="1034"/>
                    <a:pt x="468" y="1001"/>
                  </a:cubicBezTo>
                  <a:cubicBezTo>
                    <a:pt x="535" y="934"/>
                    <a:pt x="568" y="868"/>
                    <a:pt x="601" y="801"/>
                  </a:cubicBezTo>
                  <a:cubicBezTo>
                    <a:pt x="635" y="734"/>
                    <a:pt x="635" y="667"/>
                    <a:pt x="668" y="601"/>
                  </a:cubicBezTo>
                  <a:cubicBezTo>
                    <a:pt x="668" y="534"/>
                    <a:pt x="701" y="434"/>
                    <a:pt x="701" y="367"/>
                  </a:cubicBezTo>
                  <a:cubicBezTo>
                    <a:pt x="701" y="300"/>
                    <a:pt x="701" y="234"/>
                    <a:pt x="668" y="167"/>
                  </a:cubicBezTo>
                  <a:cubicBezTo>
                    <a:pt x="668" y="134"/>
                    <a:pt x="635" y="67"/>
                    <a:pt x="601" y="34"/>
                  </a:cubicBezTo>
                  <a:cubicBezTo>
                    <a:pt x="568" y="0"/>
                    <a:pt x="535" y="0"/>
                    <a:pt x="468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137"/>
            <p:cNvSpPr/>
            <p:nvPr/>
          </p:nvSpPr>
          <p:spPr>
            <a:xfrm>
              <a:off x="3581050" y="2563950"/>
              <a:ext cx="17550" cy="29200"/>
            </a:xfrm>
            <a:custGeom>
              <a:avLst/>
              <a:gdLst/>
              <a:ahLst/>
              <a:cxnLst/>
              <a:rect l="l" t="t" r="r" b="b"/>
              <a:pathLst>
                <a:path w="702" h="1168" extrusionOk="0">
                  <a:moveTo>
                    <a:pt x="501" y="0"/>
                  </a:moveTo>
                  <a:cubicBezTo>
                    <a:pt x="435" y="0"/>
                    <a:pt x="401" y="0"/>
                    <a:pt x="335" y="34"/>
                  </a:cubicBezTo>
                  <a:cubicBezTo>
                    <a:pt x="301" y="67"/>
                    <a:pt x="234" y="100"/>
                    <a:pt x="201" y="167"/>
                  </a:cubicBezTo>
                  <a:cubicBezTo>
                    <a:pt x="168" y="200"/>
                    <a:pt x="134" y="267"/>
                    <a:pt x="101" y="334"/>
                  </a:cubicBezTo>
                  <a:cubicBezTo>
                    <a:pt x="68" y="401"/>
                    <a:pt x="34" y="501"/>
                    <a:pt x="34" y="567"/>
                  </a:cubicBezTo>
                  <a:cubicBezTo>
                    <a:pt x="1" y="634"/>
                    <a:pt x="1" y="701"/>
                    <a:pt x="1" y="801"/>
                  </a:cubicBezTo>
                  <a:cubicBezTo>
                    <a:pt x="1" y="834"/>
                    <a:pt x="1" y="901"/>
                    <a:pt x="34" y="968"/>
                  </a:cubicBezTo>
                  <a:cubicBezTo>
                    <a:pt x="34" y="1034"/>
                    <a:pt x="68" y="1068"/>
                    <a:pt x="101" y="1101"/>
                  </a:cubicBezTo>
                  <a:cubicBezTo>
                    <a:pt x="134" y="1134"/>
                    <a:pt x="168" y="1168"/>
                    <a:pt x="201" y="1168"/>
                  </a:cubicBezTo>
                  <a:cubicBezTo>
                    <a:pt x="268" y="1168"/>
                    <a:pt x="301" y="1134"/>
                    <a:pt x="335" y="1134"/>
                  </a:cubicBezTo>
                  <a:cubicBezTo>
                    <a:pt x="401" y="1101"/>
                    <a:pt x="435" y="1068"/>
                    <a:pt x="501" y="1001"/>
                  </a:cubicBezTo>
                  <a:cubicBezTo>
                    <a:pt x="535" y="934"/>
                    <a:pt x="568" y="901"/>
                    <a:pt x="601" y="834"/>
                  </a:cubicBezTo>
                  <a:cubicBezTo>
                    <a:pt x="635" y="767"/>
                    <a:pt x="668" y="667"/>
                    <a:pt x="668" y="601"/>
                  </a:cubicBezTo>
                  <a:cubicBezTo>
                    <a:pt x="701" y="534"/>
                    <a:pt x="701" y="467"/>
                    <a:pt x="701" y="367"/>
                  </a:cubicBezTo>
                  <a:cubicBezTo>
                    <a:pt x="701" y="300"/>
                    <a:pt x="701" y="234"/>
                    <a:pt x="668" y="200"/>
                  </a:cubicBezTo>
                  <a:cubicBezTo>
                    <a:pt x="668" y="134"/>
                    <a:pt x="635" y="100"/>
                    <a:pt x="601" y="67"/>
                  </a:cubicBezTo>
                  <a:cubicBezTo>
                    <a:pt x="568" y="34"/>
                    <a:pt x="535" y="0"/>
                    <a:pt x="501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137"/>
            <p:cNvSpPr/>
            <p:nvPr/>
          </p:nvSpPr>
          <p:spPr>
            <a:xfrm>
              <a:off x="3621100" y="2540600"/>
              <a:ext cx="17525" cy="29200"/>
            </a:xfrm>
            <a:custGeom>
              <a:avLst/>
              <a:gdLst/>
              <a:ahLst/>
              <a:cxnLst/>
              <a:rect l="l" t="t" r="r" b="b"/>
              <a:pathLst>
                <a:path w="701" h="1168" extrusionOk="0">
                  <a:moveTo>
                    <a:pt x="500" y="0"/>
                  </a:moveTo>
                  <a:cubicBezTo>
                    <a:pt x="434" y="0"/>
                    <a:pt x="400" y="0"/>
                    <a:pt x="367" y="34"/>
                  </a:cubicBezTo>
                  <a:cubicBezTo>
                    <a:pt x="300" y="67"/>
                    <a:pt x="267" y="100"/>
                    <a:pt x="234" y="167"/>
                  </a:cubicBezTo>
                  <a:cubicBezTo>
                    <a:pt x="167" y="234"/>
                    <a:pt x="134" y="267"/>
                    <a:pt x="100" y="334"/>
                  </a:cubicBezTo>
                  <a:cubicBezTo>
                    <a:pt x="67" y="401"/>
                    <a:pt x="33" y="501"/>
                    <a:pt x="33" y="567"/>
                  </a:cubicBezTo>
                  <a:cubicBezTo>
                    <a:pt x="0" y="634"/>
                    <a:pt x="0" y="701"/>
                    <a:pt x="0" y="801"/>
                  </a:cubicBezTo>
                  <a:cubicBezTo>
                    <a:pt x="0" y="868"/>
                    <a:pt x="0" y="934"/>
                    <a:pt x="33" y="968"/>
                  </a:cubicBezTo>
                  <a:cubicBezTo>
                    <a:pt x="33" y="1034"/>
                    <a:pt x="67" y="1068"/>
                    <a:pt x="100" y="1101"/>
                  </a:cubicBezTo>
                  <a:cubicBezTo>
                    <a:pt x="134" y="1134"/>
                    <a:pt x="167" y="1168"/>
                    <a:pt x="234" y="1168"/>
                  </a:cubicBezTo>
                  <a:cubicBezTo>
                    <a:pt x="267" y="1168"/>
                    <a:pt x="300" y="1168"/>
                    <a:pt x="367" y="1134"/>
                  </a:cubicBezTo>
                  <a:cubicBezTo>
                    <a:pt x="400" y="1101"/>
                    <a:pt x="467" y="1068"/>
                    <a:pt x="500" y="1001"/>
                  </a:cubicBezTo>
                  <a:cubicBezTo>
                    <a:pt x="534" y="934"/>
                    <a:pt x="567" y="901"/>
                    <a:pt x="601" y="834"/>
                  </a:cubicBezTo>
                  <a:cubicBezTo>
                    <a:pt x="634" y="767"/>
                    <a:pt x="667" y="667"/>
                    <a:pt x="667" y="601"/>
                  </a:cubicBezTo>
                  <a:cubicBezTo>
                    <a:pt x="701" y="534"/>
                    <a:pt x="701" y="467"/>
                    <a:pt x="701" y="367"/>
                  </a:cubicBezTo>
                  <a:cubicBezTo>
                    <a:pt x="701" y="300"/>
                    <a:pt x="701" y="234"/>
                    <a:pt x="667" y="200"/>
                  </a:cubicBezTo>
                  <a:cubicBezTo>
                    <a:pt x="667" y="134"/>
                    <a:pt x="634" y="100"/>
                    <a:pt x="601" y="67"/>
                  </a:cubicBezTo>
                  <a:cubicBezTo>
                    <a:pt x="567" y="34"/>
                    <a:pt x="534" y="0"/>
                    <a:pt x="500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137"/>
            <p:cNvSpPr/>
            <p:nvPr/>
          </p:nvSpPr>
          <p:spPr>
            <a:xfrm>
              <a:off x="3661125" y="2517250"/>
              <a:ext cx="17525" cy="29200"/>
            </a:xfrm>
            <a:custGeom>
              <a:avLst/>
              <a:gdLst/>
              <a:ahLst/>
              <a:cxnLst/>
              <a:rect l="l" t="t" r="r" b="b"/>
              <a:pathLst>
                <a:path w="701" h="1168" extrusionOk="0">
                  <a:moveTo>
                    <a:pt x="501" y="0"/>
                  </a:moveTo>
                  <a:cubicBezTo>
                    <a:pt x="467" y="0"/>
                    <a:pt x="401" y="34"/>
                    <a:pt x="367" y="34"/>
                  </a:cubicBezTo>
                  <a:cubicBezTo>
                    <a:pt x="300" y="67"/>
                    <a:pt x="267" y="134"/>
                    <a:pt x="234" y="167"/>
                  </a:cubicBezTo>
                  <a:cubicBezTo>
                    <a:pt x="167" y="234"/>
                    <a:pt x="134" y="300"/>
                    <a:pt x="100" y="367"/>
                  </a:cubicBezTo>
                  <a:cubicBezTo>
                    <a:pt x="67" y="434"/>
                    <a:pt x="67" y="501"/>
                    <a:pt x="34" y="567"/>
                  </a:cubicBezTo>
                  <a:cubicBezTo>
                    <a:pt x="34" y="634"/>
                    <a:pt x="0" y="701"/>
                    <a:pt x="0" y="801"/>
                  </a:cubicBezTo>
                  <a:cubicBezTo>
                    <a:pt x="0" y="868"/>
                    <a:pt x="34" y="934"/>
                    <a:pt x="34" y="1001"/>
                  </a:cubicBezTo>
                  <a:cubicBezTo>
                    <a:pt x="67" y="1034"/>
                    <a:pt x="67" y="1068"/>
                    <a:pt x="100" y="1134"/>
                  </a:cubicBezTo>
                  <a:cubicBezTo>
                    <a:pt x="134" y="1134"/>
                    <a:pt x="167" y="1168"/>
                    <a:pt x="234" y="1168"/>
                  </a:cubicBezTo>
                  <a:cubicBezTo>
                    <a:pt x="267" y="1168"/>
                    <a:pt x="334" y="1168"/>
                    <a:pt x="367" y="1134"/>
                  </a:cubicBezTo>
                  <a:cubicBezTo>
                    <a:pt x="401" y="1101"/>
                    <a:pt x="467" y="1068"/>
                    <a:pt x="501" y="1001"/>
                  </a:cubicBezTo>
                  <a:cubicBezTo>
                    <a:pt x="534" y="968"/>
                    <a:pt x="567" y="901"/>
                    <a:pt x="601" y="834"/>
                  </a:cubicBezTo>
                  <a:cubicBezTo>
                    <a:pt x="634" y="767"/>
                    <a:pt x="667" y="701"/>
                    <a:pt x="701" y="601"/>
                  </a:cubicBezTo>
                  <a:cubicBezTo>
                    <a:pt x="701" y="534"/>
                    <a:pt x="701" y="467"/>
                    <a:pt x="701" y="401"/>
                  </a:cubicBezTo>
                  <a:cubicBezTo>
                    <a:pt x="701" y="334"/>
                    <a:pt x="701" y="267"/>
                    <a:pt x="701" y="200"/>
                  </a:cubicBezTo>
                  <a:cubicBezTo>
                    <a:pt x="667" y="134"/>
                    <a:pt x="634" y="100"/>
                    <a:pt x="601" y="67"/>
                  </a:cubicBezTo>
                  <a:cubicBezTo>
                    <a:pt x="567" y="34"/>
                    <a:pt x="534" y="0"/>
                    <a:pt x="501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137"/>
            <p:cNvSpPr/>
            <p:nvPr/>
          </p:nvSpPr>
          <p:spPr>
            <a:xfrm>
              <a:off x="3701150" y="2493900"/>
              <a:ext cx="18375" cy="29200"/>
            </a:xfrm>
            <a:custGeom>
              <a:avLst/>
              <a:gdLst/>
              <a:ahLst/>
              <a:cxnLst/>
              <a:rect l="l" t="t" r="r" b="b"/>
              <a:pathLst>
                <a:path w="735" h="1168" extrusionOk="0">
                  <a:moveTo>
                    <a:pt x="501" y="0"/>
                  </a:moveTo>
                  <a:cubicBezTo>
                    <a:pt x="467" y="0"/>
                    <a:pt x="401" y="34"/>
                    <a:pt x="367" y="67"/>
                  </a:cubicBezTo>
                  <a:cubicBezTo>
                    <a:pt x="334" y="67"/>
                    <a:pt x="267" y="134"/>
                    <a:pt x="234" y="167"/>
                  </a:cubicBezTo>
                  <a:cubicBezTo>
                    <a:pt x="201" y="234"/>
                    <a:pt x="167" y="300"/>
                    <a:pt x="134" y="367"/>
                  </a:cubicBezTo>
                  <a:cubicBezTo>
                    <a:pt x="100" y="434"/>
                    <a:pt x="67" y="501"/>
                    <a:pt x="34" y="567"/>
                  </a:cubicBezTo>
                  <a:cubicBezTo>
                    <a:pt x="34" y="634"/>
                    <a:pt x="34" y="734"/>
                    <a:pt x="34" y="801"/>
                  </a:cubicBezTo>
                  <a:cubicBezTo>
                    <a:pt x="0" y="868"/>
                    <a:pt x="34" y="934"/>
                    <a:pt x="34" y="1001"/>
                  </a:cubicBezTo>
                  <a:cubicBezTo>
                    <a:pt x="67" y="1034"/>
                    <a:pt x="100" y="1101"/>
                    <a:pt x="134" y="1134"/>
                  </a:cubicBezTo>
                  <a:cubicBezTo>
                    <a:pt x="167" y="1168"/>
                    <a:pt x="201" y="1168"/>
                    <a:pt x="234" y="1168"/>
                  </a:cubicBezTo>
                  <a:cubicBezTo>
                    <a:pt x="267" y="1168"/>
                    <a:pt x="334" y="1168"/>
                    <a:pt x="367" y="1134"/>
                  </a:cubicBezTo>
                  <a:cubicBezTo>
                    <a:pt x="434" y="1101"/>
                    <a:pt x="467" y="1068"/>
                    <a:pt x="501" y="1034"/>
                  </a:cubicBezTo>
                  <a:cubicBezTo>
                    <a:pt x="567" y="968"/>
                    <a:pt x="601" y="901"/>
                    <a:pt x="634" y="834"/>
                  </a:cubicBezTo>
                  <a:cubicBezTo>
                    <a:pt x="668" y="767"/>
                    <a:pt x="668" y="701"/>
                    <a:pt x="701" y="634"/>
                  </a:cubicBezTo>
                  <a:cubicBezTo>
                    <a:pt x="701" y="534"/>
                    <a:pt x="734" y="467"/>
                    <a:pt x="734" y="401"/>
                  </a:cubicBezTo>
                  <a:cubicBezTo>
                    <a:pt x="734" y="334"/>
                    <a:pt x="701" y="267"/>
                    <a:pt x="701" y="200"/>
                  </a:cubicBezTo>
                  <a:cubicBezTo>
                    <a:pt x="668" y="134"/>
                    <a:pt x="668" y="100"/>
                    <a:pt x="634" y="67"/>
                  </a:cubicBezTo>
                  <a:cubicBezTo>
                    <a:pt x="601" y="34"/>
                    <a:pt x="567" y="0"/>
                    <a:pt x="501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137"/>
            <p:cNvSpPr/>
            <p:nvPr/>
          </p:nvSpPr>
          <p:spPr>
            <a:xfrm>
              <a:off x="3372575" y="2810000"/>
              <a:ext cx="466200" cy="541975"/>
            </a:xfrm>
            <a:custGeom>
              <a:avLst/>
              <a:gdLst/>
              <a:ahLst/>
              <a:cxnLst/>
              <a:rect l="l" t="t" r="r" b="b"/>
              <a:pathLst>
                <a:path w="18648" h="21679" extrusionOk="0">
                  <a:moveTo>
                    <a:pt x="18159" y="1"/>
                  </a:moveTo>
                  <a:cubicBezTo>
                    <a:pt x="18036" y="1"/>
                    <a:pt x="17896" y="43"/>
                    <a:pt x="17747" y="132"/>
                  </a:cubicBezTo>
                  <a:lnTo>
                    <a:pt x="901" y="9806"/>
                  </a:lnTo>
                  <a:cubicBezTo>
                    <a:pt x="368" y="10173"/>
                    <a:pt x="34" y="10740"/>
                    <a:pt x="1" y="11373"/>
                  </a:cubicBezTo>
                  <a:lnTo>
                    <a:pt x="1" y="21047"/>
                  </a:lnTo>
                  <a:cubicBezTo>
                    <a:pt x="1" y="21445"/>
                    <a:pt x="198" y="21679"/>
                    <a:pt x="489" y="21679"/>
                  </a:cubicBezTo>
                  <a:cubicBezTo>
                    <a:pt x="612" y="21679"/>
                    <a:pt x="752" y="21637"/>
                    <a:pt x="901" y="21547"/>
                  </a:cubicBezTo>
                  <a:lnTo>
                    <a:pt x="17747" y="11840"/>
                  </a:lnTo>
                  <a:cubicBezTo>
                    <a:pt x="18280" y="11507"/>
                    <a:pt x="18614" y="10906"/>
                    <a:pt x="18647" y="10273"/>
                  </a:cubicBezTo>
                  <a:lnTo>
                    <a:pt x="18647" y="632"/>
                  </a:lnTo>
                  <a:cubicBezTo>
                    <a:pt x="18647" y="234"/>
                    <a:pt x="18450" y="1"/>
                    <a:pt x="18159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137"/>
            <p:cNvSpPr/>
            <p:nvPr/>
          </p:nvSpPr>
          <p:spPr>
            <a:xfrm>
              <a:off x="3420125" y="3076800"/>
              <a:ext cx="20850" cy="62375"/>
            </a:xfrm>
            <a:custGeom>
              <a:avLst/>
              <a:gdLst/>
              <a:ahLst/>
              <a:cxnLst/>
              <a:rect l="l" t="t" r="r" b="b"/>
              <a:pathLst>
                <a:path w="834" h="2495" extrusionOk="0">
                  <a:moveTo>
                    <a:pt x="801" y="1"/>
                  </a:moveTo>
                  <a:lnTo>
                    <a:pt x="33" y="435"/>
                  </a:lnTo>
                  <a:cubicBezTo>
                    <a:pt x="33" y="435"/>
                    <a:pt x="0" y="468"/>
                    <a:pt x="0" y="468"/>
                  </a:cubicBezTo>
                  <a:cubicBezTo>
                    <a:pt x="0" y="501"/>
                    <a:pt x="0" y="535"/>
                    <a:pt x="0" y="535"/>
                  </a:cubicBezTo>
                  <a:lnTo>
                    <a:pt x="0" y="2436"/>
                  </a:lnTo>
                  <a:cubicBezTo>
                    <a:pt x="0" y="2436"/>
                    <a:pt x="0" y="2469"/>
                    <a:pt x="0" y="2469"/>
                  </a:cubicBezTo>
                  <a:cubicBezTo>
                    <a:pt x="0" y="2486"/>
                    <a:pt x="8" y="2494"/>
                    <a:pt x="17" y="2494"/>
                  </a:cubicBezTo>
                  <a:cubicBezTo>
                    <a:pt x="25" y="2494"/>
                    <a:pt x="33" y="2486"/>
                    <a:pt x="33" y="2469"/>
                  </a:cubicBezTo>
                  <a:lnTo>
                    <a:pt x="801" y="2036"/>
                  </a:lnTo>
                  <a:cubicBezTo>
                    <a:pt x="801" y="2036"/>
                    <a:pt x="834" y="2002"/>
                    <a:pt x="834" y="2002"/>
                  </a:cubicBezTo>
                  <a:cubicBezTo>
                    <a:pt x="834" y="1969"/>
                    <a:pt x="834" y="1936"/>
                    <a:pt x="834" y="1936"/>
                  </a:cubicBezTo>
                  <a:lnTo>
                    <a:pt x="834" y="1836"/>
                  </a:lnTo>
                  <a:cubicBezTo>
                    <a:pt x="834" y="1802"/>
                    <a:pt x="834" y="1802"/>
                    <a:pt x="834" y="1769"/>
                  </a:cubicBezTo>
                  <a:lnTo>
                    <a:pt x="801" y="1769"/>
                  </a:lnTo>
                  <a:lnTo>
                    <a:pt x="167" y="2169"/>
                  </a:lnTo>
                  <a:lnTo>
                    <a:pt x="167" y="1502"/>
                  </a:lnTo>
                  <a:lnTo>
                    <a:pt x="734" y="1168"/>
                  </a:lnTo>
                  <a:cubicBezTo>
                    <a:pt x="767" y="1168"/>
                    <a:pt x="767" y="1135"/>
                    <a:pt x="767" y="1135"/>
                  </a:cubicBezTo>
                  <a:cubicBezTo>
                    <a:pt x="801" y="1102"/>
                    <a:pt x="801" y="1102"/>
                    <a:pt x="767" y="1068"/>
                  </a:cubicBezTo>
                  <a:lnTo>
                    <a:pt x="767" y="968"/>
                  </a:lnTo>
                  <a:cubicBezTo>
                    <a:pt x="801" y="935"/>
                    <a:pt x="801" y="935"/>
                    <a:pt x="767" y="935"/>
                  </a:cubicBezTo>
                  <a:cubicBezTo>
                    <a:pt x="767" y="918"/>
                    <a:pt x="767" y="910"/>
                    <a:pt x="763" y="910"/>
                  </a:cubicBezTo>
                  <a:cubicBezTo>
                    <a:pt x="759" y="910"/>
                    <a:pt x="751" y="918"/>
                    <a:pt x="734" y="935"/>
                  </a:cubicBezTo>
                  <a:lnTo>
                    <a:pt x="167" y="1269"/>
                  </a:lnTo>
                  <a:lnTo>
                    <a:pt x="167" y="635"/>
                  </a:lnTo>
                  <a:lnTo>
                    <a:pt x="801" y="268"/>
                  </a:lnTo>
                  <a:cubicBezTo>
                    <a:pt x="801" y="268"/>
                    <a:pt x="801" y="268"/>
                    <a:pt x="834" y="234"/>
                  </a:cubicBezTo>
                  <a:cubicBezTo>
                    <a:pt x="834" y="201"/>
                    <a:pt x="834" y="201"/>
                    <a:pt x="834" y="168"/>
                  </a:cubicBezTo>
                  <a:lnTo>
                    <a:pt x="834" y="68"/>
                  </a:lnTo>
                  <a:cubicBezTo>
                    <a:pt x="834" y="34"/>
                    <a:pt x="834" y="34"/>
                    <a:pt x="834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137"/>
            <p:cNvSpPr/>
            <p:nvPr/>
          </p:nvSpPr>
          <p:spPr>
            <a:xfrm>
              <a:off x="3445975" y="3074300"/>
              <a:ext cx="22525" cy="50075"/>
            </a:xfrm>
            <a:custGeom>
              <a:avLst/>
              <a:gdLst/>
              <a:ahLst/>
              <a:cxnLst/>
              <a:rect l="l" t="t" r="r" b="b"/>
              <a:pathLst>
                <a:path w="901" h="2003" extrusionOk="0">
                  <a:moveTo>
                    <a:pt x="834" y="1"/>
                  </a:moveTo>
                  <a:lnTo>
                    <a:pt x="767" y="68"/>
                  </a:lnTo>
                  <a:cubicBezTo>
                    <a:pt x="734" y="68"/>
                    <a:pt x="734" y="68"/>
                    <a:pt x="701" y="101"/>
                  </a:cubicBezTo>
                  <a:lnTo>
                    <a:pt x="701" y="134"/>
                  </a:lnTo>
                  <a:lnTo>
                    <a:pt x="467" y="768"/>
                  </a:lnTo>
                  <a:lnTo>
                    <a:pt x="200" y="435"/>
                  </a:lnTo>
                  <a:lnTo>
                    <a:pt x="200" y="401"/>
                  </a:lnTo>
                  <a:lnTo>
                    <a:pt x="134" y="401"/>
                  </a:lnTo>
                  <a:lnTo>
                    <a:pt x="67" y="468"/>
                  </a:lnTo>
                  <a:cubicBezTo>
                    <a:pt x="33" y="468"/>
                    <a:pt x="33" y="501"/>
                    <a:pt x="33" y="501"/>
                  </a:cubicBezTo>
                  <a:cubicBezTo>
                    <a:pt x="33" y="535"/>
                    <a:pt x="33" y="535"/>
                    <a:pt x="33" y="568"/>
                  </a:cubicBezTo>
                  <a:cubicBezTo>
                    <a:pt x="33" y="568"/>
                    <a:pt x="33" y="568"/>
                    <a:pt x="33" y="601"/>
                  </a:cubicBezTo>
                  <a:lnTo>
                    <a:pt x="367" y="1035"/>
                  </a:lnTo>
                  <a:lnTo>
                    <a:pt x="0" y="1902"/>
                  </a:lnTo>
                  <a:cubicBezTo>
                    <a:pt x="0" y="1936"/>
                    <a:pt x="0" y="1936"/>
                    <a:pt x="0" y="1969"/>
                  </a:cubicBezTo>
                  <a:cubicBezTo>
                    <a:pt x="0" y="1969"/>
                    <a:pt x="0" y="1969"/>
                    <a:pt x="0" y="2002"/>
                  </a:cubicBezTo>
                  <a:lnTo>
                    <a:pt x="33" y="2002"/>
                  </a:lnTo>
                  <a:lnTo>
                    <a:pt x="134" y="1936"/>
                  </a:lnTo>
                  <a:cubicBezTo>
                    <a:pt x="134" y="1936"/>
                    <a:pt x="167" y="1902"/>
                    <a:pt x="167" y="1902"/>
                  </a:cubicBezTo>
                  <a:lnTo>
                    <a:pt x="167" y="1869"/>
                  </a:lnTo>
                  <a:lnTo>
                    <a:pt x="434" y="1168"/>
                  </a:lnTo>
                  <a:lnTo>
                    <a:pt x="701" y="1569"/>
                  </a:lnTo>
                  <a:lnTo>
                    <a:pt x="767" y="1569"/>
                  </a:lnTo>
                  <a:lnTo>
                    <a:pt x="867" y="1535"/>
                  </a:lnTo>
                  <a:cubicBezTo>
                    <a:pt x="867" y="1502"/>
                    <a:pt x="867" y="1502"/>
                    <a:pt x="867" y="1469"/>
                  </a:cubicBezTo>
                  <a:cubicBezTo>
                    <a:pt x="901" y="1469"/>
                    <a:pt x="901" y="1435"/>
                    <a:pt x="867" y="1435"/>
                  </a:cubicBezTo>
                  <a:cubicBezTo>
                    <a:pt x="867" y="1402"/>
                    <a:pt x="867" y="1402"/>
                    <a:pt x="867" y="1402"/>
                  </a:cubicBezTo>
                  <a:lnTo>
                    <a:pt x="534" y="935"/>
                  </a:lnTo>
                  <a:lnTo>
                    <a:pt x="867" y="101"/>
                  </a:lnTo>
                  <a:cubicBezTo>
                    <a:pt x="867" y="68"/>
                    <a:pt x="867" y="68"/>
                    <a:pt x="867" y="34"/>
                  </a:cubicBezTo>
                  <a:cubicBezTo>
                    <a:pt x="867" y="34"/>
                    <a:pt x="867" y="1"/>
                    <a:pt x="867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137"/>
            <p:cNvSpPr/>
            <p:nvPr/>
          </p:nvSpPr>
          <p:spPr>
            <a:xfrm>
              <a:off x="3474325" y="3061800"/>
              <a:ext cx="21700" cy="59850"/>
            </a:xfrm>
            <a:custGeom>
              <a:avLst/>
              <a:gdLst/>
              <a:ahLst/>
              <a:cxnLst/>
              <a:rect l="l" t="t" r="r" b="b"/>
              <a:pathLst>
                <a:path w="868" h="2394" extrusionOk="0">
                  <a:moveTo>
                    <a:pt x="526" y="284"/>
                  </a:moveTo>
                  <a:cubicBezTo>
                    <a:pt x="559" y="284"/>
                    <a:pt x="584" y="301"/>
                    <a:pt x="601" y="334"/>
                  </a:cubicBezTo>
                  <a:cubicBezTo>
                    <a:pt x="667" y="401"/>
                    <a:pt x="701" y="501"/>
                    <a:pt x="701" y="601"/>
                  </a:cubicBezTo>
                  <a:lnTo>
                    <a:pt x="701" y="768"/>
                  </a:lnTo>
                  <a:cubicBezTo>
                    <a:pt x="701" y="901"/>
                    <a:pt x="667" y="1035"/>
                    <a:pt x="601" y="1135"/>
                  </a:cubicBezTo>
                  <a:cubicBezTo>
                    <a:pt x="567" y="1235"/>
                    <a:pt x="501" y="1335"/>
                    <a:pt x="401" y="1368"/>
                  </a:cubicBezTo>
                  <a:cubicBezTo>
                    <a:pt x="384" y="1402"/>
                    <a:pt x="351" y="1418"/>
                    <a:pt x="317" y="1418"/>
                  </a:cubicBezTo>
                  <a:cubicBezTo>
                    <a:pt x="284" y="1418"/>
                    <a:pt x="250" y="1402"/>
                    <a:pt x="234" y="1368"/>
                  </a:cubicBezTo>
                  <a:cubicBezTo>
                    <a:pt x="167" y="1301"/>
                    <a:pt x="134" y="1201"/>
                    <a:pt x="134" y="1101"/>
                  </a:cubicBezTo>
                  <a:lnTo>
                    <a:pt x="134" y="901"/>
                  </a:lnTo>
                  <a:cubicBezTo>
                    <a:pt x="134" y="768"/>
                    <a:pt x="167" y="634"/>
                    <a:pt x="234" y="534"/>
                  </a:cubicBezTo>
                  <a:cubicBezTo>
                    <a:pt x="267" y="434"/>
                    <a:pt x="334" y="367"/>
                    <a:pt x="401" y="334"/>
                  </a:cubicBezTo>
                  <a:cubicBezTo>
                    <a:pt x="451" y="301"/>
                    <a:pt x="492" y="284"/>
                    <a:pt x="526" y="284"/>
                  </a:cubicBezTo>
                  <a:close/>
                  <a:moveTo>
                    <a:pt x="601" y="1"/>
                  </a:moveTo>
                  <a:cubicBezTo>
                    <a:pt x="534" y="1"/>
                    <a:pt x="501" y="1"/>
                    <a:pt x="434" y="34"/>
                  </a:cubicBezTo>
                  <a:cubicBezTo>
                    <a:pt x="367" y="101"/>
                    <a:pt x="300" y="134"/>
                    <a:pt x="267" y="201"/>
                  </a:cubicBezTo>
                  <a:cubicBezTo>
                    <a:pt x="200" y="267"/>
                    <a:pt x="167" y="334"/>
                    <a:pt x="134" y="401"/>
                  </a:cubicBezTo>
                  <a:lnTo>
                    <a:pt x="134" y="334"/>
                  </a:lnTo>
                  <a:cubicBezTo>
                    <a:pt x="134" y="301"/>
                    <a:pt x="134" y="301"/>
                    <a:pt x="134" y="267"/>
                  </a:cubicBezTo>
                  <a:lnTo>
                    <a:pt x="100" y="267"/>
                  </a:lnTo>
                  <a:lnTo>
                    <a:pt x="34" y="301"/>
                  </a:lnTo>
                  <a:cubicBezTo>
                    <a:pt x="34" y="334"/>
                    <a:pt x="0" y="334"/>
                    <a:pt x="0" y="367"/>
                  </a:cubicBezTo>
                  <a:cubicBezTo>
                    <a:pt x="0" y="367"/>
                    <a:pt x="0" y="401"/>
                    <a:pt x="0" y="434"/>
                  </a:cubicBezTo>
                  <a:lnTo>
                    <a:pt x="0" y="2336"/>
                  </a:lnTo>
                  <a:cubicBezTo>
                    <a:pt x="0" y="2369"/>
                    <a:pt x="0" y="2369"/>
                    <a:pt x="0" y="2369"/>
                  </a:cubicBezTo>
                  <a:cubicBezTo>
                    <a:pt x="0" y="2386"/>
                    <a:pt x="9" y="2394"/>
                    <a:pt x="17" y="2394"/>
                  </a:cubicBezTo>
                  <a:cubicBezTo>
                    <a:pt x="25" y="2394"/>
                    <a:pt x="34" y="2386"/>
                    <a:pt x="34" y="2369"/>
                  </a:cubicBezTo>
                  <a:lnTo>
                    <a:pt x="100" y="2336"/>
                  </a:lnTo>
                  <a:cubicBezTo>
                    <a:pt x="134" y="2336"/>
                    <a:pt x="134" y="2336"/>
                    <a:pt x="134" y="2302"/>
                  </a:cubicBezTo>
                  <a:cubicBezTo>
                    <a:pt x="134" y="2269"/>
                    <a:pt x="134" y="2269"/>
                    <a:pt x="134" y="2235"/>
                  </a:cubicBezTo>
                  <a:lnTo>
                    <a:pt x="134" y="1602"/>
                  </a:lnTo>
                  <a:cubicBezTo>
                    <a:pt x="167" y="1635"/>
                    <a:pt x="200" y="1668"/>
                    <a:pt x="267" y="1668"/>
                  </a:cubicBezTo>
                  <a:cubicBezTo>
                    <a:pt x="300" y="1668"/>
                    <a:pt x="401" y="1668"/>
                    <a:pt x="434" y="1635"/>
                  </a:cubicBezTo>
                  <a:cubicBezTo>
                    <a:pt x="501" y="1568"/>
                    <a:pt x="567" y="1535"/>
                    <a:pt x="601" y="1468"/>
                  </a:cubicBezTo>
                  <a:cubicBezTo>
                    <a:pt x="667" y="1402"/>
                    <a:pt x="701" y="1335"/>
                    <a:pt x="734" y="1268"/>
                  </a:cubicBezTo>
                  <a:cubicBezTo>
                    <a:pt x="767" y="1168"/>
                    <a:pt x="801" y="1101"/>
                    <a:pt x="834" y="1001"/>
                  </a:cubicBezTo>
                  <a:cubicBezTo>
                    <a:pt x="868" y="901"/>
                    <a:pt x="868" y="801"/>
                    <a:pt x="868" y="668"/>
                  </a:cubicBezTo>
                  <a:lnTo>
                    <a:pt x="868" y="601"/>
                  </a:lnTo>
                  <a:lnTo>
                    <a:pt x="868" y="501"/>
                  </a:lnTo>
                  <a:cubicBezTo>
                    <a:pt x="868" y="401"/>
                    <a:pt x="868" y="301"/>
                    <a:pt x="834" y="234"/>
                  </a:cubicBezTo>
                  <a:cubicBezTo>
                    <a:pt x="801" y="167"/>
                    <a:pt x="767" y="101"/>
                    <a:pt x="734" y="67"/>
                  </a:cubicBezTo>
                  <a:cubicBezTo>
                    <a:pt x="701" y="34"/>
                    <a:pt x="667" y="1"/>
                    <a:pt x="60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137"/>
            <p:cNvSpPr/>
            <p:nvPr/>
          </p:nvSpPr>
          <p:spPr>
            <a:xfrm>
              <a:off x="3501850" y="3037625"/>
              <a:ext cx="5025" cy="53400"/>
            </a:xfrm>
            <a:custGeom>
              <a:avLst/>
              <a:gdLst/>
              <a:ahLst/>
              <a:cxnLst/>
              <a:rect l="l" t="t" r="r" b="b"/>
              <a:pathLst>
                <a:path w="201" h="2136" extrusionOk="0">
                  <a:moveTo>
                    <a:pt x="167" y="0"/>
                  </a:moveTo>
                  <a:lnTo>
                    <a:pt x="67" y="67"/>
                  </a:lnTo>
                  <a:cubicBezTo>
                    <a:pt x="33" y="100"/>
                    <a:pt x="33" y="100"/>
                    <a:pt x="33" y="100"/>
                  </a:cubicBezTo>
                  <a:cubicBezTo>
                    <a:pt x="33" y="134"/>
                    <a:pt x="33" y="167"/>
                    <a:pt x="33" y="200"/>
                  </a:cubicBezTo>
                  <a:lnTo>
                    <a:pt x="33" y="367"/>
                  </a:lnTo>
                  <a:cubicBezTo>
                    <a:pt x="0" y="367"/>
                    <a:pt x="0" y="400"/>
                    <a:pt x="33" y="400"/>
                  </a:cubicBezTo>
                  <a:lnTo>
                    <a:pt x="67" y="400"/>
                  </a:lnTo>
                  <a:lnTo>
                    <a:pt x="167" y="334"/>
                  </a:lnTo>
                  <a:cubicBezTo>
                    <a:pt x="167" y="334"/>
                    <a:pt x="200" y="300"/>
                    <a:pt x="200" y="300"/>
                  </a:cubicBezTo>
                  <a:cubicBezTo>
                    <a:pt x="200" y="267"/>
                    <a:pt x="200" y="267"/>
                    <a:pt x="200" y="234"/>
                  </a:cubicBezTo>
                  <a:lnTo>
                    <a:pt x="200" y="67"/>
                  </a:lnTo>
                  <a:cubicBezTo>
                    <a:pt x="200" y="34"/>
                    <a:pt x="200" y="34"/>
                    <a:pt x="200" y="0"/>
                  </a:cubicBezTo>
                  <a:close/>
                  <a:moveTo>
                    <a:pt x="167" y="601"/>
                  </a:moveTo>
                  <a:lnTo>
                    <a:pt x="100" y="634"/>
                  </a:lnTo>
                  <a:cubicBezTo>
                    <a:pt x="67" y="634"/>
                    <a:pt x="67" y="634"/>
                    <a:pt x="67" y="667"/>
                  </a:cubicBezTo>
                  <a:cubicBezTo>
                    <a:pt x="67" y="701"/>
                    <a:pt x="67" y="701"/>
                    <a:pt x="67" y="734"/>
                  </a:cubicBezTo>
                  <a:lnTo>
                    <a:pt x="67" y="2102"/>
                  </a:lnTo>
                  <a:cubicBezTo>
                    <a:pt x="67" y="2102"/>
                    <a:pt x="67" y="2135"/>
                    <a:pt x="67" y="2135"/>
                  </a:cubicBezTo>
                  <a:lnTo>
                    <a:pt x="100" y="2135"/>
                  </a:lnTo>
                  <a:lnTo>
                    <a:pt x="167" y="2102"/>
                  </a:lnTo>
                  <a:cubicBezTo>
                    <a:pt x="200" y="2102"/>
                    <a:pt x="200" y="2068"/>
                    <a:pt x="200" y="2068"/>
                  </a:cubicBezTo>
                  <a:cubicBezTo>
                    <a:pt x="200" y="2035"/>
                    <a:pt x="200" y="2002"/>
                    <a:pt x="200" y="2002"/>
                  </a:cubicBezTo>
                  <a:lnTo>
                    <a:pt x="200" y="634"/>
                  </a:lnTo>
                  <a:cubicBezTo>
                    <a:pt x="200" y="601"/>
                    <a:pt x="200" y="601"/>
                    <a:pt x="200" y="60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137"/>
            <p:cNvSpPr/>
            <p:nvPr/>
          </p:nvSpPr>
          <p:spPr>
            <a:xfrm>
              <a:off x="3514350" y="3039500"/>
              <a:ext cx="13375" cy="44850"/>
            </a:xfrm>
            <a:custGeom>
              <a:avLst/>
              <a:gdLst/>
              <a:ahLst/>
              <a:cxnLst/>
              <a:rect l="l" t="t" r="r" b="b"/>
              <a:pathLst>
                <a:path w="535" h="1794" extrusionOk="0">
                  <a:moveTo>
                    <a:pt x="501" y="0"/>
                  </a:moveTo>
                  <a:cubicBezTo>
                    <a:pt x="492" y="0"/>
                    <a:pt x="484" y="9"/>
                    <a:pt x="467" y="25"/>
                  </a:cubicBezTo>
                  <a:lnTo>
                    <a:pt x="401" y="59"/>
                  </a:lnTo>
                  <a:cubicBezTo>
                    <a:pt x="334" y="92"/>
                    <a:pt x="267" y="159"/>
                    <a:pt x="234" y="192"/>
                  </a:cubicBezTo>
                  <a:cubicBezTo>
                    <a:pt x="201" y="259"/>
                    <a:pt x="167" y="292"/>
                    <a:pt x="167" y="359"/>
                  </a:cubicBezTo>
                  <a:lnTo>
                    <a:pt x="167" y="292"/>
                  </a:lnTo>
                  <a:cubicBezTo>
                    <a:pt x="167" y="259"/>
                    <a:pt x="167" y="259"/>
                    <a:pt x="167" y="225"/>
                  </a:cubicBezTo>
                  <a:lnTo>
                    <a:pt x="100" y="225"/>
                  </a:lnTo>
                  <a:lnTo>
                    <a:pt x="34" y="292"/>
                  </a:lnTo>
                  <a:cubicBezTo>
                    <a:pt x="34" y="292"/>
                    <a:pt x="0" y="292"/>
                    <a:pt x="0" y="325"/>
                  </a:cubicBezTo>
                  <a:cubicBezTo>
                    <a:pt x="0" y="359"/>
                    <a:pt x="0" y="359"/>
                    <a:pt x="0" y="392"/>
                  </a:cubicBezTo>
                  <a:lnTo>
                    <a:pt x="0" y="1760"/>
                  </a:lnTo>
                  <a:cubicBezTo>
                    <a:pt x="0" y="1760"/>
                    <a:pt x="0" y="1793"/>
                    <a:pt x="0" y="1793"/>
                  </a:cubicBezTo>
                  <a:lnTo>
                    <a:pt x="34" y="1793"/>
                  </a:lnTo>
                  <a:lnTo>
                    <a:pt x="100" y="1760"/>
                  </a:lnTo>
                  <a:cubicBezTo>
                    <a:pt x="167" y="1726"/>
                    <a:pt x="167" y="1726"/>
                    <a:pt x="167" y="1693"/>
                  </a:cubicBezTo>
                  <a:cubicBezTo>
                    <a:pt x="167" y="1693"/>
                    <a:pt x="167" y="1660"/>
                    <a:pt x="167" y="1660"/>
                  </a:cubicBezTo>
                  <a:lnTo>
                    <a:pt x="167" y="792"/>
                  </a:lnTo>
                  <a:cubicBezTo>
                    <a:pt x="134" y="592"/>
                    <a:pt x="201" y="426"/>
                    <a:pt x="367" y="325"/>
                  </a:cubicBezTo>
                  <a:lnTo>
                    <a:pt x="467" y="259"/>
                  </a:lnTo>
                  <a:cubicBezTo>
                    <a:pt x="534" y="259"/>
                    <a:pt x="534" y="259"/>
                    <a:pt x="534" y="225"/>
                  </a:cubicBezTo>
                  <a:cubicBezTo>
                    <a:pt x="534" y="192"/>
                    <a:pt x="534" y="192"/>
                    <a:pt x="534" y="159"/>
                  </a:cubicBezTo>
                  <a:lnTo>
                    <a:pt x="534" y="59"/>
                  </a:lnTo>
                  <a:cubicBezTo>
                    <a:pt x="534" y="59"/>
                    <a:pt x="534" y="25"/>
                    <a:pt x="534" y="25"/>
                  </a:cubicBezTo>
                  <a:cubicBezTo>
                    <a:pt x="517" y="9"/>
                    <a:pt x="509" y="0"/>
                    <a:pt x="50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137"/>
            <p:cNvSpPr/>
            <p:nvPr/>
          </p:nvSpPr>
          <p:spPr>
            <a:xfrm>
              <a:off x="3530200" y="3029275"/>
              <a:ext cx="20875" cy="43400"/>
            </a:xfrm>
            <a:custGeom>
              <a:avLst/>
              <a:gdLst/>
              <a:ahLst/>
              <a:cxnLst/>
              <a:rect l="l" t="t" r="r" b="b"/>
              <a:pathLst>
                <a:path w="835" h="1736" extrusionOk="0">
                  <a:moveTo>
                    <a:pt x="634" y="768"/>
                  </a:moveTo>
                  <a:lnTo>
                    <a:pt x="634" y="835"/>
                  </a:lnTo>
                  <a:cubicBezTo>
                    <a:pt x="634" y="901"/>
                    <a:pt x="634" y="968"/>
                    <a:pt x="634" y="1035"/>
                  </a:cubicBezTo>
                  <a:cubicBezTo>
                    <a:pt x="601" y="1068"/>
                    <a:pt x="601" y="1135"/>
                    <a:pt x="567" y="1201"/>
                  </a:cubicBezTo>
                  <a:cubicBezTo>
                    <a:pt x="534" y="1235"/>
                    <a:pt x="501" y="1302"/>
                    <a:pt x="467" y="1335"/>
                  </a:cubicBezTo>
                  <a:cubicBezTo>
                    <a:pt x="434" y="1368"/>
                    <a:pt x="367" y="1402"/>
                    <a:pt x="334" y="1435"/>
                  </a:cubicBezTo>
                  <a:cubicBezTo>
                    <a:pt x="300" y="1435"/>
                    <a:pt x="267" y="1468"/>
                    <a:pt x="234" y="1468"/>
                  </a:cubicBezTo>
                  <a:lnTo>
                    <a:pt x="200" y="1468"/>
                  </a:lnTo>
                  <a:cubicBezTo>
                    <a:pt x="167" y="1435"/>
                    <a:pt x="167" y="1435"/>
                    <a:pt x="167" y="1402"/>
                  </a:cubicBezTo>
                  <a:cubicBezTo>
                    <a:pt x="167" y="1402"/>
                    <a:pt x="167" y="1368"/>
                    <a:pt x="167" y="1368"/>
                  </a:cubicBezTo>
                  <a:cubicBezTo>
                    <a:pt x="167" y="1268"/>
                    <a:pt x="200" y="1201"/>
                    <a:pt x="234" y="1135"/>
                  </a:cubicBezTo>
                  <a:cubicBezTo>
                    <a:pt x="267" y="1068"/>
                    <a:pt x="334" y="1001"/>
                    <a:pt x="434" y="935"/>
                  </a:cubicBezTo>
                  <a:lnTo>
                    <a:pt x="634" y="768"/>
                  </a:lnTo>
                  <a:close/>
                  <a:moveTo>
                    <a:pt x="601" y="1"/>
                  </a:moveTo>
                  <a:cubicBezTo>
                    <a:pt x="534" y="1"/>
                    <a:pt x="467" y="1"/>
                    <a:pt x="434" y="34"/>
                  </a:cubicBezTo>
                  <a:cubicBezTo>
                    <a:pt x="367" y="67"/>
                    <a:pt x="334" y="101"/>
                    <a:pt x="300" y="167"/>
                  </a:cubicBezTo>
                  <a:cubicBezTo>
                    <a:pt x="234" y="201"/>
                    <a:pt x="200" y="267"/>
                    <a:pt x="167" y="301"/>
                  </a:cubicBezTo>
                  <a:cubicBezTo>
                    <a:pt x="134" y="368"/>
                    <a:pt x="100" y="401"/>
                    <a:pt x="100" y="468"/>
                  </a:cubicBezTo>
                  <a:cubicBezTo>
                    <a:pt x="67" y="534"/>
                    <a:pt x="67" y="568"/>
                    <a:pt x="67" y="634"/>
                  </a:cubicBezTo>
                  <a:cubicBezTo>
                    <a:pt x="67" y="634"/>
                    <a:pt x="67" y="668"/>
                    <a:pt x="67" y="668"/>
                  </a:cubicBezTo>
                  <a:lnTo>
                    <a:pt x="100" y="668"/>
                  </a:lnTo>
                  <a:lnTo>
                    <a:pt x="167" y="634"/>
                  </a:lnTo>
                  <a:lnTo>
                    <a:pt x="200" y="601"/>
                  </a:lnTo>
                  <a:cubicBezTo>
                    <a:pt x="200" y="601"/>
                    <a:pt x="200" y="568"/>
                    <a:pt x="200" y="568"/>
                  </a:cubicBezTo>
                  <a:cubicBezTo>
                    <a:pt x="234" y="501"/>
                    <a:pt x="267" y="468"/>
                    <a:pt x="300" y="401"/>
                  </a:cubicBezTo>
                  <a:cubicBezTo>
                    <a:pt x="334" y="368"/>
                    <a:pt x="367" y="334"/>
                    <a:pt x="400" y="301"/>
                  </a:cubicBezTo>
                  <a:cubicBezTo>
                    <a:pt x="434" y="284"/>
                    <a:pt x="467" y="276"/>
                    <a:pt x="496" y="276"/>
                  </a:cubicBezTo>
                  <a:cubicBezTo>
                    <a:pt x="526" y="276"/>
                    <a:pt x="551" y="284"/>
                    <a:pt x="567" y="301"/>
                  </a:cubicBezTo>
                  <a:cubicBezTo>
                    <a:pt x="601" y="334"/>
                    <a:pt x="634" y="368"/>
                    <a:pt x="634" y="468"/>
                  </a:cubicBezTo>
                  <a:lnTo>
                    <a:pt x="634" y="534"/>
                  </a:lnTo>
                  <a:lnTo>
                    <a:pt x="367" y="734"/>
                  </a:lnTo>
                  <a:cubicBezTo>
                    <a:pt x="334" y="801"/>
                    <a:pt x="267" y="835"/>
                    <a:pt x="234" y="901"/>
                  </a:cubicBezTo>
                  <a:cubicBezTo>
                    <a:pt x="167" y="935"/>
                    <a:pt x="134" y="1001"/>
                    <a:pt x="100" y="1068"/>
                  </a:cubicBezTo>
                  <a:cubicBezTo>
                    <a:pt x="67" y="1135"/>
                    <a:pt x="34" y="1201"/>
                    <a:pt x="34" y="1268"/>
                  </a:cubicBezTo>
                  <a:cubicBezTo>
                    <a:pt x="0" y="1335"/>
                    <a:pt x="0" y="1402"/>
                    <a:pt x="0" y="1468"/>
                  </a:cubicBezTo>
                  <a:cubicBezTo>
                    <a:pt x="0" y="1535"/>
                    <a:pt x="34" y="1568"/>
                    <a:pt x="34" y="1602"/>
                  </a:cubicBezTo>
                  <a:cubicBezTo>
                    <a:pt x="67" y="1635"/>
                    <a:pt x="67" y="1668"/>
                    <a:pt x="100" y="1702"/>
                  </a:cubicBezTo>
                  <a:cubicBezTo>
                    <a:pt x="134" y="1735"/>
                    <a:pt x="167" y="1735"/>
                    <a:pt x="200" y="1735"/>
                  </a:cubicBezTo>
                  <a:cubicBezTo>
                    <a:pt x="267" y="1735"/>
                    <a:pt x="300" y="1702"/>
                    <a:pt x="367" y="1668"/>
                  </a:cubicBezTo>
                  <a:cubicBezTo>
                    <a:pt x="367" y="1668"/>
                    <a:pt x="400" y="1635"/>
                    <a:pt x="434" y="1602"/>
                  </a:cubicBezTo>
                  <a:lnTo>
                    <a:pt x="534" y="1502"/>
                  </a:lnTo>
                  <a:cubicBezTo>
                    <a:pt x="567" y="1468"/>
                    <a:pt x="601" y="1435"/>
                    <a:pt x="634" y="1402"/>
                  </a:cubicBezTo>
                  <a:cubicBezTo>
                    <a:pt x="634" y="1335"/>
                    <a:pt x="667" y="1302"/>
                    <a:pt x="667" y="1268"/>
                  </a:cubicBezTo>
                  <a:lnTo>
                    <a:pt x="667" y="1368"/>
                  </a:lnTo>
                  <a:cubicBezTo>
                    <a:pt x="667" y="1402"/>
                    <a:pt x="667" y="1402"/>
                    <a:pt x="667" y="1435"/>
                  </a:cubicBezTo>
                  <a:lnTo>
                    <a:pt x="701" y="1435"/>
                  </a:lnTo>
                  <a:lnTo>
                    <a:pt x="767" y="1402"/>
                  </a:lnTo>
                  <a:cubicBezTo>
                    <a:pt x="801" y="1368"/>
                    <a:pt x="801" y="1368"/>
                    <a:pt x="834" y="1335"/>
                  </a:cubicBezTo>
                  <a:cubicBezTo>
                    <a:pt x="834" y="1335"/>
                    <a:pt x="834" y="1302"/>
                    <a:pt x="834" y="1268"/>
                  </a:cubicBezTo>
                  <a:lnTo>
                    <a:pt x="834" y="401"/>
                  </a:lnTo>
                  <a:cubicBezTo>
                    <a:pt x="834" y="301"/>
                    <a:pt x="801" y="234"/>
                    <a:pt x="801" y="167"/>
                  </a:cubicBezTo>
                  <a:cubicBezTo>
                    <a:pt x="767" y="101"/>
                    <a:pt x="734" y="67"/>
                    <a:pt x="701" y="34"/>
                  </a:cubicBezTo>
                  <a:cubicBezTo>
                    <a:pt x="667" y="1"/>
                    <a:pt x="634" y="1"/>
                    <a:pt x="60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137"/>
            <p:cNvSpPr/>
            <p:nvPr/>
          </p:nvSpPr>
          <p:spPr>
            <a:xfrm>
              <a:off x="3555200" y="3005100"/>
              <a:ext cx="15875" cy="50475"/>
            </a:xfrm>
            <a:custGeom>
              <a:avLst/>
              <a:gdLst/>
              <a:ahLst/>
              <a:cxnLst/>
              <a:rect l="l" t="t" r="r" b="b"/>
              <a:pathLst>
                <a:path w="635" h="2019" extrusionOk="0">
                  <a:moveTo>
                    <a:pt x="268" y="0"/>
                  </a:moveTo>
                  <a:lnTo>
                    <a:pt x="201" y="34"/>
                  </a:lnTo>
                  <a:cubicBezTo>
                    <a:pt x="201" y="67"/>
                    <a:pt x="168" y="67"/>
                    <a:pt x="168" y="100"/>
                  </a:cubicBezTo>
                  <a:cubicBezTo>
                    <a:pt x="168" y="100"/>
                    <a:pt x="168" y="134"/>
                    <a:pt x="168" y="167"/>
                  </a:cubicBezTo>
                  <a:lnTo>
                    <a:pt x="168" y="634"/>
                  </a:lnTo>
                  <a:lnTo>
                    <a:pt x="34" y="701"/>
                  </a:lnTo>
                  <a:cubicBezTo>
                    <a:pt x="1" y="701"/>
                    <a:pt x="1" y="734"/>
                    <a:pt x="1" y="734"/>
                  </a:cubicBezTo>
                  <a:cubicBezTo>
                    <a:pt x="1" y="767"/>
                    <a:pt x="1" y="801"/>
                    <a:pt x="1" y="801"/>
                  </a:cubicBezTo>
                  <a:lnTo>
                    <a:pt x="1" y="901"/>
                  </a:lnTo>
                  <a:cubicBezTo>
                    <a:pt x="1" y="901"/>
                    <a:pt x="1" y="934"/>
                    <a:pt x="1" y="934"/>
                  </a:cubicBezTo>
                  <a:cubicBezTo>
                    <a:pt x="1" y="951"/>
                    <a:pt x="9" y="959"/>
                    <a:pt x="18" y="959"/>
                  </a:cubicBezTo>
                  <a:cubicBezTo>
                    <a:pt x="26" y="959"/>
                    <a:pt x="34" y="951"/>
                    <a:pt x="34" y="934"/>
                  </a:cubicBezTo>
                  <a:lnTo>
                    <a:pt x="168" y="868"/>
                  </a:lnTo>
                  <a:lnTo>
                    <a:pt x="168" y="1635"/>
                  </a:lnTo>
                  <a:cubicBezTo>
                    <a:pt x="168" y="1735"/>
                    <a:pt x="168" y="1868"/>
                    <a:pt x="234" y="1968"/>
                  </a:cubicBezTo>
                  <a:cubicBezTo>
                    <a:pt x="268" y="2002"/>
                    <a:pt x="301" y="2018"/>
                    <a:pt x="339" y="2018"/>
                  </a:cubicBezTo>
                  <a:cubicBezTo>
                    <a:pt x="376" y="2018"/>
                    <a:pt x="418" y="2002"/>
                    <a:pt x="468" y="1968"/>
                  </a:cubicBezTo>
                  <a:lnTo>
                    <a:pt x="601" y="1902"/>
                  </a:lnTo>
                  <a:cubicBezTo>
                    <a:pt x="601" y="1868"/>
                    <a:pt x="635" y="1868"/>
                    <a:pt x="635" y="1835"/>
                  </a:cubicBezTo>
                  <a:cubicBezTo>
                    <a:pt x="635" y="1835"/>
                    <a:pt x="635" y="1802"/>
                    <a:pt x="635" y="1802"/>
                  </a:cubicBezTo>
                  <a:lnTo>
                    <a:pt x="635" y="1701"/>
                  </a:lnTo>
                  <a:cubicBezTo>
                    <a:pt x="635" y="1668"/>
                    <a:pt x="635" y="1668"/>
                    <a:pt x="635" y="1635"/>
                  </a:cubicBezTo>
                  <a:lnTo>
                    <a:pt x="601" y="1635"/>
                  </a:lnTo>
                  <a:lnTo>
                    <a:pt x="501" y="1701"/>
                  </a:lnTo>
                  <a:cubicBezTo>
                    <a:pt x="468" y="1735"/>
                    <a:pt x="435" y="1735"/>
                    <a:pt x="435" y="1735"/>
                  </a:cubicBezTo>
                  <a:cubicBezTo>
                    <a:pt x="401" y="1735"/>
                    <a:pt x="368" y="1735"/>
                    <a:pt x="368" y="1701"/>
                  </a:cubicBezTo>
                  <a:cubicBezTo>
                    <a:pt x="368" y="1668"/>
                    <a:pt x="334" y="1668"/>
                    <a:pt x="334" y="1635"/>
                  </a:cubicBezTo>
                  <a:cubicBezTo>
                    <a:pt x="334" y="1601"/>
                    <a:pt x="334" y="1568"/>
                    <a:pt x="334" y="1535"/>
                  </a:cubicBezTo>
                  <a:lnTo>
                    <a:pt x="301" y="767"/>
                  </a:lnTo>
                  <a:lnTo>
                    <a:pt x="568" y="634"/>
                  </a:lnTo>
                  <a:cubicBezTo>
                    <a:pt x="568" y="634"/>
                    <a:pt x="568" y="601"/>
                    <a:pt x="601" y="601"/>
                  </a:cubicBezTo>
                  <a:cubicBezTo>
                    <a:pt x="601" y="567"/>
                    <a:pt x="601" y="534"/>
                    <a:pt x="601" y="534"/>
                  </a:cubicBezTo>
                  <a:lnTo>
                    <a:pt x="601" y="434"/>
                  </a:lnTo>
                  <a:cubicBezTo>
                    <a:pt x="601" y="434"/>
                    <a:pt x="601" y="401"/>
                    <a:pt x="601" y="401"/>
                  </a:cubicBezTo>
                  <a:cubicBezTo>
                    <a:pt x="585" y="384"/>
                    <a:pt x="576" y="375"/>
                    <a:pt x="572" y="375"/>
                  </a:cubicBezTo>
                  <a:cubicBezTo>
                    <a:pt x="568" y="375"/>
                    <a:pt x="568" y="384"/>
                    <a:pt x="568" y="401"/>
                  </a:cubicBezTo>
                  <a:lnTo>
                    <a:pt x="301" y="534"/>
                  </a:lnTo>
                  <a:lnTo>
                    <a:pt x="301" y="67"/>
                  </a:lnTo>
                  <a:cubicBezTo>
                    <a:pt x="334" y="34"/>
                    <a:pt x="334" y="34"/>
                    <a:pt x="30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137"/>
            <p:cNvSpPr/>
            <p:nvPr/>
          </p:nvSpPr>
          <p:spPr>
            <a:xfrm>
              <a:off x="3576900" y="2995075"/>
              <a:ext cx="5025" cy="53400"/>
            </a:xfrm>
            <a:custGeom>
              <a:avLst/>
              <a:gdLst/>
              <a:ahLst/>
              <a:cxnLst/>
              <a:rect l="l" t="t" r="r" b="b"/>
              <a:pathLst>
                <a:path w="201" h="2136" extrusionOk="0">
                  <a:moveTo>
                    <a:pt x="134" y="1"/>
                  </a:moveTo>
                  <a:lnTo>
                    <a:pt x="34" y="68"/>
                  </a:lnTo>
                  <a:cubicBezTo>
                    <a:pt x="34" y="68"/>
                    <a:pt x="0" y="101"/>
                    <a:pt x="0" y="101"/>
                  </a:cubicBezTo>
                  <a:cubicBezTo>
                    <a:pt x="0" y="134"/>
                    <a:pt x="0" y="168"/>
                    <a:pt x="0" y="168"/>
                  </a:cubicBezTo>
                  <a:lnTo>
                    <a:pt x="0" y="335"/>
                  </a:lnTo>
                  <a:cubicBezTo>
                    <a:pt x="0" y="368"/>
                    <a:pt x="0" y="368"/>
                    <a:pt x="0" y="401"/>
                  </a:cubicBezTo>
                  <a:lnTo>
                    <a:pt x="34" y="401"/>
                  </a:lnTo>
                  <a:lnTo>
                    <a:pt x="134" y="335"/>
                  </a:lnTo>
                  <a:cubicBezTo>
                    <a:pt x="167" y="301"/>
                    <a:pt x="167" y="301"/>
                    <a:pt x="167" y="301"/>
                  </a:cubicBezTo>
                  <a:cubicBezTo>
                    <a:pt x="167" y="268"/>
                    <a:pt x="167" y="234"/>
                    <a:pt x="167" y="234"/>
                  </a:cubicBezTo>
                  <a:lnTo>
                    <a:pt x="167" y="68"/>
                  </a:lnTo>
                  <a:cubicBezTo>
                    <a:pt x="200" y="34"/>
                    <a:pt x="200" y="34"/>
                    <a:pt x="167" y="1"/>
                  </a:cubicBezTo>
                  <a:close/>
                  <a:moveTo>
                    <a:pt x="134" y="568"/>
                  </a:moveTo>
                  <a:lnTo>
                    <a:pt x="67" y="601"/>
                  </a:lnTo>
                  <a:cubicBezTo>
                    <a:pt x="67" y="635"/>
                    <a:pt x="34" y="635"/>
                    <a:pt x="34" y="668"/>
                  </a:cubicBezTo>
                  <a:cubicBezTo>
                    <a:pt x="34" y="668"/>
                    <a:pt x="34" y="701"/>
                    <a:pt x="34" y="735"/>
                  </a:cubicBezTo>
                  <a:lnTo>
                    <a:pt x="34" y="2069"/>
                  </a:lnTo>
                  <a:cubicBezTo>
                    <a:pt x="34" y="2102"/>
                    <a:pt x="34" y="2102"/>
                    <a:pt x="34" y="2136"/>
                  </a:cubicBezTo>
                  <a:lnTo>
                    <a:pt x="67" y="2136"/>
                  </a:lnTo>
                  <a:lnTo>
                    <a:pt x="134" y="2102"/>
                  </a:lnTo>
                  <a:cubicBezTo>
                    <a:pt x="167" y="2069"/>
                    <a:pt x="167" y="2069"/>
                    <a:pt x="167" y="2036"/>
                  </a:cubicBezTo>
                  <a:cubicBezTo>
                    <a:pt x="200" y="2036"/>
                    <a:pt x="200" y="2002"/>
                    <a:pt x="167" y="1969"/>
                  </a:cubicBezTo>
                  <a:lnTo>
                    <a:pt x="167" y="635"/>
                  </a:lnTo>
                  <a:cubicBezTo>
                    <a:pt x="200" y="601"/>
                    <a:pt x="200" y="601"/>
                    <a:pt x="167" y="568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137"/>
            <p:cNvSpPr/>
            <p:nvPr/>
          </p:nvSpPr>
          <p:spPr>
            <a:xfrm>
              <a:off x="3586900" y="2995925"/>
              <a:ext cx="22550" cy="42550"/>
            </a:xfrm>
            <a:custGeom>
              <a:avLst/>
              <a:gdLst/>
              <a:ahLst/>
              <a:cxnLst/>
              <a:rect l="l" t="t" r="r" b="b"/>
              <a:pathLst>
                <a:path w="902" h="1702" extrusionOk="0">
                  <a:moveTo>
                    <a:pt x="568" y="267"/>
                  </a:moveTo>
                  <a:cubicBezTo>
                    <a:pt x="601" y="301"/>
                    <a:pt x="634" y="301"/>
                    <a:pt x="668" y="334"/>
                  </a:cubicBezTo>
                  <a:cubicBezTo>
                    <a:pt x="668" y="367"/>
                    <a:pt x="701" y="401"/>
                    <a:pt x="701" y="434"/>
                  </a:cubicBezTo>
                  <a:cubicBezTo>
                    <a:pt x="734" y="467"/>
                    <a:pt x="734" y="534"/>
                    <a:pt x="734" y="567"/>
                  </a:cubicBezTo>
                  <a:lnTo>
                    <a:pt x="734" y="701"/>
                  </a:lnTo>
                  <a:lnTo>
                    <a:pt x="734" y="834"/>
                  </a:lnTo>
                  <a:cubicBezTo>
                    <a:pt x="734" y="868"/>
                    <a:pt x="734" y="934"/>
                    <a:pt x="701" y="1001"/>
                  </a:cubicBezTo>
                  <a:cubicBezTo>
                    <a:pt x="701" y="1068"/>
                    <a:pt x="668" y="1101"/>
                    <a:pt x="668" y="1168"/>
                  </a:cubicBezTo>
                  <a:cubicBezTo>
                    <a:pt x="634" y="1201"/>
                    <a:pt x="601" y="1268"/>
                    <a:pt x="568" y="1301"/>
                  </a:cubicBezTo>
                  <a:cubicBezTo>
                    <a:pt x="534" y="1335"/>
                    <a:pt x="501" y="1368"/>
                    <a:pt x="467" y="1401"/>
                  </a:cubicBezTo>
                  <a:cubicBezTo>
                    <a:pt x="401" y="1401"/>
                    <a:pt x="367" y="1435"/>
                    <a:pt x="334" y="1435"/>
                  </a:cubicBezTo>
                  <a:cubicBezTo>
                    <a:pt x="301" y="1435"/>
                    <a:pt x="267" y="1401"/>
                    <a:pt x="267" y="1401"/>
                  </a:cubicBezTo>
                  <a:cubicBezTo>
                    <a:pt x="234" y="1368"/>
                    <a:pt x="201" y="1335"/>
                    <a:pt x="201" y="1301"/>
                  </a:cubicBezTo>
                  <a:cubicBezTo>
                    <a:pt x="201" y="1235"/>
                    <a:pt x="167" y="1201"/>
                    <a:pt x="167" y="1134"/>
                  </a:cubicBezTo>
                  <a:cubicBezTo>
                    <a:pt x="167" y="1101"/>
                    <a:pt x="167" y="1068"/>
                    <a:pt x="167" y="1034"/>
                  </a:cubicBezTo>
                  <a:cubicBezTo>
                    <a:pt x="167" y="968"/>
                    <a:pt x="167" y="934"/>
                    <a:pt x="167" y="901"/>
                  </a:cubicBezTo>
                  <a:cubicBezTo>
                    <a:pt x="167" y="834"/>
                    <a:pt x="201" y="768"/>
                    <a:pt x="201" y="701"/>
                  </a:cubicBezTo>
                  <a:cubicBezTo>
                    <a:pt x="201" y="667"/>
                    <a:pt x="234" y="601"/>
                    <a:pt x="267" y="567"/>
                  </a:cubicBezTo>
                  <a:cubicBezTo>
                    <a:pt x="267" y="501"/>
                    <a:pt x="301" y="467"/>
                    <a:pt x="334" y="401"/>
                  </a:cubicBezTo>
                  <a:cubicBezTo>
                    <a:pt x="367" y="367"/>
                    <a:pt x="401" y="334"/>
                    <a:pt x="467" y="334"/>
                  </a:cubicBezTo>
                  <a:cubicBezTo>
                    <a:pt x="501" y="301"/>
                    <a:pt x="534" y="301"/>
                    <a:pt x="568" y="267"/>
                  </a:cubicBezTo>
                  <a:close/>
                  <a:moveTo>
                    <a:pt x="634" y="0"/>
                  </a:moveTo>
                  <a:cubicBezTo>
                    <a:pt x="568" y="0"/>
                    <a:pt x="501" y="34"/>
                    <a:pt x="467" y="67"/>
                  </a:cubicBezTo>
                  <a:cubicBezTo>
                    <a:pt x="367" y="100"/>
                    <a:pt x="334" y="167"/>
                    <a:pt x="267" y="234"/>
                  </a:cubicBezTo>
                  <a:cubicBezTo>
                    <a:pt x="201" y="301"/>
                    <a:pt x="167" y="367"/>
                    <a:pt x="134" y="434"/>
                  </a:cubicBezTo>
                  <a:cubicBezTo>
                    <a:pt x="101" y="501"/>
                    <a:pt x="67" y="601"/>
                    <a:pt x="34" y="701"/>
                  </a:cubicBezTo>
                  <a:cubicBezTo>
                    <a:pt x="34" y="801"/>
                    <a:pt x="0" y="868"/>
                    <a:pt x="0" y="968"/>
                  </a:cubicBezTo>
                  <a:lnTo>
                    <a:pt x="0" y="1268"/>
                  </a:lnTo>
                  <a:cubicBezTo>
                    <a:pt x="0" y="1335"/>
                    <a:pt x="34" y="1435"/>
                    <a:pt x="34" y="1501"/>
                  </a:cubicBezTo>
                  <a:cubicBezTo>
                    <a:pt x="67" y="1568"/>
                    <a:pt x="101" y="1601"/>
                    <a:pt x="134" y="1635"/>
                  </a:cubicBezTo>
                  <a:cubicBezTo>
                    <a:pt x="167" y="1668"/>
                    <a:pt x="234" y="1702"/>
                    <a:pt x="267" y="1702"/>
                  </a:cubicBezTo>
                  <a:cubicBezTo>
                    <a:pt x="334" y="1702"/>
                    <a:pt x="401" y="1668"/>
                    <a:pt x="467" y="1635"/>
                  </a:cubicBezTo>
                  <a:cubicBezTo>
                    <a:pt x="534" y="1601"/>
                    <a:pt x="568" y="1568"/>
                    <a:pt x="634" y="1501"/>
                  </a:cubicBezTo>
                  <a:cubicBezTo>
                    <a:pt x="701" y="1435"/>
                    <a:pt x="734" y="1368"/>
                    <a:pt x="768" y="1268"/>
                  </a:cubicBezTo>
                  <a:cubicBezTo>
                    <a:pt x="801" y="1201"/>
                    <a:pt x="834" y="1101"/>
                    <a:pt x="868" y="1034"/>
                  </a:cubicBezTo>
                  <a:cubicBezTo>
                    <a:pt x="868" y="934"/>
                    <a:pt x="901" y="834"/>
                    <a:pt x="901" y="734"/>
                  </a:cubicBezTo>
                  <a:lnTo>
                    <a:pt x="901" y="467"/>
                  </a:lnTo>
                  <a:cubicBezTo>
                    <a:pt x="901" y="367"/>
                    <a:pt x="868" y="301"/>
                    <a:pt x="868" y="234"/>
                  </a:cubicBezTo>
                  <a:cubicBezTo>
                    <a:pt x="834" y="167"/>
                    <a:pt x="801" y="100"/>
                    <a:pt x="768" y="67"/>
                  </a:cubicBezTo>
                  <a:cubicBezTo>
                    <a:pt x="734" y="34"/>
                    <a:pt x="701" y="0"/>
                    <a:pt x="634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137"/>
            <p:cNvSpPr/>
            <p:nvPr/>
          </p:nvSpPr>
          <p:spPr>
            <a:xfrm>
              <a:off x="3616925" y="2979250"/>
              <a:ext cx="21700" cy="45875"/>
            </a:xfrm>
            <a:custGeom>
              <a:avLst/>
              <a:gdLst/>
              <a:ahLst/>
              <a:cxnLst/>
              <a:rect l="l" t="t" r="r" b="b"/>
              <a:pathLst>
                <a:path w="868" h="1835" extrusionOk="0">
                  <a:moveTo>
                    <a:pt x="601" y="0"/>
                  </a:moveTo>
                  <a:cubicBezTo>
                    <a:pt x="567" y="34"/>
                    <a:pt x="501" y="34"/>
                    <a:pt x="467" y="67"/>
                  </a:cubicBezTo>
                  <a:cubicBezTo>
                    <a:pt x="367" y="100"/>
                    <a:pt x="301" y="167"/>
                    <a:pt x="267" y="234"/>
                  </a:cubicBezTo>
                  <a:cubicBezTo>
                    <a:pt x="234" y="300"/>
                    <a:pt x="200" y="367"/>
                    <a:pt x="167" y="434"/>
                  </a:cubicBezTo>
                  <a:lnTo>
                    <a:pt x="167" y="334"/>
                  </a:lnTo>
                  <a:cubicBezTo>
                    <a:pt x="167" y="334"/>
                    <a:pt x="167" y="300"/>
                    <a:pt x="167" y="300"/>
                  </a:cubicBezTo>
                  <a:cubicBezTo>
                    <a:pt x="150" y="284"/>
                    <a:pt x="142" y="275"/>
                    <a:pt x="138" y="275"/>
                  </a:cubicBezTo>
                  <a:cubicBezTo>
                    <a:pt x="134" y="275"/>
                    <a:pt x="134" y="284"/>
                    <a:pt x="134" y="300"/>
                  </a:cubicBezTo>
                  <a:lnTo>
                    <a:pt x="67" y="334"/>
                  </a:lnTo>
                  <a:cubicBezTo>
                    <a:pt x="34" y="334"/>
                    <a:pt x="34" y="367"/>
                    <a:pt x="34" y="367"/>
                  </a:cubicBezTo>
                  <a:cubicBezTo>
                    <a:pt x="0" y="400"/>
                    <a:pt x="0" y="400"/>
                    <a:pt x="34" y="434"/>
                  </a:cubicBezTo>
                  <a:lnTo>
                    <a:pt x="34" y="1768"/>
                  </a:lnTo>
                  <a:cubicBezTo>
                    <a:pt x="0" y="1801"/>
                    <a:pt x="0" y="1801"/>
                    <a:pt x="34" y="1835"/>
                  </a:cubicBezTo>
                  <a:lnTo>
                    <a:pt x="67" y="1835"/>
                  </a:lnTo>
                  <a:lnTo>
                    <a:pt x="134" y="1801"/>
                  </a:lnTo>
                  <a:cubicBezTo>
                    <a:pt x="134" y="1768"/>
                    <a:pt x="134" y="1768"/>
                    <a:pt x="167" y="1735"/>
                  </a:cubicBezTo>
                  <a:cubicBezTo>
                    <a:pt x="167" y="1735"/>
                    <a:pt x="167" y="1701"/>
                    <a:pt x="167" y="1701"/>
                  </a:cubicBezTo>
                  <a:lnTo>
                    <a:pt x="167" y="934"/>
                  </a:lnTo>
                  <a:cubicBezTo>
                    <a:pt x="167" y="801"/>
                    <a:pt x="167" y="667"/>
                    <a:pt x="234" y="567"/>
                  </a:cubicBezTo>
                  <a:cubicBezTo>
                    <a:pt x="267" y="467"/>
                    <a:pt x="334" y="367"/>
                    <a:pt x="434" y="334"/>
                  </a:cubicBezTo>
                  <a:cubicBezTo>
                    <a:pt x="472" y="314"/>
                    <a:pt x="511" y="295"/>
                    <a:pt x="550" y="295"/>
                  </a:cubicBezTo>
                  <a:cubicBezTo>
                    <a:pt x="578" y="295"/>
                    <a:pt x="606" y="306"/>
                    <a:pt x="634" y="334"/>
                  </a:cubicBezTo>
                  <a:cubicBezTo>
                    <a:pt x="667" y="400"/>
                    <a:pt x="701" y="534"/>
                    <a:pt x="701" y="634"/>
                  </a:cubicBezTo>
                  <a:lnTo>
                    <a:pt x="701" y="1401"/>
                  </a:lnTo>
                  <a:cubicBezTo>
                    <a:pt x="701" y="1401"/>
                    <a:pt x="701" y="1435"/>
                    <a:pt x="701" y="1435"/>
                  </a:cubicBezTo>
                  <a:lnTo>
                    <a:pt x="734" y="1435"/>
                  </a:lnTo>
                  <a:lnTo>
                    <a:pt x="801" y="1401"/>
                  </a:lnTo>
                  <a:cubicBezTo>
                    <a:pt x="801" y="1401"/>
                    <a:pt x="834" y="1368"/>
                    <a:pt x="834" y="1368"/>
                  </a:cubicBezTo>
                  <a:cubicBezTo>
                    <a:pt x="834" y="1334"/>
                    <a:pt x="834" y="1301"/>
                    <a:pt x="834" y="1301"/>
                  </a:cubicBezTo>
                  <a:lnTo>
                    <a:pt x="868" y="467"/>
                  </a:lnTo>
                  <a:cubicBezTo>
                    <a:pt x="868" y="400"/>
                    <a:pt x="868" y="300"/>
                    <a:pt x="834" y="234"/>
                  </a:cubicBezTo>
                  <a:cubicBezTo>
                    <a:pt x="834" y="167"/>
                    <a:pt x="801" y="100"/>
                    <a:pt x="734" y="67"/>
                  </a:cubicBezTo>
                  <a:cubicBezTo>
                    <a:pt x="701" y="34"/>
                    <a:pt x="667" y="0"/>
                    <a:pt x="60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137"/>
            <p:cNvSpPr/>
            <p:nvPr/>
          </p:nvSpPr>
          <p:spPr>
            <a:xfrm>
              <a:off x="3657775" y="2942550"/>
              <a:ext cx="25050" cy="59225"/>
            </a:xfrm>
            <a:custGeom>
              <a:avLst/>
              <a:gdLst/>
              <a:ahLst/>
              <a:cxnLst/>
              <a:rect l="l" t="t" r="r" b="b"/>
              <a:pathLst>
                <a:path w="1002" h="2369" extrusionOk="0">
                  <a:moveTo>
                    <a:pt x="635" y="267"/>
                  </a:moveTo>
                  <a:cubicBezTo>
                    <a:pt x="701" y="267"/>
                    <a:pt x="735" y="301"/>
                    <a:pt x="768" y="334"/>
                  </a:cubicBezTo>
                  <a:cubicBezTo>
                    <a:pt x="801" y="367"/>
                    <a:pt x="801" y="434"/>
                    <a:pt x="835" y="467"/>
                  </a:cubicBezTo>
                  <a:cubicBezTo>
                    <a:pt x="835" y="534"/>
                    <a:pt x="835" y="601"/>
                    <a:pt x="835" y="668"/>
                  </a:cubicBezTo>
                  <a:lnTo>
                    <a:pt x="835" y="768"/>
                  </a:lnTo>
                  <a:cubicBezTo>
                    <a:pt x="835" y="801"/>
                    <a:pt x="835" y="834"/>
                    <a:pt x="835" y="868"/>
                  </a:cubicBezTo>
                  <a:cubicBezTo>
                    <a:pt x="835" y="901"/>
                    <a:pt x="835" y="934"/>
                    <a:pt x="835" y="968"/>
                  </a:cubicBezTo>
                  <a:lnTo>
                    <a:pt x="835" y="1101"/>
                  </a:lnTo>
                  <a:cubicBezTo>
                    <a:pt x="835" y="1168"/>
                    <a:pt x="835" y="1235"/>
                    <a:pt x="835" y="1301"/>
                  </a:cubicBezTo>
                  <a:cubicBezTo>
                    <a:pt x="801" y="1368"/>
                    <a:pt x="801" y="1435"/>
                    <a:pt x="768" y="1535"/>
                  </a:cubicBezTo>
                  <a:cubicBezTo>
                    <a:pt x="735" y="1602"/>
                    <a:pt x="701" y="1635"/>
                    <a:pt x="668" y="1702"/>
                  </a:cubicBezTo>
                  <a:cubicBezTo>
                    <a:pt x="601" y="1768"/>
                    <a:pt x="535" y="1802"/>
                    <a:pt x="468" y="1835"/>
                  </a:cubicBezTo>
                  <a:lnTo>
                    <a:pt x="168" y="2035"/>
                  </a:lnTo>
                  <a:lnTo>
                    <a:pt x="168" y="501"/>
                  </a:lnTo>
                  <a:lnTo>
                    <a:pt x="468" y="334"/>
                  </a:lnTo>
                  <a:cubicBezTo>
                    <a:pt x="535" y="301"/>
                    <a:pt x="601" y="267"/>
                    <a:pt x="635" y="267"/>
                  </a:cubicBezTo>
                  <a:close/>
                  <a:moveTo>
                    <a:pt x="668" y="0"/>
                  </a:moveTo>
                  <a:cubicBezTo>
                    <a:pt x="601" y="0"/>
                    <a:pt x="501" y="34"/>
                    <a:pt x="434" y="67"/>
                  </a:cubicBezTo>
                  <a:lnTo>
                    <a:pt x="34" y="334"/>
                  </a:lnTo>
                  <a:cubicBezTo>
                    <a:pt x="1" y="334"/>
                    <a:pt x="1" y="334"/>
                    <a:pt x="1" y="367"/>
                  </a:cubicBezTo>
                  <a:cubicBezTo>
                    <a:pt x="1" y="401"/>
                    <a:pt x="1" y="401"/>
                    <a:pt x="1" y="434"/>
                  </a:cubicBezTo>
                  <a:lnTo>
                    <a:pt x="1" y="2335"/>
                  </a:lnTo>
                  <a:cubicBezTo>
                    <a:pt x="1" y="2335"/>
                    <a:pt x="1" y="2335"/>
                    <a:pt x="1" y="2369"/>
                  </a:cubicBezTo>
                  <a:lnTo>
                    <a:pt x="34" y="2369"/>
                  </a:lnTo>
                  <a:lnTo>
                    <a:pt x="468" y="2102"/>
                  </a:lnTo>
                  <a:cubicBezTo>
                    <a:pt x="568" y="2069"/>
                    <a:pt x="635" y="2002"/>
                    <a:pt x="701" y="1935"/>
                  </a:cubicBezTo>
                  <a:cubicBezTo>
                    <a:pt x="768" y="1835"/>
                    <a:pt x="801" y="1768"/>
                    <a:pt x="868" y="1668"/>
                  </a:cubicBezTo>
                  <a:cubicBezTo>
                    <a:pt x="968" y="1468"/>
                    <a:pt x="1002" y="1235"/>
                    <a:pt x="1002" y="1001"/>
                  </a:cubicBezTo>
                  <a:lnTo>
                    <a:pt x="1002" y="768"/>
                  </a:lnTo>
                  <a:lnTo>
                    <a:pt x="1002" y="534"/>
                  </a:lnTo>
                  <a:cubicBezTo>
                    <a:pt x="1002" y="434"/>
                    <a:pt x="968" y="334"/>
                    <a:pt x="935" y="234"/>
                  </a:cubicBezTo>
                  <a:cubicBezTo>
                    <a:pt x="935" y="167"/>
                    <a:pt x="901" y="101"/>
                    <a:pt x="835" y="67"/>
                  </a:cubicBezTo>
                  <a:cubicBezTo>
                    <a:pt x="801" y="34"/>
                    <a:pt x="735" y="0"/>
                    <a:pt x="668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137"/>
            <p:cNvSpPr/>
            <p:nvPr/>
          </p:nvSpPr>
          <p:spPr>
            <a:xfrm>
              <a:off x="3687800" y="2938025"/>
              <a:ext cx="20875" cy="43750"/>
            </a:xfrm>
            <a:custGeom>
              <a:avLst/>
              <a:gdLst/>
              <a:ahLst/>
              <a:cxnLst/>
              <a:rect l="l" t="t" r="r" b="b"/>
              <a:pathLst>
                <a:path w="835" h="1750" extrusionOk="0">
                  <a:moveTo>
                    <a:pt x="634" y="749"/>
                  </a:moveTo>
                  <a:lnTo>
                    <a:pt x="634" y="849"/>
                  </a:lnTo>
                  <a:cubicBezTo>
                    <a:pt x="634" y="882"/>
                    <a:pt x="634" y="949"/>
                    <a:pt x="634" y="1015"/>
                  </a:cubicBezTo>
                  <a:cubicBezTo>
                    <a:pt x="634" y="1082"/>
                    <a:pt x="601" y="1149"/>
                    <a:pt x="568" y="1182"/>
                  </a:cubicBezTo>
                  <a:cubicBezTo>
                    <a:pt x="534" y="1249"/>
                    <a:pt x="501" y="1282"/>
                    <a:pt x="468" y="1349"/>
                  </a:cubicBezTo>
                  <a:cubicBezTo>
                    <a:pt x="434" y="1382"/>
                    <a:pt x="401" y="1416"/>
                    <a:pt x="334" y="1449"/>
                  </a:cubicBezTo>
                  <a:lnTo>
                    <a:pt x="201" y="1449"/>
                  </a:lnTo>
                  <a:cubicBezTo>
                    <a:pt x="167" y="1449"/>
                    <a:pt x="167" y="1449"/>
                    <a:pt x="167" y="1416"/>
                  </a:cubicBezTo>
                  <a:cubicBezTo>
                    <a:pt x="134" y="1382"/>
                    <a:pt x="134" y="1382"/>
                    <a:pt x="167" y="1349"/>
                  </a:cubicBezTo>
                  <a:cubicBezTo>
                    <a:pt x="167" y="1282"/>
                    <a:pt x="167" y="1216"/>
                    <a:pt x="234" y="1149"/>
                  </a:cubicBezTo>
                  <a:cubicBezTo>
                    <a:pt x="268" y="1082"/>
                    <a:pt x="334" y="1015"/>
                    <a:pt x="401" y="949"/>
                  </a:cubicBezTo>
                  <a:lnTo>
                    <a:pt x="634" y="749"/>
                  </a:lnTo>
                  <a:close/>
                  <a:moveTo>
                    <a:pt x="630" y="1"/>
                  </a:moveTo>
                  <a:cubicBezTo>
                    <a:pt x="621" y="1"/>
                    <a:pt x="611" y="5"/>
                    <a:pt x="601" y="15"/>
                  </a:cubicBezTo>
                  <a:cubicBezTo>
                    <a:pt x="534" y="15"/>
                    <a:pt x="501" y="15"/>
                    <a:pt x="434" y="48"/>
                  </a:cubicBezTo>
                  <a:cubicBezTo>
                    <a:pt x="401" y="81"/>
                    <a:pt x="334" y="115"/>
                    <a:pt x="301" y="181"/>
                  </a:cubicBezTo>
                  <a:cubicBezTo>
                    <a:pt x="268" y="215"/>
                    <a:pt x="234" y="282"/>
                    <a:pt x="201" y="315"/>
                  </a:cubicBezTo>
                  <a:cubicBezTo>
                    <a:pt x="167" y="382"/>
                    <a:pt x="134" y="415"/>
                    <a:pt x="101" y="482"/>
                  </a:cubicBezTo>
                  <a:cubicBezTo>
                    <a:pt x="101" y="548"/>
                    <a:pt x="67" y="582"/>
                    <a:pt x="67" y="648"/>
                  </a:cubicBezTo>
                  <a:cubicBezTo>
                    <a:pt x="67" y="648"/>
                    <a:pt x="67" y="682"/>
                    <a:pt x="67" y="682"/>
                  </a:cubicBezTo>
                  <a:lnTo>
                    <a:pt x="101" y="682"/>
                  </a:lnTo>
                  <a:lnTo>
                    <a:pt x="167" y="648"/>
                  </a:lnTo>
                  <a:cubicBezTo>
                    <a:pt x="201" y="648"/>
                    <a:pt x="201" y="648"/>
                    <a:pt x="201" y="615"/>
                  </a:cubicBezTo>
                  <a:cubicBezTo>
                    <a:pt x="234" y="615"/>
                    <a:pt x="234" y="582"/>
                    <a:pt x="234" y="582"/>
                  </a:cubicBezTo>
                  <a:cubicBezTo>
                    <a:pt x="268" y="515"/>
                    <a:pt x="268" y="482"/>
                    <a:pt x="301" y="415"/>
                  </a:cubicBezTo>
                  <a:cubicBezTo>
                    <a:pt x="334" y="382"/>
                    <a:pt x="368" y="348"/>
                    <a:pt x="434" y="315"/>
                  </a:cubicBezTo>
                  <a:cubicBezTo>
                    <a:pt x="451" y="298"/>
                    <a:pt x="476" y="290"/>
                    <a:pt x="505" y="290"/>
                  </a:cubicBezTo>
                  <a:cubicBezTo>
                    <a:pt x="534" y="290"/>
                    <a:pt x="568" y="298"/>
                    <a:pt x="601" y="315"/>
                  </a:cubicBezTo>
                  <a:cubicBezTo>
                    <a:pt x="634" y="315"/>
                    <a:pt x="668" y="382"/>
                    <a:pt x="668" y="482"/>
                  </a:cubicBezTo>
                  <a:lnTo>
                    <a:pt x="668" y="515"/>
                  </a:lnTo>
                  <a:lnTo>
                    <a:pt x="401" y="749"/>
                  </a:lnTo>
                  <a:cubicBezTo>
                    <a:pt x="334" y="782"/>
                    <a:pt x="301" y="849"/>
                    <a:pt x="234" y="882"/>
                  </a:cubicBezTo>
                  <a:cubicBezTo>
                    <a:pt x="201" y="949"/>
                    <a:pt x="134" y="1015"/>
                    <a:pt x="101" y="1049"/>
                  </a:cubicBezTo>
                  <a:cubicBezTo>
                    <a:pt x="67" y="1115"/>
                    <a:pt x="67" y="1182"/>
                    <a:pt x="34" y="1249"/>
                  </a:cubicBezTo>
                  <a:cubicBezTo>
                    <a:pt x="1" y="1349"/>
                    <a:pt x="1" y="1416"/>
                    <a:pt x="1" y="1482"/>
                  </a:cubicBezTo>
                  <a:cubicBezTo>
                    <a:pt x="1" y="1549"/>
                    <a:pt x="34" y="1582"/>
                    <a:pt x="34" y="1616"/>
                  </a:cubicBezTo>
                  <a:cubicBezTo>
                    <a:pt x="67" y="1649"/>
                    <a:pt x="67" y="1683"/>
                    <a:pt x="101" y="1716"/>
                  </a:cubicBezTo>
                  <a:cubicBezTo>
                    <a:pt x="134" y="1716"/>
                    <a:pt x="167" y="1749"/>
                    <a:pt x="201" y="1749"/>
                  </a:cubicBezTo>
                  <a:cubicBezTo>
                    <a:pt x="268" y="1716"/>
                    <a:pt x="301" y="1716"/>
                    <a:pt x="368" y="1683"/>
                  </a:cubicBezTo>
                  <a:cubicBezTo>
                    <a:pt x="368" y="1683"/>
                    <a:pt x="401" y="1649"/>
                    <a:pt x="434" y="1616"/>
                  </a:cubicBezTo>
                  <a:lnTo>
                    <a:pt x="534" y="1516"/>
                  </a:lnTo>
                  <a:cubicBezTo>
                    <a:pt x="568" y="1482"/>
                    <a:pt x="601" y="1449"/>
                    <a:pt x="634" y="1416"/>
                  </a:cubicBezTo>
                  <a:cubicBezTo>
                    <a:pt x="634" y="1349"/>
                    <a:pt x="668" y="1316"/>
                    <a:pt x="668" y="1282"/>
                  </a:cubicBezTo>
                  <a:lnTo>
                    <a:pt x="668" y="1382"/>
                  </a:lnTo>
                  <a:cubicBezTo>
                    <a:pt x="668" y="1416"/>
                    <a:pt x="668" y="1416"/>
                    <a:pt x="668" y="1449"/>
                  </a:cubicBezTo>
                  <a:lnTo>
                    <a:pt x="701" y="1449"/>
                  </a:lnTo>
                  <a:lnTo>
                    <a:pt x="768" y="1416"/>
                  </a:lnTo>
                  <a:cubicBezTo>
                    <a:pt x="801" y="1382"/>
                    <a:pt x="835" y="1382"/>
                    <a:pt x="835" y="1349"/>
                  </a:cubicBezTo>
                  <a:cubicBezTo>
                    <a:pt x="835" y="1349"/>
                    <a:pt x="835" y="1316"/>
                    <a:pt x="835" y="1282"/>
                  </a:cubicBezTo>
                  <a:lnTo>
                    <a:pt x="835" y="415"/>
                  </a:lnTo>
                  <a:cubicBezTo>
                    <a:pt x="835" y="315"/>
                    <a:pt x="801" y="248"/>
                    <a:pt x="801" y="181"/>
                  </a:cubicBezTo>
                  <a:cubicBezTo>
                    <a:pt x="768" y="115"/>
                    <a:pt x="735" y="81"/>
                    <a:pt x="701" y="48"/>
                  </a:cubicBezTo>
                  <a:cubicBezTo>
                    <a:pt x="678" y="24"/>
                    <a:pt x="654" y="1"/>
                    <a:pt x="630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137"/>
            <p:cNvSpPr/>
            <p:nvPr/>
          </p:nvSpPr>
          <p:spPr>
            <a:xfrm>
              <a:off x="3713650" y="2920025"/>
              <a:ext cx="22550" cy="60900"/>
            </a:xfrm>
            <a:custGeom>
              <a:avLst/>
              <a:gdLst/>
              <a:ahLst/>
              <a:cxnLst/>
              <a:rect l="l" t="t" r="r" b="b"/>
              <a:pathLst>
                <a:path w="902" h="2436" extrusionOk="0">
                  <a:moveTo>
                    <a:pt x="868" y="1"/>
                  </a:moveTo>
                  <a:lnTo>
                    <a:pt x="801" y="34"/>
                  </a:lnTo>
                  <a:cubicBezTo>
                    <a:pt x="768" y="34"/>
                    <a:pt x="768" y="68"/>
                    <a:pt x="768" y="101"/>
                  </a:cubicBezTo>
                  <a:cubicBezTo>
                    <a:pt x="768" y="101"/>
                    <a:pt x="768" y="134"/>
                    <a:pt x="768" y="134"/>
                  </a:cubicBezTo>
                  <a:lnTo>
                    <a:pt x="468" y="1302"/>
                  </a:lnTo>
                  <a:lnTo>
                    <a:pt x="168" y="468"/>
                  </a:lnTo>
                  <a:cubicBezTo>
                    <a:pt x="168" y="468"/>
                    <a:pt x="168" y="434"/>
                    <a:pt x="168" y="434"/>
                  </a:cubicBezTo>
                  <a:lnTo>
                    <a:pt x="134" y="434"/>
                  </a:lnTo>
                  <a:lnTo>
                    <a:pt x="34" y="468"/>
                  </a:lnTo>
                  <a:cubicBezTo>
                    <a:pt x="34" y="501"/>
                    <a:pt x="1" y="501"/>
                    <a:pt x="1" y="535"/>
                  </a:cubicBezTo>
                  <a:cubicBezTo>
                    <a:pt x="1" y="535"/>
                    <a:pt x="1" y="568"/>
                    <a:pt x="1" y="568"/>
                  </a:cubicBezTo>
                  <a:lnTo>
                    <a:pt x="368" y="1635"/>
                  </a:lnTo>
                  <a:lnTo>
                    <a:pt x="201" y="2369"/>
                  </a:lnTo>
                  <a:cubicBezTo>
                    <a:pt x="201" y="2403"/>
                    <a:pt x="201" y="2403"/>
                    <a:pt x="201" y="2436"/>
                  </a:cubicBezTo>
                  <a:lnTo>
                    <a:pt x="234" y="2436"/>
                  </a:lnTo>
                  <a:lnTo>
                    <a:pt x="301" y="2369"/>
                  </a:lnTo>
                  <a:cubicBezTo>
                    <a:pt x="334" y="2369"/>
                    <a:pt x="334" y="2369"/>
                    <a:pt x="334" y="2336"/>
                  </a:cubicBezTo>
                  <a:cubicBezTo>
                    <a:pt x="334" y="2302"/>
                    <a:pt x="334" y="2302"/>
                    <a:pt x="334" y="2269"/>
                  </a:cubicBezTo>
                  <a:lnTo>
                    <a:pt x="901" y="68"/>
                  </a:lnTo>
                  <a:cubicBezTo>
                    <a:pt x="901" y="68"/>
                    <a:pt x="901" y="34"/>
                    <a:pt x="901" y="34"/>
                  </a:cubicBezTo>
                  <a:cubicBezTo>
                    <a:pt x="901" y="34"/>
                    <a:pt x="901" y="1"/>
                    <a:pt x="90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137"/>
            <p:cNvSpPr/>
            <p:nvPr/>
          </p:nvSpPr>
          <p:spPr>
            <a:xfrm>
              <a:off x="3418450" y="3201075"/>
              <a:ext cx="25050" cy="56725"/>
            </a:xfrm>
            <a:custGeom>
              <a:avLst/>
              <a:gdLst/>
              <a:ahLst/>
              <a:cxnLst/>
              <a:rect l="l" t="t" r="r" b="b"/>
              <a:pathLst>
                <a:path w="1002" h="2269" extrusionOk="0">
                  <a:moveTo>
                    <a:pt x="626" y="384"/>
                  </a:moveTo>
                  <a:cubicBezTo>
                    <a:pt x="659" y="384"/>
                    <a:pt x="684" y="400"/>
                    <a:pt x="701" y="434"/>
                  </a:cubicBezTo>
                  <a:cubicBezTo>
                    <a:pt x="734" y="534"/>
                    <a:pt x="768" y="634"/>
                    <a:pt x="768" y="734"/>
                  </a:cubicBezTo>
                  <a:lnTo>
                    <a:pt x="768" y="968"/>
                  </a:lnTo>
                  <a:lnTo>
                    <a:pt x="768" y="1201"/>
                  </a:lnTo>
                  <a:cubicBezTo>
                    <a:pt x="768" y="1334"/>
                    <a:pt x="734" y="1468"/>
                    <a:pt x="701" y="1568"/>
                  </a:cubicBezTo>
                  <a:cubicBezTo>
                    <a:pt x="667" y="1668"/>
                    <a:pt x="601" y="1768"/>
                    <a:pt x="501" y="1801"/>
                  </a:cubicBezTo>
                  <a:cubicBezTo>
                    <a:pt x="451" y="1835"/>
                    <a:pt x="417" y="1852"/>
                    <a:pt x="388" y="1852"/>
                  </a:cubicBezTo>
                  <a:cubicBezTo>
                    <a:pt x="359" y="1852"/>
                    <a:pt x="334" y="1835"/>
                    <a:pt x="301" y="1801"/>
                  </a:cubicBezTo>
                  <a:cubicBezTo>
                    <a:pt x="267" y="1701"/>
                    <a:pt x="234" y="1601"/>
                    <a:pt x="234" y="1501"/>
                  </a:cubicBezTo>
                  <a:lnTo>
                    <a:pt x="234" y="1268"/>
                  </a:lnTo>
                  <a:lnTo>
                    <a:pt x="234" y="1034"/>
                  </a:lnTo>
                  <a:cubicBezTo>
                    <a:pt x="234" y="901"/>
                    <a:pt x="267" y="767"/>
                    <a:pt x="301" y="667"/>
                  </a:cubicBezTo>
                  <a:cubicBezTo>
                    <a:pt x="334" y="567"/>
                    <a:pt x="401" y="467"/>
                    <a:pt x="501" y="434"/>
                  </a:cubicBezTo>
                  <a:cubicBezTo>
                    <a:pt x="551" y="400"/>
                    <a:pt x="592" y="384"/>
                    <a:pt x="626" y="384"/>
                  </a:cubicBezTo>
                  <a:close/>
                  <a:moveTo>
                    <a:pt x="734" y="0"/>
                  </a:moveTo>
                  <a:cubicBezTo>
                    <a:pt x="667" y="0"/>
                    <a:pt x="567" y="34"/>
                    <a:pt x="501" y="67"/>
                  </a:cubicBezTo>
                  <a:cubicBezTo>
                    <a:pt x="401" y="134"/>
                    <a:pt x="334" y="200"/>
                    <a:pt x="267" y="267"/>
                  </a:cubicBezTo>
                  <a:cubicBezTo>
                    <a:pt x="200" y="334"/>
                    <a:pt x="167" y="434"/>
                    <a:pt x="100" y="534"/>
                  </a:cubicBezTo>
                  <a:cubicBezTo>
                    <a:pt x="67" y="634"/>
                    <a:pt x="34" y="734"/>
                    <a:pt x="34" y="834"/>
                  </a:cubicBezTo>
                  <a:cubicBezTo>
                    <a:pt x="0" y="934"/>
                    <a:pt x="0" y="1068"/>
                    <a:pt x="0" y="1168"/>
                  </a:cubicBezTo>
                  <a:lnTo>
                    <a:pt x="0" y="1435"/>
                  </a:lnTo>
                  <a:lnTo>
                    <a:pt x="0" y="1668"/>
                  </a:lnTo>
                  <a:cubicBezTo>
                    <a:pt x="0" y="1768"/>
                    <a:pt x="0" y="1868"/>
                    <a:pt x="34" y="1968"/>
                  </a:cubicBezTo>
                  <a:cubicBezTo>
                    <a:pt x="34" y="2035"/>
                    <a:pt x="67" y="2102"/>
                    <a:pt x="100" y="2168"/>
                  </a:cubicBezTo>
                  <a:cubicBezTo>
                    <a:pt x="167" y="2235"/>
                    <a:pt x="200" y="2235"/>
                    <a:pt x="267" y="2268"/>
                  </a:cubicBezTo>
                  <a:cubicBezTo>
                    <a:pt x="334" y="2235"/>
                    <a:pt x="434" y="2235"/>
                    <a:pt x="501" y="2168"/>
                  </a:cubicBezTo>
                  <a:cubicBezTo>
                    <a:pt x="601" y="2135"/>
                    <a:pt x="667" y="2068"/>
                    <a:pt x="734" y="1968"/>
                  </a:cubicBezTo>
                  <a:cubicBezTo>
                    <a:pt x="801" y="1902"/>
                    <a:pt x="868" y="1801"/>
                    <a:pt x="901" y="1735"/>
                  </a:cubicBezTo>
                  <a:cubicBezTo>
                    <a:pt x="934" y="1635"/>
                    <a:pt x="968" y="1535"/>
                    <a:pt x="968" y="1435"/>
                  </a:cubicBezTo>
                  <a:cubicBezTo>
                    <a:pt x="1001" y="1301"/>
                    <a:pt x="1001" y="1201"/>
                    <a:pt x="1001" y="1101"/>
                  </a:cubicBezTo>
                  <a:lnTo>
                    <a:pt x="1001" y="567"/>
                  </a:lnTo>
                  <a:cubicBezTo>
                    <a:pt x="1001" y="467"/>
                    <a:pt x="1001" y="367"/>
                    <a:pt x="968" y="267"/>
                  </a:cubicBezTo>
                  <a:cubicBezTo>
                    <a:pt x="968" y="200"/>
                    <a:pt x="934" y="134"/>
                    <a:pt x="901" y="67"/>
                  </a:cubicBezTo>
                  <a:cubicBezTo>
                    <a:pt x="868" y="34"/>
                    <a:pt x="801" y="0"/>
                    <a:pt x="734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137"/>
            <p:cNvSpPr/>
            <p:nvPr/>
          </p:nvSpPr>
          <p:spPr>
            <a:xfrm>
              <a:off x="3448475" y="3181875"/>
              <a:ext cx="27525" cy="53400"/>
            </a:xfrm>
            <a:custGeom>
              <a:avLst/>
              <a:gdLst/>
              <a:ahLst/>
              <a:cxnLst/>
              <a:rect l="l" t="t" r="r" b="b"/>
              <a:pathLst>
                <a:path w="1101" h="2136" extrusionOk="0">
                  <a:moveTo>
                    <a:pt x="634" y="735"/>
                  </a:moveTo>
                  <a:lnTo>
                    <a:pt x="634" y="1369"/>
                  </a:lnTo>
                  <a:lnTo>
                    <a:pt x="300" y="1535"/>
                  </a:lnTo>
                  <a:lnTo>
                    <a:pt x="634" y="735"/>
                  </a:lnTo>
                  <a:close/>
                  <a:moveTo>
                    <a:pt x="834" y="1"/>
                  </a:moveTo>
                  <a:lnTo>
                    <a:pt x="701" y="68"/>
                  </a:lnTo>
                  <a:cubicBezTo>
                    <a:pt x="667" y="101"/>
                    <a:pt x="634" y="168"/>
                    <a:pt x="634" y="201"/>
                  </a:cubicBezTo>
                  <a:lnTo>
                    <a:pt x="34" y="1635"/>
                  </a:lnTo>
                  <a:cubicBezTo>
                    <a:pt x="34" y="1669"/>
                    <a:pt x="34" y="1702"/>
                    <a:pt x="0" y="1736"/>
                  </a:cubicBezTo>
                  <a:cubicBezTo>
                    <a:pt x="0" y="1769"/>
                    <a:pt x="0" y="1769"/>
                    <a:pt x="0" y="1802"/>
                  </a:cubicBezTo>
                  <a:lnTo>
                    <a:pt x="0" y="2002"/>
                  </a:lnTo>
                  <a:cubicBezTo>
                    <a:pt x="0" y="2036"/>
                    <a:pt x="0" y="2036"/>
                    <a:pt x="0" y="2069"/>
                  </a:cubicBezTo>
                  <a:lnTo>
                    <a:pt x="67" y="2069"/>
                  </a:lnTo>
                  <a:lnTo>
                    <a:pt x="634" y="1736"/>
                  </a:lnTo>
                  <a:lnTo>
                    <a:pt x="634" y="2069"/>
                  </a:lnTo>
                  <a:cubicBezTo>
                    <a:pt x="634" y="2102"/>
                    <a:pt x="634" y="2102"/>
                    <a:pt x="634" y="2136"/>
                  </a:cubicBezTo>
                  <a:lnTo>
                    <a:pt x="667" y="2136"/>
                  </a:lnTo>
                  <a:lnTo>
                    <a:pt x="834" y="2036"/>
                  </a:lnTo>
                  <a:cubicBezTo>
                    <a:pt x="867" y="2002"/>
                    <a:pt x="867" y="2002"/>
                    <a:pt x="867" y="1969"/>
                  </a:cubicBezTo>
                  <a:cubicBezTo>
                    <a:pt x="901" y="1969"/>
                    <a:pt x="901" y="1936"/>
                    <a:pt x="867" y="1936"/>
                  </a:cubicBezTo>
                  <a:lnTo>
                    <a:pt x="867" y="1569"/>
                  </a:lnTo>
                  <a:lnTo>
                    <a:pt x="1034" y="1469"/>
                  </a:lnTo>
                  <a:cubicBezTo>
                    <a:pt x="1068" y="1469"/>
                    <a:pt x="1068" y="1469"/>
                    <a:pt x="1068" y="1435"/>
                  </a:cubicBezTo>
                  <a:cubicBezTo>
                    <a:pt x="1068" y="1435"/>
                    <a:pt x="1068" y="1402"/>
                    <a:pt x="1068" y="1369"/>
                  </a:cubicBezTo>
                  <a:lnTo>
                    <a:pt x="1068" y="1168"/>
                  </a:lnTo>
                  <a:cubicBezTo>
                    <a:pt x="1101" y="1168"/>
                    <a:pt x="1101" y="1135"/>
                    <a:pt x="1068" y="1135"/>
                  </a:cubicBezTo>
                  <a:cubicBezTo>
                    <a:pt x="1068" y="1118"/>
                    <a:pt x="1068" y="1110"/>
                    <a:pt x="1063" y="1110"/>
                  </a:cubicBezTo>
                  <a:cubicBezTo>
                    <a:pt x="1059" y="1110"/>
                    <a:pt x="1051" y="1118"/>
                    <a:pt x="1034" y="1135"/>
                  </a:cubicBezTo>
                  <a:lnTo>
                    <a:pt x="867" y="1202"/>
                  </a:lnTo>
                  <a:lnTo>
                    <a:pt x="867" y="34"/>
                  </a:lnTo>
                  <a:cubicBezTo>
                    <a:pt x="901" y="34"/>
                    <a:pt x="901" y="1"/>
                    <a:pt x="867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137"/>
            <p:cNvSpPr/>
            <p:nvPr/>
          </p:nvSpPr>
          <p:spPr>
            <a:xfrm>
              <a:off x="3477650" y="3157700"/>
              <a:ext cx="22550" cy="75075"/>
            </a:xfrm>
            <a:custGeom>
              <a:avLst/>
              <a:gdLst/>
              <a:ahLst/>
              <a:cxnLst/>
              <a:rect l="l" t="t" r="r" b="b"/>
              <a:pathLst>
                <a:path w="902" h="3003" extrusionOk="0">
                  <a:moveTo>
                    <a:pt x="868" y="1"/>
                  </a:moveTo>
                  <a:lnTo>
                    <a:pt x="735" y="67"/>
                  </a:lnTo>
                  <a:cubicBezTo>
                    <a:pt x="701" y="101"/>
                    <a:pt x="701" y="101"/>
                    <a:pt x="668" y="134"/>
                  </a:cubicBezTo>
                  <a:cubicBezTo>
                    <a:pt x="668" y="167"/>
                    <a:pt x="668" y="201"/>
                    <a:pt x="668" y="201"/>
                  </a:cubicBezTo>
                  <a:lnTo>
                    <a:pt x="34" y="2936"/>
                  </a:lnTo>
                  <a:cubicBezTo>
                    <a:pt x="1" y="2936"/>
                    <a:pt x="1" y="2969"/>
                    <a:pt x="34" y="2969"/>
                  </a:cubicBezTo>
                  <a:cubicBezTo>
                    <a:pt x="1" y="2969"/>
                    <a:pt x="1" y="3003"/>
                    <a:pt x="34" y="3003"/>
                  </a:cubicBezTo>
                  <a:lnTo>
                    <a:pt x="167" y="2936"/>
                  </a:lnTo>
                  <a:cubicBezTo>
                    <a:pt x="201" y="2903"/>
                    <a:pt x="234" y="2903"/>
                    <a:pt x="234" y="2869"/>
                  </a:cubicBezTo>
                  <a:cubicBezTo>
                    <a:pt x="234" y="2836"/>
                    <a:pt x="268" y="2836"/>
                    <a:pt x="268" y="2803"/>
                  </a:cubicBezTo>
                  <a:lnTo>
                    <a:pt x="901" y="67"/>
                  </a:lnTo>
                  <a:cubicBezTo>
                    <a:pt x="901" y="67"/>
                    <a:pt x="901" y="34"/>
                    <a:pt x="901" y="34"/>
                  </a:cubicBezTo>
                  <a:cubicBezTo>
                    <a:pt x="901" y="34"/>
                    <a:pt x="901" y="1"/>
                    <a:pt x="901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137"/>
            <p:cNvSpPr/>
            <p:nvPr/>
          </p:nvSpPr>
          <p:spPr>
            <a:xfrm>
              <a:off x="3503500" y="3151875"/>
              <a:ext cx="24225" cy="60675"/>
            </a:xfrm>
            <a:custGeom>
              <a:avLst/>
              <a:gdLst/>
              <a:ahLst/>
              <a:cxnLst/>
              <a:rect l="l" t="t" r="r" b="b"/>
              <a:pathLst>
                <a:path w="969" h="2427" extrusionOk="0">
                  <a:moveTo>
                    <a:pt x="701" y="0"/>
                  </a:moveTo>
                  <a:cubicBezTo>
                    <a:pt x="635" y="0"/>
                    <a:pt x="568" y="33"/>
                    <a:pt x="501" y="67"/>
                  </a:cubicBezTo>
                  <a:cubicBezTo>
                    <a:pt x="434" y="100"/>
                    <a:pt x="368" y="167"/>
                    <a:pt x="301" y="234"/>
                  </a:cubicBezTo>
                  <a:cubicBezTo>
                    <a:pt x="234" y="300"/>
                    <a:pt x="201" y="367"/>
                    <a:pt x="168" y="467"/>
                  </a:cubicBezTo>
                  <a:cubicBezTo>
                    <a:pt x="101" y="534"/>
                    <a:pt x="67" y="634"/>
                    <a:pt x="67" y="701"/>
                  </a:cubicBezTo>
                  <a:cubicBezTo>
                    <a:pt x="34" y="801"/>
                    <a:pt x="1" y="901"/>
                    <a:pt x="1" y="1001"/>
                  </a:cubicBezTo>
                  <a:cubicBezTo>
                    <a:pt x="1" y="1001"/>
                    <a:pt x="1" y="1034"/>
                    <a:pt x="1" y="1034"/>
                  </a:cubicBezTo>
                  <a:lnTo>
                    <a:pt x="34" y="1034"/>
                  </a:lnTo>
                  <a:lnTo>
                    <a:pt x="201" y="934"/>
                  </a:lnTo>
                  <a:cubicBezTo>
                    <a:pt x="201" y="934"/>
                    <a:pt x="234" y="934"/>
                    <a:pt x="234" y="901"/>
                  </a:cubicBezTo>
                  <a:cubicBezTo>
                    <a:pt x="234" y="901"/>
                    <a:pt x="268" y="867"/>
                    <a:pt x="268" y="834"/>
                  </a:cubicBezTo>
                  <a:cubicBezTo>
                    <a:pt x="268" y="767"/>
                    <a:pt x="301" y="667"/>
                    <a:pt x="334" y="601"/>
                  </a:cubicBezTo>
                  <a:cubicBezTo>
                    <a:pt x="368" y="534"/>
                    <a:pt x="401" y="467"/>
                    <a:pt x="468" y="434"/>
                  </a:cubicBezTo>
                  <a:cubicBezTo>
                    <a:pt x="518" y="417"/>
                    <a:pt x="551" y="409"/>
                    <a:pt x="576" y="409"/>
                  </a:cubicBezTo>
                  <a:cubicBezTo>
                    <a:pt x="601" y="409"/>
                    <a:pt x="618" y="417"/>
                    <a:pt x="635" y="434"/>
                  </a:cubicBezTo>
                  <a:cubicBezTo>
                    <a:pt x="668" y="500"/>
                    <a:pt x="701" y="534"/>
                    <a:pt x="668" y="601"/>
                  </a:cubicBezTo>
                  <a:cubicBezTo>
                    <a:pt x="701" y="667"/>
                    <a:pt x="701" y="701"/>
                    <a:pt x="668" y="767"/>
                  </a:cubicBezTo>
                  <a:cubicBezTo>
                    <a:pt x="668" y="834"/>
                    <a:pt x="635" y="867"/>
                    <a:pt x="601" y="934"/>
                  </a:cubicBezTo>
                  <a:lnTo>
                    <a:pt x="67" y="2002"/>
                  </a:lnTo>
                  <a:cubicBezTo>
                    <a:pt x="34" y="2035"/>
                    <a:pt x="34" y="2068"/>
                    <a:pt x="34" y="2102"/>
                  </a:cubicBezTo>
                  <a:cubicBezTo>
                    <a:pt x="1" y="2135"/>
                    <a:pt x="1" y="2168"/>
                    <a:pt x="1" y="2202"/>
                  </a:cubicBezTo>
                  <a:lnTo>
                    <a:pt x="1" y="2368"/>
                  </a:lnTo>
                  <a:cubicBezTo>
                    <a:pt x="1" y="2368"/>
                    <a:pt x="1" y="2402"/>
                    <a:pt x="1" y="2402"/>
                  </a:cubicBezTo>
                  <a:cubicBezTo>
                    <a:pt x="1" y="2418"/>
                    <a:pt x="9" y="2427"/>
                    <a:pt x="17" y="2427"/>
                  </a:cubicBezTo>
                  <a:cubicBezTo>
                    <a:pt x="26" y="2427"/>
                    <a:pt x="34" y="2418"/>
                    <a:pt x="34" y="2402"/>
                  </a:cubicBezTo>
                  <a:lnTo>
                    <a:pt x="935" y="1901"/>
                  </a:lnTo>
                  <a:cubicBezTo>
                    <a:pt x="968" y="1868"/>
                    <a:pt x="968" y="1868"/>
                    <a:pt x="968" y="1835"/>
                  </a:cubicBezTo>
                  <a:cubicBezTo>
                    <a:pt x="968" y="1835"/>
                    <a:pt x="968" y="1801"/>
                    <a:pt x="968" y="1768"/>
                  </a:cubicBezTo>
                  <a:lnTo>
                    <a:pt x="968" y="1568"/>
                  </a:lnTo>
                  <a:cubicBezTo>
                    <a:pt x="968" y="1568"/>
                    <a:pt x="968" y="1535"/>
                    <a:pt x="968" y="1535"/>
                  </a:cubicBezTo>
                  <a:lnTo>
                    <a:pt x="935" y="1535"/>
                  </a:lnTo>
                  <a:lnTo>
                    <a:pt x="401" y="1835"/>
                  </a:lnTo>
                  <a:lnTo>
                    <a:pt x="768" y="1134"/>
                  </a:lnTo>
                  <a:cubicBezTo>
                    <a:pt x="801" y="1068"/>
                    <a:pt x="835" y="967"/>
                    <a:pt x="868" y="901"/>
                  </a:cubicBezTo>
                  <a:cubicBezTo>
                    <a:pt x="901" y="867"/>
                    <a:pt x="901" y="801"/>
                    <a:pt x="935" y="734"/>
                  </a:cubicBezTo>
                  <a:cubicBezTo>
                    <a:pt x="935" y="701"/>
                    <a:pt x="935" y="634"/>
                    <a:pt x="968" y="601"/>
                  </a:cubicBezTo>
                  <a:lnTo>
                    <a:pt x="968" y="467"/>
                  </a:lnTo>
                  <a:cubicBezTo>
                    <a:pt x="968" y="400"/>
                    <a:pt x="935" y="300"/>
                    <a:pt x="935" y="234"/>
                  </a:cubicBezTo>
                  <a:cubicBezTo>
                    <a:pt x="901" y="200"/>
                    <a:pt x="868" y="134"/>
                    <a:pt x="835" y="67"/>
                  </a:cubicBezTo>
                  <a:cubicBezTo>
                    <a:pt x="801" y="33"/>
                    <a:pt x="768" y="0"/>
                    <a:pt x="701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137"/>
            <p:cNvSpPr/>
            <p:nvPr/>
          </p:nvSpPr>
          <p:spPr>
            <a:xfrm>
              <a:off x="3532700" y="3132675"/>
              <a:ext cx="26700" cy="53400"/>
            </a:xfrm>
            <a:custGeom>
              <a:avLst/>
              <a:gdLst/>
              <a:ahLst/>
              <a:cxnLst/>
              <a:rect l="l" t="t" r="r" b="b"/>
              <a:pathLst>
                <a:path w="1068" h="2136" extrusionOk="0">
                  <a:moveTo>
                    <a:pt x="601" y="768"/>
                  </a:moveTo>
                  <a:lnTo>
                    <a:pt x="601" y="1369"/>
                  </a:lnTo>
                  <a:lnTo>
                    <a:pt x="300" y="1569"/>
                  </a:lnTo>
                  <a:lnTo>
                    <a:pt x="601" y="768"/>
                  </a:lnTo>
                  <a:close/>
                  <a:moveTo>
                    <a:pt x="834" y="1"/>
                  </a:moveTo>
                  <a:lnTo>
                    <a:pt x="701" y="101"/>
                  </a:lnTo>
                  <a:cubicBezTo>
                    <a:pt x="667" y="134"/>
                    <a:pt x="634" y="168"/>
                    <a:pt x="601" y="201"/>
                  </a:cubicBezTo>
                  <a:lnTo>
                    <a:pt x="34" y="1669"/>
                  </a:lnTo>
                  <a:cubicBezTo>
                    <a:pt x="0" y="1702"/>
                    <a:pt x="0" y="1735"/>
                    <a:pt x="0" y="1735"/>
                  </a:cubicBezTo>
                  <a:cubicBezTo>
                    <a:pt x="0" y="1769"/>
                    <a:pt x="0" y="1802"/>
                    <a:pt x="0" y="1836"/>
                  </a:cubicBezTo>
                  <a:lnTo>
                    <a:pt x="0" y="2036"/>
                  </a:lnTo>
                  <a:cubicBezTo>
                    <a:pt x="0" y="2036"/>
                    <a:pt x="0" y="2069"/>
                    <a:pt x="0" y="2069"/>
                  </a:cubicBezTo>
                  <a:cubicBezTo>
                    <a:pt x="0" y="2086"/>
                    <a:pt x="9" y="2094"/>
                    <a:pt x="17" y="2094"/>
                  </a:cubicBezTo>
                  <a:cubicBezTo>
                    <a:pt x="25" y="2094"/>
                    <a:pt x="34" y="2086"/>
                    <a:pt x="34" y="2069"/>
                  </a:cubicBezTo>
                  <a:lnTo>
                    <a:pt x="634" y="1735"/>
                  </a:lnTo>
                  <a:lnTo>
                    <a:pt x="634" y="2102"/>
                  </a:lnTo>
                  <a:cubicBezTo>
                    <a:pt x="634" y="2102"/>
                    <a:pt x="634" y="2136"/>
                    <a:pt x="634" y="2136"/>
                  </a:cubicBezTo>
                  <a:lnTo>
                    <a:pt x="667" y="2136"/>
                  </a:lnTo>
                  <a:lnTo>
                    <a:pt x="834" y="2069"/>
                  </a:lnTo>
                  <a:cubicBezTo>
                    <a:pt x="868" y="2036"/>
                    <a:pt x="868" y="2036"/>
                    <a:pt x="868" y="2002"/>
                  </a:cubicBezTo>
                  <a:cubicBezTo>
                    <a:pt x="868" y="2002"/>
                    <a:pt x="868" y="1969"/>
                    <a:pt x="868" y="1936"/>
                  </a:cubicBezTo>
                  <a:lnTo>
                    <a:pt x="868" y="1602"/>
                  </a:lnTo>
                  <a:lnTo>
                    <a:pt x="1034" y="1502"/>
                  </a:lnTo>
                  <a:cubicBezTo>
                    <a:pt x="1034" y="1469"/>
                    <a:pt x="1068" y="1469"/>
                    <a:pt x="1068" y="1435"/>
                  </a:cubicBezTo>
                  <a:cubicBezTo>
                    <a:pt x="1068" y="1435"/>
                    <a:pt x="1068" y="1402"/>
                    <a:pt x="1068" y="1402"/>
                  </a:cubicBezTo>
                  <a:lnTo>
                    <a:pt x="1068" y="1168"/>
                  </a:lnTo>
                  <a:cubicBezTo>
                    <a:pt x="1068" y="1168"/>
                    <a:pt x="1068" y="1135"/>
                    <a:pt x="1068" y="1135"/>
                  </a:cubicBezTo>
                  <a:lnTo>
                    <a:pt x="1034" y="1135"/>
                  </a:lnTo>
                  <a:lnTo>
                    <a:pt x="868" y="1235"/>
                  </a:lnTo>
                  <a:lnTo>
                    <a:pt x="868" y="68"/>
                  </a:lnTo>
                  <a:cubicBezTo>
                    <a:pt x="868" y="34"/>
                    <a:pt x="868" y="34"/>
                    <a:pt x="868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137"/>
            <p:cNvSpPr/>
            <p:nvPr/>
          </p:nvSpPr>
          <p:spPr>
            <a:xfrm>
              <a:off x="3370075" y="2845425"/>
              <a:ext cx="1022725" cy="591675"/>
            </a:xfrm>
            <a:custGeom>
              <a:avLst/>
              <a:gdLst/>
              <a:ahLst/>
              <a:cxnLst/>
              <a:rect l="l" t="t" r="r" b="b"/>
              <a:pathLst>
                <a:path w="40909" h="23667" extrusionOk="0">
                  <a:moveTo>
                    <a:pt x="40758" y="1"/>
                  </a:moveTo>
                  <a:cubicBezTo>
                    <a:pt x="40739" y="1"/>
                    <a:pt x="40718" y="5"/>
                    <a:pt x="40696" y="16"/>
                  </a:cubicBezTo>
                  <a:lnTo>
                    <a:pt x="67" y="23499"/>
                  </a:lnTo>
                  <a:cubicBezTo>
                    <a:pt x="1" y="23499"/>
                    <a:pt x="1" y="23566"/>
                    <a:pt x="1" y="23633"/>
                  </a:cubicBezTo>
                  <a:cubicBezTo>
                    <a:pt x="34" y="23666"/>
                    <a:pt x="67" y="23666"/>
                    <a:pt x="101" y="23666"/>
                  </a:cubicBezTo>
                  <a:lnTo>
                    <a:pt x="167" y="23666"/>
                  </a:lnTo>
                  <a:lnTo>
                    <a:pt x="40796" y="183"/>
                  </a:lnTo>
                  <a:cubicBezTo>
                    <a:pt x="40908" y="127"/>
                    <a:pt x="40856" y="1"/>
                    <a:pt x="40758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137"/>
            <p:cNvSpPr/>
            <p:nvPr/>
          </p:nvSpPr>
          <p:spPr>
            <a:xfrm>
              <a:off x="3922975" y="2491975"/>
              <a:ext cx="466200" cy="541750"/>
            </a:xfrm>
            <a:custGeom>
              <a:avLst/>
              <a:gdLst/>
              <a:ahLst/>
              <a:cxnLst/>
              <a:rect l="l" t="t" r="r" b="b"/>
              <a:pathLst>
                <a:path w="18648" h="21670" extrusionOk="0">
                  <a:moveTo>
                    <a:pt x="18136" y="0"/>
                  </a:moveTo>
                  <a:cubicBezTo>
                    <a:pt x="18018" y="0"/>
                    <a:pt x="17886" y="36"/>
                    <a:pt x="17746" y="111"/>
                  </a:cubicBezTo>
                  <a:lnTo>
                    <a:pt x="901" y="9818"/>
                  </a:lnTo>
                  <a:cubicBezTo>
                    <a:pt x="367" y="10184"/>
                    <a:pt x="34" y="10752"/>
                    <a:pt x="0" y="11385"/>
                  </a:cubicBezTo>
                  <a:lnTo>
                    <a:pt x="0" y="21026"/>
                  </a:lnTo>
                  <a:cubicBezTo>
                    <a:pt x="0" y="21434"/>
                    <a:pt x="208" y="21669"/>
                    <a:pt x="511" y="21669"/>
                  </a:cubicBezTo>
                  <a:cubicBezTo>
                    <a:pt x="629" y="21669"/>
                    <a:pt x="761" y="21634"/>
                    <a:pt x="901" y="21559"/>
                  </a:cubicBezTo>
                  <a:lnTo>
                    <a:pt x="17746" y="11852"/>
                  </a:lnTo>
                  <a:cubicBezTo>
                    <a:pt x="18280" y="11485"/>
                    <a:pt x="18614" y="10918"/>
                    <a:pt x="18647" y="10285"/>
                  </a:cubicBezTo>
                  <a:lnTo>
                    <a:pt x="18647" y="644"/>
                  </a:lnTo>
                  <a:cubicBezTo>
                    <a:pt x="18647" y="236"/>
                    <a:pt x="18439" y="0"/>
                    <a:pt x="18136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137"/>
            <p:cNvSpPr/>
            <p:nvPr/>
          </p:nvSpPr>
          <p:spPr>
            <a:xfrm>
              <a:off x="3967175" y="2885000"/>
              <a:ext cx="16700" cy="53400"/>
            </a:xfrm>
            <a:custGeom>
              <a:avLst/>
              <a:gdLst/>
              <a:ahLst/>
              <a:cxnLst/>
              <a:rect l="l" t="t" r="r" b="b"/>
              <a:pathLst>
                <a:path w="668" h="2136" extrusionOk="0">
                  <a:moveTo>
                    <a:pt x="634" y="1"/>
                  </a:moveTo>
                  <a:lnTo>
                    <a:pt x="467" y="68"/>
                  </a:lnTo>
                  <a:cubicBezTo>
                    <a:pt x="467" y="101"/>
                    <a:pt x="467" y="101"/>
                    <a:pt x="434" y="134"/>
                  </a:cubicBezTo>
                  <a:lnTo>
                    <a:pt x="401" y="168"/>
                  </a:lnTo>
                  <a:lnTo>
                    <a:pt x="0" y="901"/>
                  </a:lnTo>
                  <a:cubicBezTo>
                    <a:pt x="0" y="935"/>
                    <a:pt x="0" y="935"/>
                    <a:pt x="0" y="968"/>
                  </a:cubicBezTo>
                  <a:cubicBezTo>
                    <a:pt x="0" y="1002"/>
                    <a:pt x="0" y="1002"/>
                    <a:pt x="0" y="1035"/>
                  </a:cubicBezTo>
                  <a:lnTo>
                    <a:pt x="100" y="1168"/>
                  </a:lnTo>
                  <a:lnTo>
                    <a:pt x="134" y="1168"/>
                  </a:lnTo>
                  <a:cubicBezTo>
                    <a:pt x="167" y="1135"/>
                    <a:pt x="167" y="1135"/>
                    <a:pt x="167" y="1102"/>
                  </a:cubicBezTo>
                  <a:lnTo>
                    <a:pt x="434" y="635"/>
                  </a:lnTo>
                  <a:lnTo>
                    <a:pt x="434" y="2069"/>
                  </a:lnTo>
                  <a:cubicBezTo>
                    <a:pt x="434" y="2102"/>
                    <a:pt x="434" y="2102"/>
                    <a:pt x="434" y="2136"/>
                  </a:cubicBezTo>
                  <a:lnTo>
                    <a:pt x="467" y="2136"/>
                  </a:lnTo>
                  <a:lnTo>
                    <a:pt x="634" y="2036"/>
                  </a:lnTo>
                  <a:cubicBezTo>
                    <a:pt x="634" y="2036"/>
                    <a:pt x="667" y="2002"/>
                    <a:pt x="667" y="2002"/>
                  </a:cubicBezTo>
                  <a:cubicBezTo>
                    <a:pt x="667" y="1969"/>
                    <a:pt x="667" y="1936"/>
                    <a:pt x="667" y="1936"/>
                  </a:cubicBezTo>
                  <a:lnTo>
                    <a:pt x="667" y="34"/>
                  </a:lnTo>
                  <a:cubicBezTo>
                    <a:pt x="667" y="34"/>
                    <a:pt x="667" y="1"/>
                    <a:pt x="667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137"/>
            <p:cNvSpPr/>
            <p:nvPr/>
          </p:nvSpPr>
          <p:spPr>
            <a:xfrm>
              <a:off x="3994700" y="2869175"/>
              <a:ext cx="24200" cy="59225"/>
            </a:xfrm>
            <a:custGeom>
              <a:avLst/>
              <a:gdLst/>
              <a:ahLst/>
              <a:cxnLst/>
              <a:rect l="l" t="t" r="r" b="b"/>
              <a:pathLst>
                <a:path w="968" h="2369" extrusionOk="0">
                  <a:moveTo>
                    <a:pt x="701" y="0"/>
                  </a:moveTo>
                  <a:cubicBezTo>
                    <a:pt x="634" y="0"/>
                    <a:pt x="534" y="0"/>
                    <a:pt x="500" y="33"/>
                  </a:cubicBezTo>
                  <a:cubicBezTo>
                    <a:pt x="400" y="100"/>
                    <a:pt x="367" y="133"/>
                    <a:pt x="300" y="200"/>
                  </a:cubicBezTo>
                  <a:cubicBezTo>
                    <a:pt x="234" y="267"/>
                    <a:pt x="200" y="334"/>
                    <a:pt x="167" y="434"/>
                  </a:cubicBezTo>
                  <a:cubicBezTo>
                    <a:pt x="100" y="500"/>
                    <a:pt x="67" y="600"/>
                    <a:pt x="67" y="701"/>
                  </a:cubicBezTo>
                  <a:cubicBezTo>
                    <a:pt x="33" y="767"/>
                    <a:pt x="0" y="867"/>
                    <a:pt x="0" y="967"/>
                  </a:cubicBezTo>
                  <a:cubicBezTo>
                    <a:pt x="0" y="967"/>
                    <a:pt x="0" y="1001"/>
                    <a:pt x="0" y="1001"/>
                  </a:cubicBezTo>
                  <a:lnTo>
                    <a:pt x="33" y="1001"/>
                  </a:lnTo>
                  <a:lnTo>
                    <a:pt x="200" y="934"/>
                  </a:lnTo>
                  <a:cubicBezTo>
                    <a:pt x="200" y="901"/>
                    <a:pt x="234" y="901"/>
                    <a:pt x="234" y="901"/>
                  </a:cubicBezTo>
                  <a:cubicBezTo>
                    <a:pt x="234" y="867"/>
                    <a:pt x="234" y="834"/>
                    <a:pt x="267" y="801"/>
                  </a:cubicBezTo>
                  <a:cubicBezTo>
                    <a:pt x="267" y="734"/>
                    <a:pt x="300" y="634"/>
                    <a:pt x="334" y="567"/>
                  </a:cubicBezTo>
                  <a:cubicBezTo>
                    <a:pt x="367" y="500"/>
                    <a:pt x="400" y="434"/>
                    <a:pt x="467" y="400"/>
                  </a:cubicBezTo>
                  <a:cubicBezTo>
                    <a:pt x="500" y="384"/>
                    <a:pt x="534" y="375"/>
                    <a:pt x="563" y="375"/>
                  </a:cubicBezTo>
                  <a:cubicBezTo>
                    <a:pt x="592" y="375"/>
                    <a:pt x="617" y="384"/>
                    <a:pt x="634" y="400"/>
                  </a:cubicBezTo>
                  <a:cubicBezTo>
                    <a:pt x="667" y="467"/>
                    <a:pt x="701" y="534"/>
                    <a:pt x="667" y="567"/>
                  </a:cubicBezTo>
                  <a:cubicBezTo>
                    <a:pt x="667" y="634"/>
                    <a:pt x="667" y="667"/>
                    <a:pt x="667" y="734"/>
                  </a:cubicBezTo>
                  <a:cubicBezTo>
                    <a:pt x="667" y="801"/>
                    <a:pt x="634" y="867"/>
                    <a:pt x="601" y="901"/>
                  </a:cubicBezTo>
                  <a:lnTo>
                    <a:pt x="67" y="1968"/>
                  </a:lnTo>
                  <a:cubicBezTo>
                    <a:pt x="33" y="2001"/>
                    <a:pt x="33" y="2035"/>
                    <a:pt x="33" y="2035"/>
                  </a:cubicBezTo>
                  <a:cubicBezTo>
                    <a:pt x="0" y="2068"/>
                    <a:pt x="0" y="2102"/>
                    <a:pt x="0" y="2135"/>
                  </a:cubicBezTo>
                  <a:lnTo>
                    <a:pt x="0" y="2335"/>
                  </a:lnTo>
                  <a:cubicBezTo>
                    <a:pt x="0" y="2335"/>
                    <a:pt x="0" y="2368"/>
                    <a:pt x="0" y="2368"/>
                  </a:cubicBezTo>
                  <a:lnTo>
                    <a:pt x="33" y="2368"/>
                  </a:lnTo>
                  <a:lnTo>
                    <a:pt x="934" y="1868"/>
                  </a:lnTo>
                  <a:cubicBezTo>
                    <a:pt x="934" y="1835"/>
                    <a:pt x="967" y="1835"/>
                    <a:pt x="967" y="1801"/>
                  </a:cubicBezTo>
                  <a:cubicBezTo>
                    <a:pt x="967" y="1801"/>
                    <a:pt x="967" y="1768"/>
                    <a:pt x="967" y="1768"/>
                  </a:cubicBezTo>
                  <a:lnTo>
                    <a:pt x="967" y="1534"/>
                  </a:lnTo>
                  <a:cubicBezTo>
                    <a:pt x="967" y="1534"/>
                    <a:pt x="967" y="1501"/>
                    <a:pt x="967" y="1501"/>
                  </a:cubicBezTo>
                  <a:lnTo>
                    <a:pt x="934" y="1501"/>
                  </a:lnTo>
                  <a:lnTo>
                    <a:pt x="400" y="1801"/>
                  </a:lnTo>
                  <a:lnTo>
                    <a:pt x="767" y="1101"/>
                  </a:lnTo>
                  <a:cubicBezTo>
                    <a:pt x="801" y="1034"/>
                    <a:pt x="834" y="967"/>
                    <a:pt x="867" y="901"/>
                  </a:cubicBezTo>
                  <a:cubicBezTo>
                    <a:pt x="867" y="834"/>
                    <a:pt x="901" y="767"/>
                    <a:pt x="934" y="734"/>
                  </a:cubicBezTo>
                  <a:cubicBezTo>
                    <a:pt x="934" y="667"/>
                    <a:pt x="934" y="634"/>
                    <a:pt x="934" y="567"/>
                  </a:cubicBezTo>
                  <a:lnTo>
                    <a:pt x="934" y="434"/>
                  </a:lnTo>
                  <a:cubicBezTo>
                    <a:pt x="934" y="367"/>
                    <a:pt x="934" y="300"/>
                    <a:pt x="934" y="234"/>
                  </a:cubicBezTo>
                  <a:cubicBezTo>
                    <a:pt x="901" y="167"/>
                    <a:pt x="867" y="100"/>
                    <a:pt x="834" y="67"/>
                  </a:cubicBezTo>
                  <a:cubicBezTo>
                    <a:pt x="801" y="33"/>
                    <a:pt x="734" y="0"/>
                    <a:pt x="701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137"/>
            <p:cNvSpPr/>
            <p:nvPr/>
          </p:nvSpPr>
          <p:spPr>
            <a:xfrm>
              <a:off x="4028050" y="2845175"/>
              <a:ext cx="25875" cy="59875"/>
            </a:xfrm>
            <a:custGeom>
              <a:avLst/>
              <a:gdLst/>
              <a:ahLst/>
              <a:cxnLst/>
              <a:rect l="l" t="t" r="r" b="b"/>
              <a:pathLst>
                <a:path w="1035" h="2395" extrusionOk="0">
                  <a:moveTo>
                    <a:pt x="951" y="1"/>
                  </a:moveTo>
                  <a:cubicBezTo>
                    <a:pt x="943" y="1"/>
                    <a:pt x="934" y="9"/>
                    <a:pt x="934" y="26"/>
                  </a:cubicBezTo>
                  <a:lnTo>
                    <a:pt x="100" y="493"/>
                  </a:lnTo>
                  <a:cubicBezTo>
                    <a:pt x="67" y="493"/>
                    <a:pt x="67" y="526"/>
                    <a:pt x="67" y="526"/>
                  </a:cubicBezTo>
                  <a:cubicBezTo>
                    <a:pt x="34" y="560"/>
                    <a:pt x="34" y="593"/>
                    <a:pt x="67" y="593"/>
                  </a:cubicBezTo>
                  <a:lnTo>
                    <a:pt x="67" y="793"/>
                  </a:lnTo>
                  <a:cubicBezTo>
                    <a:pt x="34" y="827"/>
                    <a:pt x="34" y="827"/>
                    <a:pt x="67" y="860"/>
                  </a:cubicBezTo>
                  <a:lnTo>
                    <a:pt x="100" y="860"/>
                  </a:lnTo>
                  <a:lnTo>
                    <a:pt x="601" y="560"/>
                  </a:lnTo>
                  <a:lnTo>
                    <a:pt x="601" y="560"/>
                  </a:lnTo>
                  <a:lnTo>
                    <a:pt x="334" y="1127"/>
                  </a:lnTo>
                  <a:lnTo>
                    <a:pt x="334" y="1194"/>
                  </a:lnTo>
                  <a:cubicBezTo>
                    <a:pt x="301" y="1227"/>
                    <a:pt x="301" y="1227"/>
                    <a:pt x="334" y="1260"/>
                  </a:cubicBezTo>
                  <a:lnTo>
                    <a:pt x="334" y="1460"/>
                  </a:lnTo>
                  <a:cubicBezTo>
                    <a:pt x="301" y="1494"/>
                    <a:pt x="301" y="1494"/>
                    <a:pt x="334" y="1527"/>
                  </a:cubicBezTo>
                  <a:lnTo>
                    <a:pt x="367" y="1527"/>
                  </a:lnTo>
                  <a:lnTo>
                    <a:pt x="501" y="1427"/>
                  </a:lnTo>
                  <a:cubicBezTo>
                    <a:pt x="567" y="1394"/>
                    <a:pt x="634" y="1360"/>
                    <a:pt x="701" y="1360"/>
                  </a:cubicBezTo>
                  <a:cubicBezTo>
                    <a:pt x="734" y="1394"/>
                    <a:pt x="768" y="1427"/>
                    <a:pt x="768" y="1527"/>
                  </a:cubicBezTo>
                  <a:cubicBezTo>
                    <a:pt x="768" y="1627"/>
                    <a:pt x="734" y="1694"/>
                    <a:pt x="701" y="1761"/>
                  </a:cubicBezTo>
                  <a:cubicBezTo>
                    <a:pt x="634" y="1827"/>
                    <a:pt x="601" y="1894"/>
                    <a:pt x="501" y="1961"/>
                  </a:cubicBezTo>
                  <a:cubicBezTo>
                    <a:pt x="467" y="1961"/>
                    <a:pt x="434" y="1994"/>
                    <a:pt x="401" y="1994"/>
                  </a:cubicBezTo>
                  <a:lnTo>
                    <a:pt x="334" y="1994"/>
                  </a:lnTo>
                  <a:cubicBezTo>
                    <a:pt x="301" y="1994"/>
                    <a:pt x="267" y="1994"/>
                    <a:pt x="267" y="1961"/>
                  </a:cubicBezTo>
                  <a:cubicBezTo>
                    <a:pt x="267" y="1961"/>
                    <a:pt x="234" y="1961"/>
                    <a:pt x="234" y="1927"/>
                  </a:cubicBezTo>
                  <a:cubicBezTo>
                    <a:pt x="234" y="1927"/>
                    <a:pt x="234" y="1894"/>
                    <a:pt x="201" y="1894"/>
                  </a:cubicBezTo>
                  <a:lnTo>
                    <a:pt x="167" y="1894"/>
                  </a:lnTo>
                  <a:lnTo>
                    <a:pt x="34" y="1961"/>
                  </a:lnTo>
                  <a:cubicBezTo>
                    <a:pt x="0" y="1994"/>
                    <a:pt x="0" y="1994"/>
                    <a:pt x="0" y="2027"/>
                  </a:cubicBezTo>
                  <a:cubicBezTo>
                    <a:pt x="0" y="2027"/>
                    <a:pt x="0" y="2061"/>
                    <a:pt x="0" y="2094"/>
                  </a:cubicBezTo>
                  <a:cubicBezTo>
                    <a:pt x="0" y="2128"/>
                    <a:pt x="0" y="2194"/>
                    <a:pt x="34" y="2261"/>
                  </a:cubicBezTo>
                  <a:cubicBezTo>
                    <a:pt x="67" y="2294"/>
                    <a:pt x="100" y="2328"/>
                    <a:pt x="134" y="2361"/>
                  </a:cubicBezTo>
                  <a:cubicBezTo>
                    <a:pt x="167" y="2394"/>
                    <a:pt x="234" y="2394"/>
                    <a:pt x="301" y="2394"/>
                  </a:cubicBezTo>
                  <a:cubicBezTo>
                    <a:pt x="367" y="2394"/>
                    <a:pt x="467" y="2361"/>
                    <a:pt x="534" y="2328"/>
                  </a:cubicBezTo>
                  <a:cubicBezTo>
                    <a:pt x="601" y="2261"/>
                    <a:pt x="668" y="2228"/>
                    <a:pt x="734" y="2161"/>
                  </a:cubicBezTo>
                  <a:cubicBezTo>
                    <a:pt x="801" y="2094"/>
                    <a:pt x="834" y="2027"/>
                    <a:pt x="901" y="1927"/>
                  </a:cubicBezTo>
                  <a:cubicBezTo>
                    <a:pt x="934" y="1861"/>
                    <a:pt x="968" y="1761"/>
                    <a:pt x="1001" y="1661"/>
                  </a:cubicBezTo>
                  <a:cubicBezTo>
                    <a:pt x="1034" y="1560"/>
                    <a:pt x="1034" y="1460"/>
                    <a:pt x="1034" y="1394"/>
                  </a:cubicBezTo>
                  <a:cubicBezTo>
                    <a:pt x="1034" y="1294"/>
                    <a:pt x="1034" y="1227"/>
                    <a:pt x="1001" y="1160"/>
                  </a:cubicBezTo>
                  <a:cubicBezTo>
                    <a:pt x="1001" y="1127"/>
                    <a:pt x="968" y="1060"/>
                    <a:pt x="934" y="1027"/>
                  </a:cubicBezTo>
                  <a:cubicBezTo>
                    <a:pt x="901" y="993"/>
                    <a:pt x="868" y="993"/>
                    <a:pt x="834" y="993"/>
                  </a:cubicBezTo>
                  <a:lnTo>
                    <a:pt x="668" y="993"/>
                  </a:lnTo>
                  <a:lnTo>
                    <a:pt x="934" y="393"/>
                  </a:lnTo>
                  <a:lnTo>
                    <a:pt x="968" y="326"/>
                  </a:lnTo>
                  <a:cubicBezTo>
                    <a:pt x="968" y="293"/>
                    <a:pt x="968" y="293"/>
                    <a:pt x="968" y="260"/>
                  </a:cubicBezTo>
                  <a:lnTo>
                    <a:pt x="968" y="59"/>
                  </a:lnTo>
                  <a:cubicBezTo>
                    <a:pt x="968" y="26"/>
                    <a:pt x="968" y="26"/>
                    <a:pt x="968" y="26"/>
                  </a:cubicBezTo>
                  <a:cubicBezTo>
                    <a:pt x="968" y="9"/>
                    <a:pt x="959" y="1"/>
                    <a:pt x="951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137"/>
            <p:cNvSpPr/>
            <p:nvPr/>
          </p:nvSpPr>
          <p:spPr>
            <a:xfrm>
              <a:off x="3968000" y="2760750"/>
              <a:ext cx="26725" cy="55900"/>
            </a:xfrm>
            <a:custGeom>
              <a:avLst/>
              <a:gdLst/>
              <a:ahLst/>
              <a:cxnLst/>
              <a:rect l="l" t="t" r="r" b="b"/>
              <a:pathLst>
                <a:path w="1069" h="2236" extrusionOk="0">
                  <a:moveTo>
                    <a:pt x="768" y="1"/>
                  </a:moveTo>
                  <a:cubicBezTo>
                    <a:pt x="701" y="1"/>
                    <a:pt x="601" y="34"/>
                    <a:pt x="534" y="67"/>
                  </a:cubicBezTo>
                  <a:cubicBezTo>
                    <a:pt x="468" y="134"/>
                    <a:pt x="401" y="201"/>
                    <a:pt x="334" y="267"/>
                  </a:cubicBezTo>
                  <a:cubicBezTo>
                    <a:pt x="268" y="334"/>
                    <a:pt x="201" y="434"/>
                    <a:pt x="167" y="534"/>
                  </a:cubicBezTo>
                  <a:cubicBezTo>
                    <a:pt x="101" y="634"/>
                    <a:pt x="67" y="734"/>
                    <a:pt x="67" y="834"/>
                  </a:cubicBezTo>
                  <a:cubicBezTo>
                    <a:pt x="34" y="935"/>
                    <a:pt x="1" y="1068"/>
                    <a:pt x="1" y="1168"/>
                  </a:cubicBezTo>
                  <a:lnTo>
                    <a:pt x="1" y="1702"/>
                  </a:lnTo>
                  <a:cubicBezTo>
                    <a:pt x="1" y="1802"/>
                    <a:pt x="34" y="1902"/>
                    <a:pt x="67" y="2002"/>
                  </a:cubicBezTo>
                  <a:cubicBezTo>
                    <a:pt x="67" y="2069"/>
                    <a:pt x="101" y="2135"/>
                    <a:pt x="167" y="2169"/>
                  </a:cubicBezTo>
                  <a:cubicBezTo>
                    <a:pt x="201" y="2236"/>
                    <a:pt x="268" y="2236"/>
                    <a:pt x="334" y="2236"/>
                  </a:cubicBezTo>
                  <a:cubicBezTo>
                    <a:pt x="401" y="2236"/>
                    <a:pt x="468" y="2236"/>
                    <a:pt x="534" y="2169"/>
                  </a:cubicBezTo>
                  <a:cubicBezTo>
                    <a:pt x="634" y="2135"/>
                    <a:pt x="735" y="2069"/>
                    <a:pt x="768" y="1969"/>
                  </a:cubicBezTo>
                  <a:cubicBezTo>
                    <a:pt x="835" y="1902"/>
                    <a:pt x="901" y="1802"/>
                    <a:pt x="935" y="1702"/>
                  </a:cubicBezTo>
                  <a:cubicBezTo>
                    <a:pt x="1001" y="1635"/>
                    <a:pt x="1035" y="1535"/>
                    <a:pt x="1035" y="1435"/>
                  </a:cubicBezTo>
                  <a:cubicBezTo>
                    <a:pt x="1068" y="1368"/>
                    <a:pt x="1068" y="1301"/>
                    <a:pt x="1068" y="1201"/>
                  </a:cubicBezTo>
                  <a:cubicBezTo>
                    <a:pt x="1068" y="1201"/>
                    <a:pt x="1068" y="1201"/>
                    <a:pt x="1068" y="1168"/>
                  </a:cubicBezTo>
                  <a:lnTo>
                    <a:pt x="1035" y="1168"/>
                  </a:lnTo>
                  <a:lnTo>
                    <a:pt x="968" y="1235"/>
                  </a:lnTo>
                  <a:cubicBezTo>
                    <a:pt x="935" y="1235"/>
                    <a:pt x="935" y="1235"/>
                    <a:pt x="935" y="1268"/>
                  </a:cubicBezTo>
                  <a:cubicBezTo>
                    <a:pt x="935" y="1268"/>
                    <a:pt x="935" y="1301"/>
                    <a:pt x="935" y="1335"/>
                  </a:cubicBezTo>
                  <a:cubicBezTo>
                    <a:pt x="935" y="1368"/>
                    <a:pt x="901" y="1435"/>
                    <a:pt x="901" y="1502"/>
                  </a:cubicBezTo>
                  <a:cubicBezTo>
                    <a:pt x="868" y="1535"/>
                    <a:pt x="868" y="1602"/>
                    <a:pt x="835" y="1635"/>
                  </a:cubicBezTo>
                  <a:cubicBezTo>
                    <a:pt x="801" y="1702"/>
                    <a:pt x="768" y="1768"/>
                    <a:pt x="735" y="1802"/>
                  </a:cubicBezTo>
                  <a:cubicBezTo>
                    <a:pt x="668" y="1835"/>
                    <a:pt x="634" y="1902"/>
                    <a:pt x="568" y="1935"/>
                  </a:cubicBezTo>
                  <a:cubicBezTo>
                    <a:pt x="518" y="1969"/>
                    <a:pt x="468" y="1985"/>
                    <a:pt x="422" y="1985"/>
                  </a:cubicBezTo>
                  <a:cubicBezTo>
                    <a:pt x="376" y="1985"/>
                    <a:pt x="334" y="1969"/>
                    <a:pt x="301" y="1935"/>
                  </a:cubicBezTo>
                  <a:cubicBezTo>
                    <a:pt x="234" y="1835"/>
                    <a:pt x="201" y="1702"/>
                    <a:pt x="234" y="1602"/>
                  </a:cubicBezTo>
                  <a:lnTo>
                    <a:pt x="234" y="1335"/>
                  </a:lnTo>
                  <a:lnTo>
                    <a:pt x="234" y="1101"/>
                  </a:lnTo>
                  <a:cubicBezTo>
                    <a:pt x="234" y="935"/>
                    <a:pt x="268" y="768"/>
                    <a:pt x="301" y="634"/>
                  </a:cubicBezTo>
                  <a:cubicBezTo>
                    <a:pt x="368" y="501"/>
                    <a:pt x="468" y="401"/>
                    <a:pt x="568" y="334"/>
                  </a:cubicBezTo>
                  <a:cubicBezTo>
                    <a:pt x="601" y="301"/>
                    <a:pt x="668" y="301"/>
                    <a:pt x="735" y="301"/>
                  </a:cubicBezTo>
                  <a:cubicBezTo>
                    <a:pt x="768" y="301"/>
                    <a:pt x="801" y="301"/>
                    <a:pt x="835" y="334"/>
                  </a:cubicBezTo>
                  <a:cubicBezTo>
                    <a:pt x="868" y="334"/>
                    <a:pt x="868" y="367"/>
                    <a:pt x="901" y="401"/>
                  </a:cubicBezTo>
                  <a:cubicBezTo>
                    <a:pt x="901" y="434"/>
                    <a:pt x="935" y="501"/>
                    <a:pt x="935" y="534"/>
                  </a:cubicBezTo>
                  <a:cubicBezTo>
                    <a:pt x="935" y="534"/>
                    <a:pt x="935" y="568"/>
                    <a:pt x="935" y="568"/>
                  </a:cubicBezTo>
                  <a:lnTo>
                    <a:pt x="968" y="568"/>
                  </a:lnTo>
                  <a:lnTo>
                    <a:pt x="1035" y="534"/>
                  </a:lnTo>
                  <a:cubicBezTo>
                    <a:pt x="1068" y="501"/>
                    <a:pt x="1068" y="501"/>
                    <a:pt x="1068" y="501"/>
                  </a:cubicBezTo>
                  <a:cubicBezTo>
                    <a:pt x="1068" y="468"/>
                    <a:pt x="1068" y="434"/>
                    <a:pt x="1068" y="434"/>
                  </a:cubicBezTo>
                  <a:cubicBezTo>
                    <a:pt x="1068" y="367"/>
                    <a:pt x="1068" y="301"/>
                    <a:pt x="1035" y="234"/>
                  </a:cubicBezTo>
                  <a:cubicBezTo>
                    <a:pt x="1035" y="167"/>
                    <a:pt x="1001" y="134"/>
                    <a:pt x="935" y="67"/>
                  </a:cubicBezTo>
                  <a:cubicBezTo>
                    <a:pt x="901" y="34"/>
                    <a:pt x="835" y="1"/>
                    <a:pt x="768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137"/>
            <p:cNvSpPr/>
            <p:nvPr/>
          </p:nvSpPr>
          <p:spPr>
            <a:xfrm>
              <a:off x="3998025" y="2739075"/>
              <a:ext cx="27550" cy="59225"/>
            </a:xfrm>
            <a:custGeom>
              <a:avLst/>
              <a:gdLst/>
              <a:ahLst/>
              <a:cxnLst/>
              <a:rect l="l" t="t" r="r" b="b"/>
              <a:pathLst>
                <a:path w="1102" h="2369" extrusionOk="0">
                  <a:moveTo>
                    <a:pt x="1101" y="0"/>
                  </a:moveTo>
                  <a:lnTo>
                    <a:pt x="1001" y="34"/>
                  </a:lnTo>
                  <a:cubicBezTo>
                    <a:pt x="1001" y="34"/>
                    <a:pt x="968" y="67"/>
                    <a:pt x="968" y="100"/>
                  </a:cubicBezTo>
                  <a:cubicBezTo>
                    <a:pt x="935" y="100"/>
                    <a:pt x="935" y="134"/>
                    <a:pt x="935" y="167"/>
                  </a:cubicBezTo>
                  <a:lnTo>
                    <a:pt x="534" y="2068"/>
                  </a:lnTo>
                  <a:lnTo>
                    <a:pt x="167" y="601"/>
                  </a:lnTo>
                  <a:cubicBezTo>
                    <a:pt x="167" y="567"/>
                    <a:pt x="167" y="567"/>
                    <a:pt x="167" y="534"/>
                  </a:cubicBezTo>
                  <a:lnTo>
                    <a:pt x="101" y="534"/>
                  </a:lnTo>
                  <a:lnTo>
                    <a:pt x="34" y="601"/>
                  </a:lnTo>
                  <a:cubicBezTo>
                    <a:pt x="34" y="601"/>
                    <a:pt x="1" y="601"/>
                    <a:pt x="1" y="634"/>
                  </a:cubicBezTo>
                  <a:cubicBezTo>
                    <a:pt x="1" y="634"/>
                    <a:pt x="1" y="667"/>
                    <a:pt x="1" y="667"/>
                  </a:cubicBezTo>
                  <a:cubicBezTo>
                    <a:pt x="1" y="667"/>
                    <a:pt x="1" y="701"/>
                    <a:pt x="1" y="701"/>
                  </a:cubicBezTo>
                  <a:lnTo>
                    <a:pt x="434" y="2302"/>
                  </a:lnTo>
                  <a:cubicBezTo>
                    <a:pt x="434" y="2335"/>
                    <a:pt x="434" y="2335"/>
                    <a:pt x="468" y="2369"/>
                  </a:cubicBezTo>
                  <a:lnTo>
                    <a:pt x="534" y="2369"/>
                  </a:lnTo>
                  <a:lnTo>
                    <a:pt x="601" y="2302"/>
                  </a:lnTo>
                  <a:cubicBezTo>
                    <a:pt x="634" y="2302"/>
                    <a:pt x="634" y="2269"/>
                    <a:pt x="668" y="2235"/>
                  </a:cubicBezTo>
                  <a:cubicBezTo>
                    <a:pt x="668" y="2202"/>
                    <a:pt x="701" y="2168"/>
                    <a:pt x="701" y="2135"/>
                  </a:cubicBezTo>
                  <a:lnTo>
                    <a:pt x="1101" y="67"/>
                  </a:lnTo>
                  <a:lnTo>
                    <a:pt x="1101" y="34"/>
                  </a:lnTo>
                  <a:lnTo>
                    <a:pt x="1101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137"/>
            <p:cNvSpPr/>
            <p:nvPr/>
          </p:nvSpPr>
          <p:spPr>
            <a:xfrm>
              <a:off x="4028875" y="2720725"/>
              <a:ext cx="28375" cy="60075"/>
            </a:xfrm>
            <a:custGeom>
              <a:avLst/>
              <a:gdLst/>
              <a:ahLst/>
              <a:cxnLst/>
              <a:rect l="l" t="t" r="r" b="b"/>
              <a:pathLst>
                <a:path w="1135" h="2403" extrusionOk="0">
                  <a:moveTo>
                    <a:pt x="1102" y="0"/>
                  </a:moveTo>
                  <a:lnTo>
                    <a:pt x="1001" y="67"/>
                  </a:lnTo>
                  <a:cubicBezTo>
                    <a:pt x="1001" y="67"/>
                    <a:pt x="968" y="100"/>
                    <a:pt x="968" y="100"/>
                  </a:cubicBezTo>
                  <a:cubicBezTo>
                    <a:pt x="968" y="134"/>
                    <a:pt x="935" y="134"/>
                    <a:pt x="935" y="167"/>
                  </a:cubicBezTo>
                  <a:lnTo>
                    <a:pt x="534" y="2069"/>
                  </a:lnTo>
                  <a:lnTo>
                    <a:pt x="168" y="601"/>
                  </a:lnTo>
                  <a:cubicBezTo>
                    <a:pt x="168" y="601"/>
                    <a:pt x="168" y="567"/>
                    <a:pt x="168" y="567"/>
                  </a:cubicBezTo>
                  <a:lnTo>
                    <a:pt x="101" y="567"/>
                  </a:lnTo>
                  <a:lnTo>
                    <a:pt x="34" y="601"/>
                  </a:lnTo>
                  <a:cubicBezTo>
                    <a:pt x="34" y="634"/>
                    <a:pt x="1" y="634"/>
                    <a:pt x="1" y="668"/>
                  </a:cubicBezTo>
                  <a:cubicBezTo>
                    <a:pt x="1" y="668"/>
                    <a:pt x="1" y="701"/>
                    <a:pt x="1" y="701"/>
                  </a:cubicBezTo>
                  <a:lnTo>
                    <a:pt x="1" y="734"/>
                  </a:lnTo>
                  <a:lnTo>
                    <a:pt x="434" y="2335"/>
                  </a:lnTo>
                  <a:cubicBezTo>
                    <a:pt x="434" y="2335"/>
                    <a:pt x="434" y="2369"/>
                    <a:pt x="468" y="2402"/>
                  </a:cubicBezTo>
                  <a:lnTo>
                    <a:pt x="534" y="2402"/>
                  </a:lnTo>
                  <a:lnTo>
                    <a:pt x="601" y="2335"/>
                  </a:lnTo>
                  <a:cubicBezTo>
                    <a:pt x="635" y="2335"/>
                    <a:pt x="635" y="2302"/>
                    <a:pt x="668" y="2269"/>
                  </a:cubicBezTo>
                  <a:cubicBezTo>
                    <a:pt x="668" y="2235"/>
                    <a:pt x="701" y="2202"/>
                    <a:pt x="701" y="2169"/>
                  </a:cubicBezTo>
                  <a:lnTo>
                    <a:pt x="1102" y="100"/>
                  </a:lnTo>
                  <a:cubicBezTo>
                    <a:pt x="1102" y="67"/>
                    <a:pt x="1102" y="67"/>
                    <a:pt x="1102" y="67"/>
                  </a:cubicBezTo>
                  <a:cubicBezTo>
                    <a:pt x="1135" y="34"/>
                    <a:pt x="1135" y="34"/>
                    <a:pt x="1102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137"/>
            <p:cNvSpPr/>
            <p:nvPr/>
          </p:nvSpPr>
          <p:spPr>
            <a:xfrm>
              <a:off x="3369250" y="3138125"/>
              <a:ext cx="1023550" cy="592500"/>
            </a:xfrm>
            <a:custGeom>
              <a:avLst/>
              <a:gdLst/>
              <a:ahLst/>
              <a:cxnLst/>
              <a:rect l="l" t="t" r="r" b="b"/>
              <a:pathLst>
                <a:path w="40942" h="23700" extrusionOk="0">
                  <a:moveTo>
                    <a:pt x="40791" y="1"/>
                  </a:moveTo>
                  <a:cubicBezTo>
                    <a:pt x="40772" y="1"/>
                    <a:pt x="40751" y="6"/>
                    <a:pt x="40729" y="16"/>
                  </a:cubicBezTo>
                  <a:lnTo>
                    <a:pt x="100" y="23500"/>
                  </a:lnTo>
                  <a:cubicBezTo>
                    <a:pt x="0" y="23533"/>
                    <a:pt x="34" y="23700"/>
                    <a:pt x="134" y="23700"/>
                  </a:cubicBezTo>
                  <a:lnTo>
                    <a:pt x="200" y="23700"/>
                  </a:lnTo>
                  <a:lnTo>
                    <a:pt x="40829" y="183"/>
                  </a:lnTo>
                  <a:cubicBezTo>
                    <a:pt x="40941" y="127"/>
                    <a:pt x="40889" y="1"/>
                    <a:pt x="40791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137"/>
            <p:cNvSpPr/>
            <p:nvPr/>
          </p:nvSpPr>
          <p:spPr>
            <a:xfrm>
              <a:off x="3626925" y="3395950"/>
              <a:ext cx="507900" cy="468900"/>
            </a:xfrm>
            <a:custGeom>
              <a:avLst/>
              <a:gdLst/>
              <a:ahLst/>
              <a:cxnLst/>
              <a:rect l="l" t="t" r="r" b="b"/>
              <a:pathLst>
                <a:path w="20316" h="18756" extrusionOk="0">
                  <a:moveTo>
                    <a:pt x="19804" y="1"/>
                  </a:moveTo>
                  <a:cubicBezTo>
                    <a:pt x="19687" y="1"/>
                    <a:pt x="19554" y="36"/>
                    <a:pt x="19414" y="111"/>
                  </a:cubicBezTo>
                  <a:lnTo>
                    <a:pt x="901" y="10819"/>
                  </a:lnTo>
                  <a:cubicBezTo>
                    <a:pt x="368" y="11152"/>
                    <a:pt x="34" y="11753"/>
                    <a:pt x="1" y="12386"/>
                  </a:cubicBezTo>
                  <a:lnTo>
                    <a:pt x="1" y="18124"/>
                  </a:lnTo>
                  <a:cubicBezTo>
                    <a:pt x="1" y="18522"/>
                    <a:pt x="198" y="18756"/>
                    <a:pt x="489" y="18756"/>
                  </a:cubicBezTo>
                  <a:cubicBezTo>
                    <a:pt x="612" y="18756"/>
                    <a:pt x="752" y="18714"/>
                    <a:pt x="901" y="18624"/>
                  </a:cubicBezTo>
                  <a:lnTo>
                    <a:pt x="19414" y="7950"/>
                  </a:lnTo>
                  <a:cubicBezTo>
                    <a:pt x="19948" y="7583"/>
                    <a:pt x="20282" y="7016"/>
                    <a:pt x="20315" y="6382"/>
                  </a:cubicBezTo>
                  <a:lnTo>
                    <a:pt x="20315" y="645"/>
                  </a:lnTo>
                  <a:cubicBezTo>
                    <a:pt x="20315" y="236"/>
                    <a:pt x="20107" y="1"/>
                    <a:pt x="19804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137"/>
            <p:cNvSpPr/>
            <p:nvPr/>
          </p:nvSpPr>
          <p:spPr>
            <a:xfrm>
              <a:off x="3690300" y="3690475"/>
              <a:ext cx="36725" cy="86650"/>
            </a:xfrm>
            <a:custGeom>
              <a:avLst/>
              <a:gdLst/>
              <a:ahLst/>
              <a:cxnLst/>
              <a:rect l="l" t="t" r="r" b="b"/>
              <a:pathLst>
                <a:path w="1469" h="3466" extrusionOk="0">
                  <a:moveTo>
                    <a:pt x="925" y="583"/>
                  </a:moveTo>
                  <a:cubicBezTo>
                    <a:pt x="958" y="583"/>
                    <a:pt x="993" y="591"/>
                    <a:pt x="1035" y="605"/>
                  </a:cubicBezTo>
                  <a:cubicBezTo>
                    <a:pt x="1102" y="605"/>
                    <a:pt x="1135" y="705"/>
                    <a:pt x="1135" y="872"/>
                  </a:cubicBezTo>
                  <a:cubicBezTo>
                    <a:pt x="1135" y="1006"/>
                    <a:pt x="1102" y="1139"/>
                    <a:pt x="1035" y="1239"/>
                  </a:cubicBezTo>
                  <a:cubicBezTo>
                    <a:pt x="968" y="1339"/>
                    <a:pt x="868" y="1406"/>
                    <a:pt x="801" y="1473"/>
                  </a:cubicBezTo>
                  <a:lnTo>
                    <a:pt x="368" y="1706"/>
                  </a:lnTo>
                  <a:lnTo>
                    <a:pt x="368" y="872"/>
                  </a:lnTo>
                  <a:lnTo>
                    <a:pt x="801" y="639"/>
                  </a:lnTo>
                  <a:cubicBezTo>
                    <a:pt x="840" y="600"/>
                    <a:pt x="879" y="583"/>
                    <a:pt x="925" y="583"/>
                  </a:cubicBezTo>
                  <a:close/>
                  <a:moveTo>
                    <a:pt x="1094" y="0"/>
                  </a:moveTo>
                  <a:cubicBezTo>
                    <a:pt x="1006" y="0"/>
                    <a:pt x="909" y="33"/>
                    <a:pt x="801" y="105"/>
                  </a:cubicBezTo>
                  <a:lnTo>
                    <a:pt x="67" y="539"/>
                  </a:lnTo>
                  <a:cubicBezTo>
                    <a:pt x="67" y="539"/>
                    <a:pt x="34" y="572"/>
                    <a:pt x="34" y="605"/>
                  </a:cubicBezTo>
                  <a:cubicBezTo>
                    <a:pt x="1" y="639"/>
                    <a:pt x="1" y="672"/>
                    <a:pt x="1" y="705"/>
                  </a:cubicBezTo>
                  <a:lnTo>
                    <a:pt x="1" y="3374"/>
                  </a:lnTo>
                  <a:cubicBezTo>
                    <a:pt x="1" y="3407"/>
                    <a:pt x="1" y="3441"/>
                    <a:pt x="34" y="3441"/>
                  </a:cubicBezTo>
                  <a:cubicBezTo>
                    <a:pt x="34" y="3457"/>
                    <a:pt x="42" y="3466"/>
                    <a:pt x="51" y="3466"/>
                  </a:cubicBezTo>
                  <a:cubicBezTo>
                    <a:pt x="59" y="3466"/>
                    <a:pt x="67" y="3457"/>
                    <a:pt x="67" y="3441"/>
                  </a:cubicBezTo>
                  <a:lnTo>
                    <a:pt x="301" y="3307"/>
                  </a:lnTo>
                  <a:cubicBezTo>
                    <a:pt x="334" y="3307"/>
                    <a:pt x="334" y="3274"/>
                    <a:pt x="334" y="3274"/>
                  </a:cubicBezTo>
                  <a:cubicBezTo>
                    <a:pt x="368" y="3241"/>
                    <a:pt x="368" y="3207"/>
                    <a:pt x="368" y="3174"/>
                  </a:cubicBezTo>
                  <a:lnTo>
                    <a:pt x="368" y="2240"/>
                  </a:lnTo>
                  <a:lnTo>
                    <a:pt x="801" y="1973"/>
                  </a:lnTo>
                  <a:cubicBezTo>
                    <a:pt x="1001" y="1873"/>
                    <a:pt x="1168" y="1673"/>
                    <a:pt x="1302" y="1439"/>
                  </a:cubicBezTo>
                  <a:cubicBezTo>
                    <a:pt x="1435" y="1206"/>
                    <a:pt x="1468" y="939"/>
                    <a:pt x="1468" y="639"/>
                  </a:cubicBezTo>
                  <a:cubicBezTo>
                    <a:pt x="1468" y="338"/>
                    <a:pt x="1402" y="138"/>
                    <a:pt x="1302" y="72"/>
                  </a:cubicBezTo>
                  <a:cubicBezTo>
                    <a:pt x="1240" y="25"/>
                    <a:pt x="1171" y="0"/>
                    <a:pt x="1094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137"/>
            <p:cNvSpPr/>
            <p:nvPr/>
          </p:nvSpPr>
          <p:spPr>
            <a:xfrm>
              <a:off x="3732000" y="3686900"/>
              <a:ext cx="31725" cy="62925"/>
            </a:xfrm>
            <a:custGeom>
              <a:avLst/>
              <a:gdLst/>
              <a:ahLst/>
              <a:cxnLst/>
              <a:rect l="l" t="t" r="r" b="b"/>
              <a:pathLst>
                <a:path w="1269" h="2517" extrusionOk="0">
                  <a:moveTo>
                    <a:pt x="901" y="1182"/>
                  </a:moveTo>
                  <a:lnTo>
                    <a:pt x="901" y="1215"/>
                  </a:lnTo>
                  <a:cubicBezTo>
                    <a:pt x="901" y="1282"/>
                    <a:pt x="901" y="1349"/>
                    <a:pt x="868" y="1415"/>
                  </a:cubicBezTo>
                  <a:cubicBezTo>
                    <a:pt x="868" y="1482"/>
                    <a:pt x="835" y="1549"/>
                    <a:pt x="801" y="1616"/>
                  </a:cubicBezTo>
                  <a:cubicBezTo>
                    <a:pt x="768" y="1682"/>
                    <a:pt x="734" y="1716"/>
                    <a:pt x="668" y="1782"/>
                  </a:cubicBezTo>
                  <a:cubicBezTo>
                    <a:pt x="634" y="1849"/>
                    <a:pt x="568" y="1882"/>
                    <a:pt x="534" y="1916"/>
                  </a:cubicBezTo>
                  <a:lnTo>
                    <a:pt x="501" y="1916"/>
                  </a:lnTo>
                  <a:cubicBezTo>
                    <a:pt x="468" y="1949"/>
                    <a:pt x="401" y="1949"/>
                    <a:pt x="368" y="1949"/>
                  </a:cubicBezTo>
                  <a:cubicBezTo>
                    <a:pt x="334" y="1949"/>
                    <a:pt x="334" y="1916"/>
                    <a:pt x="334" y="1849"/>
                  </a:cubicBezTo>
                  <a:cubicBezTo>
                    <a:pt x="334" y="1782"/>
                    <a:pt x="334" y="1716"/>
                    <a:pt x="368" y="1682"/>
                  </a:cubicBezTo>
                  <a:cubicBezTo>
                    <a:pt x="401" y="1616"/>
                    <a:pt x="468" y="1549"/>
                    <a:pt x="534" y="1516"/>
                  </a:cubicBezTo>
                  <a:lnTo>
                    <a:pt x="901" y="1182"/>
                  </a:lnTo>
                  <a:close/>
                  <a:moveTo>
                    <a:pt x="960" y="1"/>
                  </a:moveTo>
                  <a:cubicBezTo>
                    <a:pt x="940" y="1"/>
                    <a:pt x="921" y="5"/>
                    <a:pt x="901" y="14"/>
                  </a:cubicBezTo>
                  <a:cubicBezTo>
                    <a:pt x="801" y="14"/>
                    <a:pt x="734" y="48"/>
                    <a:pt x="634" y="81"/>
                  </a:cubicBezTo>
                  <a:cubicBezTo>
                    <a:pt x="568" y="148"/>
                    <a:pt x="468" y="215"/>
                    <a:pt x="401" y="281"/>
                  </a:cubicBezTo>
                  <a:cubicBezTo>
                    <a:pt x="334" y="348"/>
                    <a:pt x="267" y="448"/>
                    <a:pt x="234" y="548"/>
                  </a:cubicBezTo>
                  <a:cubicBezTo>
                    <a:pt x="167" y="615"/>
                    <a:pt x="134" y="682"/>
                    <a:pt x="134" y="782"/>
                  </a:cubicBezTo>
                  <a:cubicBezTo>
                    <a:pt x="101" y="848"/>
                    <a:pt x="67" y="915"/>
                    <a:pt x="67" y="1015"/>
                  </a:cubicBezTo>
                  <a:cubicBezTo>
                    <a:pt x="67" y="1015"/>
                    <a:pt x="67" y="1049"/>
                    <a:pt x="101" y="1082"/>
                  </a:cubicBezTo>
                  <a:lnTo>
                    <a:pt x="134" y="1082"/>
                  </a:lnTo>
                  <a:lnTo>
                    <a:pt x="401" y="915"/>
                  </a:lnTo>
                  <a:cubicBezTo>
                    <a:pt x="401" y="915"/>
                    <a:pt x="434" y="915"/>
                    <a:pt x="434" y="882"/>
                  </a:cubicBezTo>
                  <a:lnTo>
                    <a:pt x="501" y="815"/>
                  </a:lnTo>
                  <a:cubicBezTo>
                    <a:pt x="501" y="782"/>
                    <a:pt x="534" y="748"/>
                    <a:pt x="568" y="682"/>
                  </a:cubicBezTo>
                  <a:cubicBezTo>
                    <a:pt x="601" y="648"/>
                    <a:pt x="634" y="615"/>
                    <a:pt x="668" y="615"/>
                  </a:cubicBezTo>
                  <a:cubicBezTo>
                    <a:pt x="707" y="576"/>
                    <a:pt x="746" y="560"/>
                    <a:pt x="778" y="560"/>
                  </a:cubicBezTo>
                  <a:cubicBezTo>
                    <a:pt x="801" y="560"/>
                    <a:pt x="821" y="568"/>
                    <a:pt x="835" y="582"/>
                  </a:cubicBezTo>
                  <a:cubicBezTo>
                    <a:pt x="901" y="582"/>
                    <a:pt x="935" y="648"/>
                    <a:pt x="935" y="782"/>
                  </a:cubicBezTo>
                  <a:lnTo>
                    <a:pt x="468" y="1149"/>
                  </a:lnTo>
                  <a:cubicBezTo>
                    <a:pt x="334" y="1249"/>
                    <a:pt x="201" y="1382"/>
                    <a:pt x="134" y="1549"/>
                  </a:cubicBezTo>
                  <a:cubicBezTo>
                    <a:pt x="34" y="1716"/>
                    <a:pt x="1" y="1882"/>
                    <a:pt x="1" y="2083"/>
                  </a:cubicBezTo>
                  <a:cubicBezTo>
                    <a:pt x="1" y="2149"/>
                    <a:pt x="1" y="2249"/>
                    <a:pt x="34" y="2316"/>
                  </a:cubicBezTo>
                  <a:cubicBezTo>
                    <a:pt x="34" y="2383"/>
                    <a:pt x="67" y="2450"/>
                    <a:pt x="134" y="2483"/>
                  </a:cubicBezTo>
                  <a:cubicBezTo>
                    <a:pt x="167" y="2516"/>
                    <a:pt x="234" y="2516"/>
                    <a:pt x="267" y="2516"/>
                  </a:cubicBezTo>
                  <a:cubicBezTo>
                    <a:pt x="334" y="2516"/>
                    <a:pt x="434" y="2483"/>
                    <a:pt x="501" y="2450"/>
                  </a:cubicBezTo>
                  <a:cubicBezTo>
                    <a:pt x="601" y="2383"/>
                    <a:pt x="701" y="2316"/>
                    <a:pt x="768" y="2216"/>
                  </a:cubicBezTo>
                  <a:cubicBezTo>
                    <a:pt x="835" y="2116"/>
                    <a:pt x="868" y="2016"/>
                    <a:pt x="935" y="1916"/>
                  </a:cubicBezTo>
                  <a:lnTo>
                    <a:pt x="935" y="2049"/>
                  </a:lnTo>
                  <a:cubicBezTo>
                    <a:pt x="901" y="2083"/>
                    <a:pt x="901" y="2083"/>
                    <a:pt x="935" y="2116"/>
                  </a:cubicBezTo>
                  <a:lnTo>
                    <a:pt x="968" y="2116"/>
                  </a:lnTo>
                  <a:lnTo>
                    <a:pt x="1168" y="1983"/>
                  </a:lnTo>
                  <a:cubicBezTo>
                    <a:pt x="1201" y="1983"/>
                    <a:pt x="1235" y="1949"/>
                    <a:pt x="1235" y="1916"/>
                  </a:cubicBezTo>
                  <a:cubicBezTo>
                    <a:pt x="1235" y="1916"/>
                    <a:pt x="1235" y="1882"/>
                    <a:pt x="1268" y="1849"/>
                  </a:cubicBezTo>
                  <a:lnTo>
                    <a:pt x="1268" y="615"/>
                  </a:lnTo>
                  <a:cubicBezTo>
                    <a:pt x="1268" y="481"/>
                    <a:pt x="1235" y="381"/>
                    <a:pt x="1201" y="248"/>
                  </a:cubicBezTo>
                  <a:cubicBezTo>
                    <a:pt x="1201" y="181"/>
                    <a:pt x="1135" y="115"/>
                    <a:pt x="1101" y="48"/>
                  </a:cubicBezTo>
                  <a:cubicBezTo>
                    <a:pt x="1054" y="24"/>
                    <a:pt x="1007" y="1"/>
                    <a:pt x="960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137"/>
            <p:cNvSpPr/>
            <p:nvPr/>
          </p:nvSpPr>
          <p:spPr>
            <a:xfrm>
              <a:off x="3767850" y="3658275"/>
              <a:ext cx="35900" cy="88825"/>
            </a:xfrm>
            <a:custGeom>
              <a:avLst/>
              <a:gdLst/>
              <a:ahLst/>
              <a:cxnLst/>
              <a:rect l="l" t="t" r="r" b="b"/>
              <a:pathLst>
                <a:path w="1436" h="3553" extrusionOk="0">
                  <a:moveTo>
                    <a:pt x="1402" y="0"/>
                  </a:moveTo>
                  <a:cubicBezTo>
                    <a:pt x="1394" y="0"/>
                    <a:pt x="1385" y="9"/>
                    <a:pt x="1369" y="25"/>
                  </a:cubicBezTo>
                  <a:lnTo>
                    <a:pt x="1168" y="125"/>
                  </a:lnTo>
                  <a:cubicBezTo>
                    <a:pt x="1135" y="159"/>
                    <a:pt x="1135" y="159"/>
                    <a:pt x="1102" y="192"/>
                  </a:cubicBezTo>
                  <a:cubicBezTo>
                    <a:pt x="1102" y="225"/>
                    <a:pt x="1102" y="259"/>
                    <a:pt x="1068" y="292"/>
                  </a:cubicBezTo>
                  <a:lnTo>
                    <a:pt x="735" y="1793"/>
                  </a:lnTo>
                  <a:lnTo>
                    <a:pt x="368" y="692"/>
                  </a:lnTo>
                  <a:cubicBezTo>
                    <a:pt x="368" y="692"/>
                    <a:pt x="335" y="659"/>
                    <a:pt x="335" y="659"/>
                  </a:cubicBezTo>
                  <a:cubicBezTo>
                    <a:pt x="318" y="642"/>
                    <a:pt x="310" y="634"/>
                    <a:pt x="301" y="634"/>
                  </a:cubicBezTo>
                  <a:cubicBezTo>
                    <a:pt x="293" y="634"/>
                    <a:pt x="285" y="642"/>
                    <a:pt x="268" y="659"/>
                  </a:cubicBezTo>
                  <a:lnTo>
                    <a:pt x="68" y="759"/>
                  </a:lnTo>
                  <a:cubicBezTo>
                    <a:pt x="34" y="793"/>
                    <a:pt x="34" y="793"/>
                    <a:pt x="1" y="826"/>
                  </a:cubicBezTo>
                  <a:cubicBezTo>
                    <a:pt x="1" y="859"/>
                    <a:pt x="1" y="893"/>
                    <a:pt x="1" y="926"/>
                  </a:cubicBezTo>
                  <a:cubicBezTo>
                    <a:pt x="1" y="926"/>
                    <a:pt x="1" y="926"/>
                    <a:pt x="1" y="959"/>
                  </a:cubicBezTo>
                  <a:lnTo>
                    <a:pt x="535" y="2560"/>
                  </a:lnTo>
                  <a:lnTo>
                    <a:pt x="335" y="3428"/>
                  </a:lnTo>
                  <a:lnTo>
                    <a:pt x="335" y="3461"/>
                  </a:lnTo>
                  <a:cubicBezTo>
                    <a:pt x="335" y="3494"/>
                    <a:pt x="368" y="3528"/>
                    <a:pt x="368" y="3528"/>
                  </a:cubicBezTo>
                  <a:cubicBezTo>
                    <a:pt x="385" y="3544"/>
                    <a:pt x="393" y="3553"/>
                    <a:pt x="401" y="3553"/>
                  </a:cubicBezTo>
                  <a:cubicBezTo>
                    <a:pt x="410" y="3553"/>
                    <a:pt x="418" y="3544"/>
                    <a:pt x="435" y="3528"/>
                  </a:cubicBezTo>
                  <a:lnTo>
                    <a:pt x="635" y="3428"/>
                  </a:lnTo>
                  <a:cubicBezTo>
                    <a:pt x="668" y="3394"/>
                    <a:pt x="668" y="3394"/>
                    <a:pt x="701" y="3361"/>
                  </a:cubicBezTo>
                  <a:cubicBezTo>
                    <a:pt x="701" y="3328"/>
                    <a:pt x="701" y="3294"/>
                    <a:pt x="735" y="3261"/>
                  </a:cubicBezTo>
                  <a:lnTo>
                    <a:pt x="1435" y="125"/>
                  </a:lnTo>
                  <a:lnTo>
                    <a:pt x="1435" y="92"/>
                  </a:lnTo>
                  <a:cubicBezTo>
                    <a:pt x="1435" y="59"/>
                    <a:pt x="1435" y="25"/>
                    <a:pt x="1435" y="25"/>
                  </a:cubicBezTo>
                  <a:cubicBezTo>
                    <a:pt x="1419" y="9"/>
                    <a:pt x="1410" y="0"/>
                    <a:pt x="1402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137"/>
            <p:cNvSpPr/>
            <p:nvPr/>
          </p:nvSpPr>
          <p:spPr>
            <a:xfrm>
              <a:off x="3822075" y="3605525"/>
              <a:ext cx="39200" cy="97600"/>
            </a:xfrm>
            <a:custGeom>
              <a:avLst/>
              <a:gdLst/>
              <a:ahLst/>
              <a:cxnLst/>
              <a:rect l="l" t="t" r="r" b="b"/>
              <a:pathLst>
                <a:path w="1568" h="3904" extrusionOk="0">
                  <a:moveTo>
                    <a:pt x="901" y="0"/>
                  </a:moveTo>
                  <a:lnTo>
                    <a:pt x="667" y="134"/>
                  </a:lnTo>
                  <a:cubicBezTo>
                    <a:pt x="667" y="167"/>
                    <a:pt x="634" y="167"/>
                    <a:pt x="634" y="201"/>
                  </a:cubicBezTo>
                  <a:cubicBezTo>
                    <a:pt x="601" y="234"/>
                    <a:pt x="601" y="267"/>
                    <a:pt x="601" y="301"/>
                  </a:cubicBezTo>
                  <a:lnTo>
                    <a:pt x="601" y="567"/>
                  </a:lnTo>
                  <a:cubicBezTo>
                    <a:pt x="534" y="634"/>
                    <a:pt x="467" y="734"/>
                    <a:pt x="400" y="801"/>
                  </a:cubicBezTo>
                  <a:cubicBezTo>
                    <a:pt x="334" y="901"/>
                    <a:pt x="267" y="1001"/>
                    <a:pt x="200" y="1101"/>
                  </a:cubicBezTo>
                  <a:cubicBezTo>
                    <a:pt x="167" y="1201"/>
                    <a:pt x="134" y="1301"/>
                    <a:pt x="100" y="1401"/>
                  </a:cubicBezTo>
                  <a:cubicBezTo>
                    <a:pt x="67" y="1602"/>
                    <a:pt x="67" y="1835"/>
                    <a:pt x="100" y="2035"/>
                  </a:cubicBezTo>
                  <a:cubicBezTo>
                    <a:pt x="134" y="2102"/>
                    <a:pt x="167" y="2169"/>
                    <a:pt x="200" y="2202"/>
                  </a:cubicBezTo>
                  <a:cubicBezTo>
                    <a:pt x="234" y="2269"/>
                    <a:pt x="300" y="2269"/>
                    <a:pt x="367" y="2269"/>
                  </a:cubicBezTo>
                  <a:cubicBezTo>
                    <a:pt x="400" y="2285"/>
                    <a:pt x="442" y="2294"/>
                    <a:pt x="484" y="2294"/>
                  </a:cubicBezTo>
                  <a:cubicBezTo>
                    <a:pt x="526" y="2294"/>
                    <a:pt x="567" y="2285"/>
                    <a:pt x="601" y="2269"/>
                  </a:cubicBezTo>
                  <a:lnTo>
                    <a:pt x="867" y="2235"/>
                  </a:lnTo>
                  <a:cubicBezTo>
                    <a:pt x="934" y="2202"/>
                    <a:pt x="1001" y="2202"/>
                    <a:pt x="1068" y="2202"/>
                  </a:cubicBezTo>
                  <a:cubicBezTo>
                    <a:pt x="1101" y="2202"/>
                    <a:pt x="1134" y="2202"/>
                    <a:pt x="1168" y="2235"/>
                  </a:cubicBezTo>
                  <a:cubicBezTo>
                    <a:pt x="1201" y="2269"/>
                    <a:pt x="1234" y="2302"/>
                    <a:pt x="1201" y="2369"/>
                  </a:cubicBezTo>
                  <a:cubicBezTo>
                    <a:pt x="1201" y="2402"/>
                    <a:pt x="1201" y="2469"/>
                    <a:pt x="1168" y="2536"/>
                  </a:cubicBezTo>
                  <a:cubicBezTo>
                    <a:pt x="1168" y="2602"/>
                    <a:pt x="1134" y="2636"/>
                    <a:pt x="1101" y="2702"/>
                  </a:cubicBezTo>
                  <a:cubicBezTo>
                    <a:pt x="1034" y="2736"/>
                    <a:pt x="1001" y="2802"/>
                    <a:pt x="968" y="2836"/>
                  </a:cubicBezTo>
                  <a:cubicBezTo>
                    <a:pt x="901" y="2869"/>
                    <a:pt x="867" y="2903"/>
                    <a:pt x="801" y="2936"/>
                  </a:cubicBezTo>
                  <a:cubicBezTo>
                    <a:pt x="734" y="2969"/>
                    <a:pt x="701" y="3003"/>
                    <a:pt x="634" y="3036"/>
                  </a:cubicBezTo>
                  <a:lnTo>
                    <a:pt x="501" y="3036"/>
                  </a:lnTo>
                  <a:cubicBezTo>
                    <a:pt x="467" y="3003"/>
                    <a:pt x="467" y="3003"/>
                    <a:pt x="434" y="2969"/>
                  </a:cubicBezTo>
                  <a:cubicBezTo>
                    <a:pt x="434" y="2936"/>
                    <a:pt x="400" y="2903"/>
                    <a:pt x="400" y="2869"/>
                  </a:cubicBezTo>
                  <a:cubicBezTo>
                    <a:pt x="367" y="2869"/>
                    <a:pt x="334" y="2836"/>
                    <a:pt x="334" y="2836"/>
                  </a:cubicBezTo>
                  <a:lnTo>
                    <a:pt x="267" y="2836"/>
                  </a:lnTo>
                  <a:lnTo>
                    <a:pt x="100" y="2936"/>
                  </a:lnTo>
                  <a:cubicBezTo>
                    <a:pt x="67" y="2969"/>
                    <a:pt x="34" y="2969"/>
                    <a:pt x="34" y="3003"/>
                  </a:cubicBezTo>
                  <a:cubicBezTo>
                    <a:pt x="34" y="3036"/>
                    <a:pt x="0" y="3069"/>
                    <a:pt x="34" y="3103"/>
                  </a:cubicBezTo>
                  <a:cubicBezTo>
                    <a:pt x="34" y="3203"/>
                    <a:pt x="34" y="3269"/>
                    <a:pt x="67" y="3370"/>
                  </a:cubicBezTo>
                  <a:cubicBezTo>
                    <a:pt x="100" y="3403"/>
                    <a:pt x="134" y="3470"/>
                    <a:pt x="200" y="3503"/>
                  </a:cubicBezTo>
                  <a:cubicBezTo>
                    <a:pt x="267" y="3536"/>
                    <a:pt x="334" y="3570"/>
                    <a:pt x="400" y="3570"/>
                  </a:cubicBezTo>
                  <a:cubicBezTo>
                    <a:pt x="467" y="3570"/>
                    <a:pt x="534" y="3570"/>
                    <a:pt x="601" y="3536"/>
                  </a:cubicBezTo>
                  <a:lnTo>
                    <a:pt x="601" y="3837"/>
                  </a:lnTo>
                  <a:cubicBezTo>
                    <a:pt x="601" y="3837"/>
                    <a:pt x="634" y="3870"/>
                    <a:pt x="634" y="3903"/>
                  </a:cubicBezTo>
                  <a:lnTo>
                    <a:pt x="701" y="3903"/>
                  </a:lnTo>
                  <a:lnTo>
                    <a:pt x="901" y="3770"/>
                  </a:lnTo>
                  <a:cubicBezTo>
                    <a:pt x="934" y="3736"/>
                    <a:pt x="968" y="3736"/>
                    <a:pt x="968" y="3703"/>
                  </a:cubicBezTo>
                  <a:cubicBezTo>
                    <a:pt x="968" y="3670"/>
                    <a:pt x="968" y="3636"/>
                    <a:pt x="968" y="3603"/>
                  </a:cubicBezTo>
                  <a:lnTo>
                    <a:pt x="968" y="3336"/>
                  </a:lnTo>
                  <a:cubicBezTo>
                    <a:pt x="1068" y="3236"/>
                    <a:pt x="1168" y="3169"/>
                    <a:pt x="1234" y="3069"/>
                  </a:cubicBezTo>
                  <a:cubicBezTo>
                    <a:pt x="1301" y="2969"/>
                    <a:pt x="1368" y="2869"/>
                    <a:pt x="1435" y="2769"/>
                  </a:cubicBezTo>
                  <a:cubicBezTo>
                    <a:pt x="1468" y="2669"/>
                    <a:pt x="1501" y="2569"/>
                    <a:pt x="1535" y="2469"/>
                  </a:cubicBezTo>
                  <a:cubicBezTo>
                    <a:pt x="1568" y="2335"/>
                    <a:pt x="1568" y="2235"/>
                    <a:pt x="1568" y="2135"/>
                  </a:cubicBezTo>
                  <a:cubicBezTo>
                    <a:pt x="1568" y="2035"/>
                    <a:pt x="1568" y="1935"/>
                    <a:pt x="1535" y="1835"/>
                  </a:cubicBezTo>
                  <a:cubicBezTo>
                    <a:pt x="1535" y="1768"/>
                    <a:pt x="1501" y="1702"/>
                    <a:pt x="1435" y="1668"/>
                  </a:cubicBezTo>
                  <a:cubicBezTo>
                    <a:pt x="1401" y="1635"/>
                    <a:pt x="1334" y="1602"/>
                    <a:pt x="1268" y="1602"/>
                  </a:cubicBezTo>
                  <a:cubicBezTo>
                    <a:pt x="1168" y="1602"/>
                    <a:pt x="1068" y="1602"/>
                    <a:pt x="1001" y="1635"/>
                  </a:cubicBezTo>
                  <a:lnTo>
                    <a:pt x="734" y="1702"/>
                  </a:lnTo>
                  <a:lnTo>
                    <a:pt x="567" y="1702"/>
                  </a:lnTo>
                  <a:cubicBezTo>
                    <a:pt x="534" y="1702"/>
                    <a:pt x="501" y="1668"/>
                    <a:pt x="467" y="1635"/>
                  </a:cubicBezTo>
                  <a:cubicBezTo>
                    <a:pt x="434" y="1602"/>
                    <a:pt x="434" y="1535"/>
                    <a:pt x="434" y="1502"/>
                  </a:cubicBezTo>
                  <a:cubicBezTo>
                    <a:pt x="434" y="1435"/>
                    <a:pt x="434" y="1401"/>
                    <a:pt x="467" y="1335"/>
                  </a:cubicBezTo>
                  <a:cubicBezTo>
                    <a:pt x="467" y="1301"/>
                    <a:pt x="501" y="1235"/>
                    <a:pt x="534" y="1201"/>
                  </a:cubicBezTo>
                  <a:cubicBezTo>
                    <a:pt x="567" y="1135"/>
                    <a:pt x="601" y="1101"/>
                    <a:pt x="667" y="1068"/>
                  </a:cubicBezTo>
                  <a:cubicBezTo>
                    <a:pt x="701" y="1034"/>
                    <a:pt x="734" y="1001"/>
                    <a:pt x="801" y="968"/>
                  </a:cubicBezTo>
                  <a:cubicBezTo>
                    <a:pt x="867" y="901"/>
                    <a:pt x="934" y="901"/>
                    <a:pt x="1034" y="901"/>
                  </a:cubicBezTo>
                  <a:cubicBezTo>
                    <a:pt x="1068" y="901"/>
                    <a:pt x="1134" y="968"/>
                    <a:pt x="1168" y="1001"/>
                  </a:cubicBezTo>
                  <a:cubicBezTo>
                    <a:pt x="1168" y="1034"/>
                    <a:pt x="1168" y="1034"/>
                    <a:pt x="1201" y="1068"/>
                  </a:cubicBezTo>
                  <a:lnTo>
                    <a:pt x="1268" y="1068"/>
                  </a:lnTo>
                  <a:lnTo>
                    <a:pt x="1468" y="934"/>
                  </a:lnTo>
                  <a:cubicBezTo>
                    <a:pt x="1468" y="934"/>
                    <a:pt x="1501" y="901"/>
                    <a:pt x="1501" y="901"/>
                  </a:cubicBezTo>
                  <a:cubicBezTo>
                    <a:pt x="1501" y="868"/>
                    <a:pt x="1501" y="834"/>
                    <a:pt x="1501" y="801"/>
                  </a:cubicBezTo>
                  <a:cubicBezTo>
                    <a:pt x="1501" y="734"/>
                    <a:pt x="1501" y="668"/>
                    <a:pt x="1468" y="601"/>
                  </a:cubicBezTo>
                  <a:cubicBezTo>
                    <a:pt x="1435" y="534"/>
                    <a:pt x="1401" y="501"/>
                    <a:pt x="1368" y="434"/>
                  </a:cubicBezTo>
                  <a:cubicBezTo>
                    <a:pt x="1301" y="401"/>
                    <a:pt x="1268" y="367"/>
                    <a:pt x="1201" y="367"/>
                  </a:cubicBezTo>
                  <a:cubicBezTo>
                    <a:pt x="1151" y="351"/>
                    <a:pt x="1109" y="342"/>
                    <a:pt x="1072" y="342"/>
                  </a:cubicBezTo>
                  <a:cubicBezTo>
                    <a:pt x="1034" y="342"/>
                    <a:pt x="1001" y="351"/>
                    <a:pt x="968" y="367"/>
                  </a:cubicBezTo>
                  <a:lnTo>
                    <a:pt x="968" y="67"/>
                  </a:lnTo>
                  <a:cubicBezTo>
                    <a:pt x="968" y="67"/>
                    <a:pt x="968" y="34"/>
                    <a:pt x="968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137"/>
            <p:cNvSpPr/>
            <p:nvPr/>
          </p:nvSpPr>
          <p:spPr>
            <a:xfrm>
              <a:off x="3865425" y="3585500"/>
              <a:ext cx="39225" cy="76750"/>
            </a:xfrm>
            <a:custGeom>
              <a:avLst/>
              <a:gdLst/>
              <a:ahLst/>
              <a:cxnLst/>
              <a:rect l="l" t="t" r="r" b="b"/>
              <a:pathLst>
                <a:path w="1569" h="3070" extrusionOk="0">
                  <a:moveTo>
                    <a:pt x="901" y="1068"/>
                  </a:moveTo>
                  <a:lnTo>
                    <a:pt x="901" y="1969"/>
                  </a:lnTo>
                  <a:lnTo>
                    <a:pt x="434" y="2236"/>
                  </a:lnTo>
                  <a:lnTo>
                    <a:pt x="901" y="1068"/>
                  </a:lnTo>
                  <a:close/>
                  <a:moveTo>
                    <a:pt x="1202" y="1"/>
                  </a:moveTo>
                  <a:lnTo>
                    <a:pt x="1001" y="134"/>
                  </a:lnTo>
                  <a:cubicBezTo>
                    <a:pt x="935" y="168"/>
                    <a:pt x="901" y="234"/>
                    <a:pt x="868" y="301"/>
                  </a:cubicBezTo>
                  <a:lnTo>
                    <a:pt x="34" y="2403"/>
                  </a:lnTo>
                  <a:cubicBezTo>
                    <a:pt x="34" y="2436"/>
                    <a:pt x="1" y="2469"/>
                    <a:pt x="1" y="2503"/>
                  </a:cubicBezTo>
                  <a:cubicBezTo>
                    <a:pt x="1" y="2536"/>
                    <a:pt x="1" y="2569"/>
                    <a:pt x="1" y="2603"/>
                  </a:cubicBezTo>
                  <a:lnTo>
                    <a:pt x="1" y="2903"/>
                  </a:lnTo>
                  <a:cubicBezTo>
                    <a:pt x="1" y="2936"/>
                    <a:pt x="1" y="2970"/>
                    <a:pt x="34" y="2970"/>
                  </a:cubicBezTo>
                  <a:cubicBezTo>
                    <a:pt x="34" y="2986"/>
                    <a:pt x="42" y="2995"/>
                    <a:pt x="51" y="2995"/>
                  </a:cubicBezTo>
                  <a:cubicBezTo>
                    <a:pt x="59" y="2995"/>
                    <a:pt x="67" y="2986"/>
                    <a:pt x="67" y="2970"/>
                  </a:cubicBezTo>
                  <a:lnTo>
                    <a:pt x="901" y="2503"/>
                  </a:lnTo>
                  <a:lnTo>
                    <a:pt x="901" y="3003"/>
                  </a:lnTo>
                  <a:cubicBezTo>
                    <a:pt x="901" y="3036"/>
                    <a:pt x="901" y="3036"/>
                    <a:pt x="935" y="3070"/>
                  </a:cubicBezTo>
                  <a:lnTo>
                    <a:pt x="1001" y="3070"/>
                  </a:lnTo>
                  <a:lnTo>
                    <a:pt x="1202" y="2936"/>
                  </a:lnTo>
                  <a:cubicBezTo>
                    <a:pt x="1202" y="2903"/>
                    <a:pt x="1235" y="2903"/>
                    <a:pt x="1235" y="2870"/>
                  </a:cubicBezTo>
                  <a:cubicBezTo>
                    <a:pt x="1268" y="2836"/>
                    <a:pt x="1268" y="2803"/>
                    <a:pt x="1235" y="2770"/>
                  </a:cubicBezTo>
                  <a:lnTo>
                    <a:pt x="1235" y="2269"/>
                  </a:lnTo>
                  <a:lnTo>
                    <a:pt x="1468" y="2136"/>
                  </a:lnTo>
                  <a:cubicBezTo>
                    <a:pt x="1502" y="2102"/>
                    <a:pt x="1535" y="2102"/>
                    <a:pt x="1535" y="2069"/>
                  </a:cubicBezTo>
                  <a:cubicBezTo>
                    <a:pt x="1535" y="2036"/>
                    <a:pt x="1535" y="2002"/>
                    <a:pt x="1569" y="1969"/>
                  </a:cubicBezTo>
                  <a:lnTo>
                    <a:pt x="1569" y="1669"/>
                  </a:lnTo>
                  <a:cubicBezTo>
                    <a:pt x="1569" y="1669"/>
                    <a:pt x="1535" y="1635"/>
                    <a:pt x="1535" y="1602"/>
                  </a:cubicBezTo>
                  <a:lnTo>
                    <a:pt x="1468" y="1602"/>
                  </a:lnTo>
                  <a:lnTo>
                    <a:pt x="1235" y="1735"/>
                  </a:lnTo>
                  <a:lnTo>
                    <a:pt x="1235" y="68"/>
                  </a:lnTo>
                  <a:cubicBezTo>
                    <a:pt x="1268" y="68"/>
                    <a:pt x="1268" y="34"/>
                    <a:pt x="1235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137"/>
            <p:cNvSpPr/>
            <p:nvPr/>
          </p:nvSpPr>
          <p:spPr>
            <a:xfrm>
              <a:off x="3909625" y="3560700"/>
              <a:ext cx="39225" cy="76525"/>
            </a:xfrm>
            <a:custGeom>
              <a:avLst/>
              <a:gdLst/>
              <a:ahLst/>
              <a:cxnLst/>
              <a:rect l="l" t="t" r="r" b="b"/>
              <a:pathLst>
                <a:path w="1569" h="3061" extrusionOk="0">
                  <a:moveTo>
                    <a:pt x="901" y="1060"/>
                  </a:moveTo>
                  <a:lnTo>
                    <a:pt x="901" y="1960"/>
                  </a:lnTo>
                  <a:lnTo>
                    <a:pt x="434" y="2227"/>
                  </a:lnTo>
                  <a:lnTo>
                    <a:pt x="901" y="1060"/>
                  </a:lnTo>
                  <a:close/>
                  <a:moveTo>
                    <a:pt x="1222" y="0"/>
                  </a:moveTo>
                  <a:cubicBezTo>
                    <a:pt x="1210" y="0"/>
                    <a:pt x="1202" y="9"/>
                    <a:pt x="1202" y="25"/>
                  </a:cubicBezTo>
                  <a:lnTo>
                    <a:pt x="1001" y="126"/>
                  </a:lnTo>
                  <a:cubicBezTo>
                    <a:pt x="935" y="159"/>
                    <a:pt x="901" y="226"/>
                    <a:pt x="901" y="292"/>
                  </a:cubicBezTo>
                  <a:lnTo>
                    <a:pt x="67" y="2394"/>
                  </a:lnTo>
                  <a:cubicBezTo>
                    <a:pt x="34" y="2427"/>
                    <a:pt x="34" y="2461"/>
                    <a:pt x="1" y="2494"/>
                  </a:cubicBezTo>
                  <a:cubicBezTo>
                    <a:pt x="1" y="2527"/>
                    <a:pt x="1" y="2561"/>
                    <a:pt x="1" y="2627"/>
                  </a:cubicBezTo>
                  <a:lnTo>
                    <a:pt x="1" y="2894"/>
                  </a:lnTo>
                  <a:cubicBezTo>
                    <a:pt x="1" y="2928"/>
                    <a:pt x="1" y="2961"/>
                    <a:pt x="1" y="2961"/>
                  </a:cubicBezTo>
                  <a:lnTo>
                    <a:pt x="67" y="2961"/>
                  </a:lnTo>
                  <a:lnTo>
                    <a:pt x="901" y="2494"/>
                  </a:lnTo>
                  <a:lnTo>
                    <a:pt x="901" y="2994"/>
                  </a:lnTo>
                  <a:cubicBezTo>
                    <a:pt x="901" y="2994"/>
                    <a:pt x="901" y="3028"/>
                    <a:pt x="935" y="3061"/>
                  </a:cubicBezTo>
                  <a:lnTo>
                    <a:pt x="968" y="3061"/>
                  </a:lnTo>
                  <a:lnTo>
                    <a:pt x="1202" y="2928"/>
                  </a:lnTo>
                  <a:cubicBezTo>
                    <a:pt x="1235" y="2894"/>
                    <a:pt x="1235" y="2894"/>
                    <a:pt x="1268" y="2861"/>
                  </a:cubicBezTo>
                  <a:cubicBezTo>
                    <a:pt x="1268" y="2827"/>
                    <a:pt x="1268" y="2794"/>
                    <a:pt x="1268" y="2761"/>
                  </a:cubicBezTo>
                  <a:lnTo>
                    <a:pt x="1268" y="2260"/>
                  </a:lnTo>
                  <a:lnTo>
                    <a:pt x="1502" y="2127"/>
                  </a:lnTo>
                  <a:cubicBezTo>
                    <a:pt x="1535" y="2127"/>
                    <a:pt x="1535" y="2094"/>
                    <a:pt x="1568" y="2060"/>
                  </a:cubicBezTo>
                  <a:cubicBezTo>
                    <a:pt x="1568" y="2027"/>
                    <a:pt x="1568" y="1994"/>
                    <a:pt x="1568" y="1960"/>
                  </a:cubicBezTo>
                  <a:lnTo>
                    <a:pt x="1568" y="1693"/>
                  </a:lnTo>
                  <a:cubicBezTo>
                    <a:pt x="1568" y="1660"/>
                    <a:pt x="1568" y="1627"/>
                    <a:pt x="1568" y="1627"/>
                  </a:cubicBezTo>
                  <a:cubicBezTo>
                    <a:pt x="1552" y="1610"/>
                    <a:pt x="1543" y="1602"/>
                    <a:pt x="1535" y="1602"/>
                  </a:cubicBezTo>
                  <a:cubicBezTo>
                    <a:pt x="1527" y="1602"/>
                    <a:pt x="1518" y="1610"/>
                    <a:pt x="1502" y="1627"/>
                  </a:cubicBezTo>
                  <a:lnTo>
                    <a:pt x="1268" y="1760"/>
                  </a:lnTo>
                  <a:lnTo>
                    <a:pt x="1268" y="92"/>
                  </a:lnTo>
                  <a:cubicBezTo>
                    <a:pt x="1268" y="59"/>
                    <a:pt x="1268" y="25"/>
                    <a:pt x="1268" y="25"/>
                  </a:cubicBezTo>
                  <a:cubicBezTo>
                    <a:pt x="1252" y="9"/>
                    <a:pt x="1235" y="0"/>
                    <a:pt x="1222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137"/>
            <p:cNvSpPr/>
            <p:nvPr/>
          </p:nvSpPr>
          <p:spPr>
            <a:xfrm>
              <a:off x="3952150" y="3538800"/>
              <a:ext cx="35900" cy="81550"/>
            </a:xfrm>
            <a:custGeom>
              <a:avLst/>
              <a:gdLst/>
              <a:ahLst/>
              <a:cxnLst/>
              <a:rect l="l" t="t" r="r" b="b"/>
              <a:pathLst>
                <a:path w="1436" h="3262" extrusionOk="0">
                  <a:moveTo>
                    <a:pt x="856" y="585"/>
                  </a:moveTo>
                  <a:cubicBezTo>
                    <a:pt x="902" y="585"/>
                    <a:pt x="952" y="601"/>
                    <a:pt x="1002" y="635"/>
                  </a:cubicBezTo>
                  <a:cubicBezTo>
                    <a:pt x="1068" y="701"/>
                    <a:pt x="1102" y="801"/>
                    <a:pt x="1102" y="901"/>
                  </a:cubicBezTo>
                  <a:cubicBezTo>
                    <a:pt x="1102" y="1068"/>
                    <a:pt x="1068" y="1202"/>
                    <a:pt x="1002" y="1335"/>
                  </a:cubicBezTo>
                  <a:cubicBezTo>
                    <a:pt x="935" y="1435"/>
                    <a:pt x="835" y="1535"/>
                    <a:pt x="735" y="1602"/>
                  </a:cubicBezTo>
                  <a:cubicBezTo>
                    <a:pt x="696" y="1641"/>
                    <a:pt x="645" y="1657"/>
                    <a:pt x="590" y="1657"/>
                  </a:cubicBezTo>
                  <a:cubicBezTo>
                    <a:pt x="551" y="1657"/>
                    <a:pt x="509" y="1649"/>
                    <a:pt x="468" y="1635"/>
                  </a:cubicBezTo>
                  <a:cubicBezTo>
                    <a:pt x="401" y="1602"/>
                    <a:pt x="368" y="1502"/>
                    <a:pt x="368" y="1335"/>
                  </a:cubicBezTo>
                  <a:cubicBezTo>
                    <a:pt x="368" y="1168"/>
                    <a:pt x="401" y="1035"/>
                    <a:pt x="468" y="901"/>
                  </a:cubicBezTo>
                  <a:cubicBezTo>
                    <a:pt x="535" y="768"/>
                    <a:pt x="635" y="701"/>
                    <a:pt x="735" y="635"/>
                  </a:cubicBezTo>
                  <a:cubicBezTo>
                    <a:pt x="768" y="601"/>
                    <a:pt x="810" y="585"/>
                    <a:pt x="856" y="585"/>
                  </a:cubicBezTo>
                  <a:close/>
                  <a:moveTo>
                    <a:pt x="1002" y="1"/>
                  </a:moveTo>
                  <a:cubicBezTo>
                    <a:pt x="902" y="34"/>
                    <a:pt x="801" y="68"/>
                    <a:pt x="735" y="101"/>
                  </a:cubicBezTo>
                  <a:cubicBezTo>
                    <a:pt x="601" y="168"/>
                    <a:pt x="501" y="234"/>
                    <a:pt x="435" y="334"/>
                  </a:cubicBezTo>
                  <a:cubicBezTo>
                    <a:pt x="334" y="434"/>
                    <a:pt x="268" y="568"/>
                    <a:pt x="201" y="668"/>
                  </a:cubicBezTo>
                  <a:cubicBezTo>
                    <a:pt x="134" y="801"/>
                    <a:pt x="101" y="935"/>
                    <a:pt x="68" y="1102"/>
                  </a:cubicBezTo>
                  <a:cubicBezTo>
                    <a:pt x="1" y="1235"/>
                    <a:pt x="1" y="1402"/>
                    <a:pt x="1" y="1535"/>
                  </a:cubicBezTo>
                  <a:cubicBezTo>
                    <a:pt x="1" y="1669"/>
                    <a:pt x="1" y="1802"/>
                    <a:pt x="68" y="1902"/>
                  </a:cubicBezTo>
                  <a:cubicBezTo>
                    <a:pt x="68" y="2002"/>
                    <a:pt x="134" y="2102"/>
                    <a:pt x="201" y="2136"/>
                  </a:cubicBezTo>
                  <a:cubicBezTo>
                    <a:pt x="250" y="2185"/>
                    <a:pt x="299" y="2216"/>
                    <a:pt x="361" y="2216"/>
                  </a:cubicBezTo>
                  <a:cubicBezTo>
                    <a:pt x="383" y="2216"/>
                    <a:pt x="408" y="2211"/>
                    <a:pt x="435" y="2202"/>
                  </a:cubicBezTo>
                  <a:cubicBezTo>
                    <a:pt x="535" y="2202"/>
                    <a:pt x="635" y="2169"/>
                    <a:pt x="701" y="2136"/>
                  </a:cubicBezTo>
                  <a:lnTo>
                    <a:pt x="701" y="2136"/>
                  </a:lnTo>
                  <a:lnTo>
                    <a:pt x="368" y="3136"/>
                  </a:lnTo>
                  <a:cubicBezTo>
                    <a:pt x="334" y="3136"/>
                    <a:pt x="334" y="3136"/>
                    <a:pt x="368" y="3170"/>
                  </a:cubicBezTo>
                  <a:cubicBezTo>
                    <a:pt x="368" y="3203"/>
                    <a:pt x="368" y="3236"/>
                    <a:pt x="368" y="3236"/>
                  </a:cubicBezTo>
                  <a:cubicBezTo>
                    <a:pt x="385" y="3253"/>
                    <a:pt x="393" y="3262"/>
                    <a:pt x="401" y="3262"/>
                  </a:cubicBezTo>
                  <a:cubicBezTo>
                    <a:pt x="410" y="3262"/>
                    <a:pt x="418" y="3253"/>
                    <a:pt x="435" y="3236"/>
                  </a:cubicBezTo>
                  <a:lnTo>
                    <a:pt x="668" y="3103"/>
                  </a:lnTo>
                  <a:cubicBezTo>
                    <a:pt x="701" y="3103"/>
                    <a:pt x="701" y="3070"/>
                    <a:pt x="735" y="3036"/>
                  </a:cubicBezTo>
                  <a:lnTo>
                    <a:pt x="768" y="2970"/>
                  </a:lnTo>
                  <a:lnTo>
                    <a:pt x="1268" y="1569"/>
                  </a:lnTo>
                  <a:cubicBezTo>
                    <a:pt x="1302" y="1502"/>
                    <a:pt x="1302" y="1435"/>
                    <a:pt x="1335" y="1368"/>
                  </a:cubicBezTo>
                  <a:lnTo>
                    <a:pt x="1402" y="1135"/>
                  </a:lnTo>
                  <a:cubicBezTo>
                    <a:pt x="1402" y="1068"/>
                    <a:pt x="1435" y="1002"/>
                    <a:pt x="1435" y="935"/>
                  </a:cubicBezTo>
                  <a:cubicBezTo>
                    <a:pt x="1435" y="868"/>
                    <a:pt x="1435" y="768"/>
                    <a:pt x="1435" y="701"/>
                  </a:cubicBezTo>
                  <a:cubicBezTo>
                    <a:pt x="1435" y="568"/>
                    <a:pt x="1435" y="434"/>
                    <a:pt x="1402" y="301"/>
                  </a:cubicBezTo>
                  <a:cubicBezTo>
                    <a:pt x="1369" y="234"/>
                    <a:pt x="1302" y="134"/>
                    <a:pt x="1235" y="68"/>
                  </a:cubicBezTo>
                  <a:cubicBezTo>
                    <a:pt x="1168" y="34"/>
                    <a:pt x="1102" y="1"/>
                    <a:pt x="1002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137"/>
            <p:cNvSpPr/>
            <p:nvPr/>
          </p:nvSpPr>
          <p:spPr>
            <a:xfrm>
              <a:off x="3991350" y="3583000"/>
              <a:ext cx="10025" cy="20050"/>
            </a:xfrm>
            <a:custGeom>
              <a:avLst/>
              <a:gdLst/>
              <a:ahLst/>
              <a:cxnLst/>
              <a:rect l="l" t="t" r="r" b="b"/>
              <a:pathLst>
                <a:path w="401" h="802" extrusionOk="0">
                  <a:moveTo>
                    <a:pt x="301" y="1"/>
                  </a:moveTo>
                  <a:lnTo>
                    <a:pt x="67" y="168"/>
                  </a:lnTo>
                  <a:cubicBezTo>
                    <a:pt x="34" y="168"/>
                    <a:pt x="34" y="201"/>
                    <a:pt x="1" y="234"/>
                  </a:cubicBezTo>
                  <a:cubicBezTo>
                    <a:pt x="1" y="234"/>
                    <a:pt x="1" y="268"/>
                    <a:pt x="1" y="301"/>
                  </a:cubicBezTo>
                  <a:lnTo>
                    <a:pt x="1" y="735"/>
                  </a:lnTo>
                  <a:cubicBezTo>
                    <a:pt x="1" y="768"/>
                    <a:pt x="1" y="768"/>
                    <a:pt x="1" y="801"/>
                  </a:cubicBezTo>
                  <a:lnTo>
                    <a:pt x="67" y="801"/>
                  </a:lnTo>
                  <a:lnTo>
                    <a:pt x="301" y="668"/>
                  </a:lnTo>
                  <a:cubicBezTo>
                    <a:pt x="334" y="635"/>
                    <a:pt x="368" y="601"/>
                    <a:pt x="368" y="601"/>
                  </a:cubicBezTo>
                  <a:cubicBezTo>
                    <a:pt x="368" y="568"/>
                    <a:pt x="401" y="534"/>
                    <a:pt x="401" y="501"/>
                  </a:cubicBezTo>
                  <a:lnTo>
                    <a:pt x="401" y="67"/>
                  </a:lnTo>
                  <a:cubicBezTo>
                    <a:pt x="401" y="67"/>
                    <a:pt x="368" y="34"/>
                    <a:pt x="368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137"/>
            <p:cNvSpPr/>
            <p:nvPr/>
          </p:nvSpPr>
          <p:spPr>
            <a:xfrm>
              <a:off x="4003875" y="3509300"/>
              <a:ext cx="36700" cy="81025"/>
            </a:xfrm>
            <a:custGeom>
              <a:avLst/>
              <a:gdLst/>
              <a:ahLst/>
              <a:cxnLst/>
              <a:rect l="l" t="t" r="r" b="b"/>
              <a:pathLst>
                <a:path w="1468" h="3241" extrusionOk="0">
                  <a:moveTo>
                    <a:pt x="855" y="564"/>
                  </a:moveTo>
                  <a:cubicBezTo>
                    <a:pt x="901" y="564"/>
                    <a:pt x="951" y="580"/>
                    <a:pt x="1001" y="614"/>
                  </a:cubicBezTo>
                  <a:cubicBezTo>
                    <a:pt x="1067" y="680"/>
                    <a:pt x="1101" y="781"/>
                    <a:pt x="1101" y="881"/>
                  </a:cubicBezTo>
                  <a:cubicBezTo>
                    <a:pt x="1101" y="1047"/>
                    <a:pt x="1067" y="1181"/>
                    <a:pt x="1001" y="1314"/>
                  </a:cubicBezTo>
                  <a:cubicBezTo>
                    <a:pt x="934" y="1414"/>
                    <a:pt x="834" y="1514"/>
                    <a:pt x="734" y="1581"/>
                  </a:cubicBezTo>
                  <a:cubicBezTo>
                    <a:pt x="695" y="1620"/>
                    <a:pt x="644" y="1636"/>
                    <a:pt x="589" y="1636"/>
                  </a:cubicBezTo>
                  <a:cubicBezTo>
                    <a:pt x="550" y="1636"/>
                    <a:pt x="508" y="1628"/>
                    <a:pt x="467" y="1614"/>
                  </a:cubicBezTo>
                  <a:cubicBezTo>
                    <a:pt x="403" y="1582"/>
                    <a:pt x="369" y="1488"/>
                    <a:pt x="367" y="1331"/>
                  </a:cubicBezTo>
                  <a:lnTo>
                    <a:pt x="367" y="1331"/>
                  </a:lnTo>
                  <a:cubicBezTo>
                    <a:pt x="369" y="1170"/>
                    <a:pt x="403" y="1010"/>
                    <a:pt x="467" y="881"/>
                  </a:cubicBezTo>
                  <a:cubicBezTo>
                    <a:pt x="534" y="781"/>
                    <a:pt x="634" y="680"/>
                    <a:pt x="734" y="614"/>
                  </a:cubicBezTo>
                  <a:cubicBezTo>
                    <a:pt x="767" y="580"/>
                    <a:pt x="809" y="564"/>
                    <a:pt x="855" y="564"/>
                  </a:cubicBezTo>
                  <a:close/>
                  <a:moveTo>
                    <a:pt x="1075" y="0"/>
                  </a:moveTo>
                  <a:cubicBezTo>
                    <a:pt x="1052" y="0"/>
                    <a:pt x="1028" y="4"/>
                    <a:pt x="1001" y="13"/>
                  </a:cubicBezTo>
                  <a:cubicBezTo>
                    <a:pt x="901" y="13"/>
                    <a:pt x="801" y="47"/>
                    <a:pt x="734" y="80"/>
                  </a:cubicBezTo>
                  <a:cubicBezTo>
                    <a:pt x="600" y="147"/>
                    <a:pt x="534" y="247"/>
                    <a:pt x="434" y="314"/>
                  </a:cubicBezTo>
                  <a:cubicBezTo>
                    <a:pt x="334" y="414"/>
                    <a:pt x="267" y="547"/>
                    <a:pt x="200" y="647"/>
                  </a:cubicBezTo>
                  <a:cubicBezTo>
                    <a:pt x="133" y="781"/>
                    <a:pt x="100" y="947"/>
                    <a:pt x="67" y="1081"/>
                  </a:cubicBezTo>
                  <a:cubicBezTo>
                    <a:pt x="33" y="1214"/>
                    <a:pt x="0" y="1381"/>
                    <a:pt x="0" y="1514"/>
                  </a:cubicBezTo>
                  <a:cubicBezTo>
                    <a:pt x="0" y="1648"/>
                    <a:pt x="0" y="1781"/>
                    <a:pt x="67" y="1915"/>
                  </a:cubicBezTo>
                  <a:cubicBezTo>
                    <a:pt x="67" y="1981"/>
                    <a:pt x="133" y="2081"/>
                    <a:pt x="200" y="2148"/>
                  </a:cubicBezTo>
                  <a:cubicBezTo>
                    <a:pt x="267" y="2182"/>
                    <a:pt x="334" y="2215"/>
                    <a:pt x="434" y="2215"/>
                  </a:cubicBezTo>
                  <a:cubicBezTo>
                    <a:pt x="534" y="2215"/>
                    <a:pt x="634" y="2182"/>
                    <a:pt x="701" y="2115"/>
                  </a:cubicBezTo>
                  <a:lnTo>
                    <a:pt x="701" y="2115"/>
                  </a:lnTo>
                  <a:lnTo>
                    <a:pt x="367" y="3116"/>
                  </a:lnTo>
                  <a:cubicBezTo>
                    <a:pt x="367" y="3116"/>
                    <a:pt x="367" y="3116"/>
                    <a:pt x="367" y="3149"/>
                  </a:cubicBezTo>
                  <a:cubicBezTo>
                    <a:pt x="367" y="3149"/>
                    <a:pt x="367" y="3149"/>
                    <a:pt x="367" y="3182"/>
                  </a:cubicBezTo>
                  <a:cubicBezTo>
                    <a:pt x="367" y="3216"/>
                    <a:pt x="367" y="3216"/>
                    <a:pt x="367" y="3216"/>
                  </a:cubicBezTo>
                  <a:cubicBezTo>
                    <a:pt x="384" y="3232"/>
                    <a:pt x="392" y="3241"/>
                    <a:pt x="400" y="3241"/>
                  </a:cubicBezTo>
                  <a:cubicBezTo>
                    <a:pt x="409" y="3241"/>
                    <a:pt x="417" y="3232"/>
                    <a:pt x="434" y="3216"/>
                  </a:cubicBezTo>
                  <a:lnTo>
                    <a:pt x="667" y="3082"/>
                  </a:lnTo>
                  <a:cubicBezTo>
                    <a:pt x="701" y="3082"/>
                    <a:pt x="734" y="3049"/>
                    <a:pt x="734" y="3015"/>
                  </a:cubicBezTo>
                  <a:cubicBezTo>
                    <a:pt x="767" y="3015"/>
                    <a:pt x="767" y="2982"/>
                    <a:pt x="767" y="2949"/>
                  </a:cubicBezTo>
                  <a:lnTo>
                    <a:pt x="1268" y="1548"/>
                  </a:lnTo>
                  <a:cubicBezTo>
                    <a:pt x="1301" y="1481"/>
                    <a:pt x="1301" y="1414"/>
                    <a:pt x="1334" y="1348"/>
                  </a:cubicBezTo>
                  <a:lnTo>
                    <a:pt x="1401" y="1147"/>
                  </a:lnTo>
                  <a:cubicBezTo>
                    <a:pt x="1434" y="1081"/>
                    <a:pt x="1434" y="981"/>
                    <a:pt x="1434" y="914"/>
                  </a:cubicBezTo>
                  <a:cubicBezTo>
                    <a:pt x="1468" y="847"/>
                    <a:pt x="1468" y="747"/>
                    <a:pt x="1434" y="680"/>
                  </a:cubicBezTo>
                  <a:cubicBezTo>
                    <a:pt x="1434" y="547"/>
                    <a:pt x="1434" y="414"/>
                    <a:pt x="1401" y="314"/>
                  </a:cubicBezTo>
                  <a:cubicBezTo>
                    <a:pt x="1368" y="213"/>
                    <a:pt x="1301" y="113"/>
                    <a:pt x="1234" y="80"/>
                  </a:cubicBezTo>
                  <a:cubicBezTo>
                    <a:pt x="1185" y="31"/>
                    <a:pt x="1137" y="0"/>
                    <a:pt x="1075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137"/>
            <p:cNvSpPr/>
            <p:nvPr/>
          </p:nvSpPr>
          <p:spPr>
            <a:xfrm>
              <a:off x="4044725" y="3485425"/>
              <a:ext cx="36725" cy="80925"/>
            </a:xfrm>
            <a:custGeom>
              <a:avLst/>
              <a:gdLst/>
              <a:ahLst/>
              <a:cxnLst/>
              <a:rect l="l" t="t" r="r" b="b"/>
              <a:pathLst>
                <a:path w="1469" h="3237" extrusionOk="0">
                  <a:moveTo>
                    <a:pt x="879" y="580"/>
                  </a:moveTo>
                  <a:cubicBezTo>
                    <a:pt x="918" y="580"/>
                    <a:pt x="960" y="588"/>
                    <a:pt x="1001" y="601"/>
                  </a:cubicBezTo>
                  <a:cubicBezTo>
                    <a:pt x="1068" y="668"/>
                    <a:pt x="1101" y="768"/>
                    <a:pt x="1101" y="902"/>
                  </a:cubicBezTo>
                  <a:cubicBezTo>
                    <a:pt x="1101" y="1068"/>
                    <a:pt x="1068" y="1202"/>
                    <a:pt x="1001" y="1335"/>
                  </a:cubicBezTo>
                  <a:cubicBezTo>
                    <a:pt x="935" y="1435"/>
                    <a:pt x="834" y="1535"/>
                    <a:pt x="734" y="1602"/>
                  </a:cubicBezTo>
                  <a:cubicBezTo>
                    <a:pt x="695" y="1641"/>
                    <a:pt x="645" y="1657"/>
                    <a:pt x="596" y="1657"/>
                  </a:cubicBezTo>
                  <a:cubicBezTo>
                    <a:pt x="562" y="1657"/>
                    <a:pt x="529" y="1649"/>
                    <a:pt x="501" y="1635"/>
                  </a:cubicBezTo>
                  <a:cubicBezTo>
                    <a:pt x="401" y="1569"/>
                    <a:pt x="401" y="1469"/>
                    <a:pt x="401" y="1335"/>
                  </a:cubicBezTo>
                  <a:cubicBezTo>
                    <a:pt x="367" y="1168"/>
                    <a:pt x="401" y="1035"/>
                    <a:pt x="501" y="902"/>
                  </a:cubicBezTo>
                  <a:cubicBezTo>
                    <a:pt x="534" y="802"/>
                    <a:pt x="634" y="701"/>
                    <a:pt x="734" y="635"/>
                  </a:cubicBezTo>
                  <a:cubicBezTo>
                    <a:pt x="773" y="596"/>
                    <a:pt x="824" y="580"/>
                    <a:pt x="879" y="580"/>
                  </a:cubicBezTo>
                  <a:close/>
                  <a:moveTo>
                    <a:pt x="1001" y="1"/>
                  </a:moveTo>
                  <a:cubicBezTo>
                    <a:pt x="901" y="1"/>
                    <a:pt x="801" y="34"/>
                    <a:pt x="734" y="101"/>
                  </a:cubicBezTo>
                  <a:cubicBezTo>
                    <a:pt x="634" y="168"/>
                    <a:pt x="534" y="234"/>
                    <a:pt x="434" y="335"/>
                  </a:cubicBezTo>
                  <a:cubicBezTo>
                    <a:pt x="334" y="435"/>
                    <a:pt x="267" y="535"/>
                    <a:pt x="201" y="668"/>
                  </a:cubicBezTo>
                  <a:cubicBezTo>
                    <a:pt x="134" y="802"/>
                    <a:pt x="101" y="935"/>
                    <a:pt x="67" y="1102"/>
                  </a:cubicBezTo>
                  <a:cubicBezTo>
                    <a:pt x="34" y="1235"/>
                    <a:pt x="1" y="1369"/>
                    <a:pt x="1" y="1535"/>
                  </a:cubicBezTo>
                  <a:cubicBezTo>
                    <a:pt x="1" y="1669"/>
                    <a:pt x="34" y="1802"/>
                    <a:pt x="67" y="1902"/>
                  </a:cubicBezTo>
                  <a:cubicBezTo>
                    <a:pt x="101" y="2002"/>
                    <a:pt x="134" y="2069"/>
                    <a:pt x="201" y="2136"/>
                  </a:cubicBezTo>
                  <a:cubicBezTo>
                    <a:pt x="267" y="2203"/>
                    <a:pt x="367" y="2203"/>
                    <a:pt x="434" y="2203"/>
                  </a:cubicBezTo>
                  <a:cubicBezTo>
                    <a:pt x="534" y="2203"/>
                    <a:pt x="634" y="2169"/>
                    <a:pt x="701" y="2136"/>
                  </a:cubicBezTo>
                  <a:lnTo>
                    <a:pt x="701" y="2136"/>
                  </a:lnTo>
                  <a:lnTo>
                    <a:pt x="367" y="3137"/>
                  </a:lnTo>
                  <a:lnTo>
                    <a:pt x="367" y="3170"/>
                  </a:lnTo>
                  <a:cubicBezTo>
                    <a:pt x="367" y="3203"/>
                    <a:pt x="367" y="3237"/>
                    <a:pt x="367" y="3237"/>
                  </a:cubicBezTo>
                  <a:lnTo>
                    <a:pt x="434" y="3237"/>
                  </a:lnTo>
                  <a:lnTo>
                    <a:pt x="668" y="3103"/>
                  </a:lnTo>
                  <a:cubicBezTo>
                    <a:pt x="701" y="3070"/>
                    <a:pt x="734" y="3070"/>
                    <a:pt x="734" y="3036"/>
                  </a:cubicBezTo>
                  <a:cubicBezTo>
                    <a:pt x="734" y="3003"/>
                    <a:pt x="768" y="3003"/>
                    <a:pt x="768" y="2970"/>
                  </a:cubicBezTo>
                  <a:lnTo>
                    <a:pt x="1268" y="1569"/>
                  </a:lnTo>
                  <a:cubicBezTo>
                    <a:pt x="1301" y="1502"/>
                    <a:pt x="1335" y="1435"/>
                    <a:pt x="1335" y="1369"/>
                  </a:cubicBezTo>
                  <a:lnTo>
                    <a:pt x="1402" y="1135"/>
                  </a:lnTo>
                  <a:cubicBezTo>
                    <a:pt x="1435" y="1068"/>
                    <a:pt x="1435" y="1002"/>
                    <a:pt x="1435" y="935"/>
                  </a:cubicBezTo>
                  <a:cubicBezTo>
                    <a:pt x="1468" y="835"/>
                    <a:pt x="1468" y="768"/>
                    <a:pt x="1435" y="701"/>
                  </a:cubicBezTo>
                  <a:cubicBezTo>
                    <a:pt x="1435" y="568"/>
                    <a:pt x="1435" y="435"/>
                    <a:pt x="1402" y="301"/>
                  </a:cubicBezTo>
                  <a:cubicBezTo>
                    <a:pt x="1368" y="201"/>
                    <a:pt x="1301" y="134"/>
                    <a:pt x="1235" y="68"/>
                  </a:cubicBezTo>
                  <a:cubicBezTo>
                    <a:pt x="1168" y="34"/>
                    <a:pt x="1101" y="1"/>
                    <a:pt x="1001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137"/>
            <p:cNvSpPr/>
            <p:nvPr/>
          </p:nvSpPr>
          <p:spPr>
            <a:xfrm>
              <a:off x="3664450" y="3303300"/>
              <a:ext cx="35050" cy="85225"/>
            </a:xfrm>
            <a:custGeom>
              <a:avLst/>
              <a:gdLst/>
              <a:ahLst/>
              <a:cxnLst/>
              <a:rect l="l" t="t" r="r" b="b"/>
              <a:pathLst>
                <a:path w="1402" h="3409" extrusionOk="0">
                  <a:moveTo>
                    <a:pt x="916" y="401"/>
                  </a:moveTo>
                  <a:cubicBezTo>
                    <a:pt x="945" y="401"/>
                    <a:pt x="975" y="405"/>
                    <a:pt x="1001" y="414"/>
                  </a:cubicBezTo>
                  <a:cubicBezTo>
                    <a:pt x="1068" y="448"/>
                    <a:pt x="1101" y="548"/>
                    <a:pt x="1101" y="748"/>
                  </a:cubicBezTo>
                  <a:cubicBezTo>
                    <a:pt x="1101" y="881"/>
                    <a:pt x="1068" y="1048"/>
                    <a:pt x="1001" y="1182"/>
                  </a:cubicBezTo>
                  <a:cubicBezTo>
                    <a:pt x="935" y="1315"/>
                    <a:pt x="835" y="1415"/>
                    <a:pt x="701" y="1482"/>
                  </a:cubicBezTo>
                  <a:lnTo>
                    <a:pt x="234" y="1749"/>
                  </a:lnTo>
                  <a:lnTo>
                    <a:pt x="234" y="748"/>
                  </a:lnTo>
                  <a:lnTo>
                    <a:pt x="701" y="481"/>
                  </a:lnTo>
                  <a:cubicBezTo>
                    <a:pt x="750" y="432"/>
                    <a:pt x="835" y="401"/>
                    <a:pt x="916" y="401"/>
                  </a:cubicBezTo>
                  <a:close/>
                  <a:moveTo>
                    <a:pt x="1027" y="0"/>
                  </a:moveTo>
                  <a:cubicBezTo>
                    <a:pt x="1007" y="0"/>
                    <a:pt x="988" y="4"/>
                    <a:pt x="968" y="14"/>
                  </a:cubicBezTo>
                  <a:cubicBezTo>
                    <a:pt x="868" y="14"/>
                    <a:pt x="801" y="47"/>
                    <a:pt x="701" y="81"/>
                  </a:cubicBezTo>
                  <a:lnTo>
                    <a:pt x="67" y="481"/>
                  </a:lnTo>
                  <a:cubicBezTo>
                    <a:pt x="34" y="481"/>
                    <a:pt x="34" y="514"/>
                    <a:pt x="34" y="548"/>
                  </a:cubicBezTo>
                  <a:cubicBezTo>
                    <a:pt x="1" y="581"/>
                    <a:pt x="1" y="615"/>
                    <a:pt x="1" y="615"/>
                  </a:cubicBezTo>
                  <a:lnTo>
                    <a:pt x="1" y="3316"/>
                  </a:lnTo>
                  <a:cubicBezTo>
                    <a:pt x="1" y="3350"/>
                    <a:pt x="34" y="3383"/>
                    <a:pt x="34" y="3383"/>
                  </a:cubicBezTo>
                  <a:cubicBezTo>
                    <a:pt x="34" y="3400"/>
                    <a:pt x="42" y="3408"/>
                    <a:pt x="51" y="3408"/>
                  </a:cubicBezTo>
                  <a:cubicBezTo>
                    <a:pt x="59" y="3408"/>
                    <a:pt x="67" y="3400"/>
                    <a:pt x="67" y="3383"/>
                  </a:cubicBezTo>
                  <a:lnTo>
                    <a:pt x="201" y="3316"/>
                  </a:lnTo>
                  <a:cubicBezTo>
                    <a:pt x="201" y="3316"/>
                    <a:pt x="234" y="3283"/>
                    <a:pt x="234" y="3283"/>
                  </a:cubicBezTo>
                  <a:cubicBezTo>
                    <a:pt x="234" y="3250"/>
                    <a:pt x="268" y="3216"/>
                    <a:pt x="268" y="3183"/>
                  </a:cubicBezTo>
                  <a:lnTo>
                    <a:pt x="268" y="2116"/>
                  </a:lnTo>
                  <a:lnTo>
                    <a:pt x="735" y="1849"/>
                  </a:lnTo>
                  <a:lnTo>
                    <a:pt x="1101" y="2683"/>
                  </a:lnTo>
                  <a:cubicBezTo>
                    <a:pt x="1135" y="2683"/>
                    <a:pt x="1135" y="2716"/>
                    <a:pt x="1168" y="2716"/>
                  </a:cubicBezTo>
                  <a:cubicBezTo>
                    <a:pt x="1168" y="2733"/>
                    <a:pt x="1177" y="2741"/>
                    <a:pt x="1189" y="2741"/>
                  </a:cubicBezTo>
                  <a:cubicBezTo>
                    <a:pt x="1202" y="2741"/>
                    <a:pt x="1218" y="2733"/>
                    <a:pt x="1235" y="2716"/>
                  </a:cubicBezTo>
                  <a:lnTo>
                    <a:pt x="1335" y="2649"/>
                  </a:lnTo>
                  <a:cubicBezTo>
                    <a:pt x="1368" y="2649"/>
                    <a:pt x="1368" y="2616"/>
                    <a:pt x="1402" y="2616"/>
                  </a:cubicBezTo>
                  <a:cubicBezTo>
                    <a:pt x="1402" y="2583"/>
                    <a:pt x="1402" y="2549"/>
                    <a:pt x="1402" y="2516"/>
                  </a:cubicBezTo>
                  <a:cubicBezTo>
                    <a:pt x="1402" y="2516"/>
                    <a:pt x="1402" y="2516"/>
                    <a:pt x="1402" y="2483"/>
                  </a:cubicBezTo>
                  <a:lnTo>
                    <a:pt x="968" y="1615"/>
                  </a:lnTo>
                  <a:cubicBezTo>
                    <a:pt x="1101" y="1482"/>
                    <a:pt x="1202" y="1348"/>
                    <a:pt x="1268" y="1182"/>
                  </a:cubicBezTo>
                  <a:cubicBezTo>
                    <a:pt x="1335" y="981"/>
                    <a:pt x="1368" y="781"/>
                    <a:pt x="1368" y="581"/>
                  </a:cubicBezTo>
                  <a:cubicBezTo>
                    <a:pt x="1368" y="448"/>
                    <a:pt x="1335" y="348"/>
                    <a:pt x="1302" y="214"/>
                  </a:cubicBezTo>
                  <a:cubicBezTo>
                    <a:pt x="1302" y="148"/>
                    <a:pt x="1235" y="81"/>
                    <a:pt x="1168" y="47"/>
                  </a:cubicBezTo>
                  <a:cubicBezTo>
                    <a:pt x="1121" y="24"/>
                    <a:pt x="1074" y="0"/>
                    <a:pt x="1027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137"/>
            <p:cNvSpPr/>
            <p:nvPr/>
          </p:nvSpPr>
          <p:spPr>
            <a:xfrm>
              <a:off x="3705325" y="3299475"/>
              <a:ext cx="30875" cy="60075"/>
            </a:xfrm>
            <a:custGeom>
              <a:avLst/>
              <a:gdLst/>
              <a:ahLst/>
              <a:cxnLst/>
              <a:rect l="l" t="t" r="r" b="b"/>
              <a:pathLst>
                <a:path w="1235" h="2403" extrusionOk="0">
                  <a:moveTo>
                    <a:pt x="755" y="384"/>
                  </a:moveTo>
                  <a:cubicBezTo>
                    <a:pt x="801" y="384"/>
                    <a:pt x="851" y="401"/>
                    <a:pt x="901" y="434"/>
                  </a:cubicBezTo>
                  <a:cubicBezTo>
                    <a:pt x="968" y="534"/>
                    <a:pt x="1001" y="667"/>
                    <a:pt x="1001" y="768"/>
                  </a:cubicBezTo>
                  <a:lnTo>
                    <a:pt x="234" y="1201"/>
                  </a:lnTo>
                  <a:cubicBezTo>
                    <a:pt x="234" y="1134"/>
                    <a:pt x="267" y="1034"/>
                    <a:pt x="267" y="968"/>
                  </a:cubicBezTo>
                  <a:cubicBezTo>
                    <a:pt x="300" y="868"/>
                    <a:pt x="334" y="801"/>
                    <a:pt x="367" y="734"/>
                  </a:cubicBezTo>
                  <a:cubicBezTo>
                    <a:pt x="400" y="667"/>
                    <a:pt x="434" y="601"/>
                    <a:pt x="467" y="567"/>
                  </a:cubicBezTo>
                  <a:cubicBezTo>
                    <a:pt x="501" y="501"/>
                    <a:pt x="567" y="467"/>
                    <a:pt x="634" y="434"/>
                  </a:cubicBezTo>
                  <a:cubicBezTo>
                    <a:pt x="667" y="401"/>
                    <a:pt x="709" y="384"/>
                    <a:pt x="755" y="384"/>
                  </a:cubicBezTo>
                  <a:close/>
                  <a:moveTo>
                    <a:pt x="867" y="0"/>
                  </a:moveTo>
                  <a:cubicBezTo>
                    <a:pt x="801" y="0"/>
                    <a:pt x="701" y="0"/>
                    <a:pt x="634" y="67"/>
                  </a:cubicBezTo>
                  <a:cubicBezTo>
                    <a:pt x="534" y="134"/>
                    <a:pt x="434" y="200"/>
                    <a:pt x="367" y="267"/>
                  </a:cubicBezTo>
                  <a:cubicBezTo>
                    <a:pt x="300" y="367"/>
                    <a:pt x="234" y="467"/>
                    <a:pt x="200" y="601"/>
                  </a:cubicBezTo>
                  <a:cubicBezTo>
                    <a:pt x="134" y="701"/>
                    <a:pt x="100" y="834"/>
                    <a:pt x="67" y="934"/>
                  </a:cubicBezTo>
                  <a:cubicBezTo>
                    <a:pt x="34" y="1068"/>
                    <a:pt x="0" y="1201"/>
                    <a:pt x="0" y="1335"/>
                  </a:cubicBezTo>
                  <a:cubicBezTo>
                    <a:pt x="0" y="1468"/>
                    <a:pt x="0" y="1601"/>
                    <a:pt x="0" y="1735"/>
                  </a:cubicBezTo>
                  <a:cubicBezTo>
                    <a:pt x="0" y="1835"/>
                    <a:pt x="34" y="1968"/>
                    <a:pt x="67" y="2068"/>
                  </a:cubicBezTo>
                  <a:cubicBezTo>
                    <a:pt x="100" y="2169"/>
                    <a:pt x="134" y="2235"/>
                    <a:pt x="200" y="2302"/>
                  </a:cubicBezTo>
                  <a:cubicBezTo>
                    <a:pt x="234" y="2335"/>
                    <a:pt x="300" y="2369"/>
                    <a:pt x="367" y="2402"/>
                  </a:cubicBezTo>
                  <a:cubicBezTo>
                    <a:pt x="467" y="2402"/>
                    <a:pt x="534" y="2369"/>
                    <a:pt x="634" y="2335"/>
                  </a:cubicBezTo>
                  <a:cubicBezTo>
                    <a:pt x="701" y="2269"/>
                    <a:pt x="801" y="2202"/>
                    <a:pt x="867" y="2135"/>
                  </a:cubicBezTo>
                  <a:cubicBezTo>
                    <a:pt x="934" y="2068"/>
                    <a:pt x="1001" y="1968"/>
                    <a:pt x="1068" y="1902"/>
                  </a:cubicBezTo>
                  <a:cubicBezTo>
                    <a:pt x="1101" y="1802"/>
                    <a:pt x="1134" y="1735"/>
                    <a:pt x="1168" y="1668"/>
                  </a:cubicBezTo>
                  <a:cubicBezTo>
                    <a:pt x="1168" y="1601"/>
                    <a:pt x="1201" y="1535"/>
                    <a:pt x="1201" y="1468"/>
                  </a:cubicBezTo>
                  <a:lnTo>
                    <a:pt x="1201" y="1401"/>
                  </a:lnTo>
                  <a:lnTo>
                    <a:pt x="1168" y="1401"/>
                  </a:lnTo>
                  <a:lnTo>
                    <a:pt x="1068" y="1435"/>
                  </a:lnTo>
                  <a:cubicBezTo>
                    <a:pt x="1034" y="1468"/>
                    <a:pt x="1034" y="1468"/>
                    <a:pt x="1034" y="1501"/>
                  </a:cubicBezTo>
                  <a:cubicBezTo>
                    <a:pt x="1001" y="1501"/>
                    <a:pt x="1001" y="1535"/>
                    <a:pt x="1001" y="1568"/>
                  </a:cubicBezTo>
                  <a:cubicBezTo>
                    <a:pt x="934" y="1635"/>
                    <a:pt x="901" y="1702"/>
                    <a:pt x="867" y="1768"/>
                  </a:cubicBezTo>
                  <a:cubicBezTo>
                    <a:pt x="801" y="1868"/>
                    <a:pt x="734" y="1902"/>
                    <a:pt x="634" y="1968"/>
                  </a:cubicBezTo>
                  <a:cubicBezTo>
                    <a:pt x="601" y="2002"/>
                    <a:pt x="551" y="2018"/>
                    <a:pt x="501" y="2018"/>
                  </a:cubicBezTo>
                  <a:cubicBezTo>
                    <a:pt x="451" y="2018"/>
                    <a:pt x="400" y="2002"/>
                    <a:pt x="367" y="1968"/>
                  </a:cubicBezTo>
                  <a:cubicBezTo>
                    <a:pt x="300" y="1868"/>
                    <a:pt x="234" y="1735"/>
                    <a:pt x="267" y="1601"/>
                  </a:cubicBezTo>
                  <a:lnTo>
                    <a:pt x="267" y="1568"/>
                  </a:lnTo>
                  <a:lnTo>
                    <a:pt x="1201" y="1034"/>
                  </a:lnTo>
                  <a:cubicBezTo>
                    <a:pt x="1201" y="1001"/>
                    <a:pt x="1234" y="1001"/>
                    <a:pt x="1234" y="968"/>
                  </a:cubicBezTo>
                  <a:cubicBezTo>
                    <a:pt x="1234" y="934"/>
                    <a:pt x="1234" y="901"/>
                    <a:pt x="1234" y="868"/>
                  </a:cubicBezTo>
                  <a:lnTo>
                    <a:pt x="1234" y="768"/>
                  </a:lnTo>
                  <a:cubicBezTo>
                    <a:pt x="1234" y="634"/>
                    <a:pt x="1234" y="467"/>
                    <a:pt x="1201" y="334"/>
                  </a:cubicBezTo>
                  <a:cubicBezTo>
                    <a:pt x="1168" y="267"/>
                    <a:pt x="1134" y="167"/>
                    <a:pt x="1068" y="100"/>
                  </a:cubicBezTo>
                  <a:cubicBezTo>
                    <a:pt x="1034" y="34"/>
                    <a:pt x="968" y="0"/>
                    <a:pt x="867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137"/>
            <p:cNvSpPr/>
            <p:nvPr/>
          </p:nvSpPr>
          <p:spPr>
            <a:xfrm>
              <a:off x="3742000" y="3248800"/>
              <a:ext cx="33400" cy="90725"/>
            </a:xfrm>
            <a:custGeom>
              <a:avLst/>
              <a:gdLst/>
              <a:ahLst/>
              <a:cxnLst/>
              <a:rect l="l" t="t" r="r" b="b"/>
              <a:pathLst>
                <a:path w="1336" h="3629" extrusionOk="0">
                  <a:moveTo>
                    <a:pt x="1302" y="1"/>
                  </a:moveTo>
                  <a:cubicBezTo>
                    <a:pt x="1293" y="1"/>
                    <a:pt x="1285" y="9"/>
                    <a:pt x="1268" y="26"/>
                  </a:cubicBezTo>
                  <a:lnTo>
                    <a:pt x="1168" y="59"/>
                  </a:lnTo>
                  <a:cubicBezTo>
                    <a:pt x="1168" y="93"/>
                    <a:pt x="1135" y="93"/>
                    <a:pt x="1135" y="126"/>
                  </a:cubicBezTo>
                  <a:cubicBezTo>
                    <a:pt x="1102" y="159"/>
                    <a:pt x="1102" y="193"/>
                    <a:pt x="1102" y="226"/>
                  </a:cubicBezTo>
                  <a:lnTo>
                    <a:pt x="1102" y="1027"/>
                  </a:lnTo>
                  <a:lnTo>
                    <a:pt x="535" y="1360"/>
                  </a:lnTo>
                  <a:lnTo>
                    <a:pt x="535" y="1160"/>
                  </a:lnTo>
                  <a:cubicBezTo>
                    <a:pt x="535" y="1127"/>
                    <a:pt x="535" y="1060"/>
                    <a:pt x="535" y="1027"/>
                  </a:cubicBezTo>
                  <a:cubicBezTo>
                    <a:pt x="535" y="960"/>
                    <a:pt x="535" y="927"/>
                    <a:pt x="568" y="893"/>
                  </a:cubicBezTo>
                  <a:cubicBezTo>
                    <a:pt x="568" y="826"/>
                    <a:pt x="601" y="793"/>
                    <a:pt x="635" y="760"/>
                  </a:cubicBezTo>
                  <a:cubicBezTo>
                    <a:pt x="668" y="726"/>
                    <a:pt x="701" y="693"/>
                    <a:pt x="735" y="660"/>
                  </a:cubicBezTo>
                  <a:lnTo>
                    <a:pt x="902" y="593"/>
                  </a:lnTo>
                  <a:cubicBezTo>
                    <a:pt x="902" y="560"/>
                    <a:pt x="935" y="560"/>
                    <a:pt x="935" y="526"/>
                  </a:cubicBezTo>
                  <a:cubicBezTo>
                    <a:pt x="968" y="493"/>
                    <a:pt x="968" y="460"/>
                    <a:pt x="968" y="426"/>
                  </a:cubicBezTo>
                  <a:lnTo>
                    <a:pt x="968" y="293"/>
                  </a:lnTo>
                  <a:cubicBezTo>
                    <a:pt x="968" y="293"/>
                    <a:pt x="968" y="259"/>
                    <a:pt x="935" y="226"/>
                  </a:cubicBezTo>
                  <a:lnTo>
                    <a:pt x="902" y="226"/>
                  </a:lnTo>
                  <a:lnTo>
                    <a:pt x="735" y="326"/>
                  </a:lnTo>
                  <a:cubicBezTo>
                    <a:pt x="568" y="426"/>
                    <a:pt x="468" y="560"/>
                    <a:pt x="368" y="693"/>
                  </a:cubicBezTo>
                  <a:cubicBezTo>
                    <a:pt x="301" y="893"/>
                    <a:pt x="268" y="1093"/>
                    <a:pt x="268" y="1293"/>
                  </a:cubicBezTo>
                  <a:lnTo>
                    <a:pt x="268" y="1494"/>
                  </a:lnTo>
                  <a:lnTo>
                    <a:pt x="68" y="1627"/>
                  </a:lnTo>
                  <a:cubicBezTo>
                    <a:pt x="34" y="1660"/>
                    <a:pt x="1" y="1660"/>
                    <a:pt x="1" y="1694"/>
                  </a:cubicBezTo>
                  <a:cubicBezTo>
                    <a:pt x="1" y="1727"/>
                    <a:pt x="1" y="1760"/>
                    <a:pt x="1" y="1794"/>
                  </a:cubicBezTo>
                  <a:lnTo>
                    <a:pt x="1" y="1927"/>
                  </a:lnTo>
                  <a:cubicBezTo>
                    <a:pt x="1" y="1961"/>
                    <a:pt x="1" y="1961"/>
                    <a:pt x="1" y="1994"/>
                  </a:cubicBezTo>
                  <a:lnTo>
                    <a:pt x="68" y="1994"/>
                  </a:lnTo>
                  <a:lnTo>
                    <a:pt x="268" y="1861"/>
                  </a:lnTo>
                  <a:lnTo>
                    <a:pt x="268" y="3562"/>
                  </a:lnTo>
                  <a:cubicBezTo>
                    <a:pt x="268" y="3595"/>
                    <a:pt x="268" y="3595"/>
                    <a:pt x="268" y="3628"/>
                  </a:cubicBezTo>
                  <a:lnTo>
                    <a:pt x="334" y="3628"/>
                  </a:lnTo>
                  <a:lnTo>
                    <a:pt x="435" y="3562"/>
                  </a:lnTo>
                  <a:cubicBezTo>
                    <a:pt x="468" y="3562"/>
                    <a:pt x="468" y="3528"/>
                    <a:pt x="468" y="3495"/>
                  </a:cubicBezTo>
                  <a:cubicBezTo>
                    <a:pt x="501" y="3462"/>
                    <a:pt x="501" y="3428"/>
                    <a:pt x="501" y="3428"/>
                  </a:cubicBezTo>
                  <a:lnTo>
                    <a:pt x="501" y="1760"/>
                  </a:lnTo>
                  <a:lnTo>
                    <a:pt x="1068" y="1394"/>
                  </a:lnTo>
                  <a:lnTo>
                    <a:pt x="1068" y="3095"/>
                  </a:lnTo>
                  <a:cubicBezTo>
                    <a:pt x="1068" y="3128"/>
                    <a:pt x="1068" y="3128"/>
                    <a:pt x="1102" y="3161"/>
                  </a:cubicBezTo>
                  <a:lnTo>
                    <a:pt x="1135" y="3161"/>
                  </a:lnTo>
                  <a:lnTo>
                    <a:pt x="1268" y="3095"/>
                  </a:lnTo>
                  <a:cubicBezTo>
                    <a:pt x="1268" y="3095"/>
                    <a:pt x="1302" y="3061"/>
                    <a:pt x="1302" y="3028"/>
                  </a:cubicBezTo>
                  <a:cubicBezTo>
                    <a:pt x="1302" y="2995"/>
                    <a:pt x="1302" y="2995"/>
                    <a:pt x="1302" y="2961"/>
                  </a:cubicBezTo>
                  <a:lnTo>
                    <a:pt x="1335" y="93"/>
                  </a:lnTo>
                  <a:cubicBezTo>
                    <a:pt x="1335" y="59"/>
                    <a:pt x="1335" y="26"/>
                    <a:pt x="1335" y="26"/>
                  </a:cubicBezTo>
                  <a:cubicBezTo>
                    <a:pt x="1319" y="9"/>
                    <a:pt x="1310" y="1"/>
                    <a:pt x="1302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137"/>
            <p:cNvSpPr/>
            <p:nvPr/>
          </p:nvSpPr>
          <p:spPr>
            <a:xfrm>
              <a:off x="3782875" y="3254450"/>
              <a:ext cx="31700" cy="60050"/>
            </a:xfrm>
            <a:custGeom>
              <a:avLst/>
              <a:gdLst/>
              <a:ahLst/>
              <a:cxnLst/>
              <a:rect l="l" t="t" r="r" b="b"/>
              <a:pathLst>
                <a:path w="1268" h="2402" extrusionOk="0">
                  <a:moveTo>
                    <a:pt x="780" y="417"/>
                  </a:moveTo>
                  <a:cubicBezTo>
                    <a:pt x="826" y="417"/>
                    <a:pt x="868" y="434"/>
                    <a:pt x="901" y="467"/>
                  </a:cubicBezTo>
                  <a:cubicBezTo>
                    <a:pt x="1001" y="567"/>
                    <a:pt x="1034" y="667"/>
                    <a:pt x="1001" y="801"/>
                  </a:cubicBezTo>
                  <a:lnTo>
                    <a:pt x="267" y="1201"/>
                  </a:lnTo>
                  <a:lnTo>
                    <a:pt x="267" y="1201"/>
                  </a:lnTo>
                  <a:cubicBezTo>
                    <a:pt x="268" y="1119"/>
                    <a:pt x="271" y="1060"/>
                    <a:pt x="301" y="1001"/>
                  </a:cubicBezTo>
                  <a:cubicBezTo>
                    <a:pt x="301" y="901"/>
                    <a:pt x="334" y="834"/>
                    <a:pt x="367" y="767"/>
                  </a:cubicBezTo>
                  <a:cubicBezTo>
                    <a:pt x="401" y="701"/>
                    <a:pt x="434" y="634"/>
                    <a:pt x="501" y="567"/>
                  </a:cubicBezTo>
                  <a:cubicBezTo>
                    <a:pt x="534" y="534"/>
                    <a:pt x="567" y="500"/>
                    <a:pt x="634" y="467"/>
                  </a:cubicBezTo>
                  <a:cubicBezTo>
                    <a:pt x="684" y="434"/>
                    <a:pt x="734" y="417"/>
                    <a:pt x="780" y="417"/>
                  </a:cubicBezTo>
                  <a:close/>
                  <a:moveTo>
                    <a:pt x="901" y="0"/>
                  </a:moveTo>
                  <a:cubicBezTo>
                    <a:pt x="801" y="0"/>
                    <a:pt x="701" y="33"/>
                    <a:pt x="634" y="67"/>
                  </a:cubicBezTo>
                  <a:cubicBezTo>
                    <a:pt x="534" y="133"/>
                    <a:pt x="467" y="200"/>
                    <a:pt x="401" y="267"/>
                  </a:cubicBezTo>
                  <a:cubicBezTo>
                    <a:pt x="301" y="367"/>
                    <a:pt x="234" y="467"/>
                    <a:pt x="201" y="600"/>
                  </a:cubicBezTo>
                  <a:cubicBezTo>
                    <a:pt x="134" y="701"/>
                    <a:pt x="100" y="834"/>
                    <a:pt x="67" y="967"/>
                  </a:cubicBezTo>
                  <a:cubicBezTo>
                    <a:pt x="34" y="1067"/>
                    <a:pt x="34" y="1201"/>
                    <a:pt x="0" y="1334"/>
                  </a:cubicBezTo>
                  <a:cubicBezTo>
                    <a:pt x="0" y="1468"/>
                    <a:pt x="0" y="1601"/>
                    <a:pt x="0" y="1735"/>
                  </a:cubicBezTo>
                  <a:cubicBezTo>
                    <a:pt x="34" y="1835"/>
                    <a:pt x="34" y="1968"/>
                    <a:pt x="67" y="2068"/>
                  </a:cubicBezTo>
                  <a:cubicBezTo>
                    <a:pt x="100" y="2168"/>
                    <a:pt x="134" y="2235"/>
                    <a:pt x="201" y="2302"/>
                  </a:cubicBezTo>
                  <a:cubicBezTo>
                    <a:pt x="267" y="2368"/>
                    <a:pt x="334" y="2402"/>
                    <a:pt x="401" y="2402"/>
                  </a:cubicBezTo>
                  <a:cubicBezTo>
                    <a:pt x="467" y="2402"/>
                    <a:pt x="567" y="2368"/>
                    <a:pt x="634" y="2335"/>
                  </a:cubicBezTo>
                  <a:cubicBezTo>
                    <a:pt x="734" y="2268"/>
                    <a:pt x="801" y="2202"/>
                    <a:pt x="868" y="2135"/>
                  </a:cubicBezTo>
                  <a:cubicBezTo>
                    <a:pt x="968" y="2068"/>
                    <a:pt x="1001" y="1968"/>
                    <a:pt x="1068" y="1901"/>
                  </a:cubicBezTo>
                  <a:cubicBezTo>
                    <a:pt x="1101" y="1835"/>
                    <a:pt x="1135" y="1735"/>
                    <a:pt x="1168" y="1668"/>
                  </a:cubicBezTo>
                  <a:cubicBezTo>
                    <a:pt x="1201" y="1601"/>
                    <a:pt x="1201" y="1534"/>
                    <a:pt x="1235" y="1468"/>
                  </a:cubicBezTo>
                  <a:cubicBezTo>
                    <a:pt x="1235" y="1468"/>
                    <a:pt x="1235" y="1434"/>
                    <a:pt x="1235" y="1401"/>
                  </a:cubicBezTo>
                  <a:lnTo>
                    <a:pt x="1168" y="1401"/>
                  </a:lnTo>
                  <a:lnTo>
                    <a:pt x="1068" y="1434"/>
                  </a:lnTo>
                  <a:cubicBezTo>
                    <a:pt x="1068" y="1468"/>
                    <a:pt x="1034" y="1468"/>
                    <a:pt x="1034" y="1501"/>
                  </a:cubicBezTo>
                  <a:cubicBezTo>
                    <a:pt x="1034" y="1501"/>
                    <a:pt x="1001" y="1534"/>
                    <a:pt x="1001" y="1568"/>
                  </a:cubicBezTo>
                  <a:cubicBezTo>
                    <a:pt x="968" y="1635"/>
                    <a:pt x="934" y="1701"/>
                    <a:pt x="868" y="1768"/>
                  </a:cubicBezTo>
                  <a:cubicBezTo>
                    <a:pt x="801" y="1868"/>
                    <a:pt x="734" y="1935"/>
                    <a:pt x="668" y="1968"/>
                  </a:cubicBezTo>
                  <a:cubicBezTo>
                    <a:pt x="618" y="2001"/>
                    <a:pt x="567" y="2018"/>
                    <a:pt x="522" y="2018"/>
                  </a:cubicBezTo>
                  <a:cubicBezTo>
                    <a:pt x="476" y="2018"/>
                    <a:pt x="434" y="2001"/>
                    <a:pt x="401" y="1968"/>
                  </a:cubicBezTo>
                  <a:cubicBezTo>
                    <a:pt x="301" y="1868"/>
                    <a:pt x="267" y="1735"/>
                    <a:pt x="267" y="1601"/>
                  </a:cubicBezTo>
                  <a:lnTo>
                    <a:pt x="267" y="1568"/>
                  </a:lnTo>
                  <a:lnTo>
                    <a:pt x="1201" y="1034"/>
                  </a:lnTo>
                  <a:cubicBezTo>
                    <a:pt x="1235" y="1034"/>
                    <a:pt x="1235" y="1001"/>
                    <a:pt x="1268" y="967"/>
                  </a:cubicBezTo>
                  <a:cubicBezTo>
                    <a:pt x="1268" y="934"/>
                    <a:pt x="1268" y="901"/>
                    <a:pt x="1268" y="867"/>
                  </a:cubicBezTo>
                  <a:lnTo>
                    <a:pt x="1268" y="767"/>
                  </a:lnTo>
                  <a:cubicBezTo>
                    <a:pt x="1268" y="634"/>
                    <a:pt x="1235" y="500"/>
                    <a:pt x="1201" y="367"/>
                  </a:cubicBezTo>
                  <a:cubicBezTo>
                    <a:pt x="1201" y="267"/>
                    <a:pt x="1135" y="167"/>
                    <a:pt x="1101" y="100"/>
                  </a:cubicBezTo>
                  <a:cubicBezTo>
                    <a:pt x="1034" y="33"/>
                    <a:pt x="968" y="0"/>
                    <a:pt x="90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137"/>
            <p:cNvSpPr/>
            <p:nvPr/>
          </p:nvSpPr>
          <p:spPr>
            <a:xfrm>
              <a:off x="3818725" y="3227750"/>
              <a:ext cx="32550" cy="71525"/>
            </a:xfrm>
            <a:custGeom>
              <a:avLst/>
              <a:gdLst/>
              <a:ahLst/>
              <a:cxnLst/>
              <a:rect l="l" t="t" r="r" b="b"/>
              <a:pathLst>
                <a:path w="1302" h="2861" extrusionOk="0">
                  <a:moveTo>
                    <a:pt x="1235" y="1"/>
                  </a:moveTo>
                  <a:lnTo>
                    <a:pt x="1102" y="67"/>
                  </a:lnTo>
                  <a:cubicBezTo>
                    <a:pt x="1068" y="67"/>
                    <a:pt x="1068" y="101"/>
                    <a:pt x="1068" y="134"/>
                  </a:cubicBezTo>
                  <a:lnTo>
                    <a:pt x="1035" y="201"/>
                  </a:lnTo>
                  <a:lnTo>
                    <a:pt x="668" y="1101"/>
                  </a:lnTo>
                  <a:lnTo>
                    <a:pt x="301" y="601"/>
                  </a:lnTo>
                  <a:lnTo>
                    <a:pt x="268" y="568"/>
                  </a:lnTo>
                  <a:lnTo>
                    <a:pt x="234" y="568"/>
                  </a:lnTo>
                  <a:lnTo>
                    <a:pt x="101" y="668"/>
                  </a:lnTo>
                  <a:cubicBezTo>
                    <a:pt x="67" y="668"/>
                    <a:pt x="67" y="701"/>
                    <a:pt x="34" y="701"/>
                  </a:cubicBezTo>
                  <a:cubicBezTo>
                    <a:pt x="34" y="734"/>
                    <a:pt x="34" y="768"/>
                    <a:pt x="34" y="801"/>
                  </a:cubicBezTo>
                  <a:cubicBezTo>
                    <a:pt x="34" y="801"/>
                    <a:pt x="34" y="835"/>
                    <a:pt x="34" y="835"/>
                  </a:cubicBezTo>
                  <a:lnTo>
                    <a:pt x="501" y="1468"/>
                  </a:lnTo>
                  <a:lnTo>
                    <a:pt x="1" y="2736"/>
                  </a:lnTo>
                  <a:cubicBezTo>
                    <a:pt x="1" y="2736"/>
                    <a:pt x="1" y="2769"/>
                    <a:pt x="1" y="2803"/>
                  </a:cubicBezTo>
                  <a:cubicBezTo>
                    <a:pt x="1" y="2803"/>
                    <a:pt x="1" y="2836"/>
                    <a:pt x="1" y="2836"/>
                  </a:cubicBezTo>
                  <a:cubicBezTo>
                    <a:pt x="17" y="2853"/>
                    <a:pt x="26" y="2861"/>
                    <a:pt x="34" y="2861"/>
                  </a:cubicBezTo>
                  <a:cubicBezTo>
                    <a:pt x="42" y="2861"/>
                    <a:pt x="51" y="2853"/>
                    <a:pt x="67" y="2836"/>
                  </a:cubicBezTo>
                  <a:lnTo>
                    <a:pt x="201" y="2769"/>
                  </a:lnTo>
                  <a:cubicBezTo>
                    <a:pt x="201" y="2769"/>
                    <a:pt x="234" y="2736"/>
                    <a:pt x="234" y="2703"/>
                  </a:cubicBezTo>
                  <a:lnTo>
                    <a:pt x="268" y="2636"/>
                  </a:lnTo>
                  <a:lnTo>
                    <a:pt x="668" y="1702"/>
                  </a:lnTo>
                  <a:lnTo>
                    <a:pt x="1035" y="2236"/>
                  </a:lnTo>
                  <a:lnTo>
                    <a:pt x="1068" y="2269"/>
                  </a:lnTo>
                  <a:lnTo>
                    <a:pt x="1135" y="2269"/>
                  </a:lnTo>
                  <a:lnTo>
                    <a:pt x="1268" y="2169"/>
                  </a:lnTo>
                  <a:cubicBezTo>
                    <a:pt x="1268" y="2169"/>
                    <a:pt x="1302" y="2135"/>
                    <a:pt x="1302" y="2135"/>
                  </a:cubicBezTo>
                  <a:cubicBezTo>
                    <a:pt x="1302" y="2102"/>
                    <a:pt x="1302" y="2069"/>
                    <a:pt x="1302" y="2035"/>
                  </a:cubicBezTo>
                  <a:cubicBezTo>
                    <a:pt x="1302" y="2035"/>
                    <a:pt x="1302" y="2002"/>
                    <a:pt x="1302" y="2002"/>
                  </a:cubicBezTo>
                  <a:lnTo>
                    <a:pt x="835" y="1335"/>
                  </a:lnTo>
                  <a:lnTo>
                    <a:pt x="1268" y="134"/>
                  </a:lnTo>
                  <a:cubicBezTo>
                    <a:pt x="1268" y="101"/>
                    <a:pt x="1268" y="67"/>
                    <a:pt x="1268" y="67"/>
                  </a:cubicBezTo>
                  <a:cubicBezTo>
                    <a:pt x="1302" y="34"/>
                    <a:pt x="1302" y="1"/>
                    <a:pt x="1268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137"/>
            <p:cNvSpPr/>
            <p:nvPr/>
          </p:nvSpPr>
          <p:spPr>
            <a:xfrm>
              <a:off x="3872925" y="3201075"/>
              <a:ext cx="31725" cy="60900"/>
            </a:xfrm>
            <a:custGeom>
              <a:avLst/>
              <a:gdLst/>
              <a:ahLst/>
              <a:cxnLst/>
              <a:rect l="l" t="t" r="r" b="b"/>
              <a:pathLst>
                <a:path w="1269" h="2436" extrusionOk="0">
                  <a:moveTo>
                    <a:pt x="902" y="0"/>
                  </a:moveTo>
                  <a:cubicBezTo>
                    <a:pt x="835" y="0"/>
                    <a:pt x="735" y="34"/>
                    <a:pt x="668" y="100"/>
                  </a:cubicBezTo>
                  <a:cubicBezTo>
                    <a:pt x="568" y="167"/>
                    <a:pt x="468" y="234"/>
                    <a:pt x="401" y="334"/>
                  </a:cubicBezTo>
                  <a:cubicBezTo>
                    <a:pt x="301" y="400"/>
                    <a:pt x="234" y="534"/>
                    <a:pt x="201" y="634"/>
                  </a:cubicBezTo>
                  <a:cubicBezTo>
                    <a:pt x="134" y="767"/>
                    <a:pt x="101" y="867"/>
                    <a:pt x="68" y="1001"/>
                  </a:cubicBezTo>
                  <a:cubicBezTo>
                    <a:pt x="34" y="1134"/>
                    <a:pt x="34" y="1301"/>
                    <a:pt x="34" y="1435"/>
                  </a:cubicBezTo>
                  <a:cubicBezTo>
                    <a:pt x="1" y="1468"/>
                    <a:pt x="1" y="1535"/>
                    <a:pt x="34" y="1601"/>
                  </a:cubicBezTo>
                  <a:lnTo>
                    <a:pt x="34" y="1768"/>
                  </a:lnTo>
                  <a:cubicBezTo>
                    <a:pt x="34" y="1868"/>
                    <a:pt x="34" y="2002"/>
                    <a:pt x="68" y="2102"/>
                  </a:cubicBezTo>
                  <a:cubicBezTo>
                    <a:pt x="101" y="2202"/>
                    <a:pt x="134" y="2268"/>
                    <a:pt x="201" y="2335"/>
                  </a:cubicBezTo>
                  <a:cubicBezTo>
                    <a:pt x="234" y="2402"/>
                    <a:pt x="301" y="2435"/>
                    <a:pt x="401" y="2435"/>
                  </a:cubicBezTo>
                  <a:cubicBezTo>
                    <a:pt x="468" y="2435"/>
                    <a:pt x="568" y="2402"/>
                    <a:pt x="668" y="2335"/>
                  </a:cubicBezTo>
                  <a:cubicBezTo>
                    <a:pt x="768" y="2302"/>
                    <a:pt x="835" y="2235"/>
                    <a:pt x="902" y="2135"/>
                  </a:cubicBezTo>
                  <a:cubicBezTo>
                    <a:pt x="1002" y="2035"/>
                    <a:pt x="1035" y="1935"/>
                    <a:pt x="1102" y="1835"/>
                  </a:cubicBezTo>
                  <a:cubicBezTo>
                    <a:pt x="1168" y="1768"/>
                    <a:pt x="1202" y="1668"/>
                    <a:pt x="1235" y="1568"/>
                  </a:cubicBezTo>
                  <a:cubicBezTo>
                    <a:pt x="1235" y="1468"/>
                    <a:pt x="1269" y="1401"/>
                    <a:pt x="1269" y="1301"/>
                  </a:cubicBezTo>
                  <a:cubicBezTo>
                    <a:pt x="1269" y="1268"/>
                    <a:pt x="1235" y="1234"/>
                    <a:pt x="1235" y="1234"/>
                  </a:cubicBezTo>
                  <a:lnTo>
                    <a:pt x="1202" y="1234"/>
                  </a:lnTo>
                  <a:lnTo>
                    <a:pt x="1102" y="1301"/>
                  </a:lnTo>
                  <a:cubicBezTo>
                    <a:pt x="1102" y="1301"/>
                    <a:pt x="1068" y="1334"/>
                    <a:pt x="1068" y="1334"/>
                  </a:cubicBezTo>
                  <a:cubicBezTo>
                    <a:pt x="1035" y="1368"/>
                    <a:pt x="1035" y="1435"/>
                    <a:pt x="1035" y="1468"/>
                  </a:cubicBezTo>
                  <a:cubicBezTo>
                    <a:pt x="1002" y="1568"/>
                    <a:pt x="935" y="1701"/>
                    <a:pt x="868" y="1801"/>
                  </a:cubicBezTo>
                  <a:cubicBezTo>
                    <a:pt x="802" y="1868"/>
                    <a:pt x="735" y="1935"/>
                    <a:pt x="668" y="2002"/>
                  </a:cubicBezTo>
                  <a:cubicBezTo>
                    <a:pt x="601" y="2035"/>
                    <a:pt x="568" y="2035"/>
                    <a:pt x="535" y="2035"/>
                  </a:cubicBezTo>
                  <a:cubicBezTo>
                    <a:pt x="468" y="2035"/>
                    <a:pt x="435" y="2035"/>
                    <a:pt x="401" y="2002"/>
                  </a:cubicBezTo>
                  <a:cubicBezTo>
                    <a:pt x="368" y="1968"/>
                    <a:pt x="335" y="1902"/>
                    <a:pt x="301" y="1868"/>
                  </a:cubicBezTo>
                  <a:cubicBezTo>
                    <a:pt x="301" y="1768"/>
                    <a:pt x="268" y="1701"/>
                    <a:pt x="268" y="1601"/>
                  </a:cubicBezTo>
                  <a:cubicBezTo>
                    <a:pt x="268" y="1501"/>
                    <a:pt x="268" y="1401"/>
                    <a:pt x="268" y="1301"/>
                  </a:cubicBezTo>
                  <a:cubicBezTo>
                    <a:pt x="268" y="1201"/>
                    <a:pt x="301" y="1068"/>
                    <a:pt x="301" y="968"/>
                  </a:cubicBezTo>
                  <a:cubicBezTo>
                    <a:pt x="335" y="901"/>
                    <a:pt x="368" y="801"/>
                    <a:pt x="401" y="734"/>
                  </a:cubicBezTo>
                  <a:cubicBezTo>
                    <a:pt x="435" y="667"/>
                    <a:pt x="468" y="601"/>
                    <a:pt x="535" y="567"/>
                  </a:cubicBezTo>
                  <a:cubicBezTo>
                    <a:pt x="568" y="501"/>
                    <a:pt x="601" y="467"/>
                    <a:pt x="668" y="434"/>
                  </a:cubicBezTo>
                  <a:cubicBezTo>
                    <a:pt x="692" y="410"/>
                    <a:pt x="749" y="387"/>
                    <a:pt x="804" y="387"/>
                  </a:cubicBezTo>
                  <a:cubicBezTo>
                    <a:pt x="826" y="387"/>
                    <a:pt x="849" y="391"/>
                    <a:pt x="868" y="400"/>
                  </a:cubicBezTo>
                  <a:cubicBezTo>
                    <a:pt x="935" y="434"/>
                    <a:pt x="1002" y="467"/>
                    <a:pt x="1035" y="567"/>
                  </a:cubicBezTo>
                  <a:cubicBezTo>
                    <a:pt x="1035" y="601"/>
                    <a:pt x="1035" y="601"/>
                    <a:pt x="1068" y="634"/>
                  </a:cubicBezTo>
                  <a:lnTo>
                    <a:pt x="1102" y="634"/>
                  </a:lnTo>
                  <a:lnTo>
                    <a:pt x="1202" y="567"/>
                  </a:lnTo>
                  <a:cubicBezTo>
                    <a:pt x="1202" y="567"/>
                    <a:pt x="1235" y="534"/>
                    <a:pt x="1235" y="501"/>
                  </a:cubicBezTo>
                  <a:cubicBezTo>
                    <a:pt x="1269" y="501"/>
                    <a:pt x="1269" y="467"/>
                    <a:pt x="1269" y="434"/>
                  </a:cubicBezTo>
                  <a:cubicBezTo>
                    <a:pt x="1269" y="367"/>
                    <a:pt x="1235" y="300"/>
                    <a:pt x="1235" y="234"/>
                  </a:cubicBezTo>
                  <a:cubicBezTo>
                    <a:pt x="1202" y="167"/>
                    <a:pt x="1168" y="100"/>
                    <a:pt x="1102" y="67"/>
                  </a:cubicBezTo>
                  <a:cubicBezTo>
                    <a:pt x="1035" y="34"/>
                    <a:pt x="968" y="0"/>
                    <a:pt x="902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137"/>
            <p:cNvSpPr/>
            <p:nvPr/>
          </p:nvSpPr>
          <p:spPr>
            <a:xfrm>
              <a:off x="3910475" y="3181050"/>
              <a:ext cx="30025" cy="61750"/>
            </a:xfrm>
            <a:custGeom>
              <a:avLst/>
              <a:gdLst/>
              <a:ahLst/>
              <a:cxnLst/>
              <a:rect l="l" t="t" r="r" b="b"/>
              <a:pathLst>
                <a:path w="1201" h="2470" extrusionOk="0">
                  <a:moveTo>
                    <a:pt x="967" y="1068"/>
                  </a:moveTo>
                  <a:lnTo>
                    <a:pt x="967" y="1168"/>
                  </a:lnTo>
                  <a:cubicBezTo>
                    <a:pt x="967" y="1235"/>
                    <a:pt x="934" y="1335"/>
                    <a:pt x="934" y="1435"/>
                  </a:cubicBezTo>
                  <a:cubicBezTo>
                    <a:pt x="901" y="1502"/>
                    <a:pt x="867" y="1602"/>
                    <a:pt x="834" y="1668"/>
                  </a:cubicBezTo>
                  <a:cubicBezTo>
                    <a:pt x="801" y="1735"/>
                    <a:pt x="767" y="1802"/>
                    <a:pt x="701" y="1869"/>
                  </a:cubicBezTo>
                  <a:cubicBezTo>
                    <a:pt x="634" y="1935"/>
                    <a:pt x="600" y="2002"/>
                    <a:pt x="534" y="2035"/>
                  </a:cubicBezTo>
                  <a:lnTo>
                    <a:pt x="500" y="2035"/>
                  </a:lnTo>
                  <a:cubicBezTo>
                    <a:pt x="467" y="2069"/>
                    <a:pt x="434" y="2069"/>
                    <a:pt x="400" y="2069"/>
                  </a:cubicBezTo>
                  <a:cubicBezTo>
                    <a:pt x="367" y="2069"/>
                    <a:pt x="334" y="2069"/>
                    <a:pt x="300" y="2035"/>
                  </a:cubicBezTo>
                  <a:cubicBezTo>
                    <a:pt x="300" y="2035"/>
                    <a:pt x="267" y="2002"/>
                    <a:pt x="267" y="2002"/>
                  </a:cubicBezTo>
                  <a:cubicBezTo>
                    <a:pt x="267" y="1969"/>
                    <a:pt x="267" y="1935"/>
                    <a:pt x="267" y="1902"/>
                  </a:cubicBezTo>
                  <a:cubicBezTo>
                    <a:pt x="267" y="1802"/>
                    <a:pt x="300" y="1702"/>
                    <a:pt x="367" y="1602"/>
                  </a:cubicBezTo>
                  <a:cubicBezTo>
                    <a:pt x="434" y="1502"/>
                    <a:pt x="534" y="1402"/>
                    <a:pt x="634" y="1335"/>
                  </a:cubicBezTo>
                  <a:lnTo>
                    <a:pt x="967" y="1068"/>
                  </a:lnTo>
                  <a:close/>
                  <a:moveTo>
                    <a:pt x="867" y="1"/>
                  </a:moveTo>
                  <a:cubicBezTo>
                    <a:pt x="801" y="1"/>
                    <a:pt x="701" y="34"/>
                    <a:pt x="634" y="67"/>
                  </a:cubicBezTo>
                  <a:cubicBezTo>
                    <a:pt x="567" y="101"/>
                    <a:pt x="500" y="167"/>
                    <a:pt x="434" y="234"/>
                  </a:cubicBezTo>
                  <a:cubicBezTo>
                    <a:pt x="367" y="301"/>
                    <a:pt x="334" y="368"/>
                    <a:pt x="267" y="434"/>
                  </a:cubicBezTo>
                  <a:cubicBezTo>
                    <a:pt x="234" y="534"/>
                    <a:pt x="200" y="601"/>
                    <a:pt x="167" y="701"/>
                  </a:cubicBezTo>
                  <a:cubicBezTo>
                    <a:pt x="133" y="768"/>
                    <a:pt x="133" y="835"/>
                    <a:pt x="100" y="901"/>
                  </a:cubicBezTo>
                  <a:cubicBezTo>
                    <a:pt x="100" y="935"/>
                    <a:pt x="133" y="935"/>
                    <a:pt x="133" y="968"/>
                  </a:cubicBezTo>
                  <a:lnTo>
                    <a:pt x="200" y="968"/>
                  </a:lnTo>
                  <a:lnTo>
                    <a:pt x="267" y="935"/>
                  </a:lnTo>
                  <a:cubicBezTo>
                    <a:pt x="300" y="901"/>
                    <a:pt x="300" y="901"/>
                    <a:pt x="334" y="868"/>
                  </a:cubicBezTo>
                  <a:cubicBezTo>
                    <a:pt x="334" y="868"/>
                    <a:pt x="334" y="835"/>
                    <a:pt x="367" y="801"/>
                  </a:cubicBezTo>
                  <a:cubicBezTo>
                    <a:pt x="367" y="734"/>
                    <a:pt x="400" y="668"/>
                    <a:pt x="467" y="601"/>
                  </a:cubicBezTo>
                  <a:cubicBezTo>
                    <a:pt x="500" y="534"/>
                    <a:pt x="567" y="468"/>
                    <a:pt x="634" y="434"/>
                  </a:cubicBezTo>
                  <a:cubicBezTo>
                    <a:pt x="673" y="395"/>
                    <a:pt x="723" y="379"/>
                    <a:pt x="772" y="379"/>
                  </a:cubicBezTo>
                  <a:cubicBezTo>
                    <a:pt x="806" y="379"/>
                    <a:pt x="840" y="387"/>
                    <a:pt x="867" y="401"/>
                  </a:cubicBezTo>
                  <a:cubicBezTo>
                    <a:pt x="934" y="434"/>
                    <a:pt x="967" y="534"/>
                    <a:pt x="967" y="668"/>
                  </a:cubicBezTo>
                  <a:lnTo>
                    <a:pt x="967" y="734"/>
                  </a:lnTo>
                  <a:lnTo>
                    <a:pt x="567" y="1035"/>
                  </a:lnTo>
                  <a:cubicBezTo>
                    <a:pt x="500" y="1101"/>
                    <a:pt x="434" y="1168"/>
                    <a:pt x="367" y="1235"/>
                  </a:cubicBezTo>
                  <a:cubicBezTo>
                    <a:pt x="300" y="1335"/>
                    <a:pt x="234" y="1402"/>
                    <a:pt x="200" y="1502"/>
                  </a:cubicBezTo>
                  <a:cubicBezTo>
                    <a:pt x="133" y="1568"/>
                    <a:pt x="100" y="1668"/>
                    <a:pt x="67" y="1769"/>
                  </a:cubicBezTo>
                  <a:cubicBezTo>
                    <a:pt x="33" y="1869"/>
                    <a:pt x="0" y="1969"/>
                    <a:pt x="33" y="2102"/>
                  </a:cubicBezTo>
                  <a:cubicBezTo>
                    <a:pt x="0" y="2169"/>
                    <a:pt x="33" y="2236"/>
                    <a:pt x="67" y="2302"/>
                  </a:cubicBezTo>
                  <a:cubicBezTo>
                    <a:pt x="67" y="2369"/>
                    <a:pt x="100" y="2402"/>
                    <a:pt x="133" y="2436"/>
                  </a:cubicBezTo>
                  <a:cubicBezTo>
                    <a:pt x="200" y="2469"/>
                    <a:pt x="234" y="2469"/>
                    <a:pt x="300" y="2469"/>
                  </a:cubicBezTo>
                  <a:cubicBezTo>
                    <a:pt x="367" y="2469"/>
                    <a:pt x="434" y="2436"/>
                    <a:pt x="500" y="2402"/>
                  </a:cubicBezTo>
                  <a:cubicBezTo>
                    <a:pt x="534" y="2369"/>
                    <a:pt x="600" y="2336"/>
                    <a:pt x="634" y="2302"/>
                  </a:cubicBezTo>
                  <a:cubicBezTo>
                    <a:pt x="667" y="2269"/>
                    <a:pt x="734" y="2236"/>
                    <a:pt x="767" y="2169"/>
                  </a:cubicBezTo>
                  <a:cubicBezTo>
                    <a:pt x="801" y="2102"/>
                    <a:pt x="834" y="2069"/>
                    <a:pt x="867" y="2002"/>
                  </a:cubicBezTo>
                  <a:cubicBezTo>
                    <a:pt x="901" y="1935"/>
                    <a:pt x="934" y="1869"/>
                    <a:pt x="967" y="1802"/>
                  </a:cubicBezTo>
                  <a:lnTo>
                    <a:pt x="967" y="2002"/>
                  </a:lnTo>
                  <a:cubicBezTo>
                    <a:pt x="967" y="2002"/>
                    <a:pt x="967" y="2035"/>
                    <a:pt x="967" y="2069"/>
                  </a:cubicBezTo>
                  <a:lnTo>
                    <a:pt x="1034" y="2069"/>
                  </a:lnTo>
                  <a:lnTo>
                    <a:pt x="1134" y="2002"/>
                  </a:lnTo>
                  <a:cubicBezTo>
                    <a:pt x="1168" y="1969"/>
                    <a:pt x="1168" y="1969"/>
                    <a:pt x="1168" y="1935"/>
                  </a:cubicBezTo>
                  <a:cubicBezTo>
                    <a:pt x="1201" y="1902"/>
                    <a:pt x="1201" y="1869"/>
                    <a:pt x="1201" y="1835"/>
                  </a:cubicBezTo>
                  <a:lnTo>
                    <a:pt x="1201" y="568"/>
                  </a:lnTo>
                  <a:cubicBezTo>
                    <a:pt x="1201" y="468"/>
                    <a:pt x="1201" y="334"/>
                    <a:pt x="1168" y="234"/>
                  </a:cubicBezTo>
                  <a:cubicBezTo>
                    <a:pt x="1134" y="167"/>
                    <a:pt x="1101" y="101"/>
                    <a:pt x="1034" y="34"/>
                  </a:cubicBezTo>
                  <a:cubicBezTo>
                    <a:pt x="1001" y="1"/>
                    <a:pt x="934" y="1"/>
                    <a:pt x="867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137"/>
            <p:cNvSpPr/>
            <p:nvPr/>
          </p:nvSpPr>
          <p:spPr>
            <a:xfrm>
              <a:off x="3950500" y="3145500"/>
              <a:ext cx="50050" cy="78950"/>
            </a:xfrm>
            <a:custGeom>
              <a:avLst/>
              <a:gdLst/>
              <a:ahLst/>
              <a:cxnLst/>
              <a:rect l="l" t="t" r="r" b="b"/>
              <a:pathLst>
                <a:path w="2002" h="3158" extrusionOk="0">
                  <a:moveTo>
                    <a:pt x="1704" y="0"/>
                  </a:moveTo>
                  <a:cubicBezTo>
                    <a:pt x="1640" y="0"/>
                    <a:pt x="1561" y="26"/>
                    <a:pt x="1468" y="88"/>
                  </a:cubicBezTo>
                  <a:cubicBezTo>
                    <a:pt x="1401" y="88"/>
                    <a:pt x="1368" y="155"/>
                    <a:pt x="1301" y="188"/>
                  </a:cubicBezTo>
                  <a:cubicBezTo>
                    <a:pt x="1268" y="222"/>
                    <a:pt x="1234" y="288"/>
                    <a:pt x="1201" y="322"/>
                  </a:cubicBezTo>
                  <a:cubicBezTo>
                    <a:pt x="1168" y="389"/>
                    <a:pt x="1134" y="455"/>
                    <a:pt x="1101" y="522"/>
                  </a:cubicBezTo>
                  <a:cubicBezTo>
                    <a:pt x="1068" y="555"/>
                    <a:pt x="1034" y="622"/>
                    <a:pt x="1034" y="689"/>
                  </a:cubicBezTo>
                  <a:cubicBezTo>
                    <a:pt x="1001" y="622"/>
                    <a:pt x="934" y="555"/>
                    <a:pt x="867" y="522"/>
                  </a:cubicBezTo>
                  <a:cubicBezTo>
                    <a:pt x="841" y="513"/>
                    <a:pt x="814" y="509"/>
                    <a:pt x="788" y="509"/>
                  </a:cubicBezTo>
                  <a:cubicBezTo>
                    <a:pt x="716" y="509"/>
                    <a:pt x="649" y="540"/>
                    <a:pt x="601" y="589"/>
                  </a:cubicBezTo>
                  <a:cubicBezTo>
                    <a:pt x="534" y="622"/>
                    <a:pt x="501" y="655"/>
                    <a:pt x="467" y="689"/>
                  </a:cubicBezTo>
                  <a:cubicBezTo>
                    <a:pt x="400" y="722"/>
                    <a:pt x="367" y="755"/>
                    <a:pt x="367" y="822"/>
                  </a:cubicBezTo>
                  <a:cubicBezTo>
                    <a:pt x="334" y="856"/>
                    <a:pt x="300" y="889"/>
                    <a:pt x="267" y="956"/>
                  </a:cubicBezTo>
                  <a:lnTo>
                    <a:pt x="234" y="1089"/>
                  </a:lnTo>
                  <a:lnTo>
                    <a:pt x="234" y="989"/>
                  </a:lnTo>
                  <a:cubicBezTo>
                    <a:pt x="234" y="989"/>
                    <a:pt x="234" y="956"/>
                    <a:pt x="234" y="922"/>
                  </a:cubicBezTo>
                  <a:lnTo>
                    <a:pt x="167" y="922"/>
                  </a:lnTo>
                  <a:lnTo>
                    <a:pt x="67" y="989"/>
                  </a:lnTo>
                  <a:cubicBezTo>
                    <a:pt x="34" y="1022"/>
                    <a:pt x="34" y="1022"/>
                    <a:pt x="34" y="1056"/>
                  </a:cubicBezTo>
                  <a:cubicBezTo>
                    <a:pt x="0" y="1089"/>
                    <a:pt x="0" y="1122"/>
                    <a:pt x="0" y="1156"/>
                  </a:cubicBezTo>
                  <a:lnTo>
                    <a:pt x="0" y="3090"/>
                  </a:lnTo>
                  <a:cubicBezTo>
                    <a:pt x="0" y="3124"/>
                    <a:pt x="0" y="3124"/>
                    <a:pt x="34" y="3157"/>
                  </a:cubicBezTo>
                  <a:lnTo>
                    <a:pt x="67" y="3157"/>
                  </a:lnTo>
                  <a:lnTo>
                    <a:pt x="167" y="3090"/>
                  </a:lnTo>
                  <a:cubicBezTo>
                    <a:pt x="200" y="3090"/>
                    <a:pt x="200" y="3057"/>
                    <a:pt x="234" y="3024"/>
                  </a:cubicBezTo>
                  <a:cubicBezTo>
                    <a:pt x="234" y="3024"/>
                    <a:pt x="234" y="2990"/>
                    <a:pt x="234" y="2957"/>
                  </a:cubicBezTo>
                  <a:lnTo>
                    <a:pt x="234" y="1790"/>
                  </a:lnTo>
                  <a:cubicBezTo>
                    <a:pt x="234" y="1623"/>
                    <a:pt x="267" y="1456"/>
                    <a:pt x="334" y="1289"/>
                  </a:cubicBezTo>
                  <a:cubicBezTo>
                    <a:pt x="367" y="1189"/>
                    <a:pt x="467" y="1089"/>
                    <a:pt x="567" y="1022"/>
                  </a:cubicBezTo>
                  <a:cubicBezTo>
                    <a:pt x="617" y="989"/>
                    <a:pt x="659" y="972"/>
                    <a:pt x="697" y="972"/>
                  </a:cubicBezTo>
                  <a:cubicBezTo>
                    <a:pt x="734" y="972"/>
                    <a:pt x="767" y="989"/>
                    <a:pt x="801" y="1022"/>
                  </a:cubicBezTo>
                  <a:cubicBezTo>
                    <a:pt x="867" y="1156"/>
                    <a:pt x="901" y="1289"/>
                    <a:pt x="901" y="1423"/>
                  </a:cubicBezTo>
                  <a:lnTo>
                    <a:pt x="901" y="2557"/>
                  </a:lnTo>
                  <a:cubicBezTo>
                    <a:pt x="867" y="2590"/>
                    <a:pt x="901" y="2590"/>
                    <a:pt x="901" y="2623"/>
                  </a:cubicBezTo>
                  <a:lnTo>
                    <a:pt x="968" y="2623"/>
                  </a:lnTo>
                  <a:lnTo>
                    <a:pt x="1068" y="2557"/>
                  </a:lnTo>
                  <a:cubicBezTo>
                    <a:pt x="1068" y="2557"/>
                    <a:pt x="1101" y="2523"/>
                    <a:pt x="1101" y="2490"/>
                  </a:cubicBezTo>
                  <a:cubicBezTo>
                    <a:pt x="1101" y="2457"/>
                    <a:pt x="1101" y="2423"/>
                    <a:pt x="1101" y="2390"/>
                  </a:cubicBezTo>
                  <a:lnTo>
                    <a:pt x="1101" y="1256"/>
                  </a:lnTo>
                  <a:cubicBezTo>
                    <a:pt x="1101" y="1089"/>
                    <a:pt x="1134" y="922"/>
                    <a:pt x="1201" y="755"/>
                  </a:cubicBezTo>
                  <a:cubicBezTo>
                    <a:pt x="1234" y="655"/>
                    <a:pt x="1334" y="555"/>
                    <a:pt x="1435" y="489"/>
                  </a:cubicBezTo>
                  <a:cubicBezTo>
                    <a:pt x="1485" y="455"/>
                    <a:pt x="1526" y="439"/>
                    <a:pt x="1564" y="439"/>
                  </a:cubicBezTo>
                  <a:cubicBezTo>
                    <a:pt x="1601" y="439"/>
                    <a:pt x="1635" y="455"/>
                    <a:pt x="1668" y="489"/>
                  </a:cubicBezTo>
                  <a:cubicBezTo>
                    <a:pt x="1735" y="622"/>
                    <a:pt x="1768" y="755"/>
                    <a:pt x="1735" y="889"/>
                  </a:cubicBezTo>
                  <a:lnTo>
                    <a:pt x="1735" y="2023"/>
                  </a:lnTo>
                  <a:cubicBezTo>
                    <a:pt x="1735" y="2023"/>
                    <a:pt x="1768" y="2056"/>
                    <a:pt x="1768" y="2090"/>
                  </a:cubicBezTo>
                  <a:lnTo>
                    <a:pt x="1835" y="2090"/>
                  </a:lnTo>
                  <a:lnTo>
                    <a:pt x="1935" y="2023"/>
                  </a:lnTo>
                  <a:cubicBezTo>
                    <a:pt x="1935" y="1990"/>
                    <a:pt x="1968" y="1990"/>
                    <a:pt x="1968" y="1956"/>
                  </a:cubicBezTo>
                  <a:cubicBezTo>
                    <a:pt x="1968" y="1923"/>
                    <a:pt x="2002" y="1890"/>
                    <a:pt x="2002" y="1856"/>
                  </a:cubicBezTo>
                  <a:lnTo>
                    <a:pt x="2002" y="722"/>
                  </a:lnTo>
                  <a:cubicBezTo>
                    <a:pt x="2002" y="489"/>
                    <a:pt x="1968" y="288"/>
                    <a:pt x="1868" y="88"/>
                  </a:cubicBezTo>
                  <a:cubicBezTo>
                    <a:pt x="1832" y="35"/>
                    <a:pt x="1778" y="0"/>
                    <a:pt x="1704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137"/>
            <p:cNvSpPr/>
            <p:nvPr/>
          </p:nvSpPr>
          <p:spPr>
            <a:xfrm>
              <a:off x="4008025" y="3124350"/>
              <a:ext cx="31725" cy="60075"/>
            </a:xfrm>
            <a:custGeom>
              <a:avLst/>
              <a:gdLst/>
              <a:ahLst/>
              <a:cxnLst/>
              <a:rect l="l" t="t" r="r" b="b"/>
              <a:pathLst>
                <a:path w="1269" h="2403" extrusionOk="0">
                  <a:moveTo>
                    <a:pt x="797" y="384"/>
                  </a:moveTo>
                  <a:cubicBezTo>
                    <a:pt x="843" y="384"/>
                    <a:pt x="885" y="401"/>
                    <a:pt x="935" y="434"/>
                  </a:cubicBezTo>
                  <a:cubicBezTo>
                    <a:pt x="1002" y="534"/>
                    <a:pt x="1035" y="667"/>
                    <a:pt x="1035" y="768"/>
                  </a:cubicBezTo>
                  <a:lnTo>
                    <a:pt x="268" y="1235"/>
                  </a:lnTo>
                  <a:lnTo>
                    <a:pt x="268" y="1201"/>
                  </a:lnTo>
                  <a:cubicBezTo>
                    <a:pt x="268" y="1134"/>
                    <a:pt x="268" y="1034"/>
                    <a:pt x="301" y="968"/>
                  </a:cubicBezTo>
                  <a:cubicBezTo>
                    <a:pt x="301" y="901"/>
                    <a:pt x="334" y="801"/>
                    <a:pt x="368" y="734"/>
                  </a:cubicBezTo>
                  <a:cubicBezTo>
                    <a:pt x="401" y="667"/>
                    <a:pt x="434" y="601"/>
                    <a:pt x="501" y="567"/>
                  </a:cubicBezTo>
                  <a:cubicBezTo>
                    <a:pt x="535" y="501"/>
                    <a:pt x="601" y="467"/>
                    <a:pt x="635" y="434"/>
                  </a:cubicBezTo>
                  <a:cubicBezTo>
                    <a:pt x="701" y="401"/>
                    <a:pt x="751" y="384"/>
                    <a:pt x="797" y="384"/>
                  </a:cubicBezTo>
                  <a:close/>
                  <a:moveTo>
                    <a:pt x="901" y="0"/>
                  </a:moveTo>
                  <a:cubicBezTo>
                    <a:pt x="801" y="0"/>
                    <a:pt x="701" y="34"/>
                    <a:pt x="635" y="67"/>
                  </a:cubicBezTo>
                  <a:cubicBezTo>
                    <a:pt x="535" y="134"/>
                    <a:pt x="468" y="200"/>
                    <a:pt x="401" y="267"/>
                  </a:cubicBezTo>
                  <a:cubicBezTo>
                    <a:pt x="334" y="367"/>
                    <a:pt x="268" y="467"/>
                    <a:pt x="201" y="601"/>
                  </a:cubicBezTo>
                  <a:cubicBezTo>
                    <a:pt x="168" y="701"/>
                    <a:pt x="101" y="834"/>
                    <a:pt x="68" y="968"/>
                  </a:cubicBezTo>
                  <a:cubicBezTo>
                    <a:pt x="34" y="1068"/>
                    <a:pt x="34" y="1201"/>
                    <a:pt x="34" y="1335"/>
                  </a:cubicBezTo>
                  <a:cubicBezTo>
                    <a:pt x="1" y="1468"/>
                    <a:pt x="1" y="1601"/>
                    <a:pt x="34" y="1735"/>
                  </a:cubicBezTo>
                  <a:cubicBezTo>
                    <a:pt x="34" y="1835"/>
                    <a:pt x="34" y="1968"/>
                    <a:pt x="68" y="2068"/>
                  </a:cubicBezTo>
                  <a:cubicBezTo>
                    <a:pt x="101" y="2169"/>
                    <a:pt x="134" y="2235"/>
                    <a:pt x="201" y="2302"/>
                  </a:cubicBezTo>
                  <a:cubicBezTo>
                    <a:pt x="268" y="2369"/>
                    <a:pt x="334" y="2402"/>
                    <a:pt x="401" y="2402"/>
                  </a:cubicBezTo>
                  <a:cubicBezTo>
                    <a:pt x="468" y="2402"/>
                    <a:pt x="568" y="2369"/>
                    <a:pt x="635" y="2335"/>
                  </a:cubicBezTo>
                  <a:cubicBezTo>
                    <a:pt x="735" y="2269"/>
                    <a:pt x="801" y="2202"/>
                    <a:pt x="901" y="2135"/>
                  </a:cubicBezTo>
                  <a:cubicBezTo>
                    <a:pt x="968" y="2068"/>
                    <a:pt x="1035" y="1968"/>
                    <a:pt x="1068" y="1902"/>
                  </a:cubicBezTo>
                  <a:cubicBezTo>
                    <a:pt x="1102" y="1835"/>
                    <a:pt x="1168" y="1735"/>
                    <a:pt x="1168" y="1668"/>
                  </a:cubicBezTo>
                  <a:cubicBezTo>
                    <a:pt x="1202" y="1601"/>
                    <a:pt x="1202" y="1535"/>
                    <a:pt x="1235" y="1468"/>
                  </a:cubicBezTo>
                  <a:cubicBezTo>
                    <a:pt x="1235" y="1468"/>
                    <a:pt x="1235" y="1435"/>
                    <a:pt x="1202" y="1401"/>
                  </a:cubicBezTo>
                  <a:lnTo>
                    <a:pt x="1168" y="1401"/>
                  </a:lnTo>
                  <a:lnTo>
                    <a:pt x="1068" y="1468"/>
                  </a:lnTo>
                  <a:cubicBezTo>
                    <a:pt x="1068" y="1468"/>
                    <a:pt x="1035" y="1468"/>
                    <a:pt x="1035" y="1501"/>
                  </a:cubicBezTo>
                  <a:cubicBezTo>
                    <a:pt x="1002" y="1535"/>
                    <a:pt x="1002" y="1535"/>
                    <a:pt x="1002" y="1568"/>
                  </a:cubicBezTo>
                  <a:cubicBezTo>
                    <a:pt x="968" y="1635"/>
                    <a:pt x="901" y="1702"/>
                    <a:pt x="868" y="1768"/>
                  </a:cubicBezTo>
                  <a:cubicBezTo>
                    <a:pt x="801" y="1868"/>
                    <a:pt x="735" y="1935"/>
                    <a:pt x="635" y="1968"/>
                  </a:cubicBezTo>
                  <a:cubicBezTo>
                    <a:pt x="601" y="2002"/>
                    <a:pt x="551" y="2018"/>
                    <a:pt x="501" y="2018"/>
                  </a:cubicBezTo>
                  <a:cubicBezTo>
                    <a:pt x="451" y="2018"/>
                    <a:pt x="401" y="2002"/>
                    <a:pt x="368" y="1968"/>
                  </a:cubicBezTo>
                  <a:cubicBezTo>
                    <a:pt x="301" y="1868"/>
                    <a:pt x="234" y="1735"/>
                    <a:pt x="268" y="1601"/>
                  </a:cubicBezTo>
                  <a:lnTo>
                    <a:pt x="268" y="1568"/>
                  </a:lnTo>
                  <a:lnTo>
                    <a:pt x="1202" y="1034"/>
                  </a:lnTo>
                  <a:cubicBezTo>
                    <a:pt x="1202" y="1034"/>
                    <a:pt x="1235" y="1001"/>
                    <a:pt x="1235" y="968"/>
                  </a:cubicBezTo>
                  <a:cubicBezTo>
                    <a:pt x="1268" y="934"/>
                    <a:pt x="1268" y="901"/>
                    <a:pt x="1268" y="901"/>
                  </a:cubicBezTo>
                  <a:lnTo>
                    <a:pt x="1268" y="768"/>
                  </a:lnTo>
                  <a:cubicBezTo>
                    <a:pt x="1268" y="634"/>
                    <a:pt x="1268" y="501"/>
                    <a:pt x="1235" y="367"/>
                  </a:cubicBezTo>
                  <a:cubicBezTo>
                    <a:pt x="1202" y="267"/>
                    <a:pt x="1168" y="167"/>
                    <a:pt x="1102" y="100"/>
                  </a:cubicBezTo>
                  <a:cubicBezTo>
                    <a:pt x="1035" y="34"/>
                    <a:pt x="968" y="0"/>
                    <a:pt x="90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137"/>
            <p:cNvSpPr/>
            <p:nvPr/>
          </p:nvSpPr>
          <p:spPr>
            <a:xfrm>
              <a:off x="4048050" y="3102675"/>
              <a:ext cx="19225" cy="64025"/>
            </a:xfrm>
            <a:custGeom>
              <a:avLst/>
              <a:gdLst/>
              <a:ahLst/>
              <a:cxnLst/>
              <a:rect l="l" t="t" r="r" b="b"/>
              <a:pathLst>
                <a:path w="769" h="2561" extrusionOk="0">
                  <a:moveTo>
                    <a:pt x="701" y="0"/>
                  </a:moveTo>
                  <a:lnTo>
                    <a:pt x="568" y="100"/>
                  </a:lnTo>
                  <a:cubicBezTo>
                    <a:pt x="501" y="133"/>
                    <a:pt x="435" y="200"/>
                    <a:pt x="368" y="267"/>
                  </a:cubicBezTo>
                  <a:cubicBezTo>
                    <a:pt x="301" y="334"/>
                    <a:pt x="268" y="434"/>
                    <a:pt x="234" y="534"/>
                  </a:cubicBezTo>
                  <a:lnTo>
                    <a:pt x="234" y="400"/>
                  </a:lnTo>
                  <a:cubicBezTo>
                    <a:pt x="234" y="367"/>
                    <a:pt x="234" y="334"/>
                    <a:pt x="234" y="334"/>
                  </a:cubicBezTo>
                  <a:cubicBezTo>
                    <a:pt x="218" y="317"/>
                    <a:pt x="201" y="309"/>
                    <a:pt x="189" y="309"/>
                  </a:cubicBezTo>
                  <a:cubicBezTo>
                    <a:pt x="176" y="309"/>
                    <a:pt x="168" y="317"/>
                    <a:pt x="168" y="334"/>
                  </a:cubicBezTo>
                  <a:lnTo>
                    <a:pt x="68" y="367"/>
                  </a:lnTo>
                  <a:cubicBezTo>
                    <a:pt x="34" y="400"/>
                    <a:pt x="34" y="434"/>
                    <a:pt x="1" y="434"/>
                  </a:cubicBezTo>
                  <a:cubicBezTo>
                    <a:pt x="1" y="467"/>
                    <a:pt x="1" y="500"/>
                    <a:pt x="1" y="534"/>
                  </a:cubicBezTo>
                  <a:lnTo>
                    <a:pt x="1" y="2468"/>
                  </a:lnTo>
                  <a:cubicBezTo>
                    <a:pt x="1" y="2502"/>
                    <a:pt x="1" y="2535"/>
                    <a:pt x="1" y="2535"/>
                  </a:cubicBezTo>
                  <a:cubicBezTo>
                    <a:pt x="18" y="2552"/>
                    <a:pt x="34" y="2560"/>
                    <a:pt x="47" y="2560"/>
                  </a:cubicBezTo>
                  <a:cubicBezTo>
                    <a:pt x="59" y="2560"/>
                    <a:pt x="68" y="2552"/>
                    <a:pt x="68" y="2535"/>
                  </a:cubicBezTo>
                  <a:lnTo>
                    <a:pt x="168" y="2502"/>
                  </a:lnTo>
                  <a:cubicBezTo>
                    <a:pt x="201" y="2468"/>
                    <a:pt x="201" y="2468"/>
                    <a:pt x="234" y="2435"/>
                  </a:cubicBezTo>
                  <a:cubicBezTo>
                    <a:pt x="234" y="2402"/>
                    <a:pt x="234" y="2368"/>
                    <a:pt x="234" y="2335"/>
                  </a:cubicBezTo>
                  <a:lnTo>
                    <a:pt x="234" y="1134"/>
                  </a:lnTo>
                  <a:cubicBezTo>
                    <a:pt x="201" y="867"/>
                    <a:pt x="335" y="600"/>
                    <a:pt x="568" y="467"/>
                  </a:cubicBezTo>
                  <a:lnTo>
                    <a:pt x="701" y="367"/>
                  </a:lnTo>
                  <a:cubicBezTo>
                    <a:pt x="735" y="367"/>
                    <a:pt x="735" y="334"/>
                    <a:pt x="768" y="300"/>
                  </a:cubicBezTo>
                  <a:cubicBezTo>
                    <a:pt x="768" y="267"/>
                    <a:pt x="768" y="234"/>
                    <a:pt x="768" y="200"/>
                  </a:cubicBezTo>
                  <a:lnTo>
                    <a:pt x="768" y="67"/>
                  </a:lnTo>
                  <a:cubicBezTo>
                    <a:pt x="768" y="67"/>
                    <a:pt x="768" y="33"/>
                    <a:pt x="768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137"/>
            <p:cNvSpPr/>
            <p:nvPr/>
          </p:nvSpPr>
          <p:spPr>
            <a:xfrm>
              <a:off x="4070575" y="3088475"/>
              <a:ext cx="29225" cy="62100"/>
            </a:xfrm>
            <a:custGeom>
              <a:avLst/>
              <a:gdLst/>
              <a:ahLst/>
              <a:cxnLst/>
              <a:rect l="l" t="t" r="r" b="b"/>
              <a:pathLst>
                <a:path w="1169" h="2484" extrusionOk="0">
                  <a:moveTo>
                    <a:pt x="935" y="1068"/>
                  </a:moveTo>
                  <a:lnTo>
                    <a:pt x="935" y="1168"/>
                  </a:lnTo>
                  <a:cubicBezTo>
                    <a:pt x="935" y="1269"/>
                    <a:pt x="935" y="1335"/>
                    <a:pt x="901" y="1435"/>
                  </a:cubicBezTo>
                  <a:cubicBezTo>
                    <a:pt x="868" y="1535"/>
                    <a:pt x="835" y="1602"/>
                    <a:pt x="801" y="1669"/>
                  </a:cubicBezTo>
                  <a:cubicBezTo>
                    <a:pt x="768" y="1769"/>
                    <a:pt x="734" y="1836"/>
                    <a:pt x="668" y="1902"/>
                  </a:cubicBezTo>
                  <a:cubicBezTo>
                    <a:pt x="634" y="1936"/>
                    <a:pt x="568" y="2002"/>
                    <a:pt x="501" y="2036"/>
                  </a:cubicBezTo>
                  <a:cubicBezTo>
                    <a:pt x="468" y="2069"/>
                    <a:pt x="401" y="2069"/>
                    <a:pt x="368" y="2102"/>
                  </a:cubicBezTo>
                  <a:cubicBezTo>
                    <a:pt x="334" y="2102"/>
                    <a:pt x="301" y="2069"/>
                    <a:pt x="267" y="2069"/>
                  </a:cubicBezTo>
                  <a:cubicBezTo>
                    <a:pt x="267" y="2036"/>
                    <a:pt x="234" y="2036"/>
                    <a:pt x="234" y="2002"/>
                  </a:cubicBezTo>
                  <a:cubicBezTo>
                    <a:pt x="234" y="1969"/>
                    <a:pt x="234" y="1936"/>
                    <a:pt x="234" y="1902"/>
                  </a:cubicBezTo>
                  <a:cubicBezTo>
                    <a:pt x="234" y="1802"/>
                    <a:pt x="267" y="1702"/>
                    <a:pt x="334" y="1635"/>
                  </a:cubicBezTo>
                  <a:cubicBezTo>
                    <a:pt x="401" y="1502"/>
                    <a:pt x="501" y="1402"/>
                    <a:pt x="601" y="1335"/>
                  </a:cubicBezTo>
                  <a:lnTo>
                    <a:pt x="935" y="1068"/>
                  </a:lnTo>
                  <a:close/>
                  <a:moveTo>
                    <a:pt x="835" y="1"/>
                  </a:moveTo>
                  <a:cubicBezTo>
                    <a:pt x="768" y="1"/>
                    <a:pt x="668" y="34"/>
                    <a:pt x="601" y="68"/>
                  </a:cubicBezTo>
                  <a:cubicBezTo>
                    <a:pt x="534" y="134"/>
                    <a:pt x="468" y="168"/>
                    <a:pt x="401" y="234"/>
                  </a:cubicBezTo>
                  <a:cubicBezTo>
                    <a:pt x="368" y="301"/>
                    <a:pt x="301" y="368"/>
                    <a:pt x="234" y="468"/>
                  </a:cubicBezTo>
                  <a:cubicBezTo>
                    <a:pt x="201" y="535"/>
                    <a:pt x="167" y="601"/>
                    <a:pt x="134" y="701"/>
                  </a:cubicBezTo>
                  <a:cubicBezTo>
                    <a:pt x="101" y="768"/>
                    <a:pt x="101" y="835"/>
                    <a:pt x="101" y="902"/>
                  </a:cubicBezTo>
                  <a:cubicBezTo>
                    <a:pt x="101" y="935"/>
                    <a:pt x="101" y="968"/>
                    <a:pt x="101" y="968"/>
                  </a:cubicBezTo>
                  <a:cubicBezTo>
                    <a:pt x="117" y="985"/>
                    <a:pt x="126" y="993"/>
                    <a:pt x="134" y="993"/>
                  </a:cubicBezTo>
                  <a:cubicBezTo>
                    <a:pt x="142" y="993"/>
                    <a:pt x="151" y="985"/>
                    <a:pt x="167" y="968"/>
                  </a:cubicBezTo>
                  <a:lnTo>
                    <a:pt x="234" y="935"/>
                  </a:lnTo>
                  <a:cubicBezTo>
                    <a:pt x="267" y="935"/>
                    <a:pt x="267" y="902"/>
                    <a:pt x="301" y="902"/>
                  </a:cubicBezTo>
                  <a:cubicBezTo>
                    <a:pt x="301" y="868"/>
                    <a:pt x="334" y="835"/>
                    <a:pt x="334" y="835"/>
                  </a:cubicBezTo>
                  <a:cubicBezTo>
                    <a:pt x="368" y="735"/>
                    <a:pt x="401" y="668"/>
                    <a:pt x="434" y="601"/>
                  </a:cubicBezTo>
                  <a:cubicBezTo>
                    <a:pt x="468" y="535"/>
                    <a:pt x="534" y="468"/>
                    <a:pt x="601" y="435"/>
                  </a:cubicBezTo>
                  <a:cubicBezTo>
                    <a:pt x="640" y="396"/>
                    <a:pt x="691" y="379"/>
                    <a:pt x="739" y="379"/>
                  </a:cubicBezTo>
                  <a:cubicBezTo>
                    <a:pt x="774" y="379"/>
                    <a:pt x="807" y="387"/>
                    <a:pt x="835" y="401"/>
                  </a:cubicBezTo>
                  <a:cubicBezTo>
                    <a:pt x="901" y="435"/>
                    <a:pt x="935" y="535"/>
                    <a:pt x="935" y="668"/>
                  </a:cubicBezTo>
                  <a:lnTo>
                    <a:pt x="935" y="735"/>
                  </a:lnTo>
                  <a:lnTo>
                    <a:pt x="534" y="1035"/>
                  </a:lnTo>
                  <a:cubicBezTo>
                    <a:pt x="468" y="1102"/>
                    <a:pt x="401" y="1168"/>
                    <a:pt x="334" y="1269"/>
                  </a:cubicBezTo>
                  <a:cubicBezTo>
                    <a:pt x="267" y="1335"/>
                    <a:pt x="201" y="1402"/>
                    <a:pt x="167" y="1502"/>
                  </a:cubicBezTo>
                  <a:cubicBezTo>
                    <a:pt x="101" y="1602"/>
                    <a:pt x="67" y="1669"/>
                    <a:pt x="34" y="1769"/>
                  </a:cubicBezTo>
                  <a:cubicBezTo>
                    <a:pt x="1" y="1869"/>
                    <a:pt x="1" y="2002"/>
                    <a:pt x="1" y="2102"/>
                  </a:cubicBezTo>
                  <a:cubicBezTo>
                    <a:pt x="1" y="2169"/>
                    <a:pt x="1" y="2236"/>
                    <a:pt x="34" y="2303"/>
                  </a:cubicBezTo>
                  <a:cubicBezTo>
                    <a:pt x="34" y="2369"/>
                    <a:pt x="67" y="2403"/>
                    <a:pt x="134" y="2436"/>
                  </a:cubicBezTo>
                  <a:cubicBezTo>
                    <a:pt x="158" y="2460"/>
                    <a:pt x="198" y="2483"/>
                    <a:pt x="231" y="2483"/>
                  </a:cubicBezTo>
                  <a:cubicBezTo>
                    <a:pt x="245" y="2483"/>
                    <a:pt x="258" y="2479"/>
                    <a:pt x="267" y="2469"/>
                  </a:cubicBezTo>
                  <a:cubicBezTo>
                    <a:pt x="334" y="2469"/>
                    <a:pt x="401" y="2436"/>
                    <a:pt x="468" y="2403"/>
                  </a:cubicBezTo>
                  <a:cubicBezTo>
                    <a:pt x="501" y="2403"/>
                    <a:pt x="568" y="2369"/>
                    <a:pt x="601" y="2336"/>
                  </a:cubicBezTo>
                  <a:cubicBezTo>
                    <a:pt x="634" y="2269"/>
                    <a:pt x="701" y="2236"/>
                    <a:pt x="734" y="2169"/>
                  </a:cubicBezTo>
                  <a:cubicBezTo>
                    <a:pt x="768" y="2136"/>
                    <a:pt x="835" y="2069"/>
                    <a:pt x="868" y="2002"/>
                  </a:cubicBezTo>
                  <a:cubicBezTo>
                    <a:pt x="901" y="1936"/>
                    <a:pt x="901" y="1902"/>
                    <a:pt x="935" y="1836"/>
                  </a:cubicBezTo>
                  <a:lnTo>
                    <a:pt x="935" y="2002"/>
                  </a:lnTo>
                  <a:cubicBezTo>
                    <a:pt x="935" y="2002"/>
                    <a:pt x="935" y="2036"/>
                    <a:pt x="935" y="2069"/>
                  </a:cubicBezTo>
                  <a:lnTo>
                    <a:pt x="1001" y="2069"/>
                  </a:lnTo>
                  <a:lnTo>
                    <a:pt x="1101" y="2002"/>
                  </a:lnTo>
                  <a:cubicBezTo>
                    <a:pt x="1135" y="1969"/>
                    <a:pt x="1135" y="1969"/>
                    <a:pt x="1168" y="1936"/>
                  </a:cubicBezTo>
                  <a:cubicBezTo>
                    <a:pt x="1168" y="1902"/>
                    <a:pt x="1168" y="1869"/>
                    <a:pt x="1168" y="1836"/>
                  </a:cubicBezTo>
                  <a:lnTo>
                    <a:pt x="1168" y="568"/>
                  </a:lnTo>
                  <a:cubicBezTo>
                    <a:pt x="1168" y="468"/>
                    <a:pt x="1168" y="368"/>
                    <a:pt x="1135" y="234"/>
                  </a:cubicBezTo>
                  <a:cubicBezTo>
                    <a:pt x="1101" y="168"/>
                    <a:pt x="1068" y="101"/>
                    <a:pt x="1035" y="68"/>
                  </a:cubicBezTo>
                  <a:cubicBezTo>
                    <a:pt x="968" y="1"/>
                    <a:pt x="901" y="1"/>
                    <a:pt x="835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137"/>
            <p:cNvSpPr/>
            <p:nvPr/>
          </p:nvSpPr>
          <p:spPr>
            <a:xfrm>
              <a:off x="3752025" y="3364525"/>
              <a:ext cx="39200" cy="97575"/>
            </a:xfrm>
            <a:custGeom>
              <a:avLst/>
              <a:gdLst/>
              <a:ahLst/>
              <a:cxnLst/>
              <a:rect l="l" t="t" r="r" b="b"/>
              <a:pathLst>
                <a:path w="1568" h="3903" extrusionOk="0">
                  <a:moveTo>
                    <a:pt x="901" y="0"/>
                  </a:moveTo>
                  <a:lnTo>
                    <a:pt x="701" y="134"/>
                  </a:lnTo>
                  <a:cubicBezTo>
                    <a:pt x="667" y="167"/>
                    <a:pt x="634" y="167"/>
                    <a:pt x="634" y="200"/>
                  </a:cubicBezTo>
                  <a:cubicBezTo>
                    <a:pt x="634" y="234"/>
                    <a:pt x="601" y="267"/>
                    <a:pt x="601" y="300"/>
                  </a:cubicBezTo>
                  <a:lnTo>
                    <a:pt x="601" y="601"/>
                  </a:lnTo>
                  <a:cubicBezTo>
                    <a:pt x="534" y="667"/>
                    <a:pt x="467" y="734"/>
                    <a:pt x="400" y="801"/>
                  </a:cubicBezTo>
                  <a:cubicBezTo>
                    <a:pt x="334" y="901"/>
                    <a:pt x="267" y="1001"/>
                    <a:pt x="234" y="1101"/>
                  </a:cubicBezTo>
                  <a:cubicBezTo>
                    <a:pt x="167" y="1201"/>
                    <a:pt x="134" y="1301"/>
                    <a:pt x="100" y="1401"/>
                  </a:cubicBezTo>
                  <a:cubicBezTo>
                    <a:pt x="67" y="1501"/>
                    <a:pt x="67" y="1635"/>
                    <a:pt x="67" y="1735"/>
                  </a:cubicBezTo>
                  <a:cubicBezTo>
                    <a:pt x="67" y="1835"/>
                    <a:pt x="67" y="1935"/>
                    <a:pt x="100" y="2035"/>
                  </a:cubicBezTo>
                  <a:cubicBezTo>
                    <a:pt x="100" y="2102"/>
                    <a:pt x="134" y="2168"/>
                    <a:pt x="200" y="2235"/>
                  </a:cubicBezTo>
                  <a:cubicBezTo>
                    <a:pt x="234" y="2268"/>
                    <a:pt x="300" y="2302"/>
                    <a:pt x="367" y="2302"/>
                  </a:cubicBezTo>
                  <a:lnTo>
                    <a:pt x="601" y="2302"/>
                  </a:lnTo>
                  <a:lnTo>
                    <a:pt x="867" y="2235"/>
                  </a:lnTo>
                  <a:cubicBezTo>
                    <a:pt x="934" y="2202"/>
                    <a:pt x="1001" y="2202"/>
                    <a:pt x="1068" y="2202"/>
                  </a:cubicBezTo>
                  <a:cubicBezTo>
                    <a:pt x="1101" y="2202"/>
                    <a:pt x="1134" y="2202"/>
                    <a:pt x="1168" y="2235"/>
                  </a:cubicBezTo>
                  <a:cubicBezTo>
                    <a:pt x="1201" y="2268"/>
                    <a:pt x="1201" y="2302"/>
                    <a:pt x="1201" y="2369"/>
                  </a:cubicBezTo>
                  <a:cubicBezTo>
                    <a:pt x="1201" y="2435"/>
                    <a:pt x="1201" y="2502"/>
                    <a:pt x="1168" y="2535"/>
                  </a:cubicBezTo>
                  <a:cubicBezTo>
                    <a:pt x="1168" y="2602"/>
                    <a:pt x="1134" y="2669"/>
                    <a:pt x="1068" y="2702"/>
                  </a:cubicBezTo>
                  <a:cubicBezTo>
                    <a:pt x="1034" y="2769"/>
                    <a:pt x="1001" y="2802"/>
                    <a:pt x="968" y="2836"/>
                  </a:cubicBezTo>
                  <a:cubicBezTo>
                    <a:pt x="901" y="2869"/>
                    <a:pt x="834" y="2936"/>
                    <a:pt x="801" y="2969"/>
                  </a:cubicBezTo>
                  <a:cubicBezTo>
                    <a:pt x="734" y="3002"/>
                    <a:pt x="667" y="3002"/>
                    <a:pt x="634" y="3036"/>
                  </a:cubicBezTo>
                  <a:lnTo>
                    <a:pt x="501" y="3036"/>
                  </a:lnTo>
                  <a:cubicBezTo>
                    <a:pt x="467" y="3002"/>
                    <a:pt x="434" y="3002"/>
                    <a:pt x="434" y="2969"/>
                  </a:cubicBezTo>
                  <a:cubicBezTo>
                    <a:pt x="400" y="2936"/>
                    <a:pt x="400" y="2936"/>
                    <a:pt x="400" y="2902"/>
                  </a:cubicBezTo>
                  <a:cubicBezTo>
                    <a:pt x="367" y="2869"/>
                    <a:pt x="367" y="2836"/>
                    <a:pt x="334" y="2836"/>
                  </a:cubicBezTo>
                  <a:lnTo>
                    <a:pt x="267" y="2836"/>
                  </a:lnTo>
                  <a:lnTo>
                    <a:pt x="100" y="2936"/>
                  </a:lnTo>
                  <a:cubicBezTo>
                    <a:pt x="67" y="2969"/>
                    <a:pt x="34" y="3002"/>
                    <a:pt x="34" y="3002"/>
                  </a:cubicBezTo>
                  <a:cubicBezTo>
                    <a:pt x="34" y="3036"/>
                    <a:pt x="0" y="3069"/>
                    <a:pt x="0" y="3102"/>
                  </a:cubicBezTo>
                  <a:cubicBezTo>
                    <a:pt x="0" y="3202"/>
                    <a:pt x="34" y="3269"/>
                    <a:pt x="67" y="3369"/>
                  </a:cubicBezTo>
                  <a:cubicBezTo>
                    <a:pt x="100" y="3436"/>
                    <a:pt x="134" y="3469"/>
                    <a:pt x="200" y="3536"/>
                  </a:cubicBezTo>
                  <a:cubicBezTo>
                    <a:pt x="267" y="3569"/>
                    <a:pt x="300" y="3569"/>
                    <a:pt x="367" y="3569"/>
                  </a:cubicBezTo>
                  <a:cubicBezTo>
                    <a:pt x="467" y="3569"/>
                    <a:pt x="534" y="3569"/>
                    <a:pt x="601" y="3536"/>
                  </a:cubicBezTo>
                  <a:lnTo>
                    <a:pt x="601" y="3836"/>
                  </a:lnTo>
                  <a:cubicBezTo>
                    <a:pt x="601" y="3870"/>
                    <a:pt x="601" y="3870"/>
                    <a:pt x="634" y="3903"/>
                  </a:cubicBezTo>
                  <a:lnTo>
                    <a:pt x="667" y="3903"/>
                  </a:lnTo>
                  <a:lnTo>
                    <a:pt x="901" y="3770"/>
                  </a:lnTo>
                  <a:cubicBezTo>
                    <a:pt x="934" y="3770"/>
                    <a:pt x="934" y="3736"/>
                    <a:pt x="968" y="3703"/>
                  </a:cubicBezTo>
                  <a:cubicBezTo>
                    <a:pt x="968" y="3669"/>
                    <a:pt x="968" y="3636"/>
                    <a:pt x="968" y="3636"/>
                  </a:cubicBezTo>
                  <a:lnTo>
                    <a:pt x="968" y="3336"/>
                  </a:lnTo>
                  <a:cubicBezTo>
                    <a:pt x="1034" y="3269"/>
                    <a:pt x="1134" y="3169"/>
                    <a:pt x="1201" y="3102"/>
                  </a:cubicBezTo>
                  <a:cubicBezTo>
                    <a:pt x="1268" y="3002"/>
                    <a:pt x="1334" y="2902"/>
                    <a:pt x="1401" y="2802"/>
                  </a:cubicBezTo>
                  <a:cubicBezTo>
                    <a:pt x="1435" y="2702"/>
                    <a:pt x="1501" y="2569"/>
                    <a:pt x="1501" y="2469"/>
                  </a:cubicBezTo>
                  <a:cubicBezTo>
                    <a:pt x="1535" y="2369"/>
                    <a:pt x="1568" y="2235"/>
                    <a:pt x="1568" y="2135"/>
                  </a:cubicBezTo>
                  <a:cubicBezTo>
                    <a:pt x="1568" y="2035"/>
                    <a:pt x="1535" y="1935"/>
                    <a:pt x="1535" y="1868"/>
                  </a:cubicBezTo>
                  <a:cubicBezTo>
                    <a:pt x="1501" y="1768"/>
                    <a:pt x="1468" y="1735"/>
                    <a:pt x="1435" y="1668"/>
                  </a:cubicBezTo>
                  <a:cubicBezTo>
                    <a:pt x="1368" y="1635"/>
                    <a:pt x="1301" y="1601"/>
                    <a:pt x="1234" y="1601"/>
                  </a:cubicBezTo>
                  <a:cubicBezTo>
                    <a:pt x="1134" y="1601"/>
                    <a:pt x="1034" y="1601"/>
                    <a:pt x="968" y="1635"/>
                  </a:cubicBezTo>
                  <a:lnTo>
                    <a:pt x="701" y="1701"/>
                  </a:lnTo>
                  <a:lnTo>
                    <a:pt x="534" y="1701"/>
                  </a:lnTo>
                  <a:cubicBezTo>
                    <a:pt x="501" y="1701"/>
                    <a:pt x="467" y="1668"/>
                    <a:pt x="434" y="1635"/>
                  </a:cubicBezTo>
                  <a:cubicBezTo>
                    <a:pt x="434" y="1601"/>
                    <a:pt x="400" y="1568"/>
                    <a:pt x="400" y="1501"/>
                  </a:cubicBezTo>
                  <a:cubicBezTo>
                    <a:pt x="400" y="1401"/>
                    <a:pt x="434" y="1301"/>
                    <a:pt x="501" y="1201"/>
                  </a:cubicBezTo>
                  <a:cubicBezTo>
                    <a:pt x="534" y="1168"/>
                    <a:pt x="567" y="1101"/>
                    <a:pt x="634" y="1068"/>
                  </a:cubicBezTo>
                  <a:cubicBezTo>
                    <a:pt x="667" y="1034"/>
                    <a:pt x="701" y="1001"/>
                    <a:pt x="767" y="968"/>
                  </a:cubicBezTo>
                  <a:cubicBezTo>
                    <a:pt x="867" y="901"/>
                    <a:pt x="934" y="901"/>
                    <a:pt x="1001" y="901"/>
                  </a:cubicBezTo>
                  <a:cubicBezTo>
                    <a:pt x="1068" y="934"/>
                    <a:pt x="1101" y="968"/>
                    <a:pt x="1134" y="1001"/>
                  </a:cubicBezTo>
                  <a:cubicBezTo>
                    <a:pt x="1134" y="1034"/>
                    <a:pt x="1134" y="1068"/>
                    <a:pt x="1168" y="1068"/>
                  </a:cubicBezTo>
                  <a:cubicBezTo>
                    <a:pt x="1179" y="1079"/>
                    <a:pt x="1186" y="1082"/>
                    <a:pt x="1192" y="1082"/>
                  </a:cubicBezTo>
                  <a:cubicBezTo>
                    <a:pt x="1205" y="1082"/>
                    <a:pt x="1212" y="1068"/>
                    <a:pt x="1234" y="1068"/>
                  </a:cubicBezTo>
                  <a:lnTo>
                    <a:pt x="1435" y="968"/>
                  </a:lnTo>
                  <a:cubicBezTo>
                    <a:pt x="1435" y="934"/>
                    <a:pt x="1468" y="934"/>
                    <a:pt x="1468" y="901"/>
                  </a:cubicBezTo>
                  <a:cubicBezTo>
                    <a:pt x="1501" y="867"/>
                    <a:pt x="1501" y="834"/>
                    <a:pt x="1468" y="801"/>
                  </a:cubicBezTo>
                  <a:cubicBezTo>
                    <a:pt x="1468" y="734"/>
                    <a:pt x="1468" y="667"/>
                    <a:pt x="1435" y="601"/>
                  </a:cubicBezTo>
                  <a:cubicBezTo>
                    <a:pt x="1401" y="567"/>
                    <a:pt x="1368" y="501"/>
                    <a:pt x="1334" y="467"/>
                  </a:cubicBezTo>
                  <a:cubicBezTo>
                    <a:pt x="1301" y="400"/>
                    <a:pt x="1234" y="367"/>
                    <a:pt x="1168" y="367"/>
                  </a:cubicBezTo>
                  <a:cubicBezTo>
                    <a:pt x="1134" y="350"/>
                    <a:pt x="1093" y="342"/>
                    <a:pt x="1051" y="342"/>
                  </a:cubicBezTo>
                  <a:cubicBezTo>
                    <a:pt x="1009" y="342"/>
                    <a:pt x="968" y="350"/>
                    <a:pt x="934" y="367"/>
                  </a:cubicBezTo>
                  <a:lnTo>
                    <a:pt x="968" y="100"/>
                  </a:lnTo>
                  <a:cubicBezTo>
                    <a:pt x="968" y="67"/>
                    <a:pt x="968" y="34"/>
                    <a:pt x="968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137"/>
            <p:cNvSpPr/>
            <p:nvPr/>
          </p:nvSpPr>
          <p:spPr>
            <a:xfrm>
              <a:off x="3796225" y="3345325"/>
              <a:ext cx="39200" cy="76550"/>
            </a:xfrm>
            <a:custGeom>
              <a:avLst/>
              <a:gdLst/>
              <a:ahLst/>
              <a:cxnLst/>
              <a:rect l="l" t="t" r="r" b="b"/>
              <a:pathLst>
                <a:path w="1568" h="3062" extrusionOk="0">
                  <a:moveTo>
                    <a:pt x="867" y="1068"/>
                  </a:moveTo>
                  <a:lnTo>
                    <a:pt x="867" y="1936"/>
                  </a:lnTo>
                  <a:lnTo>
                    <a:pt x="434" y="2203"/>
                  </a:lnTo>
                  <a:lnTo>
                    <a:pt x="434" y="2203"/>
                  </a:lnTo>
                  <a:lnTo>
                    <a:pt x="867" y="1068"/>
                  </a:lnTo>
                  <a:close/>
                  <a:moveTo>
                    <a:pt x="1201" y="1"/>
                  </a:moveTo>
                  <a:lnTo>
                    <a:pt x="1001" y="101"/>
                  </a:lnTo>
                  <a:cubicBezTo>
                    <a:pt x="934" y="134"/>
                    <a:pt x="901" y="201"/>
                    <a:pt x="867" y="268"/>
                  </a:cubicBezTo>
                  <a:lnTo>
                    <a:pt x="33" y="2369"/>
                  </a:lnTo>
                  <a:lnTo>
                    <a:pt x="0" y="2469"/>
                  </a:lnTo>
                  <a:cubicBezTo>
                    <a:pt x="0" y="2503"/>
                    <a:pt x="0" y="2569"/>
                    <a:pt x="0" y="2603"/>
                  </a:cubicBezTo>
                  <a:lnTo>
                    <a:pt x="0" y="2903"/>
                  </a:lnTo>
                  <a:cubicBezTo>
                    <a:pt x="0" y="2903"/>
                    <a:pt x="0" y="2936"/>
                    <a:pt x="0" y="2970"/>
                  </a:cubicBezTo>
                  <a:lnTo>
                    <a:pt x="67" y="2970"/>
                  </a:lnTo>
                  <a:lnTo>
                    <a:pt x="901" y="2469"/>
                  </a:lnTo>
                  <a:lnTo>
                    <a:pt x="901" y="2970"/>
                  </a:lnTo>
                  <a:lnTo>
                    <a:pt x="901" y="3036"/>
                  </a:lnTo>
                  <a:cubicBezTo>
                    <a:pt x="901" y="3053"/>
                    <a:pt x="909" y="3062"/>
                    <a:pt x="917" y="3062"/>
                  </a:cubicBezTo>
                  <a:cubicBezTo>
                    <a:pt x="926" y="3062"/>
                    <a:pt x="934" y="3053"/>
                    <a:pt x="934" y="3036"/>
                  </a:cubicBezTo>
                  <a:lnTo>
                    <a:pt x="1201" y="2903"/>
                  </a:lnTo>
                  <a:cubicBezTo>
                    <a:pt x="1234" y="2870"/>
                    <a:pt x="1234" y="2870"/>
                    <a:pt x="1234" y="2836"/>
                  </a:cubicBezTo>
                  <a:cubicBezTo>
                    <a:pt x="1268" y="2803"/>
                    <a:pt x="1268" y="2770"/>
                    <a:pt x="1268" y="2736"/>
                  </a:cubicBezTo>
                  <a:lnTo>
                    <a:pt x="1268" y="2236"/>
                  </a:lnTo>
                  <a:lnTo>
                    <a:pt x="1501" y="2102"/>
                  </a:lnTo>
                  <a:cubicBezTo>
                    <a:pt x="1535" y="2069"/>
                    <a:pt x="1535" y="2069"/>
                    <a:pt x="1568" y="2036"/>
                  </a:cubicBezTo>
                  <a:cubicBezTo>
                    <a:pt x="1568" y="2002"/>
                    <a:pt x="1568" y="1969"/>
                    <a:pt x="1568" y="1936"/>
                  </a:cubicBezTo>
                  <a:lnTo>
                    <a:pt x="1568" y="1635"/>
                  </a:lnTo>
                  <a:cubicBezTo>
                    <a:pt x="1568" y="1635"/>
                    <a:pt x="1568" y="1602"/>
                    <a:pt x="1568" y="1569"/>
                  </a:cubicBezTo>
                  <a:lnTo>
                    <a:pt x="1501" y="1569"/>
                  </a:lnTo>
                  <a:lnTo>
                    <a:pt x="1268" y="1736"/>
                  </a:lnTo>
                  <a:lnTo>
                    <a:pt x="1268" y="68"/>
                  </a:lnTo>
                  <a:cubicBezTo>
                    <a:pt x="1268" y="34"/>
                    <a:pt x="1268" y="1"/>
                    <a:pt x="1234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137"/>
            <p:cNvSpPr/>
            <p:nvPr/>
          </p:nvSpPr>
          <p:spPr>
            <a:xfrm>
              <a:off x="3839575" y="3320325"/>
              <a:ext cx="39225" cy="76750"/>
            </a:xfrm>
            <a:custGeom>
              <a:avLst/>
              <a:gdLst/>
              <a:ahLst/>
              <a:cxnLst/>
              <a:rect l="l" t="t" r="r" b="b"/>
              <a:pathLst>
                <a:path w="1569" h="3070" extrusionOk="0">
                  <a:moveTo>
                    <a:pt x="901" y="1068"/>
                  </a:moveTo>
                  <a:lnTo>
                    <a:pt x="901" y="1968"/>
                  </a:lnTo>
                  <a:lnTo>
                    <a:pt x="434" y="2235"/>
                  </a:lnTo>
                  <a:lnTo>
                    <a:pt x="901" y="1068"/>
                  </a:lnTo>
                  <a:close/>
                  <a:moveTo>
                    <a:pt x="1202" y="0"/>
                  </a:moveTo>
                  <a:lnTo>
                    <a:pt x="1001" y="134"/>
                  </a:lnTo>
                  <a:cubicBezTo>
                    <a:pt x="935" y="167"/>
                    <a:pt x="901" y="234"/>
                    <a:pt x="868" y="300"/>
                  </a:cubicBezTo>
                  <a:lnTo>
                    <a:pt x="34" y="2369"/>
                  </a:lnTo>
                  <a:cubicBezTo>
                    <a:pt x="34" y="2402"/>
                    <a:pt x="1" y="2469"/>
                    <a:pt x="1" y="2502"/>
                  </a:cubicBezTo>
                  <a:cubicBezTo>
                    <a:pt x="1" y="2535"/>
                    <a:pt x="1" y="2569"/>
                    <a:pt x="1" y="2602"/>
                  </a:cubicBezTo>
                  <a:lnTo>
                    <a:pt x="1" y="2902"/>
                  </a:lnTo>
                  <a:cubicBezTo>
                    <a:pt x="1" y="2936"/>
                    <a:pt x="1" y="2936"/>
                    <a:pt x="34" y="2969"/>
                  </a:cubicBezTo>
                  <a:lnTo>
                    <a:pt x="67" y="2969"/>
                  </a:lnTo>
                  <a:lnTo>
                    <a:pt x="901" y="2469"/>
                  </a:lnTo>
                  <a:lnTo>
                    <a:pt x="901" y="2969"/>
                  </a:lnTo>
                  <a:cubicBezTo>
                    <a:pt x="901" y="3002"/>
                    <a:pt x="901" y="3036"/>
                    <a:pt x="901" y="3069"/>
                  </a:cubicBezTo>
                  <a:lnTo>
                    <a:pt x="968" y="3069"/>
                  </a:lnTo>
                  <a:lnTo>
                    <a:pt x="1202" y="2902"/>
                  </a:lnTo>
                  <a:cubicBezTo>
                    <a:pt x="1202" y="2902"/>
                    <a:pt x="1235" y="2869"/>
                    <a:pt x="1235" y="2836"/>
                  </a:cubicBezTo>
                  <a:cubicBezTo>
                    <a:pt x="1268" y="2836"/>
                    <a:pt x="1268" y="2802"/>
                    <a:pt x="1268" y="2769"/>
                  </a:cubicBezTo>
                  <a:lnTo>
                    <a:pt x="1268" y="2269"/>
                  </a:lnTo>
                  <a:lnTo>
                    <a:pt x="1502" y="2135"/>
                  </a:lnTo>
                  <a:cubicBezTo>
                    <a:pt x="1535" y="2102"/>
                    <a:pt x="1535" y="2068"/>
                    <a:pt x="1568" y="2068"/>
                  </a:cubicBezTo>
                  <a:cubicBezTo>
                    <a:pt x="1568" y="2035"/>
                    <a:pt x="1568" y="2002"/>
                    <a:pt x="1568" y="1968"/>
                  </a:cubicBezTo>
                  <a:lnTo>
                    <a:pt x="1568" y="1668"/>
                  </a:lnTo>
                  <a:cubicBezTo>
                    <a:pt x="1568" y="1635"/>
                    <a:pt x="1568" y="1635"/>
                    <a:pt x="1568" y="1601"/>
                  </a:cubicBezTo>
                  <a:lnTo>
                    <a:pt x="1502" y="1601"/>
                  </a:lnTo>
                  <a:lnTo>
                    <a:pt x="1268" y="1735"/>
                  </a:lnTo>
                  <a:lnTo>
                    <a:pt x="1268" y="67"/>
                  </a:lnTo>
                  <a:cubicBezTo>
                    <a:pt x="1268" y="34"/>
                    <a:pt x="1268" y="34"/>
                    <a:pt x="1235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137"/>
            <p:cNvSpPr/>
            <p:nvPr/>
          </p:nvSpPr>
          <p:spPr>
            <a:xfrm>
              <a:off x="3882100" y="3298625"/>
              <a:ext cx="35900" cy="80925"/>
            </a:xfrm>
            <a:custGeom>
              <a:avLst/>
              <a:gdLst/>
              <a:ahLst/>
              <a:cxnLst/>
              <a:rect l="l" t="t" r="r" b="b"/>
              <a:pathLst>
                <a:path w="1436" h="3237" extrusionOk="0">
                  <a:moveTo>
                    <a:pt x="871" y="563"/>
                  </a:moveTo>
                  <a:cubicBezTo>
                    <a:pt x="906" y="563"/>
                    <a:pt x="940" y="573"/>
                    <a:pt x="968" y="601"/>
                  </a:cubicBezTo>
                  <a:cubicBezTo>
                    <a:pt x="1035" y="635"/>
                    <a:pt x="1068" y="735"/>
                    <a:pt x="1068" y="902"/>
                  </a:cubicBezTo>
                  <a:cubicBezTo>
                    <a:pt x="1068" y="1035"/>
                    <a:pt x="1035" y="1168"/>
                    <a:pt x="968" y="1302"/>
                  </a:cubicBezTo>
                  <a:cubicBezTo>
                    <a:pt x="935" y="1435"/>
                    <a:pt x="835" y="1502"/>
                    <a:pt x="735" y="1569"/>
                  </a:cubicBezTo>
                  <a:cubicBezTo>
                    <a:pt x="676" y="1608"/>
                    <a:pt x="618" y="1624"/>
                    <a:pt x="566" y="1624"/>
                  </a:cubicBezTo>
                  <a:cubicBezTo>
                    <a:pt x="529" y="1624"/>
                    <a:pt x="496" y="1616"/>
                    <a:pt x="468" y="1602"/>
                  </a:cubicBezTo>
                  <a:cubicBezTo>
                    <a:pt x="401" y="1569"/>
                    <a:pt x="368" y="1469"/>
                    <a:pt x="368" y="1302"/>
                  </a:cubicBezTo>
                  <a:cubicBezTo>
                    <a:pt x="368" y="1168"/>
                    <a:pt x="401" y="1002"/>
                    <a:pt x="468" y="902"/>
                  </a:cubicBezTo>
                  <a:cubicBezTo>
                    <a:pt x="535" y="768"/>
                    <a:pt x="601" y="668"/>
                    <a:pt x="735" y="601"/>
                  </a:cubicBezTo>
                  <a:cubicBezTo>
                    <a:pt x="773" y="582"/>
                    <a:pt x="823" y="563"/>
                    <a:pt x="871" y="563"/>
                  </a:cubicBezTo>
                  <a:close/>
                  <a:moveTo>
                    <a:pt x="1002" y="1"/>
                  </a:moveTo>
                  <a:cubicBezTo>
                    <a:pt x="902" y="1"/>
                    <a:pt x="801" y="34"/>
                    <a:pt x="701" y="101"/>
                  </a:cubicBezTo>
                  <a:cubicBezTo>
                    <a:pt x="601" y="134"/>
                    <a:pt x="501" y="234"/>
                    <a:pt x="435" y="335"/>
                  </a:cubicBezTo>
                  <a:cubicBezTo>
                    <a:pt x="334" y="435"/>
                    <a:pt x="268" y="535"/>
                    <a:pt x="201" y="668"/>
                  </a:cubicBezTo>
                  <a:cubicBezTo>
                    <a:pt x="134" y="802"/>
                    <a:pt x="68" y="935"/>
                    <a:pt x="34" y="1068"/>
                  </a:cubicBezTo>
                  <a:cubicBezTo>
                    <a:pt x="1" y="1202"/>
                    <a:pt x="1" y="1369"/>
                    <a:pt x="1" y="1535"/>
                  </a:cubicBezTo>
                  <a:cubicBezTo>
                    <a:pt x="1" y="1635"/>
                    <a:pt x="1" y="1769"/>
                    <a:pt x="34" y="1902"/>
                  </a:cubicBezTo>
                  <a:cubicBezTo>
                    <a:pt x="68" y="2002"/>
                    <a:pt x="134" y="2069"/>
                    <a:pt x="201" y="2136"/>
                  </a:cubicBezTo>
                  <a:cubicBezTo>
                    <a:pt x="268" y="2169"/>
                    <a:pt x="334" y="2203"/>
                    <a:pt x="435" y="2203"/>
                  </a:cubicBezTo>
                  <a:cubicBezTo>
                    <a:pt x="535" y="2203"/>
                    <a:pt x="601" y="2169"/>
                    <a:pt x="701" y="2102"/>
                  </a:cubicBezTo>
                  <a:lnTo>
                    <a:pt x="701" y="2102"/>
                  </a:lnTo>
                  <a:lnTo>
                    <a:pt x="334" y="3103"/>
                  </a:lnTo>
                  <a:cubicBezTo>
                    <a:pt x="334" y="3103"/>
                    <a:pt x="334" y="3137"/>
                    <a:pt x="334" y="3137"/>
                  </a:cubicBezTo>
                  <a:cubicBezTo>
                    <a:pt x="334" y="3137"/>
                    <a:pt x="334" y="3170"/>
                    <a:pt x="334" y="3170"/>
                  </a:cubicBezTo>
                  <a:cubicBezTo>
                    <a:pt x="334" y="3203"/>
                    <a:pt x="334" y="3203"/>
                    <a:pt x="368" y="3237"/>
                  </a:cubicBezTo>
                  <a:lnTo>
                    <a:pt x="401" y="3237"/>
                  </a:lnTo>
                  <a:lnTo>
                    <a:pt x="668" y="3103"/>
                  </a:lnTo>
                  <a:cubicBezTo>
                    <a:pt x="668" y="3070"/>
                    <a:pt x="701" y="3070"/>
                    <a:pt x="701" y="3036"/>
                  </a:cubicBezTo>
                  <a:cubicBezTo>
                    <a:pt x="735" y="3003"/>
                    <a:pt x="735" y="2970"/>
                    <a:pt x="735" y="2970"/>
                  </a:cubicBezTo>
                  <a:lnTo>
                    <a:pt x="1268" y="1535"/>
                  </a:lnTo>
                  <a:cubicBezTo>
                    <a:pt x="1302" y="1469"/>
                    <a:pt x="1302" y="1402"/>
                    <a:pt x="1335" y="1335"/>
                  </a:cubicBezTo>
                  <a:cubicBezTo>
                    <a:pt x="1369" y="1269"/>
                    <a:pt x="1402" y="1202"/>
                    <a:pt x="1402" y="1135"/>
                  </a:cubicBezTo>
                  <a:cubicBezTo>
                    <a:pt x="1402" y="1068"/>
                    <a:pt x="1435" y="968"/>
                    <a:pt x="1435" y="902"/>
                  </a:cubicBezTo>
                  <a:cubicBezTo>
                    <a:pt x="1435" y="835"/>
                    <a:pt x="1435" y="735"/>
                    <a:pt x="1435" y="668"/>
                  </a:cubicBezTo>
                  <a:cubicBezTo>
                    <a:pt x="1435" y="535"/>
                    <a:pt x="1402" y="401"/>
                    <a:pt x="1369" y="301"/>
                  </a:cubicBezTo>
                  <a:cubicBezTo>
                    <a:pt x="1335" y="201"/>
                    <a:pt x="1302" y="134"/>
                    <a:pt x="1235" y="68"/>
                  </a:cubicBezTo>
                  <a:cubicBezTo>
                    <a:pt x="1168" y="1"/>
                    <a:pt x="1068" y="1"/>
                    <a:pt x="1002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137"/>
            <p:cNvSpPr/>
            <p:nvPr/>
          </p:nvSpPr>
          <p:spPr>
            <a:xfrm>
              <a:off x="3920475" y="3342200"/>
              <a:ext cx="10025" cy="20475"/>
            </a:xfrm>
            <a:custGeom>
              <a:avLst/>
              <a:gdLst/>
              <a:ahLst/>
              <a:cxnLst/>
              <a:rect l="l" t="t" r="r" b="b"/>
              <a:pathLst>
                <a:path w="401" h="819" extrusionOk="0">
                  <a:moveTo>
                    <a:pt x="367" y="1"/>
                  </a:moveTo>
                  <a:cubicBezTo>
                    <a:pt x="359" y="1"/>
                    <a:pt x="351" y="9"/>
                    <a:pt x="334" y="26"/>
                  </a:cubicBezTo>
                  <a:lnTo>
                    <a:pt x="100" y="159"/>
                  </a:lnTo>
                  <a:cubicBezTo>
                    <a:pt x="67" y="193"/>
                    <a:pt x="34" y="193"/>
                    <a:pt x="34" y="226"/>
                  </a:cubicBezTo>
                  <a:cubicBezTo>
                    <a:pt x="34" y="259"/>
                    <a:pt x="0" y="293"/>
                    <a:pt x="0" y="326"/>
                  </a:cubicBezTo>
                  <a:lnTo>
                    <a:pt x="0" y="726"/>
                  </a:lnTo>
                  <a:cubicBezTo>
                    <a:pt x="0" y="760"/>
                    <a:pt x="0" y="793"/>
                    <a:pt x="34" y="793"/>
                  </a:cubicBezTo>
                  <a:cubicBezTo>
                    <a:pt x="34" y="810"/>
                    <a:pt x="42" y="818"/>
                    <a:pt x="55" y="818"/>
                  </a:cubicBezTo>
                  <a:cubicBezTo>
                    <a:pt x="67" y="818"/>
                    <a:pt x="84" y="810"/>
                    <a:pt x="100" y="793"/>
                  </a:cubicBezTo>
                  <a:lnTo>
                    <a:pt x="334" y="660"/>
                  </a:lnTo>
                  <a:cubicBezTo>
                    <a:pt x="367" y="626"/>
                    <a:pt x="367" y="626"/>
                    <a:pt x="401" y="593"/>
                  </a:cubicBezTo>
                  <a:cubicBezTo>
                    <a:pt x="401" y="560"/>
                    <a:pt x="401" y="526"/>
                    <a:pt x="401" y="493"/>
                  </a:cubicBezTo>
                  <a:lnTo>
                    <a:pt x="401" y="93"/>
                  </a:lnTo>
                  <a:cubicBezTo>
                    <a:pt x="401" y="59"/>
                    <a:pt x="401" y="26"/>
                    <a:pt x="401" y="26"/>
                  </a:cubicBezTo>
                  <a:cubicBezTo>
                    <a:pt x="384" y="9"/>
                    <a:pt x="376" y="1"/>
                    <a:pt x="367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137"/>
            <p:cNvSpPr/>
            <p:nvPr/>
          </p:nvSpPr>
          <p:spPr>
            <a:xfrm>
              <a:off x="3932975" y="3269450"/>
              <a:ext cx="36725" cy="80700"/>
            </a:xfrm>
            <a:custGeom>
              <a:avLst/>
              <a:gdLst/>
              <a:ahLst/>
              <a:cxnLst/>
              <a:rect l="l" t="t" r="r" b="b"/>
              <a:pathLst>
                <a:path w="1469" h="3228" extrusionOk="0">
                  <a:moveTo>
                    <a:pt x="880" y="518"/>
                  </a:moveTo>
                  <a:cubicBezTo>
                    <a:pt x="926" y="518"/>
                    <a:pt x="968" y="534"/>
                    <a:pt x="1001" y="568"/>
                  </a:cubicBezTo>
                  <a:cubicBezTo>
                    <a:pt x="1068" y="601"/>
                    <a:pt x="1101" y="701"/>
                    <a:pt x="1101" y="868"/>
                  </a:cubicBezTo>
                  <a:cubicBezTo>
                    <a:pt x="1101" y="1001"/>
                    <a:pt x="1068" y="1168"/>
                    <a:pt x="1001" y="1268"/>
                  </a:cubicBezTo>
                  <a:cubicBezTo>
                    <a:pt x="935" y="1401"/>
                    <a:pt x="868" y="1502"/>
                    <a:pt x="735" y="1568"/>
                  </a:cubicBezTo>
                  <a:cubicBezTo>
                    <a:pt x="701" y="1585"/>
                    <a:pt x="659" y="1593"/>
                    <a:pt x="618" y="1593"/>
                  </a:cubicBezTo>
                  <a:cubicBezTo>
                    <a:pt x="576" y="1593"/>
                    <a:pt x="534" y="1585"/>
                    <a:pt x="501" y="1568"/>
                  </a:cubicBezTo>
                  <a:cubicBezTo>
                    <a:pt x="434" y="1535"/>
                    <a:pt x="401" y="1435"/>
                    <a:pt x="401" y="1268"/>
                  </a:cubicBezTo>
                  <a:cubicBezTo>
                    <a:pt x="401" y="1135"/>
                    <a:pt x="434" y="968"/>
                    <a:pt x="501" y="834"/>
                  </a:cubicBezTo>
                  <a:cubicBezTo>
                    <a:pt x="534" y="734"/>
                    <a:pt x="634" y="634"/>
                    <a:pt x="735" y="568"/>
                  </a:cubicBezTo>
                  <a:cubicBezTo>
                    <a:pt x="785" y="534"/>
                    <a:pt x="835" y="518"/>
                    <a:pt x="880" y="518"/>
                  </a:cubicBezTo>
                  <a:close/>
                  <a:moveTo>
                    <a:pt x="1035" y="0"/>
                  </a:moveTo>
                  <a:cubicBezTo>
                    <a:pt x="901" y="0"/>
                    <a:pt x="835" y="34"/>
                    <a:pt x="735" y="67"/>
                  </a:cubicBezTo>
                  <a:cubicBezTo>
                    <a:pt x="634" y="134"/>
                    <a:pt x="534" y="234"/>
                    <a:pt x="468" y="334"/>
                  </a:cubicBezTo>
                  <a:cubicBezTo>
                    <a:pt x="368" y="434"/>
                    <a:pt x="268" y="534"/>
                    <a:pt x="234" y="668"/>
                  </a:cubicBezTo>
                  <a:cubicBezTo>
                    <a:pt x="101" y="901"/>
                    <a:pt x="1" y="1201"/>
                    <a:pt x="1" y="1502"/>
                  </a:cubicBezTo>
                  <a:cubicBezTo>
                    <a:pt x="1" y="1602"/>
                    <a:pt x="34" y="1735"/>
                    <a:pt x="67" y="1868"/>
                  </a:cubicBezTo>
                  <a:cubicBezTo>
                    <a:pt x="101" y="1969"/>
                    <a:pt x="134" y="2035"/>
                    <a:pt x="234" y="2102"/>
                  </a:cubicBezTo>
                  <a:cubicBezTo>
                    <a:pt x="268" y="2135"/>
                    <a:pt x="368" y="2169"/>
                    <a:pt x="434" y="2169"/>
                  </a:cubicBezTo>
                  <a:cubicBezTo>
                    <a:pt x="534" y="2169"/>
                    <a:pt x="634" y="2135"/>
                    <a:pt x="735" y="2069"/>
                  </a:cubicBezTo>
                  <a:lnTo>
                    <a:pt x="735" y="2069"/>
                  </a:lnTo>
                  <a:lnTo>
                    <a:pt x="368" y="3069"/>
                  </a:lnTo>
                  <a:lnTo>
                    <a:pt x="368" y="3103"/>
                  </a:lnTo>
                  <a:lnTo>
                    <a:pt x="368" y="3136"/>
                  </a:lnTo>
                  <a:cubicBezTo>
                    <a:pt x="368" y="3169"/>
                    <a:pt x="368" y="3203"/>
                    <a:pt x="401" y="3203"/>
                  </a:cubicBezTo>
                  <a:cubicBezTo>
                    <a:pt x="418" y="3219"/>
                    <a:pt x="426" y="3228"/>
                    <a:pt x="434" y="3228"/>
                  </a:cubicBezTo>
                  <a:cubicBezTo>
                    <a:pt x="443" y="3228"/>
                    <a:pt x="451" y="3219"/>
                    <a:pt x="468" y="3203"/>
                  </a:cubicBezTo>
                  <a:lnTo>
                    <a:pt x="701" y="3069"/>
                  </a:lnTo>
                  <a:cubicBezTo>
                    <a:pt x="735" y="3036"/>
                    <a:pt x="735" y="3036"/>
                    <a:pt x="768" y="3003"/>
                  </a:cubicBezTo>
                  <a:cubicBezTo>
                    <a:pt x="768" y="2969"/>
                    <a:pt x="768" y="2969"/>
                    <a:pt x="801" y="2936"/>
                  </a:cubicBezTo>
                  <a:lnTo>
                    <a:pt x="1268" y="1535"/>
                  </a:lnTo>
                  <a:cubicBezTo>
                    <a:pt x="1302" y="1468"/>
                    <a:pt x="1302" y="1401"/>
                    <a:pt x="1335" y="1335"/>
                  </a:cubicBezTo>
                  <a:cubicBezTo>
                    <a:pt x="1368" y="1268"/>
                    <a:pt x="1368" y="1201"/>
                    <a:pt x="1402" y="1135"/>
                  </a:cubicBezTo>
                  <a:cubicBezTo>
                    <a:pt x="1402" y="1068"/>
                    <a:pt x="1435" y="968"/>
                    <a:pt x="1435" y="901"/>
                  </a:cubicBezTo>
                  <a:cubicBezTo>
                    <a:pt x="1468" y="834"/>
                    <a:pt x="1468" y="734"/>
                    <a:pt x="1468" y="668"/>
                  </a:cubicBezTo>
                  <a:cubicBezTo>
                    <a:pt x="1468" y="534"/>
                    <a:pt x="1435" y="401"/>
                    <a:pt x="1402" y="301"/>
                  </a:cubicBezTo>
                  <a:cubicBezTo>
                    <a:pt x="1368" y="201"/>
                    <a:pt x="1335" y="134"/>
                    <a:pt x="1268" y="67"/>
                  </a:cubicBezTo>
                  <a:cubicBezTo>
                    <a:pt x="1168" y="0"/>
                    <a:pt x="1101" y="0"/>
                    <a:pt x="1035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137"/>
            <p:cNvSpPr/>
            <p:nvPr/>
          </p:nvSpPr>
          <p:spPr>
            <a:xfrm>
              <a:off x="3974675" y="3244950"/>
              <a:ext cx="36725" cy="81225"/>
            </a:xfrm>
            <a:custGeom>
              <a:avLst/>
              <a:gdLst/>
              <a:ahLst/>
              <a:cxnLst/>
              <a:rect l="l" t="t" r="r" b="b"/>
              <a:pathLst>
                <a:path w="1469" h="3249" extrusionOk="0">
                  <a:moveTo>
                    <a:pt x="880" y="564"/>
                  </a:moveTo>
                  <a:cubicBezTo>
                    <a:pt x="926" y="564"/>
                    <a:pt x="968" y="580"/>
                    <a:pt x="1001" y="614"/>
                  </a:cubicBezTo>
                  <a:cubicBezTo>
                    <a:pt x="1068" y="680"/>
                    <a:pt x="1135" y="780"/>
                    <a:pt x="1101" y="880"/>
                  </a:cubicBezTo>
                  <a:cubicBezTo>
                    <a:pt x="1101" y="1047"/>
                    <a:pt x="1068" y="1181"/>
                    <a:pt x="1001" y="1314"/>
                  </a:cubicBezTo>
                  <a:cubicBezTo>
                    <a:pt x="935" y="1414"/>
                    <a:pt x="868" y="1514"/>
                    <a:pt x="734" y="1581"/>
                  </a:cubicBezTo>
                  <a:cubicBezTo>
                    <a:pt x="695" y="1620"/>
                    <a:pt x="645" y="1636"/>
                    <a:pt x="596" y="1636"/>
                  </a:cubicBezTo>
                  <a:cubicBezTo>
                    <a:pt x="562" y="1636"/>
                    <a:pt x="529" y="1628"/>
                    <a:pt x="501" y="1614"/>
                  </a:cubicBezTo>
                  <a:cubicBezTo>
                    <a:pt x="434" y="1581"/>
                    <a:pt x="401" y="1481"/>
                    <a:pt x="401" y="1314"/>
                  </a:cubicBezTo>
                  <a:lnTo>
                    <a:pt x="367" y="1314"/>
                  </a:lnTo>
                  <a:cubicBezTo>
                    <a:pt x="367" y="1181"/>
                    <a:pt x="401" y="1014"/>
                    <a:pt x="501" y="880"/>
                  </a:cubicBezTo>
                  <a:cubicBezTo>
                    <a:pt x="568" y="780"/>
                    <a:pt x="634" y="680"/>
                    <a:pt x="734" y="614"/>
                  </a:cubicBezTo>
                  <a:cubicBezTo>
                    <a:pt x="784" y="580"/>
                    <a:pt x="834" y="564"/>
                    <a:pt x="880" y="564"/>
                  </a:cubicBezTo>
                  <a:close/>
                  <a:moveTo>
                    <a:pt x="1094" y="0"/>
                  </a:moveTo>
                  <a:cubicBezTo>
                    <a:pt x="1073" y="0"/>
                    <a:pt x="1052" y="4"/>
                    <a:pt x="1035" y="13"/>
                  </a:cubicBezTo>
                  <a:cubicBezTo>
                    <a:pt x="935" y="13"/>
                    <a:pt x="834" y="46"/>
                    <a:pt x="734" y="113"/>
                  </a:cubicBezTo>
                  <a:cubicBezTo>
                    <a:pt x="634" y="147"/>
                    <a:pt x="534" y="247"/>
                    <a:pt x="468" y="347"/>
                  </a:cubicBezTo>
                  <a:cubicBezTo>
                    <a:pt x="367" y="447"/>
                    <a:pt x="301" y="547"/>
                    <a:pt x="234" y="680"/>
                  </a:cubicBezTo>
                  <a:cubicBezTo>
                    <a:pt x="167" y="780"/>
                    <a:pt x="101" y="947"/>
                    <a:pt x="67" y="1081"/>
                  </a:cubicBezTo>
                  <a:cubicBezTo>
                    <a:pt x="34" y="1214"/>
                    <a:pt x="1" y="1381"/>
                    <a:pt x="1" y="1514"/>
                  </a:cubicBezTo>
                  <a:cubicBezTo>
                    <a:pt x="1" y="1648"/>
                    <a:pt x="34" y="1781"/>
                    <a:pt x="67" y="1914"/>
                  </a:cubicBezTo>
                  <a:cubicBezTo>
                    <a:pt x="101" y="1981"/>
                    <a:pt x="134" y="2081"/>
                    <a:pt x="234" y="2148"/>
                  </a:cubicBezTo>
                  <a:cubicBezTo>
                    <a:pt x="267" y="2181"/>
                    <a:pt x="367" y="2215"/>
                    <a:pt x="434" y="2215"/>
                  </a:cubicBezTo>
                  <a:cubicBezTo>
                    <a:pt x="534" y="2215"/>
                    <a:pt x="634" y="2181"/>
                    <a:pt x="734" y="2115"/>
                  </a:cubicBezTo>
                  <a:lnTo>
                    <a:pt x="734" y="2115"/>
                  </a:lnTo>
                  <a:lnTo>
                    <a:pt x="367" y="3115"/>
                  </a:lnTo>
                  <a:lnTo>
                    <a:pt x="367" y="3149"/>
                  </a:lnTo>
                  <a:cubicBezTo>
                    <a:pt x="367" y="3149"/>
                    <a:pt x="367" y="3149"/>
                    <a:pt x="367" y="3182"/>
                  </a:cubicBezTo>
                  <a:cubicBezTo>
                    <a:pt x="367" y="3182"/>
                    <a:pt x="367" y="3215"/>
                    <a:pt x="401" y="3249"/>
                  </a:cubicBezTo>
                  <a:lnTo>
                    <a:pt x="434" y="3249"/>
                  </a:lnTo>
                  <a:lnTo>
                    <a:pt x="701" y="3082"/>
                  </a:lnTo>
                  <a:cubicBezTo>
                    <a:pt x="701" y="3082"/>
                    <a:pt x="734" y="3049"/>
                    <a:pt x="734" y="3049"/>
                  </a:cubicBezTo>
                  <a:cubicBezTo>
                    <a:pt x="768" y="3015"/>
                    <a:pt x="768" y="2982"/>
                    <a:pt x="768" y="2949"/>
                  </a:cubicBezTo>
                  <a:lnTo>
                    <a:pt x="1268" y="1548"/>
                  </a:lnTo>
                  <a:cubicBezTo>
                    <a:pt x="1301" y="1481"/>
                    <a:pt x="1335" y="1414"/>
                    <a:pt x="1368" y="1347"/>
                  </a:cubicBezTo>
                  <a:lnTo>
                    <a:pt x="1402" y="1147"/>
                  </a:lnTo>
                  <a:cubicBezTo>
                    <a:pt x="1435" y="1081"/>
                    <a:pt x="1468" y="980"/>
                    <a:pt x="1468" y="914"/>
                  </a:cubicBezTo>
                  <a:cubicBezTo>
                    <a:pt x="1468" y="847"/>
                    <a:pt x="1468" y="747"/>
                    <a:pt x="1468" y="680"/>
                  </a:cubicBezTo>
                  <a:cubicBezTo>
                    <a:pt x="1468" y="547"/>
                    <a:pt x="1435" y="413"/>
                    <a:pt x="1402" y="313"/>
                  </a:cubicBezTo>
                  <a:cubicBezTo>
                    <a:pt x="1368" y="213"/>
                    <a:pt x="1335" y="147"/>
                    <a:pt x="1268" y="80"/>
                  </a:cubicBezTo>
                  <a:cubicBezTo>
                    <a:pt x="1219" y="31"/>
                    <a:pt x="1153" y="0"/>
                    <a:pt x="1094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137"/>
            <p:cNvSpPr/>
            <p:nvPr/>
          </p:nvSpPr>
          <p:spPr>
            <a:xfrm>
              <a:off x="4580100" y="2482750"/>
              <a:ext cx="1714600" cy="1648725"/>
            </a:xfrm>
            <a:custGeom>
              <a:avLst/>
              <a:gdLst/>
              <a:ahLst/>
              <a:cxnLst/>
              <a:rect l="l" t="t" r="r" b="b"/>
              <a:pathLst>
                <a:path w="68584" h="65949" extrusionOk="0">
                  <a:moveTo>
                    <a:pt x="40027" y="0"/>
                  </a:moveTo>
                  <a:cubicBezTo>
                    <a:pt x="38769" y="0"/>
                    <a:pt x="37527" y="74"/>
                    <a:pt x="36327" y="213"/>
                  </a:cubicBezTo>
                  <a:cubicBezTo>
                    <a:pt x="31323" y="746"/>
                    <a:pt x="27220" y="3649"/>
                    <a:pt x="24418" y="7018"/>
                  </a:cubicBezTo>
                  <a:cubicBezTo>
                    <a:pt x="19215" y="13289"/>
                    <a:pt x="20082" y="19293"/>
                    <a:pt x="12743" y="24597"/>
                  </a:cubicBezTo>
                  <a:cubicBezTo>
                    <a:pt x="5405" y="29901"/>
                    <a:pt x="1" y="39174"/>
                    <a:pt x="3036" y="48014"/>
                  </a:cubicBezTo>
                  <a:cubicBezTo>
                    <a:pt x="5972" y="55652"/>
                    <a:pt x="11342" y="59855"/>
                    <a:pt x="19315" y="63925"/>
                  </a:cubicBezTo>
                  <a:cubicBezTo>
                    <a:pt x="23152" y="65280"/>
                    <a:pt x="28028" y="65948"/>
                    <a:pt x="32899" y="65948"/>
                  </a:cubicBezTo>
                  <a:cubicBezTo>
                    <a:pt x="37979" y="65948"/>
                    <a:pt x="43052" y="65222"/>
                    <a:pt x="46934" y="63792"/>
                  </a:cubicBezTo>
                  <a:cubicBezTo>
                    <a:pt x="61145" y="58588"/>
                    <a:pt x="68583" y="46880"/>
                    <a:pt x="68583" y="31202"/>
                  </a:cubicBezTo>
                  <a:cubicBezTo>
                    <a:pt x="68583" y="15490"/>
                    <a:pt x="59343" y="6784"/>
                    <a:pt x="52972" y="3115"/>
                  </a:cubicBezTo>
                  <a:cubicBezTo>
                    <a:pt x="49196" y="928"/>
                    <a:pt x="44506" y="0"/>
                    <a:pt x="40027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137"/>
            <p:cNvSpPr/>
            <p:nvPr/>
          </p:nvSpPr>
          <p:spPr>
            <a:xfrm>
              <a:off x="4580100" y="2482750"/>
              <a:ext cx="1714600" cy="1648725"/>
            </a:xfrm>
            <a:custGeom>
              <a:avLst/>
              <a:gdLst/>
              <a:ahLst/>
              <a:cxnLst/>
              <a:rect l="l" t="t" r="r" b="b"/>
              <a:pathLst>
                <a:path w="68584" h="65949" extrusionOk="0">
                  <a:moveTo>
                    <a:pt x="40027" y="0"/>
                  </a:moveTo>
                  <a:cubicBezTo>
                    <a:pt x="38769" y="0"/>
                    <a:pt x="37527" y="74"/>
                    <a:pt x="36327" y="213"/>
                  </a:cubicBezTo>
                  <a:cubicBezTo>
                    <a:pt x="31323" y="746"/>
                    <a:pt x="27220" y="3649"/>
                    <a:pt x="24418" y="7018"/>
                  </a:cubicBezTo>
                  <a:cubicBezTo>
                    <a:pt x="19215" y="13289"/>
                    <a:pt x="20082" y="19293"/>
                    <a:pt x="12743" y="24597"/>
                  </a:cubicBezTo>
                  <a:cubicBezTo>
                    <a:pt x="5405" y="29901"/>
                    <a:pt x="1" y="39174"/>
                    <a:pt x="3036" y="48014"/>
                  </a:cubicBezTo>
                  <a:cubicBezTo>
                    <a:pt x="5972" y="55652"/>
                    <a:pt x="11342" y="59855"/>
                    <a:pt x="19315" y="63925"/>
                  </a:cubicBezTo>
                  <a:cubicBezTo>
                    <a:pt x="23152" y="65280"/>
                    <a:pt x="28028" y="65948"/>
                    <a:pt x="32899" y="65948"/>
                  </a:cubicBezTo>
                  <a:cubicBezTo>
                    <a:pt x="37979" y="65948"/>
                    <a:pt x="43052" y="65222"/>
                    <a:pt x="46934" y="63792"/>
                  </a:cubicBezTo>
                  <a:cubicBezTo>
                    <a:pt x="61145" y="58588"/>
                    <a:pt x="68583" y="46880"/>
                    <a:pt x="68583" y="31202"/>
                  </a:cubicBezTo>
                  <a:cubicBezTo>
                    <a:pt x="68583" y="15490"/>
                    <a:pt x="59343" y="6784"/>
                    <a:pt x="52972" y="3115"/>
                  </a:cubicBezTo>
                  <a:cubicBezTo>
                    <a:pt x="49196" y="928"/>
                    <a:pt x="44506" y="0"/>
                    <a:pt x="400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137"/>
            <p:cNvSpPr/>
            <p:nvPr/>
          </p:nvSpPr>
          <p:spPr>
            <a:xfrm>
              <a:off x="5148025" y="2507225"/>
              <a:ext cx="1082450" cy="1622025"/>
            </a:xfrm>
            <a:custGeom>
              <a:avLst/>
              <a:gdLst/>
              <a:ahLst/>
              <a:cxnLst/>
              <a:rect l="l" t="t" r="r" b="b"/>
              <a:pathLst>
                <a:path w="43298" h="64881" extrusionOk="0">
                  <a:moveTo>
                    <a:pt x="24951" y="1"/>
                  </a:moveTo>
                  <a:lnTo>
                    <a:pt x="24951" y="1"/>
                  </a:lnTo>
                  <a:cubicBezTo>
                    <a:pt x="31423" y="2936"/>
                    <a:pt x="37860" y="10008"/>
                    <a:pt x="40029" y="22951"/>
                  </a:cubicBezTo>
                  <a:cubicBezTo>
                    <a:pt x="42497" y="37561"/>
                    <a:pt x="37527" y="49903"/>
                    <a:pt x="26085" y="57676"/>
                  </a:cubicBezTo>
                  <a:cubicBezTo>
                    <a:pt x="19825" y="61924"/>
                    <a:pt x="12135" y="64205"/>
                    <a:pt x="4450" y="64205"/>
                  </a:cubicBezTo>
                  <a:cubicBezTo>
                    <a:pt x="2963" y="64205"/>
                    <a:pt x="1476" y="64120"/>
                    <a:pt x="0" y="63947"/>
                  </a:cubicBezTo>
                  <a:lnTo>
                    <a:pt x="0" y="63947"/>
                  </a:lnTo>
                  <a:cubicBezTo>
                    <a:pt x="2335" y="64447"/>
                    <a:pt x="4670" y="64747"/>
                    <a:pt x="7038" y="64881"/>
                  </a:cubicBezTo>
                  <a:cubicBezTo>
                    <a:pt x="14010" y="64447"/>
                    <a:pt x="20748" y="62179"/>
                    <a:pt x="26552" y="58309"/>
                  </a:cubicBezTo>
                  <a:cubicBezTo>
                    <a:pt x="38261" y="50337"/>
                    <a:pt x="43298" y="37728"/>
                    <a:pt x="40796" y="22784"/>
                  </a:cubicBezTo>
                  <a:cubicBezTo>
                    <a:pt x="39028" y="12176"/>
                    <a:pt x="34358" y="5371"/>
                    <a:pt x="29121" y="1535"/>
                  </a:cubicBezTo>
                  <a:cubicBezTo>
                    <a:pt x="27787" y="868"/>
                    <a:pt x="26386" y="368"/>
                    <a:pt x="24951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137"/>
            <p:cNvSpPr/>
            <p:nvPr/>
          </p:nvSpPr>
          <p:spPr>
            <a:xfrm>
              <a:off x="4763575" y="2566900"/>
              <a:ext cx="1304275" cy="1547350"/>
            </a:xfrm>
            <a:custGeom>
              <a:avLst/>
              <a:gdLst/>
              <a:ahLst/>
              <a:cxnLst/>
              <a:rect l="l" t="t" r="r" b="b"/>
              <a:pathLst>
                <a:path w="52171" h="61894" extrusionOk="0">
                  <a:moveTo>
                    <a:pt x="30838" y="0"/>
                  </a:moveTo>
                  <a:cubicBezTo>
                    <a:pt x="29256" y="0"/>
                    <a:pt x="23163" y="624"/>
                    <a:pt x="19614" y="9856"/>
                  </a:cubicBezTo>
                  <a:cubicBezTo>
                    <a:pt x="15511" y="20530"/>
                    <a:pt x="14611" y="23366"/>
                    <a:pt x="9874" y="26001"/>
                  </a:cubicBezTo>
                  <a:cubicBezTo>
                    <a:pt x="5137" y="28603"/>
                    <a:pt x="701" y="28169"/>
                    <a:pt x="234" y="37176"/>
                  </a:cubicBezTo>
                  <a:cubicBezTo>
                    <a:pt x="0" y="41078"/>
                    <a:pt x="67" y="45015"/>
                    <a:pt x="167" y="48951"/>
                  </a:cubicBezTo>
                  <a:cubicBezTo>
                    <a:pt x="201" y="50018"/>
                    <a:pt x="134" y="51119"/>
                    <a:pt x="234" y="52153"/>
                  </a:cubicBezTo>
                  <a:cubicBezTo>
                    <a:pt x="3136" y="55455"/>
                    <a:pt x="6939" y="57957"/>
                    <a:pt x="11709" y="60426"/>
                  </a:cubicBezTo>
                  <a:cubicBezTo>
                    <a:pt x="13477" y="61093"/>
                    <a:pt x="15311" y="61593"/>
                    <a:pt x="17179" y="61893"/>
                  </a:cubicBezTo>
                  <a:cubicBezTo>
                    <a:pt x="19081" y="57457"/>
                    <a:pt x="19714" y="52954"/>
                    <a:pt x="21182" y="49818"/>
                  </a:cubicBezTo>
                  <a:cubicBezTo>
                    <a:pt x="21582" y="48984"/>
                    <a:pt x="23917" y="47416"/>
                    <a:pt x="27653" y="45548"/>
                  </a:cubicBezTo>
                  <a:cubicBezTo>
                    <a:pt x="32323" y="43213"/>
                    <a:pt x="36193" y="40945"/>
                    <a:pt x="40629" y="39177"/>
                  </a:cubicBezTo>
                  <a:cubicBezTo>
                    <a:pt x="44382" y="37676"/>
                    <a:pt x="47268" y="37301"/>
                    <a:pt x="49215" y="37301"/>
                  </a:cubicBezTo>
                  <a:cubicBezTo>
                    <a:pt x="51162" y="37301"/>
                    <a:pt x="52171" y="37676"/>
                    <a:pt x="52171" y="37676"/>
                  </a:cubicBezTo>
                  <a:cubicBezTo>
                    <a:pt x="52171" y="37676"/>
                    <a:pt x="48899" y="34911"/>
                    <a:pt x="44478" y="34911"/>
                  </a:cubicBezTo>
                  <a:cubicBezTo>
                    <a:pt x="43829" y="34911"/>
                    <a:pt x="43156" y="34971"/>
                    <a:pt x="42464" y="35107"/>
                  </a:cubicBezTo>
                  <a:cubicBezTo>
                    <a:pt x="42464" y="35107"/>
                    <a:pt x="43865" y="33473"/>
                    <a:pt x="44899" y="30037"/>
                  </a:cubicBezTo>
                  <a:cubicBezTo>
                    <a:pt x="46600" y="24266"/>
                    <a:pt x="46634" y="13625"/>
                    <a:pt x="44832" y="8222"/>
                  </a:cubicBezTo>
                  <a:cubicBezTo>
                    <a:pt x="42197" y="383"/>
                    <a:pt x="31223" y="16"/>
                    <a:pt x="31223" y="16"/>
                  </a:cubicBezTo>
                  <a:cubicBezTo>
                    <a:pt x="31223" y="16"/>
                    <a:pt x="31086" y="0"/>
                    <a:pt x="30838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137"/>
            <p:cNvSpPr/>
            <p:nvPr/>
          </p:nvSpPr>
          <p:spPr>
            <a:xfrm>
              <a:off x="4986225" y="4064175"/>
              <a:ext cx="167650" cy="298250"/>
            </a:xfrm>
            <a:custGeom>
              <a:avLst/>
              <a:gdLst/>
              <a:ahLst/>
              <a:cxnLst/>
              <a:rect l="l" t="t" r="r" b="b"/>
              <a:pathLst>
                <a:path w="6706" h="11930" extrusionOk="0">
                  <a:moveTo>
                    <a:pt x="6706" y="1"/>
                  </a:moveTo>
                  <a:lnTo>
                    <a:pt x="168" y="1135"/>
                  </a:lnTo>
                  <a:lnTo>
                    <a:pt x="1" y="9308"/>
                  </a:lnTo>
                  <a:cubicBezTo>
                    <a:pt x="234" y="10575"/>
                    <a:pt x="1202" y="11609"/>
                    <a:pt x="2503" y="11876"/>
                  </a:cubicBezTo>
                  <a:cubicBezTo>
                    <a:pt x="2673" y="11913"/>
                    <a:pt x="2832" y="11930"/>
                    <a:pt x="2981" y="11930"/>
                  </a:cubicBezTo>
                  <a:cubicBezTo>
                    <a:pt x="4721" y="11930"/>
                    <a:pt x="5004" y="9608"/>
                    <a:pt x="5004" y="9608"/>
                  </a:cubicBezTo>
                  <a:lnTo>
                    <a:pt x="6706" y="1"/>
                  </a:ln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137"/>
            <p:cNvSpPr/>
            <p:nvPr/>
          </p:nvSpPr>
          <p:spPr>
            <a:xfrm>
              <a:off x="4764400" y="4408600"/>
              <a:ext cx="360300" cy="181575"/>
            </a:xfrm>
            <a:custGeom>
              <a:avLst/>
              <a:gdLst/>
              <a:ahLst/>
              <a:cxnLst/>
              <a:rect l="l" t="t" r="r" b="b"/>
              <a:pathLst>
                <a:path w="14412" h="7263" extrusionOk="0">
                  <a:moveTo>
                    <a:pt x="14411" y="0"/>
                  </a:moveTo>
                  <a:cubicBezTo>
                    <a:pt x="14410" y="1"/>
                    <a:pt x="1102" y="3703"/>
                    <a:pt x="568" y="3870"/>
                  </a:cubicBezTo>
                  <a:cubicBezTo>
                    <a:pt x="1" y="4070"/>
                    <a:pt x="101" y="5304"/>
                    <a:pt x="101" y="5304"/>
                  </a:cubicBezTo>
                  <a:cubicBezTo>
                    <a:pt x="101" y="5304"/>
                    <a:pt x="268" y="6639"/>
                    <a:pt x="2469" y="7072"/>
                  </a:cubicBezTo>
                  <a:cubicBezTo>
                    <a:pt x="3095" y="7200"/>
                    <a:pt x="3725" y="7263"/>
                    <a:pt x="4352" y="7263"/>
                  </a:cubicBezTo>
                  <a:cubicBezTo>
                    <a:pt x="5530" y="7263"/>
                    <a:pt x="6696" y="7040"/>
                    <a:pt x="7806" y="6605"/>
                  </a:cubicBezTo>
                  <a:cubicBezTo>
                    <a:pt x="9074" y="6005"/>
                    <a:pt x="10141" y="4971"/>
                    <a:pt x="10775" y="3736"/>
                  </a:cubicBezTo>
                  <a:cubicBezTo>
                    <a:pt x="11109" y="2936"/>
                    <a:pt x="11742" y="2335"/>
                    <a:pt x="12510" y="2069"/>
                  </a:cubicBezTo>
                  <a:cubicBezTo>
                    <a:pt x="13077" y="1768"/>
                    <a:pt x="14077" y="1335"/>
                    <a:pt x="14244" y="934"/>
                  </a:cubicBezTo>
                  <a:cubicBezTo>
                    <a:pt x="14378" y="634"/>
                    <a:pt x="14411" y="334"/>
                    <a:pt x="1441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137"/>
            <p:cNvSpPr/>
            <p:nvPr/>
          </p:nvSpPr>
          <p:spPr>
            <a:xfrm>
              <a:off x="4761900" y="4276825"/>
              <a:ext cx="367800" cy="289150"/>
            </a:xfrm>
            <a:custGeom>
              <a:avLst/>
              <a:gdLst/>
              <a:ahLst/>
              <a:cxnLst/>
              <a:rect l="l" t="t" r="r" b="b"/>
              <a:pathLst>
                <a:path w="14712" h="11566" extrusionOk="0">
                  <a:moveTo>
                    <a:pt x="8874" y="1"/>
                  </a:moveTo>
                  <a:cubicBezTo>
                    <a:pt x="8740" y="68"/>
                    <a:pt x="8674" y="234"/>
                    <a:pt x="8640" y="368"/>
                  </a:cubicBezTo>
                  <a:lnTo>
                    <a:pt x="8307" y="1302"/>
                  </a:lnTo>
                  <a:cubicBezTo>
                    <a:pt x="8240" y="1569"/>
                    <a:pt x="8140" y="1836"/>
                    <a:pt x="7973" y="2069"/>
                  </a:cubicBezTo>
                  <a:cubicBezTo>
                    <a:pt x="7673" y="2569"/>
                    <a:pt x="7373" y="2970"/>
                    <a:pt x="7039" y="3403"/>
                  </a:cubicBezTo>
                  <a:cubicBezTo>
                    <a:pt x="7039" y="3403"/>
                    <a:pt x="4370" y="6539"/>
                    <a:pt x="2369" y="7573"/>
                  </a:cubicBezTo>
                  <a:cubicBezTo>
                    <a:pt x="501" y="8574"/>
                    <a:pt x="1" y="9341"/>
                    <a:pt x="501" y="10175"/>
                  </a:cubicBezTo>
                  <a:cubicBezTo>
                    <a:pt x="926" y="10839"/>
                    <a:pt x="2407" y="11566"/>
                    <a:pt x="4474" y="11566"/>
                  </a:cubicBezTo>
                  <a:cubicBezTo>
                    <a:pt x="5004" y="11566"/>
                    <a:pt x="5573" y="11518"/>
                    <a:pt x="6172" y="11409"/>
                  </a:cubicBezTo>
                  <a:cubicBezTo>
                    <a:pt x="9074" y="10875"/>
                    <a:pt x="10208" y="8474"/>
                    <a:pt x="11342" y="7440"/>
                  </a:cubicBezTo>
                  <a:cubicBezTo>
                    <a:pt x="12610" y="6339"/>
                    <a:pt x="13911" y="6506"/>
                    <a:pt x="14544" y="5438"/>
                  </a:cubicBezTo>
                  <a:cubicBezTo>
                    <a:pt x="14678" y="4671"/>
                    <a:pt x="14711" y="3870"/>
                    <a:pt x="14578" y="3103"/>
                  </a:cubicBezTo>
                  <a:cubicBezTo>
                    <a:pt x="14511" y="2569"/>
                    <a:pt x="14311" y="1836"/>
                    <a:pt x="14278" y="1269"/>
                  </a:cubicBezTo>
                  <a:cubicBezTo>
                    <a:pt x="14244" y="701"/>
                    <a:pt x="14244" y="535"/>
                    <a:pt x="14077" y="501"/>
                  </a:cubicBezTo>
                  <a:lnTo>
                    <a:pt x="13977" y="835"/>
                  </a:lnTo>
                  <a:cubicBezTo>
                    <a:pt x="13844" y="935"/>
                    <a:pt x="13677" y="1002"/>
                    <a:pt x="13544" y="1102"/>
                  </a:cubicBezTo>
                  <a:cubicBezTo>
                    <a:pt x="13243" y="1202"/>
                    <a:pt x="13010" y="1369"/>
                    <a:pt x="12877" y="1635"/>
                  </a:cubicBezTo>
                  <a:lnTo>
                    <a:pt x="12476" y="2369"/>
                  </a:lnTo>
                  <a:cubicBezTo>
                    <a:pt x="12443" y="2469"/>
                    <a:pt x="12376" y="2536"/>
                    <a:pt x="12276" y="2536"/>
                  </a:cubicBezTo>
                  <a:cubicBezTo>
                    <a:pt x="12176" y="2503"/>
                    <a:pt x="12143" y="2403"/>
                    <a:pt x="12143" y="2303"/>
                  </a:cubicBezTo>
                  <a:cubicBezTo>
                    <a:pt x="12143" y="2102"/>
                    <a:pt x="12143" y="1902"/>
                    <a:pt x="12176" y="1736"/>
                  </a:cubicBezTo>
                  <a:cubicBezTo>
                    <a:pt x="12243" y="1569"/>
                    <a:pt x="12243" y="1402"/>
                    <a:pt x="12176" y="1269"/>
                  </a:cubicBezTo>
                  <a:cubicBezTo>
                    <a:pt x="12109" y="1202"/>
                    <a:pt x="12009" y="1135"/>
                    <a:pt x="11909" y="1135"/>
                  </a:cubicBezTo>
                  <a:cubicBezTo>
                    <a:pt x="10975" y="902"/>
                    <a:pt x="10075" y="568"/>
                    <a:pt x="9274" y="101"/>
                  </a:cubicBezTo>
                  <a:cubicBezTo>
                    <a:pt x="9141" y="34"/>
                    <a:pt x="9007" y="1"/>
                    <a:pt x="8874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137"/>
            <p:cNvSpPr/>
            <p:nvPr/>
          </p:nvSpPr>
          <p:spPr>
            <a:xfrm>
              <a:off x="4756900" y="4450175"/>
              <a:ext cx="206850" cy="119475"/>
            </a:xfrm>
            <a:custGeom>
              <a:avLst/>
              <a:gdLst/>
              <a:ahLst/>
              <a:cxnLst/>
              <a:rect l="l" t="t" r="r" b="b"/>
              <a:pathLst>
                <a:path w="8274" h="4779" extrusionOk="0">
                  <a:moveTo>
                    <a:pt x="3912" y="0"/>
                  </a:moveTo>
                  <a:cubicBezTo>
                    <a:pt x="3000" y="0"/>
                    <a:pt x="2366" y="361"/>
                    <a:pt x="1969" y="639"/>
                  </a:cubicBezTo>
                  <a:cubicBezTo>
                    <a:pt x="1135" y="1206"/>
                    <a:pt x="1" y="2407"/>
                    <a:pt x="668" y="3274"/>
                  </a:cubicBezTo>
                  <a:cubicBezTo>
                    <a:pt x="1402" y="4242"/>
                    <a:pt x="2602" y="4709"/>
                    <a:pt x="4837" y="4775"/>
                  </a:cubicBezTo>
                  <a:cubicBezTo>
                    <a:pt x="4907" y="4777"/>
                    <a:pt x="4976" y="4778"/>
                    <a:pt x="5044" y="4778"/>
                  </a:cubicBezTo>
                  <a:cubicBezTo>
                    <a:pt x="7146" y="4778"/>
                    <a:pt x="8273" y="3808"/>
                    <a:pt x="8273" y="3808"/>
                  </a:cubicBezTo>
                  <a:cubicBezTo>
                    <a:pt x="8206" y="2440"/>
                    <a:pt x="7406" y="1206"/>
                    <a:pt x="6172" y="639"/>
                  </a:cubicBezTo>
                  <a:cubicBezTo>
                    <a:pt x="5281" y="167"/>
                    <a:pt x="4532" y="0"/>
                    <a:pt x="3912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137"/>
            <p:cNvSpPr/>
            <p:nvPr/>
          </p:nvSpPr>
          <p:spPr>
            <a:xfrm>
              <a:off x="4950375" y="4328300"/>
              <a:ext cx="98425" cy="48625"/>
            </a:xfrm>
            <a:custGeom>
              <a:avLst/>
              <a:gdLst/>
              <a:ahLst/>
              <a:cxnLst/>
              <a:rect l="l" t="t" r="r" b="b"/>
              <a:pathLst>
                <a:path w="3937" h="1945" extrusionOk="0">
                  <a:moveTo>
                    <a:pt x="676" y="0"/>
                  </a:moveTo>
                  <a:cubicBezTo>
                    <a:pt x="596" y="0"/>
                    <a:pt x="515" y="4"/>
                    <a:pt x="434" y="10"/>
                  </a:cubicBezTo>
                  <a:cubicBezTo>
                    <a:pt x="134" y="177"/>
                    <a:pt x="0" y="377"/>
                    <a:pt x="67" y="544"/>
                  </a:cubicBezTo>
                  <a:cubicBezTo>
                    <a:pt x="268" y="492"/>
                    <a:pt x="470" y="470"/>
                    <a:pt x="668" y="470"/>
                  </a:cubicBezTo>
                  <a:cubicBezTo>
                    <a:pt x="2015" y="470"/>
                    <a:pt x="3233" y="1521"/>
                    <a:pt x="3436" y="1811"/>
                  </a:cubicBezTo>
                  <a:cubicBezTo>
                    <a:pt x="3503" y="1878"/>
                    <a:pt x="3570" y="1911"/>
                    <a:pt x="3636" y="1945"/>
                  </a:cubicBezTo>
                  <a:cubicBezTo>
                    <a:pt x="3703" y="1945"/>
                    <a:pt x="3736" y="1911"/>
                    <a:pt x="3803" y="1878"/>
                  </a:cubicBezTo>
                  <a:cubicBezTo>
                    <a:pt x="3903" y="1811"/>
                    <a:pt x="3937" y="1678"/>
                    <a:pt x="3870" y="1545"/>
                  </a:cubicBezTo>
                  <a:cubicBezTo>
                    <a:pt x="3585" y="1164"/>
                    <a:pt x="2215" y="0"/>
                    <a:pt x="676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137"/>
            <p:cNvSpPr/>
            <p:nvPr/>
          </p:nvSpPr>
          <p:spPr>
            <a:xfrm>
              <a:off x="4929525" y="4357725"/>
              <a:ext cx="93425" cy="48400"/>
            </a:xfrm>
            <a:custGeom>
              <a:avLst/>
              <a:gdLst/>
              <a:ahLst/>
              <a:cxnLst/>
              <a:rect l="l" t="t" r="r" b="b"/>
              <a:pathLst>
                <a:path w="3737" h="1936" extrusionOk="0">
                  <a:moveTo>
                    <a:pt x="434" y="1"/>
                  </a:moveTo>
                  <a:cubicBezTo>
                    <a:pt x="234" y="101"/>
                    <a:pt x="67" y="267"/>
                    <a:pt x="0" y="534"/>
                  </a:cubicBezTo>
                  <a:cubicBezTo>
                    <a:pt x="161" y="502"/>
                    <a:pt x="321" y="488"/>
                    <a:pt x="480" y="488"/>
                  </a:cubicBezTo>
                  <a:cubicBezTo>
                    <a:pt x="1808" y="488"/>
                    <a:pt x="3028" y="1508"/>
                    <a:pt x="3236" y="1835"/>
                  </a:cubicBezTo>
                  <a:cubicBezTo>
                    <a:pt x="3269" y="1902"/>
                    <a:pt x="3370" y="1935"/>
                    <a:pt x="3436" y="1935"/>
                  </a:cubicBezTo>
                  <a:cubicBezTo>
                    <a:pt x="3503" y="1935"/>
                    <a:pt x="3536" y="1902"/>
                    <a:pt x="3603" y="1902"/>
                  </a:cubicBezTo>
                  <a:cubicBezTo>
                    <a:pt x="3703" y="1802"/>
                    <a:pt x="3736" y="1668"/>
                    <a:pt x="3670" y="1568"/>
                  </a:cubicBezTo>
                  <a:cubicBezTo>
                    <a:pt x="2836" y="634"/>
                    <a:pt x="1668" y="67"/>
                    <a:pt x="434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137"/>
            <p:cNvSpPr/>
            <p:nvPr/>
          </p:nvSpPr>
          <p:spPr>
            <a:xfrm>
              <a:off x="4867825" y="4416050"/>
              <a:ext cx="102575" cy="48475"/>
            </a:xfrm>
            <a:custGeom>
              <a:avLst/>
              <a:gdLst/>
              <a:ahLst/>
              <a:cxnLst/>
              <a:rect l="l" t="t" r="r" b="b"/>
              <a:pathLst>
                <a:path w="4103" h="1939" extrusionOk="0">
                  <a:moveTo>
                    <a:pt x="826" y="0"/>
                  </a:moveTo>
                  <a:cubicBezTo>
                    <a:pt x="784" y="0"/>
                    <a:pt x="743" y="1"/>
                    <a:pt x="701" y="3"/>
                  </a:cubicBezTo>
                  <a:cubicBezTo>
                    <a:pt x="400" y="136"/>
                    <a:pt x="167" y="370"/>
                    <a:pt x="0" y="670"/>
                  </a:cubicBezTo>
                  <a:cubicBezTo>
                    <a:pt x="296" y="549"/>
                    <a:pt x="595" y="498"/>
                    <a:pt x="889" y="498"/>
                  </a:cubicBezTo>
                  <a:cubicBezTo>
                    <a:pt x="2215" y="498"/>
                    <a:pt x="3417" y="1537"/>
                    <a:pt x="3636" y="1837"/>
                  </a:cubicBezTo>
                  <a:cubicBezTo>
                    <a:pt x="3679" y="1902"/>
                    <a:pt x="3750" y="1939"/>
                    <a:pt x="3831" y="1939"/>
                  </a:cubicBezTo>
                  <a:cubicBezTo>
                    <a:pt x="3875" y="1939"/>
                    <a:pt x="3922" y="1928"/>
                    <a:pt x="3970" y="1904"/>
                  </a:cubicBezTo>
                  <a:cubicBezTo>
                    <a:pt x="4070" y="1837"/>
                    <a:pt x="4103" y="1670"/>
                    <a:pt x="4036" y="1570"/>
                  </a:cubicBezTo>
                  <a:cubicBezTo>
                    <a:pt x="3776" y="1181"/>
                    <a:pt x="2378" y="0"/>
                    <a:pt x="826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137"/>
            <p:cNvSpPr/>
            <p:nvPr/>
          </p:nvSpPr>
          <p:spPr>
            <a:xfrm>
              <a:off x="4901175" y="4386925"/>
              <a:ext cx="95925" cy="48375"/>
            </a:xfrm>
            <a:custGeom>
              <a:avLst/>
              <a:gdLst/>
              <a:ahLst/>
              <a:cxnLst/>
              <a:rect l="l" t="t" r="r" b="b"/>
              <a:pathLst>
                <a:path w="3837" h="1935" extrusionOk="0">
                  <a:moveTo>
                    <a:pt x="534" y="0"/>
                  </a:moveTo>
                  <a:cubicBezTo>
                    <a:pt x="301" y="100"/>
                    <a:pt x="100" y="300"/>
                    <a:pt x="0" y="534"/>
                  </a:cubicBezTo>
                  <a:cubicBezTo>
                    <a:pt x="176" y="496"/>
                    <a:pt x="352" y="478"/>
                    <a:pt x="526" y="478"/>
                  </a:cubicBezTo>
                  <a:cubicBezTo>
                    <a:pt x="1876" y="478"/>
                    <a:pt x="3129" y="1510"/>
                    <a:pt x="3336" y="1835"/>
                  </a:cubicBezTo>
                  <a:cubicBezTo>
                    <a:pt x="3369" y="1901"/>
                    <a:pt x="3469" y="1935"/>
                    <a:pt x="3536" y="1935"/>
                  </a:cubicBezTo>
                  <a:cubicBezTo>
                    <a:pt x="3603" y="1935"/>
                    <a:pt x="3636" y="1935"/>
                    <a:pt x="3703" y="1901"/>
                  </a:cubicBezTo>
                  <a:cubicBezTo>
                    <a:pt x="3803" y="1835"/>
                    <a:pt x="3836" y="1668"/>
                    <a:pt x="3770" y="1568"/>
                  </a:cubicBezTo>
                  <a:cubicBezTo>
                    <a:pt x="2936" y="634"/>
                    <a:pt x="1768" y="67"/>
                    <a:pt x="534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137"/>
            <p:cNvSpPr/>
            <p:nvPr/>
          </p:nvSpPr>
          <p:spPr>
            <a:xfrm>
              <a:off x="4674350" y="3900725"/>
              <a:ext cx="181825" cy="291550"/>
            </a:xfrm>
            <a:custGeom>
              <a:avLst/>
              <a:gdLst/>
              <a:ahLst/>
              <a:cxnLst/>
              <a:rect l="l" t="t" r="r" b="b"/>
              <a:pathLst>
                <a:path w="7273" h="11662" extrusionOk="0">
                  <a:moveTo>
                    <a:pt x="7272" y="1"/>
                  </a:moveTo>
                  <a:lnTo>
                    <a:pt x="667" y="701"/>
                  </a:lnTo>
                  <a:lnTo>
                    <a:pt x="0" y="8841"/>
                  </a:lnTo>
                  <a:cubicBezTo>
                    <a:pt x="100" y="10141"/>
                    <a:pt x="1034" y="11209"/>
                    <a:pt x="2302" y="11576"/>
                  </a:cubicBezTo>
                  <a:cubicBezTo>
                    <a:pt x="2513" y="11635"/>
                    <a:pt x="2708" y="11662"/>
                    <a:pt x="2888" y="11662"/>
                  </a:cubicBezTo>
                  <a:cubicBezTo>
                    <a:pt x="4531" y="11662"/>
                    <a:pt x="4937" y="9441"/>
                    <a:pt x="4937" y="9441"/>
                  </a:cubicBezTo>
                  <a:lnTo>
                    <a:pt x="7272" y="1"/>
                  </a:ln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137"/>
            <p:cNvSpPr/>
            <p:nvPr/>
          </p:nvSpPr>
          <p:spPr>
            <a:xfrm>
              <a:off x="4439175" y="4242650"/>
              <a:ext cx="365275" cy="165225"/>
            </a:xfrm>
            <a:custGeom>
              <a:avLst/>
              <a:gdLst/>
              <a:ahLst/>
              <a:cxnLst/>
              <a:rect l="l" t="t" r="r" b="b"/>
              <a:pathLst>
                <a:path w="14611" h="6609" extrusionOk="0">
                  <a:moveTo>
                    <a:pt x="14611" y="0"/>
                  </a:moveTo>
                  <a:lnTo>
                    <a:pt x="14611" y="0"/>
                  </a:lnTo>
                  <a:cubicBezTo>
                    <a:pt x="14610" y="0"/>
                    <a:pt x="1101" y="2836"/>
                    <a:pt x="534" y="2969"/>
                  </a:cubicBezTo>
                  <a:cubicBezTo>
                    <a:pt x="0" y="3103"/>
                    <a:pt x="0" y="4370"/>
                    <a:pt x="0" y="4370"/>
                  </a:cubicBezTo>
                  <a:cubicBezTo>
                    <a:pt x="0" y="4370"/>
                    <a:pt x="67" y="5671"/>
                    <a:pt x="2269" y="6271"/>
                  </a:cubicBezTo>
                  <a:cubicBezTo>
                    <a:pt x="3055" y="6498"/>
                    <a:pt x="3869" y="6609"/>
                    <a:pt x="4685" y="6609"/>
                  </a:cubicBezTo>
                  <a:cubicBezTo>
                    <a:pt x="5669" y="6609"/>
                    <a:pt x="6658" y="6448"/>
                    <a:pt x="7606" y="6138"/>
                  </a:cubicBezTo>
                  <a:cubicBezTo>
                    <a:pt x="8907" y="5604"/>
                    <a:pt x="10008" y="4670"/>
                    <a:pt x="10741" y="3469"/>
                  </a:cubicBezTo>
                  <a:cubicBezTo>
                    <a:pt x="11142" y="2702"/>
                    <a:pt x="11809" y="2169"/>
                    <a:pt x="12609" y="1902"/>
                  </a:cubicBezTo>
                  <a:cubicBezTo>
                    <a:pt x="13177" y="1702"/>
                    <a:pt x="14211" y="1301"/>
                    <a:pt x="14411" y="934"/>
                  </a:cubicBezTo>
                  <a:cubicBezTo>
                    <a:pt x="14511" y="634"/>
                    <a:pt x="14611" y="334"/>
                    <a:pt x="1461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137"/>
            <p:cNvSpPr/>
            <p:nvPr/>
          </p:nvSpPr>
          <p:spPr>
            <a:xfrm>
              <a:off x="4435850" y="4101700"/>
              <a:ext cx="376125" cy="282600"/>
            </a:xfrm>
            <a:custGeom>
              <a:avLst/>
              <a:gdLst/>
              <a:ahLst/>
              <a:cxnLst/>
              <a:rect l="l" t="t" r="r" b="b"/>
              <a:pathLst>
                <a:path w="15045" h="11304" extrusionOk="0">
                  <a:moveTo>
                    <a:pt x="9473" y="1"/>
                  </a:moveTo>
                  <a:cubicBezTo>
                    <a:pt x="9340" y="34"/>
                    <a:pt x="9273" y="201"/>
                    <a:pt x="9207" y="335"/>
                  </a:cubicBezTo>
                  <a:cubicBezTo>
                    <a:pt x="9107" y="635"/>
                    <a:pt x="8973" y="935"/>
                    <a:pt x="8840" y="1235"/>
                  </a:cubicBezTo>
                  <a:cubicBezTo>
                    <a:pt x="8740" y="1502"/>
                    <a:pt x="8606" y="1769"/>
                    <a:pt x="8439" y="2002"/>
                  </a:cubicBezTo>
                  <a:cubicBezTo>
                    <a:pt x="8139" y="2436"/>
                    <a:pt x="7772" y="2836"/>
                    <a:pt x="7439" y="3270"/>
                  </a:cubicBezTo>
                  <a:cubicBezTo>
                    <a:pt x="7439" y="3270"/>
                    <a:pt x="4603" y="6239"/>
                    <a:pt x="2502" y="7139"/>
                  </a:cubicBezTo>
                  <a:cubicBezTo>
                    <a:pt x="567" y="8007"/>
                    <a:pt x="0" y="8741"/>
                    <a:pt x="500" y="9608"/>
                  </a:cubicBezTo>
                  <a:cubicBezTo>
                    <a:pt x="909" y="10366"/>
                    <a:pt x="2618" y="11303"/>
                    <a:pt x="4982" y="11303"/>
                  </a:cubicBezTo>
                  <a:cubicBezTo>
                    <a:pt x="5321" y="11303"/>
                    <a:pt x="5674" y="11284"/>
                    <a:pt x="6038" y="11242"/>
                  </a:cubicBezTo>
                  <a:cubicBezTo>
                    <a:pt x="8973" y="10875"/>
                    <a:pt x="10241" y="8540"/>
                    <a:pt x="11475" y="7606"/>
                  </a:cubicBezTo>
                  <a:cubicBezTo>
                    <a:pt x="12776" y="6572"/>
                    <a:pt x="14043" y="6839"/>
                    <a:pt x="14744" y="5805"/>
                  </a:cubicBezTo>
                  <a:cubicBezTo>
                    <a:pt x="14977" y="5038"/>
                    <a:pt x="15044" y="4237"/>
                    <a:pt x="14944" y="3470"/>
                  </a:cubicBezTo>
                  <a:cubicBezTo>
                    <a:pt x="14944" y="2903"/>
                    <a:pt x="14744" y="2203"/>
                    <a:pt x="14777" y="1635"/>
                  </a:cubicBezTo>
                  <a:cubicBezTo>
                    <a:pt x="14777" y="1068"/>
                    <a:pt x="14777" y="868"/>
                    <a:pt x="14610" y="835"/>
                  </a:cubicBezTo>
                  <a:lnTo>
                    <a:pt x="14544" y="1135"/>
                  </a:lnTo>
                  <a:cubicBezTo>
                    <a:pt x="14410" y="1235"/>
                    <a:pt x="14244" y="1302"/>
                    <a:pt x="14077" y="1369"/>
                  </a:cubicBezTo>
                  <a:cubicBezTo>
                    <a:pt x="13810" y="1469"/>
                    <a:pt x="13576" y="1635"/>
                    <a:pt x="13410" y="1869"/>
                  </a:cubicBezTo>
                  <a:cubicBezTo>
                    <a:pt x="13243" y="2102"/>
                    <a:pt x="13109" y="2369"/>
                    <a:pt x="12943" y="2603"/>
                  </a:cubicBezTo>
                  <a:cubicBezTo>
                    <a:pt x="12909" y="2670"/>
                    <a:pt x="12843" y="2736"/>
                    <a:pt x="12742" y="2736"/>
                  </a:cubicBezTo>
                  <a:cubicBezTo>
                    <a:pt x="12642" y="2703"/>
                    <a:pt x="12642" y="2603"/>
                    <a:pt x="12642" y="2503"/>
                  </a:cubicBezTo>
                  <a:cubicBezTo>
                    <a:pt x="12642" y="2303"/>
                    <a:pt x="12642" y="2102"/>
                    <a:pt x="12709" y="1902"/>
                  </a:cubicBezTo>
                  <a:cubicBezTo>
                    <a:pt x="12776" y="1769"/>
                    <a:pt x="12776" y="1602"/>
                    <a:pt x="12709" y="1469"/>
                  </a:cubicBezTo>
                  <a:cubicBezTo>
                    <a:pt x="12642" y="1369"/>
                    <a:pt x="12542" y="1335"/>
                    <a:pt x="12442" y="1302"/>
                  </a:cubicBezTo>
                  <a:cubicBezTo>
                    <a:pt x="11508" y="1035"/>
                    <a:pt x="10641" y="635"/>
                    <a:pt x="9840" y="101"/>
                  </a:cubicBezTo>
                  <a:cubicBezTo>
                    <a:pt x="9740" y="34"/>
                    <a:pt x="9607" y="1"/>
                    <a:pt x="9473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137"/>
            <p:cNvSpPr/>
            <p:nvPr/>
          </p:nvSpPr>
          <p:spPr>
            <a:xfrm>
              <a:off x="4430000" y="4266125"/>
              <a:ext cx="206000" cy="121525"/>
            </a:xfrm>
            <a:custGeom>
              <a:avLst/>
              <a:gdLst/>
              <a:ahLst/>
              <a:cxnLst/>
              <a:rect l="l" t="t" r="r" b="b"/>
              <a:pathLst>
                <a:path w="8240" h="4861" extrusionOk="0">
                  <a:moveTo>
                    <a:pt x="3897" y="1"/>
                  </a:moveTo>
                  <a:cubicBezTo>
                    <a:pt x="3086" y="1"/>
                    <a:pt x="2488" y="290"/>
                    <a:pt x="2102" y="529"/>
                  </a:cubicBezTo>
                  <a:cubicBezTo>
                    <a:pt x="1268" y="1029"/>
                    <a:pt x="1" y="2130"/>
                    <a:pt x="634" y="3064"/>
                  </a:cubicBezTo>
                  <a:cubicBezTo>
                    <a:pt x="1301" y="4065"/>
                    <a:pt x="2469" y="4599"/>
                    <a:pt x="4704" y="4832"/>
                  </a:cubicBezTo>
                  <a:cubicBezTo>
                    <a:pt x="4920" y="4852"/>
                    <a:pt x="5127" y="4860"/>
                    <a:pt x="5325" y="4860"/>
                  </a:cubicBezTo>
                  <a:cubicBezTo>
                    <a:pt x="7172" y="4860"/>
                    <a:pt x="8206" y="4098"/>
                    <a:pt x="8206" y="4098"/>
                  </a:cubicBezTo>
                  <a:cubicBezTo>
                    <a:pt x="8240" y="2731"/>
                    <a:pt x="7506" y="1430"/>
                    <a:pt x="6305" y="763"/>
                  </a:cubicBezTo>
                  <a:cubicBezTo>
                    <a:pt x="5361" y="193"/>
                    <a:pt x="4559" y="1"/>
                    <a:pt x="3897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137"/>
            <p:cNvSpPr/>
            <p:nvPr/>
          </p:nvSpPr>
          <p:spPr>
            <a:xfrm>
              <a:off x="4635150" y="4151750"/>
              <a:ext cx="96750" cy="53400"/>
            </a:xfrm>
            <a:custGeom>
              <a:avLst/>
              <a:gdLst/>
              <a:ahLst/>
              <a:cxnLst/>
              <a:rect l="l" t="t" r="r" b="b"/>
              <a:pathLst>
                <a:path w="3870" h="2136" extrusionOk="0">
                  <a:moveTo>
                    <a:pt x="501" y="0"/>
                  </a:moveTo>
                  <a:cubicBezTo>
                    <a:pt x="167" y="167"/>
                    <a:pt x="0" y="334"/>
                    <a:pt x="67" y="534"/>
                  </a:cubicBezTo>
                  <a:cubicBezTo>
                    <a:pt x="220" y="505"/>
                    <a:pt x="372" y="492"/>
                    <a:pt x="522" y="492"/>
                  </a:cubicBezTo>
                  <a:cubicBezTo>
                    <a:pt x="1938" y="492"/>
                    <a:pt x="3158" y="1670"/>
                    <a:pt x="3369" y="2002"/>
                  </a:cubicBezTo>
                  <a:cubicBezTo>
                    <a:pt x="3403" y="2069"/>
                    <a:pt x="3470" y="2135"/>
                    <a:pt x="3570" y="2135"/>
                  </a:cubicBezTo>
                  <a:cubicBezTo>
                    <a:pt x="3603" y="2135"/>
                    <a:pt x="3670" y="2135"/>
                    <a:pt x="3736" y="2102"/>
                  </a:cubicBezTo>
                  <a:cubicBezTo>
                    <a:pt x="3836" y="2035"/>
                    <a:pt x="3870" y="1902"/>
                    <a:pt x="3803" y="1768"/>
                  </a:cubicBezTo>
                  <a:cubicBezTo>
                    <a:pt x="3536" y="1335"/>
                    <a:pt x="2135" y="0"/>
                    <a:pt x="501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137"/>
            <p:cNvSpPr/>
            <p:nvPr/>
          </p:nvSpPr>
          <p:spPr>
            <a:xfrm>
              <a:off x="4612625" y="4180100"/>
              <a:ext cx="90925" cy="52575"/>
            </a:xfrm>
            <a:custGeom>
              <a:avLst/>
              <a:gdLst/>
              <a:ahLst/>
              <a:cxnLst/>
              <a:rect l="l" t="t" r="r" b="b"/>
              <a:pathLst>
                <a:path w="3637" h="2103" extrusionOk="0">
                  <a:moveTo>
                    <a:pt x="468" y="1"/>
                  </a:moveTo>
                  <a:cubicBezTo>
                    <a:pt x="234" y="67"/>
                    <a:pt x="67" y="234"/>
                    <a:pt x="1" y="501"/>
                  </a:cubicBezTo>
                  <a:cubicBezTo>
                    <a:pt x="118" y="483"/>
                    <a:pt x="234" y="474"/>
                    <a:pt x="350" y="474"/>
                  </a:cubicBezTo>
                  <a:cubicBezTo>
                    <a:pt x="1718" y="474"/>
                    <a:pt x="2952" y="1664"/>
                    <a:pt x="3136" y="2002"/>
                  </a:cubicBezTo>
                  <a:cubicBezTo>
                    <a:pt x="3170" y="2069"/>
                    <a:pt x="3236" y="2102"/>
                    <a:pt x="3336" y="2102"/>
                  </a:cubicBezTo>
                  <a:cubicBezTo>
                    <a:pt x="3370" y="2102"/>
                    <a:pt x="3437" y="2102"/>
                    <a:pt x="3470" y="2069"/>
                  </a:cubicBezTo>
                  <a:cubicBezTo>
                    <a:pt x="3603" y="2002"/>
                    <a:pt x="3637" y="1869"/>
                    <a:pt x="3570" y="1735"/>
                  </a:cubicBezTo>
                  <a:cubicBezTo>
                    <a:pt x="2803" y="768"/>
                    <a:pt x="1702" y="134"/>
                    <a:pt x="468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137"/>
            <p:cNvSpPr/>
            <p:nvPr/>
          </p:nvSpPr>
          <p:spPr>
            <a:xfrm>
              <a:off x="4546750" y="4235150"/>
              <a:ext cx="101775" cy="53225"/>
            </a:xfrm>
            <a:custGeom>
              <a:avLst/>
              <a:gdLst/>
              <a:ahLst/>
              <a:cxnLst/>
              <a:rect l="l" t="t" r="r" b="b"/>
              <a:pathLst>
                <a:path w="4071" h="2129" extrusionOk="0">
                  <a:moveTo>
                    <a:pt x="734" y="0"/>
                  </a:moveTo>
                  <a:cubicBezTo>
                    <a:pt x="434" y="100"/>
                    <a:pt x="167" y="300"/>
                    <a:pt x="1" y="601"/>
                  </a:cubicBezTo>
                  <a:cubicBezTo>
                    <a:pt x="251" y="515"/>
                    <a:pt x="502" y="478"/>
                    <a:pt x="748" y="478"/>
                  </a:cubicBezTo>
                  <a:cubicBezTo>
                    <a:pt x="2137" y="478"/>
                    <a:pt x="3366" y="1661"/>
                    <a:pt x="3536" y="2002"/>
                  </a:cubicBezTo>
                  <a:cubicBezTo>
                    <a:pt x="3609" y="2074"/>
                    <a:pt x="3698" y="2128"/>
                    <a:pt x="3792" y="2128"/>
                  </a:cubicBezTo>
                  <a:cubicBezTo>
                    <a:pt x="3829" y="2128"/>
                    <a:pt x="3866" y="2120"/>
                    <a:pt x="3903" y="2102"/>
                  </a:cubicBezTo>
                  <a:cubicBezTo>
                    <a:pt x="4003" y="2035"/>
                    <a:pt x="4070" y="1868"/>
                    <a:pt x="3970" y="1768"/>
                  </a:cubicBezTo>
                  <a:cubicBezTo>
                    <a:pt x="3737" y="1334"/>
                    <a:pt x="2336" y="0"/>
                    <a:pt x="734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137"/>
            <p:cNvSpPr/>
            <p:nvPr/>
          </p:nvSpPr>
          <p:spPr>
            <a:xfrm>
              <a:off x="4582600" y="4207625"/>
              <a:ext cx="93425" cy="52550"/>
            </a:xfrm>
            <a:custGeom>
              <a:avLst/>
              <a:gdLst/>
              <a:ahLst/>
              <a:cxnLst/>
              <a:rect l="l" t="t" r="r" b="b"/>
              <a:pathLst>
                <a:path w="3737" h="2102" extrusionOk="0">
                  <a:moveTo>
                    <a:pt x="568" y="0"/>
                  </a:moveTo>
                  <a:cubicBezTo>
                    <a:pt x="301" y="67"/>
                    <a:pt x="101" y="234"/>
                    <a:pt x="1" y="501"/>
                  </a:cubicBezTo>
                  <a:cubicBezTo>
                    <a:pt x="136" y="478"/>
                    <a:pt x="270" y="467"/>
                    <a:pt x="402" y="467"/>
                  </a:cubicBezTo>
                  <a:cubicBezTo>
                    <a:pt x="1806" y="467"/>
                    <a:pt x="3023" y="1666"/>
                    <a:pt x="3237" y="2002"/>
                  </a:cubicBezTo>
                  <a:cubicBezTo>
                    <a:pt x="3270" y="2068"/>
                    <a:pt x="3337" y="2102"/>
                    <a:pt x="3403" y="2102"/>
                  </a:cubicBezTo>
                  <a:cubicBezTo>
                    <a:pt x="3470" y="2102"/>
                    <a:pt x="3537" y="2102"/>
                    <a:pt x="3570" y="2068"/>
                  </a:cubicBezTo>
                  <a:cubicBezTo>
                    <a:pt x="3704" y="2002"/>
                    <a:pt x="3737" y="1868"/>
                    <a:pt x="3670" y="1768"/>
                  </a:cubicBezTo>
                  <a:cubicBezTo>
                    <a:pt x="2903" y="768"/>
                    <a:pt x="1802" y="134"/>
                    <a:pt x="568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137"/>
            <p:cNvSpPr/>
            <p:nvPr/>
          </p:nvSpPr>
          <p:spPr>
            <a:xfrm>
              <a:off x="4679350" y="2984250"/>
              <a:ext cx="839775" cy="1074775"/>
            </a:xfrm>
            <a:custGeom>
              <a:avLst/>
              <a:gdLst/>
              <a:ahLst/>
              <a:cxnLst/>
              <a:rect l="l" t="t" r="r" b="b"/>
              <a:pathLst>
                <a:path w="33591" h="42991" extrusionOk="0">
                  <a:moveTo>
                    <a:pt x="32991" y="0"/>
                  </a:moveTo>
                  <a:lnTo>
                    <a:pt x="25218" y="5071"/>
                  </a:lnTo>
                  <a:cubicBezTo>
                    <a:pt x="21549" y="7372"/>
                    <a:pt x="19748" y="8440"/>
                    <a:pt x="16545" y="10141"/>
                  </a:cubicBezTo>
                  <a:cubicBezTo>
                    <a:pt x="13343" y="11842"/>
                    <a:pt x="3903" y="16078"/>
                    <a:pt x="2802" y="18847"/>
                  </a:cubicBezTo>
                  <a:cubicBezTo>
                    <a:pt x="1702" y="21616"/>
                    <a:pt x="0" y="41730"/>
                    <a:pt x="0" y="41730"/>
                  </a:cubicBezTo>
                  <a:cubicBezTo>
                    <a:pt x="1215" y="42459"/>
                    <a:pt x="3062" y="42991"/>
                    <a:pt x="4554" y="42991"/>
                  </a:cubicBezTo>
                  <a:cubicBezTo>
                    <a:pt x="4906" y="42991"/>
                    <a:pt x="5238" y="42961"/>
                    <a:pt x="5538" y="42898"/>
                  </a:cubicBezTo>
                  <a:cubicBezTo>
                    <a:pt x="5538" y="42898"/>
                    <a:pt x="7239" y="37961"/>
                    <a:pt x="7906" y="36226"/>
                  </a:cubicBezTo>
                  <a:cubicBezTo>
                    <a:pt x="9374" y="32323"/>
                    <a:pt x="10141" y="30789"/>
                    <a:pt x="10575" y="27320"/>
                  </a:cubicBezTo>
                  <a:cubicBezTo>
                    <a:pt x="10841" y="24918"/>
                    <a:pt x="11142" y="24418"/>
                    <a:pt x="12576" y="23784"/>
                  </a:cubicBezTo>
                  <a:cubicBezTo>
                    <a:pt x="13710" y="23284"/>
                    <a:pt x="19581" y="21349"/>
                    <a:pt x="23484" y="19314"/>
                  </a:cubicBezTo>
                  <a:cubicBezTo>
                    <a:pt x="28220" y="16879"/>
                    <a:pt x="31056" y="11709"/>
                    <a:pt x="32323" y="8440"/>
                  </a:cubicBezTo>
                  <a:cubicBezTo>
                    <a:pt x="33591" y="5171"/>
                    <a:pt x="33458" y="3303"/>
                    <a:pt x="32991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137"/>
            <p:cNvSpPr/>
            <p:nvPr/>
          </p:nvSpPr>
          <p:spPr>
            <a:xfrm>
              <a:off x="4905350" y="3236100"/>
              <a:ext cx="388625" cy="581275"/>
            </a:xfrm>
            <a:custGeom>
              <a:avLst/>
              <a:gdLst/>
              <a:ahLst/>
              <a:cxnLst/>
              <a:rect l="l" t="t" r="r" b="b"/>
              <a:pathLst>
                <a:path w="15545" h="23251" extrusionOk="0">
                  <a:moveTo>
                    <a:pt x="12609" y="0"/>
                  </a:moveTo>
                  <a:lnTo>
                    <a:pt x="12609" y="0"/>
                  </a:lnTo>
                  <a:cubicBezTo>
                    <a:pt x="12609" y="1"/>
                    <a:pt x="12109" y="2736"/>
                    <a:pt x="13510" y="4503"/>
                  </a:cubicBezTo>
                  <a:lnTo>
                    <a:pt x="5170" y="11108"/>
                  </a:lnTo>
                  <a:cubicBezTo>
                    <a:pt x="5170" y="11108"/>
                    <a:pt x="1835" y="12676"/>
                    <a:pt x="1468" y="13543"/>
                  </a:cubicBezTo>
                  <a:cubicBezTo>
                    <a:pt x="1101" y="14377"/>
                    <a:pt x="1201" y="16112"/>
                    <a:pt x="834" y="18680"/>
                  </a:cubicBezTo>
                  <a:cubicBezTo>
                    <a:pt x="767" y="19214"/>
                    <a:pt x="234" y="22350"/>
                    <a:pt x="0" y="23250"/>
                  </a:cubicBezTo>
                  <a:cubicBezTo>
                    <a:pt x="767" y="21315"/>
                    <a:pt x="1301" y="19314"/>
                    <a:pt x="1535" y="17246"/>
                  </a:cubicBezTo>
                  <a:cubicBezTo>
                    <a:pt x="1801" y="14844"/>
                    <a:pt x="2102" y="14344"/>
                    <a:pt x="3536" y="13710"/>
                  </a:cubicBezTo>
                  <a:cubicBezTo>
                    <a:pt x="4003" y="13510"/>
                    <a:pt x="5204" y="13110"/>
                    <a:pt x="6738" y="12509"/>
                  </a:cubicBezTo>
                  <a:cubicBezTo>
                    <a:pt x="7239" y="12075"/>
                    <a:pt x="13977" y="6105"/>
                    <a:pt x="15545" y="4937"/>
                  </a:cubicBezTo>
                  <a:cubicBezTo>
                    <a:pt x="13843" y="3870"/>
                    <a:pt x="12743" y="2035"/>
                    <a:pt x="1260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137"/>
            <p:cNvSpPr/>
            <p:nvPr/>
          </p:nvSpPr>
          <p:spPr>
            <a:xfrm>
              <a:off x="5293125" y="3231100"/>
              <a:ext cx="55900" cy="88400"/>
            </a:xfrm>
            <a:custGeom>
              <a:avLst/>
              <a:gdLst/>
              <a:ahLst/>
              <a:cxnLst/>
              <a:rect l="l" t="t" r="r" b="b"/>
              <a:pathLst>
                <a:path w="2236" h="3536" extrusionOk="0">
                  <a:moveTo>
                    <a:pt x="0" y="0"/>
                  </a:moveTo>
                  <a:lnTo>
                    <a:pt x="0" y="0"/>
                  </a:lnTo>
                  <a:cubicBezTo>
                    <a:pt x="267" y="1301"/>
                    <a:pt x="801" y="2502"/>
                    <a:pt x="1568" y="3536"/>
                  </a:cubicBezTo>
                  <a:lnTo>
                    <a:pt x="2235" y="3002"/>
                  </a:lnTo>
                  <a:cubicBezTo>
                    <a:pt x="1435" y="2068"/>
                    <a:pt x="667" y="1067"/>
                    <a:pt x="0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137"/>
            <p:cNvSpPr/>
            <p:nvPr/>
          </p:nvSpPr>
          <p:spPr>
            <a:xfrm>
              <a:off x="4970375" y="3111000"/>
              <a:ext cx="772250" cy="1126325"/>
            </a:xfrm>
            <a:custGeom>
              <a:avLst/>
              <a:gdLst/>
              <a:ahLst/>
              <a:cxnLst/>
              <a:rect l="l" t="t" r="r" b="b"/>
              <a:pathLst>
                <a:path w="30890" h="45053" extrusionOk="0">
                  <a:moveTo>
                    <a:pt x="13577" y="1"/>
                  </a:moveTo>
                  <a:lnTo>
                    <a:pt x="13577" y="1"/>
                  </a:lnTo>
                  <a:cubicBezTo>
                    <a:pt x="14244" y="3303"/>
                    <a:pt x="15178" y="7806"/>
                    <a:pt x="15178" y="7806"/>
                  </a:cubicBezTo>
                  <a:cubicBezTo>
                    <a:pt x="15178" y="7806"/>
                    <a:pt x="2203" y="16946"/>
                    <a:pt x="1102" y="19715"/>
                  </a:cubicBezTo>
                  <a:cubicBezTo>
                    <a:pt x="1" y="22483"/>
                    <a:pt x="668" y="43799"/>
                    <a:pt x="668" y="43799"/>
                  </a:cubicBezTo>
                  <a:cubicBezTo>
                    <a:pt x="1635" y="44780"/>
                    <a:pt x="2900" y="45052"/>
                    <a:pt x="4006" y="45052"/>
                  </a:cubicBezTo>
                  <a:cubicBezTo>
                    <a:pt x="5379" y="45052"/>
                    <a:pt x="6506" y="44633"/>
                    <a:pt x="6506" y="44633"/>
                  </a:cubicBezTo>
                  <a:cubicBezTo>
                    <a:pt x="7473" y="39562"/>
                    <a:pt x="9174" y="33558"/>
                    <a:pt x="9441" y="28187"/>
                  </a:cubicBezTo>
                  <a:cubicBezTo>
                    <a:pt x="9508" y="26586"/>
                    <a:pt x="9841" y="25986"/>
                    <a:pt x="11076" y="25285"/>
                  </a:cubicBezTo>
                  <a:cubicBezTo>
                    <a:pt x="12143" y="24685"/>
                    <a:pt x="15946" y="22183"/>
                    <a:pt x="19848" y="20148"/>
                  </a:cubicBezTo>
                  <a:cubicBezTo>
                    <a:pt x="24552" y="17713"/>
                    <a:pt x="26120" y="16612"/>
                    <a:pt x="27921" y="14744"/>
                  </a:cubicBezTo>
                  <a:cubicBezTo>
                    <a:pt x="29088" y="13510"/>
                    <a:pt x="30256" y="11475"/>
                    <a:pt x="30890" y="7373"/>
                  </a:cubicBezTo>
                  <a:lnTo>
                    <a:pt x="13577" y="1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137"/>
            <p:cNvSpPr/>
            <p:nvPr/>
          </p:nvSpPr>
          <p:spPr>
            <a:xfrm>
              <a:off x="5159700" y="2592925"/>
              <a:ext cx="278550" cy="473900"/>
            </a:xfrm>
            <a:custGeom>
              <a:avLst/>
              <a:gdLst/>
              <a:ahLst/>
              <a:cxnLst/>
              <a:rect l="l" t="t" r="r" b="b"/>
              <a:pathLst>
                <a:path w="11142" h="18956" extrusionOk="0">
                  <a:moveTo>
                    <a:pt x="10201" y="1"/>
                  </a:moveTo>
                  <a:cubicBezTo>
                    <a:pt x="8532" y="1"/>
                    <a:pt x="6824" y="410"/>
                    <a:pt x="5871" y="1643"/>
                  </a:cubicBezTo>
                  <a:cubicBezTo>
                    <a:pt x="4336" y="3578"/>
                    <a:pt x="1268" y="11484"/>
                    <a:pt x="267" y="15420"/>
                  </a:cubicBezTo>
                  <a:cubicBezTo>
                    <a:pt x="0" y="16521"/>
                    <a:pt x="5004" y="18956"/>
                    <a:pt x="5004" y="18956"/>
                  </a:cubicBezTo>
                  <a:lnTo>
                    <a:pt x="8173" y="11884"/>
                  </a:lnTo>
                  <a:lnTo>
                    <a:pt x="11141" y="42"/>
                  </a:lnTo>
                  <a:cubicBezTo>
                    <a:pt x="10833" y="16"/>
                    <a:pt x="10517" y="1"/>
                    <a:pt x="10201" y="1"/>
                  </a:cubicBezTo>
                  <a:close/>
                </a:path>
              </a:pathLst>
            </a:custGeom>
            <a:solidFill>
              <a:srgbClr val="F2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137"/>
            <p:cNvSpPr/>
            <p:nvPr/>
          </p:nvSpPr>
          <p:spPr>
            <a:xfrm>
              <a:off x="5201375" y="2591675"/>
              <a:ext cx="228525" cy="338400"/>
            </a:xfrm>
            <a:custGeom>
              <a:avLst/>
              <a:gdLst/>
              <a:ahLst/>
              <a:cxnLst/>
              <a:rect l="l" t="t" r="r" b="b"/>
              <a:pathLst>
                <a:path w="9141" h="13536" extrusionOk="0">
                  <a:moveTo>
                    <a:pt x="8359" y="0"/>
                  </a:moveTo>
                  <a:cubicBezTo>
                    <a:pt x="6605" y="0"/>
                    <a:pt x="5346" y="409"/>
                    <a:pt x="4471" y="1226"/>
                  </a:cubicBezTo>
                  <a:cubicBezTo>
                    <a:pt x="3470" y="2194"/>
                    <a:pt x="2369" y="4595"/>
                    <a:pt x="1802" y="5996"/>
                  </a:cubicBezTo>
                  <a:cubicBezTo>
                    <a:pt x="1235" y="7397"/>
                    <a:pt x="1" y="10867"/>
                    <a:pt x="1" y="10867"/>
                  </a:cubicBezTo>
                  <a:cubicBezTo>
                    <a:pt x="1" y="10867"/>
                    <a:pt x="1535" y="12935"/>
                    <a:pt x="5672" y="13535"/>
                  </a:cubicBezTo>
                  <a:cubicBezTo>
                    <a:pt x="6906" y="9532"/>
                    <a:pt x="9141" y="25"/>
                    <a:pt x="9141" y="25"/>
                  </a:cubicBezTo>
                  <a:cubicBezTo>
                    <a:pt x="8870" y="9"/>
                    <a:pt x="8609" y="0"/>
                    <a:pt x="8359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137"/>
            <p:cNvSpPr/>
            <p:nvPr/>
          </p:nvSpPr>
          <p:spPr>
            <a:xfrm>
              <a:off x="5252250" y="2592300"/>
              <a:ext cx="559600" cy="761100"/>
            </a:xfrm>
            <a:custGeom>
              <a:avLst/>
              <a:gdLst/>
              <a:ahLst/>
              <a:cxnLst/>
              <a:rect l="l" t="t" r="r" b="b"/>
              <a:pathLst>
                <a:path w="22384" h="30444" extrusionOk="0">
                  <a:moveTo>
                    <a:pt x="7106" y="0"/>
                  </a:moveTo>
                  <a:cubicBezTo>
                    <a:pt x="5304" y="334"/>
                    <a:pt x="3637" y="2836"/>
                    <a:pt x="3203" y="6605"/>
                  </a:cubicBezTo>
                  <a:cubicBezTo>
                    <a:pt x="3003" y="8506"/>
                    <a:pt x="2536" y="13710"/>
                    <a:pt x="2402" y="16946"/>
                  </a:cubicBezTo>
                  <a:cubicBezTo>
                    <a:pt x="1769" y="18881"/>
                    <a:pt x="1" y="21516"/>
                    <a:pt x="1" y="21516"/>
                  </a:cubicBezTo>
                  <a:cubicBezTo>
                    <a:pt x="884" y="26657"/>
                    <a:pt x="9398" y="30444"/>
                    <a:pt x="15449" y="30444"/>
                  </a:cubicBezTo>
                  <a:cubicBezTo>
                    <a:pt x="16937" y="30444"/>
                    <a:pt x="18275" y="30215"/>
                    <a:pt x="19314" y="29722"/>
                  </a:cubicBezTo>
                  <a:cubicBezTo>
                    <a:pt x="22350" y="18347"/>
                    <a:pt x="22383" y="5638"/>
                    <a:pt x="22217" y="3970"/>
                  </a:cubicBezTo>
                  <a:cubicBezTo>
                    <a:pt x="22083" y="2936"/>
                    <a:pt x="16613" y="768"/>
                    <a:pt x="16613" y="768"/>
                  </a:cubicBezTo>
                  <a:lnTo>
                    <a:pt x="13210" y="67"/>
                  </a:lnTo>
                  <a:lnTo>
                    <a:pt x="7106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137"/>
            <p:cNvSpPr/>
            <p:nvPr/>
          </p:nvSpPr>
          <p:spPr>
            <a:xfrm>
              <a:off x="5604175" y="2212850"/>
              <a:ext cx="150975" cy="314425"/>
            </a:xfrm>
            <a:custGeom>
              <a:avLst/>
              <a:gdLst/>
              <a:ahLst/>
              <a:cxnLst/>
              <a:rect l="l" t="t" r="r" b="b"/>
              <a:pathLst>
                <a:path w="6039" h="12577" extrusionOk="0">
                  <a:moveTo>
                    <a:pt x="3369" y="1"/>
                  </a:moveTo>
                  <a:lnTo>
                    <a:pt x="234" y="2636"/>
                  </a:lnTo>
                  <a:cubicBezTo>
                    <a:pt x="234" y="2636"/>
                    <a:pt x="0" y="3237"/>
                    <a:pt x="301" y="5138"/>
                  </a:cubicBezTo>
                  <a:cubicBezTo>
                    <a:pt x="640" y="7317"/>
                    <a:pt x="1699" y="7616"/>
                    <a:pt x="2254" y="7616"/>
                  </a:cubicBezTo>
                  <a:cubicBezTo>
                    <a:pt x="2464" y="7616"/>
                    <a:pt x="2602" y="7573"/>
                    <a:pt x="2602" y="7573"/>
                  </a:cubicBezTo>
                  <a:lnTo>
                    <a:pt x="2602" y="7573"/>
                  </a:lnTo>
                  <a:lnTo>
                    <a:pt x="2536" y="9641"/>
                  </a:lnTo>
                  <a:lnTo>
                    <a:pt x="2469" y="12577"/>
                  </a:lnTo>
                  <a:cubicBezTo>
                    <a:pt x="2936" y="12443"/>
                    <a:pt x="3336" y="12110"/>
                    <a:pt x="3570" y="11709"/>
                  </a:cubicBezTo>
                  <a:cubicBezTo>
                    <a:pt x="4237" y="10175"/>
                    <a:pt x="4737" y="8607"/>
                    <a:pt x="5071" y="7006"/>
                  </a:cubicBezTo>
                  <a:cubicBezTo>
                    <a:pt x="5671" y="4504"/>
                    <a:pt x="6038" y="2636"/>
                    <a:pt x="5604" y="1669"/>
                  </a:cubicBezTo>
                  <a:cubicBezTo>
                    <a:pt x="5171" y="768"/>
                    <a:pt x="4337" y="134"/>
                    <a:pt x="336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137"/>
            <p:cNvSpPr/>
            <p:nvPr/>
          </p:nvSpPr>
          <p:spPr>
            <a:xfrm>
              <a:off x="5309800" y="2156150"/>
              <a:ext cx="322750" cy="276350"/>
            </a:xfrm>
            <a:custGeom>
              <a:avLst/>
              <a:gdLst/>
              <a:ahLst/>
              <a:cxnLst/>
              <a:rect l="l" t="t" r="r" b="b"/>
              <a:pathLst>
                <a:path w="12910" h="11054" extrusionOk="0">
                  <a:moveTo>
                    <a:pt x="7339" y="1"/>
                  </a:moveTo>
                  <a:cubicBezTo>
                    <a:pt x="2435" y="34"/>
                    <a:pt x="0" y="5972"/>
                    <a:pt x="3503" y="9441"/>
                  </a:cubicBezTo>
                  <a:cubicBezTo>
                    <a:pt x="4618" y="10556"/>
                    <a:pt x="5988" y="11054"/>
                    <a:pt x="7333" y="11054"/>
                  </a:cubicBezTo>
                  <a:cubicBezTo>
                    <a:pt x="10175" y="11054"/>
                    <a:pt x="12910" y="8832"/>
                    <a:pt x="12910" y="5505"/>
                  </a:cubicBezTo>
                  <a:cubicBezTo>
                    <a:pt x="12876" y="2436"/>
                    <a:pt x="10408" y="1"/>
                    <a:pt x="733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137"/>
            <p:cNvSpPr/>
            <p:nvPr/>
          </p:nvSpPr>
          <p:spPr>
            <a:xfrm>
              <a:off x="5364000" y="2224400"/>
              <a:ext cx="409475" cy="455275"/>
            </a:xfrm>
            <a:custGeom>
              <a:avLst/>
              <a:gdLst/>
              <a:ahLst/>
              <a:cxnLst/>
              <a:rect l="l" t="t" r="r" b="b"/>
              <a:pathLst>
                <a:path w="16379" h="18211" extrusionOk="0">
                  <a:moveTo>
                    <a:pt x="3427" y="1"/>
                  </a:moveTo>
                  <a:cubicBezTo>
                    <a:pt x="2553" y="1"/>
                    <a:pt x="1822" y="183"/>
                    <a:pt x="1335" y="573"/>
                  </a:cubicBezTo>
                  <a:cubicBezTo>
                    <a:pt x="201" y="4176"/>
                    <a:pt x="1" y="8178"/>
                    <a:pt x="935" y="11181"/>
                  </a:cubicBezTo>
                  <a:cubicBezTo>
                    <a:pt x="1402" y="12748"/>
                    <a:pt x="2169" y="13516"/>
                    <a:pt x="3169" y="13682"/>
                  </a:cubicBezTo>
                  <a:cubicBezTo>
                    <a:pt x="3573" y="13754"/>
                    <a:pt x="3989" y="13789"/>
                    <a:pt x="4407" y="13789"/>
                  </a:cubicBezTo>
                  <a:cubicBezTo>
                    <a:pt x="4956" y="13789"/>
                    <a:pt x="5508" y="13729"/>
                    <a:pt x="6038" y="13616"/>
                  </a:cubicBezTo>
                  <a:lnTo>
                    <a:pt x="6038" y="15650"/>
                  </a:lnTo>
                  <a:cubicBezTo>
                    <a:pt x="4587" y="17181"/>
                    <a:pt x="6121" y="18211"/>
                    <a:pt x="7816" y="18211"/>
                  </a:cubicBezTo>
                  <a:cubicBezTo>
                    <a:pt x="8263" y="18211"/>
                    <a:pt x="8722" y="18139"/>
                    <a:pt x="9140" y="17985"/>
                  </a:cubicBezTo>
                  <a:cubicBezTo>
                    <a:pt x="11642" y="17085"/>
                    <a:pt x="12042" y="15817"/>
                    <a:pt x="12042" y="15817"/>
                  </a:cubicBezTo>
                  <a:lnTo>
                    <a:pt x="12143" y="9146"/>
                  </a:lnTo>
                  <a:cubicBezTo>
                    <a:pt x="12143" y="9146"/>
                    <a:pt x="12581" y="10133"/>
                    <a:pt x="13547" y="10133"/>
                  </a:cubicBezTo>
                  <a:cubicBezTo>
                    <a:pt x="13773" y="10133"/>
                    <a:pt x="14027" y="10079"/>
                    <a:pt x="14311" y="9946"/>
                  </a:cubicBezTo>
                  <a:cubicBezTo>
                    <a:pt x="15311" y="9479"/>
                    <a:pt x="16379" y="7344"/>
                    <a:pt x="15445" y="6044"/>
                  </a:cubicBezTo>
                  <a:cubicBezTo>
                    <a:pt x="15111" y="5473"/>
                    <a:pt x="14533" y="5181"/>
                    <a:pt x="13944" y="5181"/>
                  </a:cubicBezTo>
                  <a:cubicBezTo>
                    <a:pt x="13534" y="5181"/>
                    <a:pt x="13119" y="5322"/>
                    <a:pt x="12776" y="5610"/>
                  </a:cubicBezTo>
                  <a:cubicBezTo>
                    <a:pt x="12402" y="6016"/>
                    <a:pt x="12114" y="6890"/>
                    <a:pt x="11641" y="6890"/>
                  </a:cubicBezTo>
                  <a:cubicBezTo>
                    <a:pt x="11609" y="6890"/>
                    <a:pt x="11576" y="6886"/>
                    <a:pt x="11542" y="6877"/>
                  </a:cubicBezTo>
                  <a:cubicBezTo>
                    <a:pt x="10908" y="6711"/>
                    <a:pt x="9974" y="6310"/>
                    <a:pt x="9874" y="2141"/>
                  </a:cubicBezTo>
                  <a:cubicBezTo>
                    <a:pt x="7689" y="789"/>
                    <a:pt x="5246" y="1"/>
                    <a:pt x="3427" y="1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137"/>
            <p:cNvSpPr/>
            <p:nvPr/>
          </p:nvSpPr>
          <p:spPr>
            <a:xfrm>
              <a:off x="5470750" y="2466375"/>
              <a:ext cx="70075" cy="42575"/>
            </a:xfrm>
            <a:custGeom>
              <a:avLst/>
              <a:gdLst/>
              <a:ahLst/>
              <a:cxnLst/>
              <a:rect l="l" t="t" r="r" b="b"/>
              <a:pathLst>
                <a:path w="2803" h="1703" extrusionOk="0">
                  <a:moveTo>
                    <a:pt x="2669" y="0"/>
                  </a:moveTo>
                  <a:lnTo>
                    <a:pt x="0" y="634"/>
                  </a:lnTo>
                  <a:cubicBezTo>
                    <a:pt x="144" y="1268"/>
                    <a:pt x="686" y="1702"/>
                    <a:pt x="1303" y="1702"/>
                  </a:cubicBezTo>
                  <a:cubicBezTo>
                    <a:pt x="1401" y="1702"/>
                    <a:pt x="1501" y="1691"/>
                    <a:pt x="1601" y="1668"/>
                  </a:cubicBezTo>
                  <a:cubicBezTo>
                    <a:pt x="2335" y="1468"/>
                    <a:pt x="2802" y="734"/>
                    <a:pt x="2669" y="0"/>
                  </a:cubicBezTo>
                  <a:close/>
                </a:path>
              </a:pathLst>
            </a:custGeom>
            <a:solidFill>
              <a:srgbClr val="B166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137"/>
            <p:cNvSpPr/>
            <p:nvPr/>
          </p:nvSpPr>
          <p:spPr>
            <a:xfrm>
              <a:off x="5487425" y="2481875"/>
              <a:ext cx="46725" cy="27025"/>
            </a:xfrm>
            <a:custGeom>
              <a:avLst/>
              <a:gdLst/>
              <a:ahLst/>
              <a:cxnLst/>
              <a:rect l="l" t="t" r="r" b="b"/>
              <a:pathLst>
                <a:path w="1869" h="1081" extrusionOk="0">
                  <a:moveTo>
                    <a:pt x="1114" y="1"/>
                  </a:moveTo>
                  <a:cubicBezTo>
                    <a:pt x="601" y="1"/>
                    <a:pt x="111" y="341"/>
                    <a:pt x="0" y="915"/>
                  </a:cubicBezTo>
                  <a:cubicBezTo>
                    <a:pt x="206" y="1029"/>
                    <a:pt x="426" y="1081"/>
                    <a:pt x="641" y="1081"/>
                  </a:cubicBezTo>
                  <a:cubicBezTo>
                    <a:pt x="741" y="1081"/>
                    <a:pt x="839" y="1069"/>
                    <a:pt x="934" y="1048"/>
                  </a:cubicBezTo>
                  <a:cubicBezTo>
                    <a:pt x="1335" y="948"/>
                    <a:pt x="1702" y="648"/>
                    <a:pt x="1868" y="281"/>
                  </a:cubicBezTo>
                  <a:cubicBezTo>
                    <a:pt x="1643" y="89"/>
                    <a:pt x="1375" y="1"/>
                    <a:pt x="1114" y="1"/>
                  </a:cubicBezTo>
                  <a:close/>
                </a:path>
              </a:pathLst>
            </a:custGeom>
            <a:solidFill>
              <a:srgbClr val="F2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137"/>
            <p:cNvSpPr/>
            <p:nvPr/>
          </p:nvSpPr>
          <p:spPr>
            <a:xfrm>
              <a:off x="5360675" y="2094350"/>
              <a:ext cx="344425" cy="195925"/>
            </a:xfrm>
            <a:custGeom>
              <a:avLst/>
              <a:gdLst/>
              <a:ahLst/>
              <a:cxnLst/>
              <a:rect l="l" t="t" r="r" b="b"/>
              <a:pathLst>
                <a:path w="13777" h="7837" extrusionOk="0">
                  <a:moveTo>
                    <a:pt x="2454" y="0"/>
                  </a:moveTo>
                  <a:cubicBezTo>
                    <a:pt x="2437" y="0"/>
                    <a:pt x="2419" y="2"/>
                    <a:pt x="2402" y="4"/>
                  </a:cubicBezTo>
                  <a:cubicBezTo>
                    <a:pt x="2002" y="104"/>
                    <a:pt x="1901" y="871"/>
                    <a:pt x="1835" y="1205"/>
                  </a:cubicBezTo>
                  <a:cubicBezTo>
                    <a:pt x="1735" y="1772"/>
                    <a:pt x="1768" y="2339"/>
                    <a:pt x="1868" y="2873"/>
                  </a:cubicBezTo>
                  <a:cubicBezTo>
                    <a:pt x="1434" y="2639"/>
                    <a:pt x="1034" y="2373"/>
                    <a:pt x="667" y="2072"/>
                  </a:cubicBezTo>
                  <a:cubicBezTo>
                    <a:pt x="601" y="2006"/>
                    <a:pt x="534" y="2006"/>
                    <a:pt x="467" y="2006"/>
                  </a:cubicBezTo>
                  <a:cubicBezTo>
                    <a:pt x="400" y="2006"/>
                    <a:pt x="300" y="2072"/>
                    <a:pt x="267" y="2139"/>
                  </a:cubicBezTo>
                  <a:cubicBezTo>
                    <a:pt x="67" y="2539"/>
                    <a:pt x="0" y="3006"/>
                    <a:pt x="67" y="3473"/>
                  </a:cubicBezTo>
                  <a:cubicBezTo>
                    <a:pt x="200" y="4207"/>
                    <a:pt x="467" y="4908"/>
                    <a:pt x="901" y="5508"/>
                  </a:cubicBezTo>
                  <a:cubicBezTo>
                    <a:pt x="2364" y="7323"/>
                    <a:pt x="4593" y="7836"/>
                    <a:pt x="6558" y="7836"/>
                  </a:cubicBezTo>
                  <a:cubicBezTo>
                    <a:pt x="7952" y="7836"/>
                    <a:pt x="9213" y="7578"/>
                    <a:pt x="9974" y="7343"/>
                  </a:cubicBezTo>
                  <a:cubicBezTo>
                    <a:pt x="11075" y="6842"/>
                    <a:pt x="12109" y="6242"/>
                    <a:pt x="13076" y="5541"/>
                  </a:cubicBezTo>
                  <a:cubicBezTo>
                    <a:pt x="13777" y="5008"/>
                    <a:pt x="13710" y="4241"/>
                    <a:pt x="13343" y="3507"/>
                  </a:cubicBezTo>
                  <a:cubicBezTo>
                    <a:pt x="12576" y="1872"/>
                    <a:pt x="10574" y="1205"/>
                    <a:pt x="8906" y="1172"/>
                  </a:cubicBezTo>
                  <a:cubicBezTo>
                    <a:pt x="8860" y="1171"/>
                    <a:pt x="8814" y="1171"/>
                    <a:pt x="8767" y="1171"/>
                  </a:cubicBezTo>
                  <a:cubicBezTo>
                    <a:pt x="7829" y="1171"/>
                    <a:pt x="6873" y="1318"/>
                    <a:pt x="5954" y="1318"/>
                  </a:cubicBezTo>
                  <a:cubicBezTo>
                    <a:pt x="4919" y="1318"/>
                    <a:pt x="3932" y="1131"/>
                    <a:pt x="3069" y="338"/>
                  </a:cubicBezTo>
                  <a:cubicBezTo>
                    <a:pt x="2884" y="183"/>
                    <a:pt x="2670" y="0"/>
                    <a:pt x="245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137"/>
            <p:cNvSpPr/>
            <p:nvPr/>
          </p:nvSpPr>
          <p:spPr>
            <a:xfrm>
              <a:off x="5514100" y="2490550"/>
              <a:ext cx="127625" cy="95100"/>
            </a:xfrm>
            <a:custGeom>
              <a:avLst/>
              <a:gdLst/>
              <a:ahLst/>
              <a:cxnLst/>
              <a:rect l="l" t="t" r="r" b="b"/>
              <a:pathLst>
                <a:path w="5105" h="3804" extrusionOk="0">
                  <a:moveTo>
                    <a:pt x="5104" y="1"/>
                  </a:moveTo>
                  <a:lnTo>
                    <a:pt x="5104" y="1"/>
                  </a:lnTo>
                  <a:cubicBezTo>
                    <a:pt x="4704" y="668"/>
                    <a:pt x="4170" y="1268"/>
                    <a:pt x="3503" y="1702"/>
                  </a:cubicBezTo>
                  <a:cubicBezTo>
                    <a:pt x="2503" y="2369"/>
                    <a:pt x="1" y="3003"/>
                    <a:pt x="1" y="3003"/>
                  </a:cubicBezTo>
                  <a:lnTo>
                    <a:pt x="1" y="3804"/>
                  </a:lnTo>
                  <a:cubicBezTo>
                    <a:pt x="1" y="3804"/>
                    <a:pt x="2936" y="3470"/>
                    <a:pt x="4137" y="2169"/>
                  </a:cubicBezTo>
                  <a:cubicBezTo>
                    <a:pt x="4838" y="1435"/>
                    <a:pt x="5104" y="1"/>
                    <a:pt x="5104" y="1"/>
                  </a:cubicBezTo>
                  <a:close/>
                </a:path>
              </a:pathLst>
            </a:custGeom>
            <a:solidFill>
              <a:srgbClr val="F2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137"/>
            <p:cNvSpPr/>
            <p:nvPr/>
          </p:nvSpPr>
          <p:spPr>
            <a:xfrm>
              <a:off x="5515775" y="2368800"/>
              <a:ext cx="35050" cy="30325"/>
            </a:xfrm>
            <a:custGeom>
              <a:avLst/>
              <a:gdLst/>
              <a:ahLst/>
              <a:cxnLst/>
              <a:rect l="l" t="t" r="r" b="b"/>
              <a:pathLst>
                <a:path w="1402" h="1213" extrusionOk="0">
                  <a:moveTo>
                    <a:pt x="601" y="1"/>
                  </a:moveTo>
                  <a:cubicBezTo>
                    <a:pt x="267" y="1"/>
                    <a:pt x="1" y="301"/>
                    <a:pt x="1" y="634"/>
                  </a:cubicBezTo>
                  <a:cubicBezTo>
                    <a:pt x="1" y="990"/>
                    <a:pt x="297" y="1213"/>
                    <a:pt x="603" y="1213"/>
                  </a:cubicBezTo>
                  <a:cubicBezTo>
                    <a:pt x="757" y="1213"/>
                    <a:pt x="912" y="1157"/>
                    <a:pt x="1035" y="1035"/>
                  </a:cubicBezTo>
                  <a:cubicBezTo>
                    <a:pt x="1402" y="634"/>
                    <a:pt x="1135" y="1"/>
                    <a:pt x="60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137"/>
            <p:cNvSpPr/>
            <p:nvPr/>
          </p:nvSpPr>
          <p:spPr>
            <a:xfrm>
              <a:off x="5529125" y="2308300"/>
              <a:ext cx="37550" cy="27175"/>
            </a:xfrm>
            <a:custGeom>
              <a:avLst/>
              <a:gdLst/>
              <a:ahLst/>
              <a:cxnLst/>
              <a:rect l="l" t="t" r="r" b="b"/>
              <a:pathLst>
                <a:path w="1502" h="1087" extrusionOk="0">
                  <a:moveTo>
                    <a:pt x="669" y="1"/>
                  </a:moveTo>
                  <a:cubicBezTo>
                    <a:pt x="390" y="1"/>
                    <a:pt x="119" y="168"/>
                    <a:pt x="0" y="453"/>
                  </a:cubicBezTo>
                  <a:lnTo>
                    <a:pt x="1335" y="1086"/>
                  </a:lnTo>
                  <a:cubicBezTo>
                    <a:pt x="1501" y="719"/>
                    <a:pt x="1368" y="252"/>
                    <a:pt x="1001" y="86"/>
                  </a:cubicBezTo>
                  <a:cubicBezTo>
                    <a:pt x="895" y="28"/>
                    <a:pt x="782" y="1"/>
                    <a:pt x="66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137"/>
            <p:cNvSpPr/>
            <p:nvPr/>
          </p:nvSpPr>
          <p:spPr>
            <a:xfrm>
              <a:off x="5389025" y="2301975"/>
              <a:ext cx="37550" cy="24325"/>
            </a:xfrm>
            <a:custGeom>
              <a:avLst/>
              <a:gdLst/>
              <a:ahLst/>
              <a:cxnLst/>
              <a:rect l="l" t="t" r="r" b="b"/>
              <a:pathLst>
                <a:path w="1502" h="973" extrusionOk="0">
                  <a:moveTo>
                    <a:pt x="829" y="1"/>
                  </a:moveTo>
                  <a:cubicBezTo>
                    <a:pt x="754" y="1"/>
                    <a:pt x="678" y="13"/>
                    <a:pt x="601" y="38"/>
                  </a:cubicBezTo>
                  <a:cubicBezTo>
                    <a:pt x="200" y="172"/>
                    <a:pt x="0" y="572"/>
                    <a:pt x="100" y="972"/>
                  </a:cubicBezTo>
                  <a:lnTo>
                    <a:pt x="1501" y="539"/>
                  </a:lnTo>
                  <a:cubicBezTo>
                    <a:pt x="1420" y="215"/>
                    <a:pt x="1144" y="1"/>
                    <a:pt x="82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137"/>
            <p:cNvSpPr/>
            <p:nvPr/>
          </p:nvSpPr>
          <p:spPr>
            <a:xfrm>
              <a:off x="5400700" y="2359600"/>
              <a:ext cx="35650" cy="30125"/>
            </a:xfrm>
            <a:custGeom>
              <a:avLst/>
              <a:gdLst/>
              <a:ahLst/>
              <a:cxnLst/>
              <a:rect l="l" t="t" r="r" b="b"/>
              <a:pathLst>
                <a:path w="1426" h="1205" extrusionOk="0">
                  <a:moveTo>
                    <a:pt x="639" y="1"/>
                  </a:moveTo>
                  <a:cubicBezTo>
                    <a:pt x="626" y="1"/>
                    <a:pt x="614" y="1"/>
                    <a:pt x="601" y="2"/>
                  </a:cubicBezTo>
                  <a:cubicBezTo>
                    <a:pt x="267" y="2"/>
                    <a:pt x="0" y="269"/>
                    <a:pt x="0" y="636"/>
                  </a:cubicBezTo>
                  <a:cubicBezTo>
                    <a:pt x="22" y="984"/>
                    <a:pt x="299" y="1204"/>
                    <a:pt x="601" y="1204"/>
                  </a:cubicBezTo>
                  <a:cubicBezTo>
                    <a:pt x="761" y="1204"/>
                    <a:pt x="929" y="1142"/>
                    <a:pt x="1068" y="1002"/>
                  </a:cubicBezTo>
                  <a:cubicBezTo>
                    <a:pt x="1426" y="644"/>
                    <a:pt x="1149" y="1"/>
                    <a:pt x="63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137"/>
            <p:cNvSpPr/>
            <p:nvPr/>
          </p:nvSpPr>
          <p:spPr>
            <a:xfrm>
              <a:off x="5422375" y="2347950"/>
              <a:ext cx="52575" cy="100100"/>
            </a:xfrm>
            <a:custGeom>
              <a:avLst/>
              <a:gdLst/>
              <a:ahLst/>
              <a:cxnLst/>
              <a:rect l="l" t="t" r="r" b="b"/>
              <a:pathLst>
                <a:path w="2103" h="4004" extrusionOk="0">
                  <a:moveTo>
                    <a:pt x="2102" y="1"/>
                  </a:moveTo>
                  <a:lnTo>
                    <a:pt x="1" y="3336"/>
                  </a:lnTo>
                  <a:lnTo>
                    <a:pt x="2035" y="4004"/>
                  </a:lnTo>
                  <a:lnTo>
                    <a:pt x="2102" y="1"/>
                  </a:lnTo>
                  <a:close/>
                </a:path>
              </a:pathLst>
            </a:custGeom>
            <a:solidFill>
              <a:srgbClr val="F2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137"/>
            <p:cNvSpPr/>
            <p:nvPr/>
          </p:nvSpPr>
          <p:spPr>
            <a:xfrm>
              <a:off x="5092150" y="2878625"/>
              <a:ext cx="234350" cy="322550"/>
            </a:xfrm>
            <a:custGeom>
              <a:avLst/>
              <a:gdLst/>
              <a:ahLst/>
              <a:cxnLst/>
              <a:rect l="l" t="t" r="r" b="b"/>
              <a:pathLst>
                <a:path w="9374" h="12902" extrusionOk="0">
                  <a:moveTo>
                    <a:pt x="842" y="0"/>
                  </a:moveTo>
                  <a:cubicBezTo>
                    <a:pt x="757" y="0"/>
                    <a:pt x="679" y="17"/>
                    <a:pt x="601" y="56"/>
                  </a:cubicBezTo>
                  <a:lnTo>
                    <a:pt x="200" y="389"/>
                  </a:lnTo>
                  <a:cubicBezTo>
                    <a:pt x="67" y="489"/>
                    <a:pt x="0" y="656"/>
                    <a:pt x="67" y="890"/>
                  </a:cubicBezTo>
                  <a:cubicBezTo>
                    <a:pt x="634" y="2758"/>
                    <a:pt x="2335" y="8562"/>
                    <a:pt x="2902" y="10430"/>
                  </a:cubicBezTo>
                  <a:cubicBezTo>
                    <a:pt x="3069" y="10897"/>
                    <a:pt x="3436" y="11264"/>
                    <a:pt x="3870" y="11430"/>
                  </a:cubicBezTo>
                  <a:lnTo>
                    <a:pt x="8339" y="12865"/>
                  </a:lnTo>
                  <a:cubicBezTo>
                    <a:pt x="8390" y="12890"/>
                    <a:pt x="8446" y="12901"/>
                    <a:pt x="8503" y="12901"/>
                  </a:cubicBezTo>
                  <a:cubicBezTo>
                    <a:pt x="8595" y="12901"/>
                    <a:pt x="8691" y="12873"/>
                    <a:pt x="8773" y="12831"/>
                  </a:cubicBezTo>
                  <a:lnTo>
                    <a:pt x="9207" y="12465"/>
                  </a:lnTo>
                  <a:cubicBezTo>
                    <a:pt x="9340" y="12364"/>
                    <a:pt x="9373" y="12164"/>
                    <a:pt x="9307" y="11998"/>
                  </a:cubicBezTo>
                  <a:lnTo>
                    <a:pt x="6471" y="2457"/>
                  </a:lnTo>
                  <a:cubicBezTo>
                    <a:pt x="6305" y="1990"/>
                    <a:pt x="5938" y="1623"/>
                    <a:pt x="5471" y="1457"/>
                  </a:cubicBezTo>
                  <a:lnTo>
                    <a:pt x="1034" y="22"/>
                  </a:lnTo>
                  <a:cubicBezTo>
                    <a:pt x="965" y="8"/>
                    <a:pt x="902" y="0"/>
                    <a:pt x="842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137"/>
            <p:cNvSpPr/>
            <p:nvPr/>
          </p:nvSpPr>
          <p:spPr>
            <a:xfrm>
              <a:off x="5230575" y="2923375"/>
              <a:ext cx="95925" cy="275225"/>
            </a:xfrm>
            <a:custGeom>
              <a:avLst/>
              <a:gdLst/>
              <a:ahLst/>
              <a:cxnLst/>
              <a:rect l="l" t="t" r="r" b="b"/>
              <a:pathLst>
                <a:path w="3837" h="11009" extrusionOk="0">
                  <a:moveTo>
                    <a:pt x="501" y="0"/>
                  </a:moveTo>
                  <a:lnTo>
                    <a:pt x="0" y="300"/>
                  </a:lnTo>
                  <a:cubicBezTo>
                    <a:pt x="234" y="501"/>
                    <a:pt x="401" y="734"/>
                    <a:pt x="501" y="1001"/>
                  </a:cubicBezTo>
                  <a:lnTo>
                    <a:pt x="3336" y="10541"/>
                  </a:lnTo>
                  <a:cubicBezTo>
                    <a:pt x="3403" y="10708"/>
                    <a:pt x="3369" y="10875"/>
                    <a:pt x="3269" y="11008"/>
                  </a:cubicBezTo>
                  <a:lnTo>
                    <a:pt x="3703" y="10675"/>
                  </a:lnTo>
                  <a:cubicBezTo>
                    <a:pt x="3803" y="10574"/>
                    <a:pt x="3836" y="10374"/>
                    <a:pt x="3770" y="10208"/>
                  </a:cubicBezTo>
                  <a:lnTo>
                    <a:pt x="934" y="667"/>
                  </a:lnTo>
                  <a:cubicBezTo>
                    <a:pt x="834" y="401"/>
                    <a:pt x="701" y="200"/>
                    <a:pt x="50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137"/>
            <p:cNvSpPr/>
            <p:nvPr/>
          </p:nvSpPr>
          <p:spPr>
            <a:xfrm>
              <a:off x="5091775" y="2886575"/>
              <a:ext cx="224825" cy="314200"/>
            </a:xfrm>
            <a:custGeom>
              <a:avLst/>
              <a:gdLst/>
              <a:ahLst/>
              <a:cxnLst/>
              <a:rect l="l" t="t" r="r" b="b"/>
              <a:pathLst>
                <a:path w="8993" h="12568" extrusionOk="0">
                  <a:moveTo>
                    <a:pt x="407" y="0"/>
                  </a:moveTo>
                  <a:cubicBezTo>
                    <a:pt x="139" y="0"/>
                    <a:pt x="1" y="220"/>
                    <a:pt x="82" y="572"/>
                  </a:cubicBezTo>
                  <a:cubicBezTo>
                    <a:pt x="649" y="2440"/>
                    <a:pt x="2383" y="8210"/>
                    <a:pt x="2917" y="10078"/>
                  </a:cubicBezTo>
                  <a:cubicBezTo>
                    <a:pt x="3084" y="10545"/>
                    <a:pt x="3451" y="10912"/>
                    <a:pt x="3885" y="11079"/>
                  </a:cubicBezTo>
                  <a:lnTo>
                    <a:pt x="8354" y="12513"/>
                  </a:lnTo>
                  <a:cubicBezTo>
                    <a:pt x="8450" y="12550"/>
                    <a:pt x="8536" y="12568"/>
                    <a:pt x="8610" y="12568"/>
                  </a:cubicBezTo>
                  <a:cubicBezTo>
                    <a:pt x="8873" y="12568"/>
                    <a:pt x="8992" y="12351"/>
                    <a:pt x="8888" y="12013"/>
                  </a:cubicBezTo>
                  <a:lnTo>
                    <a:pt x="6053" y="2473"/>
                  </a:lnTo>
                  <a:cubicBezTo>
                    <a:pt x="5886" y="2006"/>
                    <a:pt x="5552" y="1639"/>
                    <a:pt x="5085" y="1472"/>
                  </a:cubicBezTo>
                  <a:lnTo>
                    <a:pt x="616" y="38"/>
                  </a:lnTo>
                  <a:cubicBezTo>
                    <a:pt x="539" y="13"/>
                    <a:pt x="469" y="0"/>
                    <a:pt x="407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137"/>
            <p:cNvSpPr/>
            <p:nvPr/>
          </p:nvSpPr>
          <p:spPr>
            <a:xfrm>
              <a:off x="5085650" y="2977425"/>
              <a:ext cx="119925" cy="142875"/>
            </a:xfrm>
            <a:custGeom>
              <a:avLst/>
              <a:gdLst/>
              <a:ahLst/>
              <a:cxnLst/>
              <a:rect l="l" t="t" r="r" b="b"/>
              <a:pathLst>
                <a:path w="4797" h="5715" extrusionOk="0">
                  <a:moveTo>
                    <a:pt x="1005" y="1"/>
                  </a:moveTo>
                  <a:cubicBezTo>
                    <a:pt x="362" y="1"/>
                    <a:pt x="1" y="804"/>
                    <a:pt x="60" y="2108"/>
                  </a:cubicBezTo>
                  <a:cubicBezTo>
                    <a:pt x="120" y="3419"/>
                    <a:pt x="818" y="5715"/>
                    <a:pt x="2583" y="5715"/>
                  </a:cubicBezTo>
                  <a:cubicBezTo>
                    <a:pt x="2794" y="5715"/>
                    <a:pt x="3020" y="5682"/>
                    <a:pt x="3262" y="5610"/>
                  </a:cubicBezTo>
                  <a:cubicBezTo>
                    <a:pt x="4163" y="5344"/>
                    <a:pt x="4797" y="3876"/>
                    <a:pt x="3863" y="3209"/>
                  </a:cubicBezTo>
                  <a:cubicBezTo>
                    <a:pt x="3095" y="2708"/>
                    <a:pt x="2362" y="2141"/>
                    <a:pt x="1694" y="1508"/>
                  </a:cubicBezTo>
                  <a:lnTo>
                    <a:pt x="1261" y="40"/>
                  </a:lnTo>
                  <a:cubicBezTo>
                    <a:pt x="1171" y="14"/>
                    <a:pt x="1086" y="1"/>
                    <a:pt x="1005" y="1"/>
                  </a:cubicBezTo>
                  <a:close/>
                </a:path>
              </a:pathLst>
            </a:custGeom>
            <a:solidFill>
              <a:srgbClr val="F2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137"/>
            <p:cNvSpPr/>
            <p:nvPr/>
          </p:nvSpPr>
          <p:spPr>
            <a:xfrm>
              <a:off x="5115900" y="2670675"/>
              <a:ext cx="792675" cy="616450"/>
            </a:xfrm>
            <a:custGeom>
              <a:avLst/>
              <a:gdLst/>
              <a:ahLst/>
              <a:cxnLst/>
              <a:rect l="l" t="t" r="r" b="b"/>
              <a:pathLst>
                <a:path w="31707" h="24658" extrusionOk="0">
                  <a:moveTo>
                    <a:pt x="26870" y="1"/>
                  </a:moveTo>
                  <a:cubicBezTo>
                    <a:pt x="23668" y="2870"/>
                    <a:pt x="24668" y="9808"/>
                    <a:pt x="24668" y="9808"/>
                  </a:cubicBezTo>
                  <a:cubicBezTo>
                    <a:pt x="24101" y="12410"/>
                    <a:pt x="23201" y="16813"/>
                    <a:pt x="22567" y="18481"/>
                  </a:cubicBezTo>
                  <a:cubicBezTo>
                    <a:pt x="18397" y="18481"/>
                    <a:pt x="10792" y="16146"/>
                    <a:pt x="9925" y="15712"/>
                  </a:cubicBezTo>
                  <a:cubicBezTo>
                    <a:pt x="9458" y="15345"/>
                    <a:pt x="9024" y="14912"/>
                    <a:pt x="8724" y="14411"/>
                  </a:cubicBezTo>
                  <a:cubicBezTo>
                    <a:pt x="8423" y="13978"/>
                    <a:pt x="8023" y="13611"/>
                    <a:pt x="7590" y="13377"/>
                  </a:cubicBezTo>
                  <a:cubicBezTo>
                    <a:pt x="6989" y="13077"/>
                    <a:pt x="6522" y="12877"/>
                    <a:pt x="6088" y="12643"/>
                  </a:cubicBezTo>
                  <a:lnTo>
                    <a:pt x="6088" y="12643"/>
                  </a:lnTo>
                  <a:lnTo>
                    <a:pt x="6689" y="14645"/>
                  </a:lnTo>
                  <a:cubicBezTo>
                    <a:pt x="6622" y="14778"/>
                    <a:pt x="6389" y="14778"/>
                    <a:pt x="6255" y="14845"/>
                  </a:cubicBezTo>
                  <a:cubicBezTo>
                    <a:pt x="5558" y="15086"/>
                    <a:pt x="4818" y="15198"/>
                    <a:pt x="4069" y="15198"/>
                  </a:cubicBezTo>
                  <a:cubicBezTo>
                    <a:pt x="3886" y="15198"/>
                    <a:pt x="3703" y="15192"/>
                    <a:pt x="3520" y="15179"/>
                  </a:cubicBezTo>
                  <a:cubicBezTo>
                    <a:pt x="2312" y="15095"/>
                    <a:pt x="1143" y="14518"/>
                    <a:pt x="533" y="14518"/>
                  </a:cubicBezTo>
                  <a:cubicBezTo>
                    <a:pt x="166" y="14518"/>
                    <a:pt x="1" y="14727"/>
                    <a:pt x="151" y="15379"/>
                  </a:cubicBezTo>
                  <a:cubicBezTo>
                    <a:pt x="284" y="16046"/>
                    <a:pt x="585" y="17347"/>
                    <a:pt x="1619" y="18214"/>
                  </a:cubicBezTo>
                  <a:cubicBezTo>
                    <a:pt x="2653" y="19048"/>
                    <a:pt x="6422" y="19448"/>
                    <a:pt x="7489" y="19915"/>
                  </a:cubicBezTo>
                  <a:cubicBezTo>
                    <a:pt x="7489" y="19915"/>
                    <a:pt x="17196" y="23985"/>
                    <a:pt x="21199" y="24452"/>
                  </a:cubicBezTo>
                  <a:cubicBezTo>
                    <a:pt x="22242" y="24575"/>
                    <a:pt x="23075" y="24658"/>
                    <a:pt x="23764" y="24658"/>
                  </a:cubicBezTo>
                  <a:cubicBezTo>
                    <a:pt x="25874" y="24658"/>
                    <a:pt x="26638" y="23882"/>
                    <a:pt x="27971" y="21116"/>
                  </a:cubicBezTo>
                  <a:cubicBezTo>
                    <a:pt x="29505" y="17580"/>
                    <a:pt x="30539" y="13844"/>
                    <a:pt x="31006" y="10042"/>
                  </a:cubicBezTo>
                  <a:cubicBezTo>
                    <a:pt x="31707" y="3837"/>
                    <a:pt x="31307" y="1402"/>
                    <a:pt x="26870" y="1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137"/>
            <p:cNvSpPr/>
            <p:nvPr/>
          </p:nvSpPr>
          <p:spPr>
            <a:xfrm>
              <a:off x="5708425" y="2664025"/>
              <a:ext cx="208500" cy="372475"/>
            </a:xfrm>
            <a:custGeom>
              <a:avLst/>
              <a:gdLst/>
              <a:ahLst/>
              <a:cxnLst/>
              <a:rect l="l" t="t" r="r" b="b"/>
              <a:pathLst>
                <a:path w="8340" h="14899" extrusionOk="0">
                  <a:moveTo>
                    <a:pt x="2769" y="0"/>
                  </a:moveTo>
                  <a:cubicBezTo>
                    <a:pt x="834" y="2102"/>
                    <a:pt x="400" y="5704"/>
                    <a:pt x="634" y="10107"/>
                  </a:cubicBezTo>
                  <a:lnTo>
                    <a:pt x="0" y="13843"/>
                  </a:lnTo>
                  <a:cubicBezTo>
                    <a:pt x="1354" y="14686"/>
                    <a:pt x="3020" y="14898"/>
                    <a:pt x="4356" y="14898"/>
                  </a:cubicBezTo>
                  <a:cubicBezTo>
                    <a:pt x="5718" y="14898"/>
                    <a:pt x="6738" y="14677"/>
                    <a:pt x="6738" y="14677"/>
                  </a:cubicBezTo>
                  <a:cubicBezTo>
                    <a:pt x="6738" y="14677"/>
                    <a:pt x="8339" y="7272"/>
                    <a:pt x="7539" y="4203"/>
                  </a:cubicBezTo>
                  <a:cubicBezTo>
                    <a:pt x="6738" y="1134"/>
                    <a:pt x="4937" y="634"/>
                    <a:pt x="2769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43"/>
          <p:cNvSpPr txBox="1">
            <a:spLocks noGrp="1"/>
          </p:cNvSpPr>
          <p:nvPr>
            <p:ph type="title"/>
          </p:nvPr>
        </p:nvSpPr>
        <p:spPr>
          <a:xfrm>
            <a:off x="-319300" y="365925"/>
            <a:ext cx="810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Доходы</a:t>
            </a:r>
            <a:r>
              <a:rPr lang="en-GB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20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бюджета</a:t>
            </a:r>
            <a:r>
              <a:rPr lang="en-GB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20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городского</a:t>
            </a:r>
            <a:r>
              <a:rPr lang="en-GB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20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округа</a:t>
            </a:r>
            <a:r>
              <a:rPr lang="en-GB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, </a:t>
            </a:r>
            <a:r>
              <a:rPr lang="ru-RU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млн</a:t>
            </a:r>
            <a:r>
              <a:rPr lang="en-GB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.</a:t>
            </a:r>
            <a:r>
              <a:rPr lang="en-GB" sz="20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рублей</a:t>
            </a:r>
            <a:endParaRPr sz="2000" b="1" dirty="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559" name="Google Shape;559;p43"/>
          <p:cNvSpPr txBox="1">
            <a:spLocks noGrp="1"/>
          </p:cNvSpPr>
          <p:nvPr>
            <p:ph type="subTitle" idx="4294967295"/>
          </p:nvPr>
        </p:nvSpPr>
        <p:spPr>
          <a:xfrm>
            <a:off x="483150" y="1734325"/>
            <a:ext cx="2713500" cy="49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2200">
                <a:latin typeface="Oswald SemiBold"/>
                <a:ea typeface="Oswald SemiBold"/>
                <a:cs typeface="Oswald SemiBold"/>
                <a:sym typeface="Oswald SemiBold"/>
              </a:rPr>
              <a:t>Доходы бюджета</a:t>
            </a:r>
            <a:endParaRPr sz="2200">
              <a:latin typeface="Oswald SemiBold"/>
              <a:ea typeface="Oswald SemiBold"/>
              <a:cs typeface="Oswald SemiBold"/>
              <a:sym typeface="Oswald SemiBold"/>
            </a:endParaRPr>
          </a:p>
        </p:txBody>
      </p:sp>
      <p:pic>
        <p:nvPicPr>
          <p:cNvPr id="560" name="Google Shape;560;p43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86852" y="1820082"/>
            <a:ext cx="5374800" cy="3323418"/>
          </a:xfrm>
          <a:prstGeom prst="rect">
            <a:avLst/>
          </a:prstGeom>
          <a:noFill/>
          <a:ln>
            <a:noFill/>
          </a:ln>
        </p:spPr>
      </p:pic>
      <p:sp>
        <p:nvSpPr>
          <p:cNvPr id="561" name="Google Shape;561;p43"/>
          <p:cNvSpPr/>
          <p:nvPr/>
        </p:nvSpPr>
        <p:spPr>
          <a:xfrm flipH="1">
            <a:off x="580640" y="1324400"/>
            <a:ext cx="862800" cy="360000"/>
          </a:xfrm>
          <a:prstGeom prst="triangle">
            <a:avLst>
              <a:gd name="adj" fmla="val 79071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62" name="Google Shape;562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6250" y="2336250"/>
            <a:ext cx="2713500" cy="271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3" name="Google Shape;563;p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45650" y="520800"/>
            <a:ext cx="665275" cy="665275"/>
          </a:xfrm>
          <a:prstGeom prst="rect">
            <a:avLst/>
          </a:prstGeom>
          <a:noFill/>
          <a:ln>
            <a:noFill/>
          </a:ln>
        </p:spPr>
      </p:pic>
      <p:sp>
        <p:nvSpPr>
          <p:cNvPr id="564" name="Google Shape;564;p43"/>
          <p:cNvSpPr txBox="1"/>
          <p:nvPr/>
        </p:nvSpPr>
        <p:spPr>
          <a:xfrm>
            <a:off x="3911825" y="2600225"/>
            <a:ext cx="20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901700" lvl="0" indent="0" algn="l" rtl="0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2 091,1</a:t>
            </a:r>
            <a:endParaRPr sz="120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565" name="Google Shape;565;p43"/>
          <p:cNvSpPr txBox="1"/>
          <p:nvPr/>
        </p:nvSpPr>
        <p:spPr>
          <a:xfrm>
            <a:off x="4265350" y="2336250"/>
            <a:ext cx="1129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2 398,4</a:t>
            </a:r>
            <a:endParaRPr sz="1200" dirty="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566" name="Google Shape;566;p43"/>
          <p:cNvSpPr txBox="1"/>
          <p:nvPr/>
        </p:nvSpPr>
        <p:spPr>
          <a:xfrm>
            <a:off x="5711175" y="3268388"/>
            <a:ext cx="752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lvl="0" indent="0" algn="l" rtl="0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1 167,2</a:t>
            </a:r>
            <a:endParaRPr sz="120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567" name="Google Shape;567;p43"/>
          <p:cNvSpPr txBox="1"/>
          <p:nvPr/>
        </p:nvSpPr>
        <p:spPr>
          <a:xfrm>
            <a:off x="6249725" y="3911825"/>
            <a:ext cx="752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lvl="0" indent="0" algn="l" rtl="0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301,6</a:t>
            </a:r>
            <a:endParaRPr sz="120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568" name="Google Shape;568;p43"/>
          <p:cNvSpPr txBox="1"/>
          <p:nvPr/>
        </p:nvSpPr>
        <p:spPr>
          <a:xfrm>
            <a:off x="7028000" y="3199963"/>
            <a:ext cx="752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lvl="0" indent="0" algn="l" rtl="0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1 231,2</a:t>
            </a:r>
            <a:endParaRPr sz="120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569" name="Google Shape;569;p43"/>
          <p:cNvSpPr txBox="1"/>
          <p:nvPr/>
        </p:nvSpPr>
        <p:spPr>
          <a:xfrm>
            <a:off x="7595500" y="2830675"/>
            <a:ext cx="665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lvl="0" indent="0" algn="l" rtl="0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1 789,5</a:t>
            </a:r>
            <a:endParaRPr sz="120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</p:spTree>
    <p:extLst>
      <p:ext uri="{BB962C8B-B14F-4D97-AF65-F5344CB8AC3E}">
        <p14:creationId xmlns:p14="http://schemas.microsoft.com/office/powerpoint/2010/main" val="1616837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45"/>
          <p:cNvSpPr txBox="1">
            <a:spLocks noGrp="1"/>
          </p:cNvSpPr>
          <p:nvPr>
            <p:ph type="title"/>
          </p:nvPr>
        </p:nvSpPr>
        <p:spPr>
          <a:xfrm flipH="1">
            <a:off x="171100" y="149750"/>
            <a:ext cx="3706500" cy="185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700" lvl="0" indent="0" algn="ctr" rtl="0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8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Структура</a:t>
            </a:r>
            <a:r>
              <a:rPr lang="en-GB" sz="28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28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поступления</a:t>
            </a:r>
            <a:r>
              <a:rPr lang="en-GB" sz="28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28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доходов</a:t>
            </a:r>
            <a:r>
              <a:rPr lang="en-GB" sz="28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28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бюджета</a:t>
            </a:r>
            <a:r>
              <a:rPr lang="en-GB" sz="28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28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городского</a:t>
            </a:r>
            <a:r>
              <a:rPr lang="en-GB" sz="28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28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округа</a:t>
            </a:r>
            <a:r>
              <a:rPr lang="en-GB" sz="28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28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за</a:t>
            </a:r>
            <a:r>
              <a:rPr lang="en-GB" sz="28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2021 </a:t>
            </a:r>
            <a:r>
              <a:rPr lang="en-GB" sz="28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год</a:t>
            </a:r>
            <a:endParaRPr sz="2800" b="1" dirty="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  <p:pic>
        <p:nvPicPr>
          <p:cNvPr id="582" name="Google Shape;582;p45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88658" y="583200"/>
            <a:ext cx="5003517" cy="3093825"/>
          </a:xfrm>
          <a:prstGeom prst="rect">
            <a:avLst/>
          </a:prstGeom>
          <a:noFill/>
          <a:ln>
            <a:noFill/>
          </a:ln>
        </p:spPr>
      </p:pic>
      <p:sp>
        <p:nvSpPr>
          <p:cNvPr id="583" name="Google Shape;583;p45"/>
          <p:cNvSpPr txBox="1"/>
          <p:nvPr/>
        </p:nvSpPr>
        <p:spPr>
          <a:xfrm>
            <a:off x="2964000" y="3802950"/>
            <a:ext cx="3216000" cy="87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Налоговые</a:t>
            </a:r>
            <a:r>
              <a:rPr lang="en-GB" sz="13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3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доходы</a:t>
            </a:r>
            <a:r>
              <a:rPr lang="en-GB" sz="13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- </a:t>
            </a:r>
            <a:r>
              <a:rPr lang="en-GB" sz="1300" b="1" dirty="0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23</a:t>
            </a:r>
            <a:r>
              <a:rPr lang="ru-RU" sz="1300" b="1" dirty="0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2</a:t>
            </a:r>
            <a:r>
              <a:rPr lang="en-GB" sz="1300" b="1" dirty="0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,7 </a:t>
            </a:r>
            <a:r>
              <a:rPr lang="en-GB" sz="1300" b="1" dirty="0" err="1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млн</a:t>
            </a:r>
            <a:r>
              <a:rPr lang="en-GB" sz="1300" b="1" dirty="0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. </a:t>
            </a:r>
            <a:r>
              <a:rPr lang="ru-RU" sz="1300" b="1" dirty="0" err="1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р</a:t>
            </a:r>
            <a:r>
              <a:rPr lang="en-GB" sz="1300" b="1" dirty="0" err="1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ублей</a:t>
            </a:r>
            <a:br>
              <a:rPr lang="en-GB" sz="13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</a:br>
            <a:br>
              <a:rPr lang="en-GB" sz="13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</a:br>
            <a:r>
              <a:rPr lang="en-GB" sz="13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Неналоговые</a:t>
            </a:r>
            <a:r>
              <a:rPr lang="en-GB" sz="13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r>
              <a:rPr lang="en-GB" sz="1300" dirty="0" err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доходы</a:t>
            </a:r>
            <a:r>
              <a:rPr lang="en-GB" sz="13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– </a:t>
            </a:r>
            <a:r>
              <a:rPr lang="en-GB" sz="1300" b="1" dirty="0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68,9 </a:t>
            </a:r>
            <a:r>
              <a:rPr lang="en-GB" sz="1300" b="1" dirty="0" err="1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млн</a:t>
            </a:r>
            <a:r>
              <a:rPr lang="en-GB" sz="1300" b="1" dirty="0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. </a:t>
            </a:r>
            <a:r>
              <a:rPr lang="en-GB" sz="1300" b="1" dirty="0" err="1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рублей</a:t>
            </a:r>
            <a:endParaRPr sz="1300" b="1" dirty="0">
              <a:solidFill>
                <a:srgbClr val="FF99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584" name="Google Shape;584;p45"/>
          <p:cNvSpPr txBox="1"/>
          <p:nvPr/>
        </p:nvSpPr>
        <p:spPr>
          <a:xfrm>
            <a:off x="6144000" y="3802950"/>
            <a:ext cx="3000000" cy="10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Безвозмездные поступления от других бюджетов - </a:t>
            </a:r>
            <a:r>
              <a:rPr lang="en-GB" sz="1300" b="1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1 789,5 млн. рублей</a:t>
            </a:r>
            <a:endParaRPr sz="1300" b="1">
              <a:solidFill>
                <a:srgbClr val="FF9900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127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GB" sz="130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</a:br>
            <a:endParaRPr sz="130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585" name="Google Shape;585;p45"/>
          <p:cNvSpPr txBox="1"/>
          <p:nvPr/>
        </p:nvSpPr>
        <p:spPr>
          <a:xfrm>
            <a:off x="-36000" y="2601063"/>
            <a:ext cx="3000000" cy="963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 err="1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Всего</a:t>
            </a:r>
            <a:r>
              <a:rPr lang="en-GB" sz="2000" b="1" dirty="0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2000" b="1" dirty="0" err="1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доходов</a:t>
            </a:r>
            <a:r>
              <a:rPr lang="en-GB" sz="2000" b="1" dirty="0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 - </a:t>
            </a:r>
            <a:br>
              <a:rPr lang="en-GB" sz="2000" b="1" dirty="0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en-GB" sz="2400" b="1" dirty="0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2 091,1 </a:t>
            </a:r>
            <a:r>
              <a:rPr lang="ru-RU" sz="2400" b="1" dirty="0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млн</a:t>
            </a:r>
            <a:r>
              <a:rPr lang="en-GB" sz="2400" b="1" dirty="0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. </a:t>
            </a:r>
            <a:r>
              <a:rPr lang="en-GB" sz="2400" b="1" dirty="0" err="1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рублей</a:t>
            </a:r>
            <a:endParaRPr sz="2400" b="1" dirty="0">
              <a:solidFill>
                <a:srgbClr val="434343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586" name="Google Shape;586;p45"/>
          <p:cNvSpPr/>
          <p:nvPr/>
        </p:nvSpPr>
        <p:spPr>
          <a:xfrm>
            <a:off x="2897350" y="3929925"/>
            <a:ext cx="104400" cy="104400"/>
          </a:xfrm>
          <a:prstGeom prst="rect">
            <a:avLst/>
          </a:prstGeom>
          <a:solidFill>
            <a:schemeClr val="bg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9900"/>
              </a:solidFill>
              <a:highlight>
                <a:srgbClr val="FF9900"/>
              </a:highlight>
            </a:endParaRPr>
          </a:p>
        </p:txBody>
      </p:sp>
      <p:sp>
        <p:nvSpPr>
          <p:cNvPr id="587" name="Google Shape;587;p45"/>
          <p:cNvSpPr/>
          <p:nvPr/>
        </p:nvSpPr>
        <p:spPr>
          <a:xfrm>
            <a:off x="2897350" y="4389400"/>
            <a:ext cx="104400" cy="1044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" name="Google Shape;588;p45"/>
          <p:cNvSpPr/>
          <p:nvPr/>
        </p:nvSpPr>
        <p:spPr>
          <a:xfrm>
            <a:off x="6075600" y="3929925"/>
            <a:ext cx="104400" cy="104400"/>
          </a:xfrm>
          <a:prstGeom prst="rect">
            <a:avLst/>
          </a:prstGeom>
          <a:solidFill>
            <a:srgbClr val="F1994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" name="Google Shape;589;p45"/>
          <p:cNvSpPr txBox="1"/>
          <p:nvPr/>
        </p:nvSpPr>
        <p:spPr>
          <a:xfrm>
            <a:off x="4869800" y="875450"/>
            <a:ext cx="718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latin typeface="Oswald"/>
                <a:ea typeface="Oswald"/>
                <a:cs typeface="Oswald"/>
                <a:sym typeface="Oswald"/>
              </a:rPr>
              <a:t>11,1%</a:t>
            </a:r>
            <a:endParaRPr b="1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590" name="Google Shape;590;p45"/>
          <p:cNvSpPr txBox="1"/>
          <p:nvPr/>
        </p:nvSpPr>
        <p:spPr>
          <a:xfrm>
            <a:off x="7926225" y="3033625"/>
            <a:ext cx="900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latin typeface="Oswald"/>
                <a:ea typeface="Oswald"/>
                <a:cs typeface="Oswald"/>
                <a:sym typeface="Oswald"/>
              </a:rPr>
              <a:t>85,6%</a:t>
            </a:r>
            <a:endParaRPr b="1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591" name="Google Shape;591;p45"/>
          <p:cNvSpPr txBox="1"/>
          <p:nvPr/>
        </p:nvSpPr>
        <p:spPr>
          <a:xfrm>
            <a:off x="6237024" y="240025"/>
            <a:ext cx="774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latin typeface="Oswald"/>
                <a:ea typeface="Oswald"/>
                <a:cs typeface="Oswald"/>
                <a:sym typeface="Oswald"/>
              </a:rPr>
              <a:t>3,3%</a:t>
            </a:r>
            <a:endParaRPr b="1"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593" name="Google Shape;593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9800" y="3991150"/>
            <a:ext cx="900900" cy="900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4320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42"/>
          <p:cNvSpPr txBox="1">
            <a:spLocks noGrp="1"/>
          </p:cNvSpPr>
          <p:nvPr>
            <p:ph type="title"/>
          </p:nvPr>
        </p:nvSpPr>
        <p:spPr>
          <a:xfrm>
            <a:off x="-342125" y="434825"/>
            <a:ext cx="810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Динамика </a:t>
            </a:r>
            <a:r>
              <a:rPr lang="en-GB" sz="20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изменения</a:t>
            </a:r>
            <a:r>
              <a:rPr lang="en-GB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20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доходной</a:t>
            </a:r>
            <a:r>
              <a:rPr lang="en-GB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20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части</a:t>
            </a:r>
            <a:r>
              <a:rPr lang="en-GB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20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бюджета</a:t>
            </a:r>
            <a:r>
              <a:rPr lang="ru-RU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, млн. рублей</a:t>
            </a:r>
            <a:endParaRPr sz="2000" b="1" dirty="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541" name="Google Shape;541;p42"/>
          <p:cNvSpPr txBox="1">
            <a:spLocks noGrp="1"/>
          </p:cNvSpPr>
          <p:nvPr>
            <p:ph type="subTitle" idx="4294967295"/>
          </p:nvPr>
        </p:nvSpPr>
        <p:spPr>
          <a:xfrm>
            <a:off x="308775" y="1739838"/>
            <a:ext cx="2713500" cy="49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2200">
                <a:latin typeface="Oswald SemiBold"/>
                <a:ea typeface="Oswald SemiBold"/>
                <a:cs typeface="Oswald SemiBold"/>
                <a:sym typeface="Oswald SemiBold"/>
              </a:rPr>
              <a:t>Изменения бюджета</a:t>
            </a:r>
            <a:endParaRPr sz="2200">
              <a:latin typeface="Oswald SemiBold"/>
              <a:ea typeface="Oswald SemiBold"/>
              <a:cs typeface="Oswald SemiBold"/>
              <a:sym typeface="Oswald SemiBold"/>
            </a:endParaRPr>
          </a:p>
        </p:txBody>
      </p:sp>
      <p:pic>
        <p:nvPicPr>
          <p:cNvPr id="542" name="Google Shape;542;p42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77299" y="1547225"/>
            <a:ext cx="5374800" cy="3323418"/>
          </a:xfrm>
          <a:prstGeom prst="rect">
            <a:avLst/>
          </a:prstGeom>
          <a:noFill/>
          <a:ln>
            <a:noFill/>
          </a:ln>
        </p:spPr>
      </p:pic>
      <p:sp>
        <p:nvSpPr>
          <p:cNvPr id="543" name="Google Shape;543;p42"/>
          <p:cNvSpPr/>
          <p:nvPr/>
        </p:nvSpPr>
        <p:spPr>
          <a:xfrm flipH="1">
            <a:off x="406265" y="1329913"/>
            <a:ext cx="862800" cy="360000"/>
          </a:xfrm>
          <a:prstGeom prst="triangle">
            <a:avLst>
              <a:gd name="adj" fmla="val 79071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44" name="Google Shape;544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8775" y="2284775"/>
            <a:ext cx="2713500" cy="271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5" name="Google Shape;545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45650" y="520800"/>
            <a:ext cx="665275" cy="665275"/>
          </a:xfrm>
          <a:prstGeom prst="rect">
            <a:avLst/>
          </a:prstGeom>
          <a:noFill/>
          <a:ln>
            <a:noFill/>
          </a:ln>
        </p:spPr>
      </p:pic>
      <p:sp>
        <p:nvSpPr>
          <p:cNvPr id="546" name="Google Shape;546;p42"/>
          <p:cNvSpPr txBox="1"/>
          <p:nvPr/>
        </p:nvSpPr>
        <p:spPr>
          <a:xfrm>
            <a:off x="4105675" y="2166425"/>
            <a:ext cx="665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lvl="0" indent="0" algn="l" rtl="0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2 398,4</a:t>
            </a:r>
            <a:endParaRPr sz="120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547" name="Google Shape;547;p42"/>
          <p:cNvSpPr txBox="1"/>
          <p:nvPr/>
        </p:nvSpPr>
        <p:spPr>
          <a:xfrm>
            <a:off x="4539050" y="3113450"/>
            <a:ext cx="665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lvl="0" indent="0" algn="l" rtl="0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1 167,2</a:t>
            </a:r>
            <a:endParaRPr sz="120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548" name="Google Shape;548;p42"/>
          <p:cNvSpPr txBox="1"/>
          <p:nvPr/>
        </p:nvSpPr>
        <p:spPr>
          <a:xfrm>
            <a:off x="5204450" y="2387100"/>
            <a:ext cx="912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lvl="0" indent="0" algn="l" rtl="0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2 035,4</a:t>
            </a:r>
            <a:endParaRPr sz="120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549" name="Google Shape;549;p42"/>
          <p:cNvSpPr txBox="1"/>
          <p:nvPr/>
        </p:nvSpPr>
        <p:spPr>
          <a:xfrm>
            <a:off x="5642800" y="3831975"/>
            <a:ext cx="1003500" cy="40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lvl="0" indent="0" algn="l" rtl="0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GB" sz="12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275,</a:t>
            </a:r>
            <a:r>
              <a:rPr lang="ru-RU" sz="12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6</a:t>
            </a:r>
            <a:endParaRPr sz="1200" dirty="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550" name="Google Shape;550;p42"/>
          <p:cNvSpPr txBox="1"/>
          <p:nvPr/>
        </p:nvSpPr>
        <p:spPr>
          <a:xfrm>
            <a:off x="6295375" y="2387100"/>
            <a:ext cx="718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lvl="0" indent="0" algn="l" rtl="0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2 072,2</a:t>
            </a:r>
            <a:endParaRPr sz="120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551" name="Google Shape;551;p42"/>
          <p:cNvSpPr txBox="1"/>
          <p:nvPr/>
        </p:nvSpPr>
        <p:spPr>
          <a:xfrm>
            <a:off x="6740175" y="3831975"/>
            <a:ext cx="536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lvl="0" indent="0" algn="l" rtl="0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276,9</a:t>
            </a:r>
            <a:endParaRPr sz="120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552" name="Google Shape;552;p42"/>
          <p:cNvSpPr txBox="1"/>
          <p:nvPr/>
        </p:nvSpPr>
        <p:spPr>
          <a:xfrm>
            <a:off x="7427150" y="2387100"/>
            <a:ext cx="718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lvl="0" indent="0" algn="l" rtl="0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2 091,1</a:t>
            </a:r>
            <a:endParaRPr sz="120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553" name="Google Shape;553;p42"/>
          <p:cNvSpPr txBox="1"/>
          <p:nvPr/>
        </p:nvSpPr>
        <p:spPr>
          <a:xfrm>
            <a:off x="7757875" y="3831975"/>
            <a:ext cx="718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lvl="0" indent="0" algn="l" rtl="0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 301,6</a:t>
            </a:r>
            <a:endParaRPr sz="120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p56"/>
          <p:cNvSpPr txBox="1">
            <a:spLocks noGrp="1"/>
          </p:cNvSpPr>
          <p:nvPr>
            <p:ph type="title"/>
          </p:nvPr>
        </p:nvSpPr>
        <p:spPr>
          <a:xfrm>
            <a:off x="2991035" y="-51193"/>
            <a:ext cx="810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Структура налоговых</a:t>
            </a:r>
            <a:r>
              <a:rPr lang="en-GB" sz="24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br>
              <a:rPr lang="en-GB" sz="24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ru-RU" sz="24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доходов</a:t>
            </a:r>
            <a:r>
              <a:rPr lang="en-GB" sz="24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24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за</a:t>
            </a:r>
            <a:r>
              <a:rPr lang="en-GB" sz="24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2021 </a:t>
            </a:r>
            <a:r>
              <a:rPr lang="en-GB" sz="2400" b="1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год</a:t>
            </a:r>
            <a:br>
              <a:rPr lang="ru-RU" sz="24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ru-RU" sz="18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(232,7 млн. рублей)</a:t>
            </a:r>
            <a:endParaRPr sz="1800" b="1" dirty="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028" name="Google Shape;1028;p56"/>
          <p:cNvSpPr txBox="1"/>
          <p:nvPr/>
        </p:nvSpPr>
        <p:spPr>
          <a:xfrm>
            <a:off x="5864463" y="1622707"/>
            <a:ext cx="2353145" cy="382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Акцизы 34,1 </a:t>
            </a:r>
            <a:r>
              <a:rPr lang="en-GB" sz="1200" dirty="0" err="1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млн</a:t>
            </a:r>
            <a:r>
              <a:rPr lang="en-GB" sz="1200" dirty="0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. </a:t>
            </a:r>
            <a:r>
              <a:rPr lang="en-GB" sz="1200" dirty="0" err="1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рублей</a:t>
            </a:r>
            <a:endParaRPr sz="1200" dirty="0">
              <a:solidFill>
                <a:schemeClr val="dk1"/>
              </a:solidFill>
              <a:latin typeface="Oswald SemiBold"/>
              <a:ea typeface="Oswald SemiBold"/>
              <a:cs typeface="Oswald SemiBold"/>
              <a:sym typeface="Oswald SemiBold"/>
            </a:endParaRPr>
          </a:p>
        </p:txBody>
      </p:sp>
      <p:sp>
        <p:nvSpPr>
          <p:cNvPr id="1029" name="Google Shape;1029;p56"/>
          <p:cNvSpPr txBox="1"/>
          <p:nvPr/>
        </p:nvSpPr>
        <p:spPr>
          <a:xfrm>
            <a:off x="5840139" y="1279400"/>
            <a:ext cx="1832667" cy="382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lvl="0" indent="0" algn="ctr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НДФЛ</a:t>
            </a:r>
            <a:r>
              <a:rPr lang="en-GB" sz="1200" dirty="0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 </a:t>
            </a:r>
            <a:r>
              <a:rPr lang="ru-RU" sz="1200" dirty="0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96,2 </a:t>
            </a:r>
            <a:r>
              <a:rPr lang="en-GB" sz="1200" dirty="0" err="1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млн</a:t>
            </a:r>
            <a:r>
              <a:rPr lang="en-GB" sz="1200" dirty="0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. </a:t>
            </a:r>
            <a:r>
              <a:rPr lang="en-GB" sz="1200" dirty="0" err="1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рублей</a:t>
            </a:r>
            <a:endParaRPr sz="1200" dirty="0">
              <a:solidFill>
                <a:schemeClr val="dk1"/>
              </a:solidFill>
              <a:latin typeface="Oswald SemiBold"/>
              <a:ea typeface="Oswald SemiBold"/>
              <a:cs typeface="Oswald SemiBold"/>
              <a:sym typeface="Oswald SemiBold"/>
            </a:endParaRPr>
          </a:p>
        </p:txBody>
      </p:sp>
      <p:pic>
        <p:nvPicPr>
          <p:cNvPr id="1036" name="Google Shape;1036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82075" y="4436375"/>
            <a:ext cx="627300" cy="6273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Диаграмма 3"/>
          <p:cNvGraphicFramePr/>
          <p:nvPr/>
        </p:nvGraphicFramePr>
        <p:xfrm>
          <a:off x="532801" y="814453"/>
          <a:ext cx="4255200" cy="37431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Google Shape;1028;p56"/>
          <p:cNvSpPr txBox="1"/>
          <p:nvPr/>
        </p:nvSpPr>
        <p:spPr>
          <a:xfrm>
            <a:off x="5865662" y="2000858"/>
            <a:ext cx="2951343" cy="57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lvl="0" indent="0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-RU" sz="1200" dirty="0" err="1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Налог,взимаемый</a:t>
            </a:r>
            <a:r>
              <a:rPr lang="ru-RU" sz="1200" dirty="0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 с применением УСНО 31,2 </a:t>
            </a:r>
            <a:r>
              <a:rPr lang="en-GB" sz="1200" dirty="0" err="1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млн</a:t>
            </a:r>
            <a:r>
              <a:rPr lang="en-GB" sz="1200" dirty="0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. </a:t>
            </a:r>
            <a:r>
              <a:rPr lang="en-GB" sz="1200" dirty="0" err="1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рублей</a:t>
            </a:r>
            <a:endParaRPr sz="1200" dirty="0">
              <a:solidFill>
                <a:schemeClr val="dk1"/>
              </a:solidFill>
              <a:latin typeface="Oswald SemiBold"/>
              <a:ea typeface="Oswald SemiBold"/>
              <a:cs typeface="Oswald SemiBold"/>
              <a:sym typeface="Oswald SemiBold"/>
            </a:endParaRPr>
          </a:p>
        </p:txBody>
      </p:sp>
      <p:sp>
        <p:nvSpPr>
          <p:cNvPr id="17" name="Google Shape;1028;p56"/>
          <p:cNvSpPr txBox="1"/>
          <p:nvPr/>
        </p:nvSpPr>
        <p:spPr>
          <a:xfrm>
            <a:off x="5877789" y="3254054"/>
            <a:ext cx="3174914" cy="57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lvl="0" indent="0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-RU" sz="1200" dirty="0" err="1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Налог,взимаемый</a:t>
            </a:r>
            <a:r>
              <a:rPr lang="ru-RU" sz="1200" dirty="0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 в виде стоимости патента</a:t>
            </a:r>
          </a:p>
          <a:p>
            <a:pPr marL="12700" lvl="0" indent="0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6,7 </a:t>
            </a:r>
            <a:r>
              <a:rPr lang="en-GB" sz="1200" dirty="0" err="1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млн</a:t>
            </a:r>
            <a:r>
              <a:rPr lang="en-GB" sz="1200" dirty="0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. </a:t>
            </a:r>
            <a:r>
              <a:rPr lang="en-GB" sz="1200" dirty="0" err="1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рублей</a:t>
            </a:r>
            <a:endParaRPr sz="1200" dirty="0">
              <a:solidFill>
                <a:schemeClr val="dk1"/>
              </a:solidFill>
              <a:latin typeface="Oswald SemiBold"/>
              <a:ea typeface="Oswald SemiBold"/>
              <a:cs typeface="Oswald SemiBold"/>
              <a:sym typeface="Oswald SemiBold"/>
            </a:endParaRPr>
          </a:p>
        </p:txBody>
      </p:sp>
      <p:sp>
        <p:nvSpPr>
          <p:cNvPr id="18" name="Google Shape;1028;p56"/>
          <p:cNvSpPr txBox="1"/>
          <p:nvPr/>
        </p:nvSpPr>
        <p:spPr>
          <a:xfrm>
            <a:off x="5877789" y="2850425"/>
            <a:ext cx="2644317" cy="57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lvl="0" indent="0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Налог на </a:t>
            </a:r>
            <a:r>
              <a:rPr lang="ru-RU" sz="1200" dirty="0" err="1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имуществофизических</a:t>
            </a:r>
            <a:r>
              <a:rPr lang="ru-RU" sz="1200" dirty="0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 лиц </a:t>
            </a:r>
          </a:p>
          <a:p>
            <a:pPr marL="12700" lvl="0" indent="0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16,1 </a:t>
            </a:r>
            <a:r>
              <a:rPr lang="en-GB" sz="1200" dirty="0" err="1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млн</a:t>
            </a:r>
            <a:r>
              <a:rPr lang="en-GB" sz="1200" dirty="0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. </a:t>
            </a:r>
            <a:r>
              <a:rPr lang="en-GB" sz="1200" dirty="0" err="1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рублей</a:t>
            </a:r>
            <a:endParaRPr sz="1200" dirty="0">
              <a:solidFill>
                <a:schemeClr val="dk1"/>
              </a:solidFill>
              <a:latin typeface="Oswald SemiBold"/>
              <a:ea typeface="Oswald SemiBold"/>
              <a:cs typeface="Oswald SemiBold"/>
              <a:sym typeface="Oswald SemiBold"/>
            </a:endParaRPr>
          </a:p>
        </p:txBody>
      </p:sp>
      <p:sp>
        <p:nvSpPr>
          <p:cNvPr id="19" name="Google Shape;1028;p56"/>
          <p:cNvSpPr txBox="1"/>
          <p:nvPr/>
        </p:nvSpPr>
        <p:spPr>
          <a:xfrm>
            <a:off x="5877789" y="2491294"/>
            <a:ext cx="3064919" cy="382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Земельный налог 37,4 </a:t>
            </a:r>
            <a:r>
              <a:rPr lang="en-GB" sz="1200" dirty="0" err="1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млн</a:t>
            </a:r>
            <a:r>
              <a:rPr lang="en-GB" sz="1200" dirty="0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. </a:t>
            </a:r>
            <a:r>
              <a:rPr lang="en-GB" sz="1200" dirty="0" err="1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рублей</a:t>
            </a:r>
            <a:endParaRPr sz="1200" dirty="0">
              <a:solidFill>
                <a:schemeClr val="dk1"/>
              </a:solidFill>
              <a:latin typeface="Oswald SemiBold"/>
              <a:ea typeface="Oswald SemiBold"/>
              <a:cs typeface="Oswald SemiBold"/>
              <a:sym typeface="Oswald SemiBold"/>
            </a:endParaRPr>
          </a:p>
        </p:txBody>
      </p:sp>
      <p:sp>
        <p:nvSpPr>
          <p:cNvPr id="20" name="Google Shape;1028;p56"/>
          <p:cNvSpPr txBox="1"/>
          <p:nvPr/>
        </p:nvSpPr>
        <p:spPr>
          <a:xfrm>
            <a:off x="5877789" y="3697450"/>
            <a:ext cx="2472630" cy="382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lvl="0" indent="0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Госпошлина 4,7 </a:t>
            </a:r>
            <a:r>
              <a:rPr lang="en-GB" sz="1200" dirty="0" err="1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млн</a:t>
            </a:r>
            <a:r>
              <a:rPr lang="en-GB" sz="1200" dirty="0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. </a:t>
            </a:r>
            <a:r>
              <a:rPr lang="en-GB" sz="1200" dirty="0" err="1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рублей</a:t>
            </a:r>
            <a:endParaRPr sz="1200" dirty="0">
              <a:solidFill>
                <a:schemeClr val="dk1"/>
              </a:solidFill>
              <a:latin typeface="Oswald SemiBold"/>
              <a:ea typeface="Oswald SemiBold"/>
              <a:cs typeface="Oswald SemiBold"/>
              <a:sym typeface="Oswald SemiBold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5685161" y="2564825"/>
            <a:ext cx="213016" cy="224495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5704569" y="3763849"/>
            <a:ext cx="204876" cy="22346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5696430" y="1730958"/>
            <a:ext cx="170167" cy="19303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5685161" y="1374435"/>
            <a:ext cx="179302" cy="200110"/>
          </a:xfrm>
          <a:prstGeom prst="ellipse">
            <a:avLst/>
          </a:prstGeom>
          <a:solidFill>
            <a:srgbClr val="EE9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5696430" y="2921910"/>
            <a:ext cx="213016" cy="23129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412117" y="4238414"/>
            <a:ext cx="179302" cy="20011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5696430" y="2078364"/>
            <a:ext cx="204876" cy="224495"/>
          </a:xfrm>
          <a:prstGeom prst="ellipse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5730143" y="4132787"/>
            <a:ext cx="179302" cy="20010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Google Shape;1028;p56"/>
          <p:cNvSpPr txBox="1"/>
          <p:nvPr/>
        </p:nvSpPr>
        <p:spPr>
          <a:xfrm>
            <a:off x="5898176" y="4035715"/>
            <a:ext cx="2007370" cy="382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ЕСХН 3,0 </a:t>
            </a:r>
            <a:r>
              <a:rPr lang="en-GB" sz="1200" dirty="0" err="1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млн</a:t>
            </a:r>
            <a:r>
              <a:rPr lang="en-GB" sz="1200" dirty="0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. </a:t>
            </a:r>
            <a:r>
              <a:rPr lang="en-GB" sz="1200" dirty="0" err="1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рублей</a:t>
            </a:r>
            <a:endParaRPr sz="1200" dirty="0">
              <a:solidFill>
                <a:schemeClr val="dk1"/>
              </a:solidFill>
              <a:latin typeface="Oswald SemiBold"/>
              <a:ea typeface="Oswald SemiBold"/>
              <a:cs typeface="Oswald SemiBold"/>
              <a:sym typeface="Oswald SemiBold"/>
            </a:endParaRPr>
          </a:p>
        </p:txBody>
      </p:sp>
      <p:sp>
        <p:nvSpPr>
          <p:cNvPr id="24" name="Google Shape;1028;p56"/>
          <p:cNvSpPr txBox="1"/>
          <p:nvPr/>
        </p:nvSpPr>
        <p:spPr>
          <a:xfrm>
            <a:off x="5898176" y="4417841"/>
            <a:ext cx="1637850" cy="382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ЕНВД 3,3 </a:t>
            </a:r>
            <a:r>
              <a:rPr lang="en-GB" sz="1200" dirty="0" err="1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млн</a:t>
            </a:r>
            <a:r>
              <a:rPr lang="en-GB" sz="1200" dirty="0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. </a:t>
            </a:r>
            <a:r>
              <a:rPr lang="en-GB" sz="1200" dirty="0" err="1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рублей</a:t>
            </a:r>
            <a:endParaRPr sz="1200" dirty="0">
              <a:solidFill>
                <a:schemeClr val="dk1"/>
              </a:solidFill>
              <a:latin typeface="Oswald SemiBold"/>
              <a:ea typeface="Oswald SemiBold"/>
              <a:cs typeface="Oswald SemiBold"/>
              <a:sym typeface="Oswald SemiBold"/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5730143" y="4485470"/>
            <a:ext cx="196584" cy="22346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5685161" y="3322942"/>
            <a:ext cx="213015" cy="214199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0196679"/>
      </p:ext>
    </p:extLst>
  </p:cSld>
  <p:clrMapOvr>
    <a:masterClrMapping/>
  </p:clrMapOvr>
</p:sld>
</file>

<file path=ppt/theme/theme1.xml><?xml version="1.0" encoding="utf-8"?>
<a:theme xmlns:a="http://schemas.openxmlformats.org/drawingml/2006/main" name="Isometric SEO Strategy by Slidesgo">
  <a:themeElements>
    <a:clrScheme name="Simple Light">
      <a:dk1>
        <a:srgbClr val="000000"/>
      </a:dk1>
      <a:lt1>
        <a:srgbClr val="FFFFFF"/>
      </a:lt1>
      <a:dk2>
        <a:srgbClr val="434343"/>
      </a:dk2>
      <a:lt2>
        <a:srgbClr val="F3F3F3"/>
      </a:lt2>
      <a:accent1>
        <a:srgbClr val="FFC100"/>
      </a:accent1>
      <a:accent2>
        <a:srgbClr val="000000"/>
      </a:accent2>
      <a:accent3>
        <a:srgbClr val="434343"/>
      </a:accent3>
      <a:accent4>
        <a:srgbClr val="F3F3F3"/>
      </a:accent4>
      <a:accent5>
        <a:srgbClr val="FFC100"/>
      </a:accent5>
      <a:accent6>
        <a:srgbClr val="000000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8007</TotalTime>
  <Words>5895</Words>
  <Application>Microsoft Office PowerPoint</Application>
  <PresentationFormat>Экран (16:9)</PresentationFormat>
  <Paragraphs>1477</Paragraphs>
  <Slides>53</Slides>
  <Notes>50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53</vt:i4>
      </vt:variant>
    </vt:vector>
  </HeadingPairs>
  <TitlesOfParts>
    <vt:vector size="64" baseType="lpstr">
      <vt:lpstr>Be Vietnam</vt:lpstr>
      <vt:lpstr>Catamaran</vt:lpstr>
      <vt:lpstr>Oswald Medium</vt:lpstr>
      <vt:lpstr>Oswald</vt:lpstr>
      <vt:lpstr>Times New Roman</vt:lpstr>
      <vt:lpstr>Libre Franklin</vt:lpstr>
      <vt:lpstr>Arial</vt:lpstr>
      <vt:lpstr>Libre Franklin Medium</vt:lpstr>
      <vt:lpstr>Oswald SemiBold</vt:lpstr>
      <vt:lpstr>Segoe UI Semibold</vt:lpstr>
      <vt:lpstr>Isometric SEO Strategy by Slidesgo</vt:lpstr>
      <vt:lpstr>Отчет  Об исполнении  бюджета городского округа Семеновский  за 2021 год</vt:lpstr>
      <vt:lpstr>Что такое отчет об исполнении бюджета округа </vt:lpstr>
      <vt:lpstr>Основные параметры исполнения бюджета за 2021 год</vt:lpstr>
      <vt:lpstr>Результаты деятельности по увеличению собственных  доходов бюджета городского округа Семеновский за 2021 год</vt:lpstr>
      <vt:lpstr>Презентация PowerPoint</vt:lpstr>
      <vt:lpstr>Доходы бюджета городского округа, млн.рублей</vt:lpstr>
      <vt:lpstr>Структура поступления доходов бюджета городского округа за 2021 год </vt:lpstr>
      <vt:lpstr>Динамика изменения доходной части бюджета, млн. рублей</vt:lpstr>
      <vt:lpstr>Структура налоговых  доходов за 2021 год (232,7 млн. рублей)</vt:lpstr>
      <vt:lpstr>Поступление НДФЛ по  отдельным группам плательщиков  в общем объеме поступления НДФЛ  в бюджет городского округа  за 2021 год</vt:lpstr>
      <vt:lpstr>Налоговые доходы за 2021 год</vt:lpstr>
      <vt:lpstr>Структура неналоговых  доходов за 2021 год (68,9 млн. рублей)</vt:lpstr>
      <vt:lpstr>Презентация PowerPoint</vt:lpstr>
      <vt:lpstr>Структура безвозмездных поступлений за 2021 год (1 789,5 млн. рублей)</vt:lpstr>
      <vt:lpstr>Безвозмездные поступления за 2021 год</vt:lpstr>
      <vt:lpstr>Динамика поступления доходов в  бюджет городского округа Семеновский</vt:lpstr>
      <vt:lpstr>Динамика изменения  расходной части бюджета городского округа, млн.рублей</vt:lpstr>
      <vt:lpstr>Структура расходов бюджета городского округа  по муниципальным программам  и непрограммным направлениям деятельности</vt:lpstr>
      <vt:lpstr>Распределение расходов бюджета округа  по муниципальным программам  за 2021 год </vt:lpstr>
      <vt:lpstr>Распределение расходов бюджета округа  по муниципальным программам за 2021 год (продолжение) </vt:lpstr>
      <vt:lpstr>Распределение расходов бюджета округа  по муниципальным программам за 2021 год (продолжение)</vt:lpstr>
      <vt:lpstr>Муниципальная программа  «Развитие образования городского округа Семеновский на 2018 – 2023 годы» </vt:lpstr>
      <vt:lpstr>Расходы бюджета городского округа в рамках федеральных проектов, входящих в национальный проект за 2021 год  </vt:lpstr>
      <vt:lpstr>Расходы бюджета городского округа в рамках федеральных проектов, входящих в национальный проект за 2021 год  </vt:lpstr>
      <vt:lpstr>В результате реализации мероприятий государственной программы  «Капитальный ремонт образовательных организаций»:</vt:lpstr>
      <vt:lpstr>В результате исполнения муниципальной программы  «Развитие образования городского округа Семеновский на 2018 – 2023 годы»  за счет средств бюджета городского округа выполнены мероприятия: </vt:lpstr>
      <vt:lpstr>Распределение расходов на мероприятия по отдыху и оздоровлению детей в каникулярный период</vt:lpstr>
      <vt:lpstr>Презентация PowerPoint</vt:lpstr>
      <vt:lpstr>Динамика расходов на содержание муниципальных дошкольных образовательных организаций ,млн.рублей</vt:lpstr>
      <vt:lpstr>Муниципальная программа  «Развитие культуры городского округа Семеновский на 2018-2023 годы»</vt:lpstr>
      <vt:lpstr>В рамках муниципальной программы  «Развитие культуры городского округа Семеновский на 2018-2023 годы» выполнены следующие основные мероприятия: </vt:lpstr>
      <vt:lpstr>Муниципальная программа  "Развитие физической культуры, спорта и молодежной политики и патриотического воспитания молодежи в городском округе Семеновский на 2018-2023 годы"</vt:lpstr>
      <vt:lpstr>Распределение расходов по муниципальной программе  "Развитие физической культуры, спорта и молодежной политики и патриотического воспитания молодежи в городском округе Семеновский  на 2018-2023 годы"</vt:lpstr>
      <vt:lpstr>Поддержка сельхозпроизводителей в рамках  реализации муниципальной программы  «Развитие агропромышленного комплекса городского округа Семёновский Нижегородской области»  на 2015-2022 годы»     </vt:lpstr>
      <vt:lpstr>Муниципальная программа "Комплексное благоустройство и развитие транспортной инфраструктуры городского округа Семеновский Нижегородской области на 2018-2023 годы"</vt:lpstr>
      <vt:lpstr>Реализация проектов инициативного бюджетирования  «Вам решать» 2021 году </vt:lpstr>
      <vt:lpstr>Презентация PowerPoint</vt:lpstr>
      <vt:lpstr>Расходы  на ремонт  и  содержание  дорог</vt:lpstr>
      <vt:lpstr>МП «Формирование современной городской среды на территории городского округа Семеновский на 2018-2024 годы»</vt:lpstr>
      <vt:lpstr>Достигнутые основные результаты по формированию современной городской среды в городском округе Семеновский</vt:lpstr>
      <vt:lpstr>Презентация PowerPoint</vt:lpstr>
      <vt:lpstr>Расходы бюджета городского округа в рамках федеральных проектов, входящих в национальный проект за 2021 год  </vt:lpstr>
      <vt:lpstr>Муниципальная программа «Переселение граждан из аварийного жилищного фонда на территории городского округа Семеновский Нижегородской области на 2020 - 2025 годы»</vt:lpstr>
      <vt:lpstr>Презентация PowerPoint</vt:lpstr>
      <vt:lpstr>Презентация PowerPoint</vt:lpstr>
      <vt:lpstr>Муниципальная программа «Социальная поддержка граждан  городского округа Семеновский» на 2018-2023 годы</vt:lpstr>
      <vt:lpstr>Муниципальная программа «Развитие предпринимательства и туризма на территории городского округа  Семёновский Нижегородской области на 2019-2023 годы» </vt:lpstr>
      <vt:lpstr>Дефицит (Профицит) Динамика изменения дефицита (профицита) бюджета городского округа </vt:lpstr>
      <vt:lpstr>МУНИЦИПАЛЬНЫЙ ДОЛГ И ЕГО РАСХОДЫ НА ОБСЛУЖИВАНИЕ</vt:lpstr>
      <vt:lpstr>Презентация PowerPoint</vt:lpstr>
      <vt:lpstr>Какое место среди муниципальных образований Нижегородской области занимает городской округ Семеновский по отдельным показателям за 2021 год 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 Об исполнении  бюджета городского округа Семеновский  за 2021 год</dc:title>
  <dc:creator>Снегова ОВ</dc:creator>
  <cp:lastModifiedBy>BUDGET2</cp:lastModifiedBy>
  <cp:revision>394</cp:revision>
  <cp:lastPrinted>2022-04-08T14:09:34Z</cp:lastPrinted>
  <dcterms:modified xsi:type="dcterms:W3CDTF">2022-05-04T06:18:34Z</dcterms:modified>
</cp:coreProperties>
</file>