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diagrams/colors102.xml" ContentType="application/vnd.openxmlformats-officedocument.drawingml.diagramColors+xml"/>
  <Override PartName="/ppt/slides/slide120.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data71.xml" ContentType="application/vnd.openxmlformats-officedocument.drawingml.diagramData+xml"/>
  <Override PartName="/ppt/diagrams/quickStyle97.xml" ContentType="application/vnd.openxmlformats-officedocument.drawingml.diagram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quickStyle75.xml" ContentType="application/vnd.openxmlformats-officedocument.drawingml.diagramStyle+xml"/>
  <Override PartName="/ppt/diagrams/data100.xml" ContentType="application/vnd.openxmlformats-officedocument.drawingml.diagramData+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diagrams/layout39.xml" ContentType="application/vnd.openxmlformats-officedocument.drawingml.diagramLayout+xml"/>
  <Override PartName="/ppt/diagrams/layout86.xml" ContentType="application/vnd.openxmlformats-officedocument.drawingml.diagramLayout+xml"/>
  <Override PartName="/ppt/diagrams/layout103.xml" ContentType="application/vnd.openxmlformats-officedocument.drawingml.diagramLayout+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layout64.xml" ContentType="application/vnd.openxmlformats-officedocument.drawingml.diagramLayout+xml"/>
  <Override PartName="/ppt/diagrams/colors96.xml" ContentType="application/vnd.openxmlformats-officedocument.drawingml.diagramColors+xml"/>
  <Override PartName="/ppt/diagrams/colors118.xml" ContentType="application/vnd.openxmlformats-officedocument.drawingml.diagramColors+xml"/>
  <Override PartName="/ppt/diagrams/drawing54.xml" ContentType="application/vnd.ms-office.drawingml.diagramDrawing+xml"/>
  <Override PartName="/ppt/slides/slide158.xml" ContentType="application/vnd.openxmlformats-officedocument.presentationml.slide+xml"/>
  <Override PartName="/ppt/diagrams/quickStyle31.xml" ContentType="application/vnd.openxmlformats-officedocument.drawingml.diagramStyle+xml"/>
  <Override PartName="/ppt/diagrams/drawing32.xml" ContentType="application/vnd.ms-office.drawingml.diagramDrawing+xml"/>
  <Override PartName="/ppt/slides/slide136.xml" ContentType="application/vnd.openxmlformats-officedocument.presentationml.slide+xml"/>
  <Override PartName="/ppt/diagrams/data2.xml" ContentType="application/vnd.openxmlformats-officedocument.drawingml.diagramData+xml"/>
  <Override PartName="/ppt/diagrams/colors27.xml" ContentType="application/vnd.openxmlformats-officedocument.drawingml.diagramColors+xml"/>
  <Override PartName="/ppt/diagrams/layout42.xml" ContentType="application/vnd.openxmlformats-officedocument.drawingml.diagramLayout+xml"/>
  <Override PartName="/ppt/diagrams/colors74.xml" ContentType="application/vnd.openxmlformats-officedocument.drawingml.diagramColors+xml"/>
  <Override PartName="/ppt/diagrams/data87.xml" ContentType="application/vnd.openxmlformats-officedocument.drawingml.diagramData+xml"/>
  <Override PartName="/ppt/slides/slide88.xml" ContentType="application/vnd.openxmlformats-officedocument.presentationml.slide+xml"/>
  <Override PartName="/ppt/diagrams/colors4.xml" ContentType="application/vnd.openxmlformats-officedocument.drawingml.diagramColors+xml"/>
  <Override PartName="/ppt/diagrams/data18.xml" ContentType="application/vnd.openxmlformats-officedocument.drawingml.diagramData+xml"/>
  <Override PartName="/ppt/diagrams/colors52.xml" ContentType="application/vnd.openxmlformats-officedocument.drawingml.diagramColors+xml"/>
  <Override PartName="/ppt/diagrams/data65.xml" ContentType="application/vnd.openxmlformats-officedocument.drawingml.diagramData+xml"/>
  <Override PartName="/ppt/diagrams/quickStyle102.xml" ContentType="application/vnd.openxmlformats-officedocument.drawingml.diagramStyle+xml"/>
  <Override PartName="/ppt/diagrams/data116.xml" ContentType="application/vnd.openxmlformats-officedocument.drawingml.diagramData+xml"/>
  <Override PartName="/ppt/diagrams/colors121.xml" ContentType="application/vnd.openxmlformats-officedocument.drawingml.diagramColors+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diagrams/layout20.xml" ContentType="application/vnd.openxmlformats-officedocument.drawingml.diagramLayout+xml"/>
  <Override PartName="/ppt/diagrams/layout119.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diagrams/quickStyle69.xml" ContentType="application/vnd.openxmlformats-officedocument.drawingml.diagramStyle+xml"/>
  <Override PartName="/ppt/diagrams/data90.xml" ContentType="application/vnd.openxmlformats-officedocument.drawingml.diagramData+xml"/>
  <Override PartName="/ppt/slides/slide44.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quickStyle94.xml" ContentType="application/vnd.openxmlformats-officedocument.drawingml.diagramStyle+xml"/>
  <Override PartName="/ppt/diagrams/drawing48.xml" ContentType="application/vnd.ms-office.drawingml.diagramDrawing+xml"/>
  <Override PartName="/ppt/slides/slide22.xml" ContentType="application/vnd.openxmlformats-officedocument.presentationml.slide+xml"/>
  <Override PartName="/ppt/diagrams/layout6.xml" ContentType="application/vnd.openxmlformats-officedocument.drawingml.diagramLayout+xml"/>
  <Override PartName="/ppt/diagrams/layout58.xml" ContentType="application/vnd.openxmlformats-officedocument.drawingml.diagramLayout+xml"/>
  <Override PartName="/ppt/diagrams/quickStyle25.xml" ContentType="application/vnd.openxmlformats-officedocument.drawingml.diagramStyle+xml"/>
  <Override PartName="/ppt/diagrams/layout36.xml" ContentType="application/vnd.openxmlformats-officedocument.drawingml.diagramLayout+xml"/>
  <Override PartName="/ppt/diagrams/colors68.xml" ContentType="application/vnd.openxmlformats-officedocument.drawingml.diagramColors+xml"/>
  <Override PartName="/ppt/diagrams/quickStyle72.xml" ContentType="application/vnd.openxmlformats-officedocument.drawingml.diagramStyle+xml"/>
  <Override PartName="/ppt/diagrams/layout83.xml" ContentType="application/vnd.openxmlformats-officedocument.drawingml.diagramLayout+xml"/>
  <Override PartName="/ppt/diagrams/quickStyle118.xml" ContentType="application/vnd.openxmlformats-officedocument.drawingml.diagramStyle+xml"/>
  <Override PartName="/ppt/diagrams/drawing26.xml" ContentType="application/vnd.ms-office.drawingml.diagramDrawing+xml"/>
  <Override PartName="/ppt/diagrams/quickStyle50.xml" ContentType="application/vnd.openxmlformats-officedocument.drawingml.diagramStyle+xml"/>
  <Override PartName="/ppt/diagrams/layout100.xml" ContentType="application/vnd.openxmlformats-officedocument.drawingml.diagramLayout+xml"/>
  <Override PartName="/ppt/diagrams/drawing51.xml" ContentType="application/vnd.ms-office.drawingml.diagramDrawing+xml"/>
  <Override PartName="/ppt/slides/slide108.xml" ContentType="application/vnd.openxmlformats-officedocument.presentationml.slide+xml"/>
  <Override PartName="/ppt/slides/slide155.xml" ContentType="application/vnd.openxmlformats-officedocument.presentationml.slide+xml"/>
  <Override PartName="/ppt/diagrams/layout14.xml" ContentType="application/vnd.openxmlformats-officedocument.drawingml.diagramLayout+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diagrams/colors93.xml" ContentType="application/vnd.openxmlformats-officedocument.drawingml.diagramColors+xml"/>
  <Override PartName="/ppt/diagrams/colors115.xml" ContentType="application/vnd.openxmlformats-officedocument.drawingml.diagramColors+xml"/>
  <Override PartName="/ppt/diagrams/colors24.xml" ContentType="application/vnd.openxmlformats-officedocument.drawingml.diagramColors+xml"/>
  <Override PartName="/ppt/diagrams/data37.xml" ContentType="application/vnd.openxmlformats-officedocument.drawingml.diagramData+xml"/>
  <Override PartName="/ppt/diagrams/colors71.xml" ContentType="application/vnd.openxmlformats-officedocument.drawingml.diagramColors+xml"/>
  <Override PartName="/ppt/diagrams/data84.xml" ContentType="application/vnd.openxmlformats-officedocument.drawingml.diagramData+xml"/>
  <Override PartName="/ppt/diagrams/quickStyle121.xml" ContentType="application/vnd.openxmlformats-officedocument.drawingml.diagramStyl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slides/slide111.xml" ContentType="application/vnd.openxmlformats-officedocument.presentationml.slide+xml"/>
  <Override PartName="/ppt/diagrams/data15.xml" ContentType="application/vnd.openxmlformats-officedocument.drawingml.diagramData+xml"/>
  <Override PartName="/ppt/diagrams/data62.xml" ContentType="application/vnd.openxmlformats-officedocument.drawingml.diagramData+xml"/>
  <Override PartName="/ppt/diagrams/quickStyle88.xml" ContentType="application/vnd.openxmlformats-officedocument.drawingml.diagramStyle+xml"/>
  <Override PartName="/ppt/diagrams/layout99.xml" ContentType="application/vnd.openxmlformats-officedocument.drawingml.diagramLayout+xml"/>
  <Override PartName="/ppt/diagrams/data113.xml" ContentType="application/vnd.openxmlformats-officedocument.drawingml.diagramData+xml"/>
  <Override PartName="/ppt/slides/slide16.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diagrams/quickStyle66.xml" ContentType="application/vnd.openxmlformats-officedocument.drawingml.diagramStyle+xml"/>
  <Override PartName="/ppt/diagrams/layout116.xml" ContentType="application/vnd.openxmlformats-officedocument.drawingml.diagramLayout+xml"/>
  <Override PartName="/ppt/slides/slide41.xml" ContentType="application/vnd.openxmlformats-officedocument.presentationml.slide+xml"/>
  <Override PartName="/ppt/diagrams/layout77.xml" ContentType="application/vnd.openxmlformats-officedocument.drawingml.diagramLayout+xml"/>
  <Override PartName="/ppt/slides/slide149.xml" ContentType="application/vnd.openxmlformats-officedocument.presentationml.slide+xml"/>
  <Override PartName="/ppt/diagrams/quickStyle44.xml" ContentType="application/vnd.openxmlformats-officedocument.drawingml.diagramStyle+xml"/>
  <Override PartName="/ppt/diagrams/layout55.xml" ContentType="application/vnd.openxmlformats-officedocument.drawingml.diagramLayout+xml"/>
  <Override PartName="/ppt/diagrams/colors87.xml" ContentType="application/vnd.openxmlformats-officedocument.drawingml.diagramColors+xml"/>
  <Override PartName="/ppt/diagrams/quickStyle91.xml" ContentType="application/vnd.openxmlformats-officedocument.drawingml.diagramStyle+xml"/>
  <Override PartName="/ppt/diagrams/colors109.xml" ContentType="application/vnd.openxmlformats-officedocument.drawingml.diagramColors+xml"/>
  <Override PartName="/ppt/diagrams/drawing45.xml" ContentType="application/vnd.ms-office.drawingml.diagramDrawing+xml"/>
  <Override PartName="/ppt/diagrams/layout3.xml" ContentType="application/vnd.openxmlformats-officedocument.drawingml.diagramLayout+xml"/>
  <Override PartName="/ppt/diagrams/quickStyle22.xml" ContentType="application/vnd.openxmlformats-officedocument.drawingml.diagramStyle+xml"/>
  <Override PartName="/ppt/diagrams/data78.xml" ContentType="application/vnd.openxmlformats-officedocument.drawingml.diagramData+xml"/>
  <Override PartName="/ppt/diagrams/drawing23.xml" ContentType="application/vnd.ms-office.drawingml.diagramDrawing+xml"/>
  <Override PartName="/ppt/slides/slide79.xml" ContentType="application/vnd.openxmlformats-officedocument.presentationml.slide+xml"/>
  <Override PartName="/ppt/slides/slide127.xml" ContentType="application/vnd.openxmlformats-officedocument.presentationml.slide+xml"/>
  <Override PartName="/ppt/diagrams/colors18.xml" ContentType="application/vnd.openxmlformats-officedocument.drawingml.diagramColors+xml"/>
  <Override PartName="/ppt/diagrams/layout33.xml" ContentType="application/vnd.openxmlformats-officedocument.drawingml.diagramLayout+xml"/>
  <Override PartName="/ppt/diagrams/colors65.xml" ContentType="application/vnd.openxmlformats-officedocument.drawingml.diagramColors+xml"/>
  <Override PartName="/ppt/diagrams/layout80.xml" ContentType="application/vnd.openxmlformats-officedocument.drawingml.diagramLayout+xml"/>
  <Override PartName="/ppt/diagrams/quickStyle115.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diagrams/colors90.xml" ContentType="application/vnd.openxmlformats-officedocument.drawingml.diagramColors+xml"/>
  <Override PartName="/ppt/diagrams/data107.xml" ContentType="application/vnd.openxmlformats-officedocument.drawingml.diagramData+xml"/>
  <Override PartName="/ppt/diagrams/colors112.xml" ContentType="application/vnd.openxmlformats-officedocument.drawingml.diagramColors+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diagrams/data34.xml" ContentType="application/vnd.openxmlformats-officedocument.drawingml.diagramData+xml"/>
  <Override PartName="/ppt/diagrams/data81.xml" ContentType="application/vnd.openxmlformats-officedocument.drawingml.diagramData+xml"/>
  <Override PartName="/ppt/slides/slide130.xml" ContentType="application/vnd.openxmlformats-officedocument.presentationml.slide+xml"/>
  <Override PartName="/ppt/diagrams/colors21.xml" ContentType="application/vnd.openxmlformats-officedocument.drawingml.diagramColors+xml"/>
  <Override PartName="/ppt/slides/slide35.xml" ContentType="application/vnd.openxmlformats-officedocument.presentationml.slide+xml"/>
  <Override PartName="/ppt/slides/slide82.xml" ContentType="application/vnd.openxmlformats-officedocument.presentationml.slide+xml"/>
  <Override PartName="/ppt/diagrams/data12.xml" ContentType="application/vnd.openxmlformats-officedocument.drawingml.diagramData+xml"/>
  <Override PartName="/ppt/diagrams/quickStyle38.xml" ContentType="application/vnd.openxmlformats-officedocument.drawingml.diagramStyle+xml"/>
  <Override PartName="/ppt/diagrams/quickStyle85.xml" ContentType="application/vnd.openxmlformats-officedocument.drawingml.diagramStyle+xml"/>
  <Override PartName="/ppt/diagrams/data110.xml" ContentType="application/vnd.openxmlformats-officedocument.drawingml.diagramData+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diagrams/data9.xml" ContentType="application/vnd.openxmlformats-officedocument.drawingml.diagramData+xml"/>
  <Override PartName="/ppt/diagrams/quickStyle16.xml" ContentType="application/vnd.openxmlformats-officedocument.drawingml.diagramStyle+xml"/>
  <Override PartName="/ppt/diagrams/layout49.xml" ContentType="application/vnd.openxmlformats-officedocument.drawingml.diagramLayout+xml"/>
  <Override PartName="/ppt/diagrams/layout96.xml" ContentType="application/vnd.openxmlformats-officedocument.drawingml.diagramLayout+xml"/>
  <Override PartName="/ppt/diagrams/layout113.xml" ContentType="application/vnd.openxmlformats-officedocument.drawingml.diagramLayout+xml"/>
  <Override PartName="/ppt/diagrams/drawing17.xml" ContentType="application/vnd.ms-office.drawingml.diagramDrawing+xml"/>
  <Override PartName="/ppt/diagrams/layout27.xml" ContentType="application/vnd.openxmlformats-officedocument.drawingml.diagramLayout+xml"/>
  <Override PartName="/ppt/diagrams/colors59.xml" ContentType="application/vnd.openxmlformats-officedocument.drawingml.diagramColors+xml"/>
  <Override PartName="/ppt/diagrams/quickStyle63.xml" ContentType="application/vnd.openxmlformats-officedocument.drawingml.diagramStyle+xml"/>
  <Override PartName="/ppt/diagrams/layout74.xml" ContentType="application/vnd.openxmlformats-officedocument.drawingml.diagramLayout+xml"/>
  <Override PartName="/ppt/diagrams/quickStyle109.xml" ContentType="application/vnd.openxmlformats-officedocument.drawingml.diagramStyle+xml"/>
  <Override PartName="/ppt/diagrams/colors37.xml" ContentType="application/vnd.openxmlformats-officedocument.drawingml.diagramColors+xml"/>
  <Override PartName="/ppt/diagrams/quickStyle41.xml" ContentType="application/vnd.openxmlformats-officedocument.drawingml.diagramStyle+xml"/>
  <Override PartName="/ppt/diagrams/colors84.xml" ContentType="application/vnd.openxmlformats-officedocument.drawingml.diagramColors+xml"/>
  <Override PartName="/ppt/diagrams/data97.xml" ContentType="application/vnd.openxmlformats-officedocument.drawingml.diagramData+xml"/>
  <Override PartName="/ppt/diagrams/drawing42.xml" ContentType="application/vnd.ms-office.drawingml.diagramDrawing+xml"/>
  <Override PartName="/ppt/slides/slide98.xml" ContentType="application/vnd.openxmlformats-officedocument.presentationml.slide+xml"/>
  <Override PartName="/ppt/slides/slide146.xml" ContentType="application/vnd.openxmlformats-officedocument.presentationml.slide+xml"/>
  <Override PartName="/ppt/diagrams/layout52.xml" ContentType="application/vnd.openxmlformats-officedocument.drawingml.diagramLayout+xml"/>
  <Override PartName="/ppt/diagrams/colors106.xml" ContentType="application/vnd.openxmlformats-officedocument.drawingml.diagramColors+xml"/>
  <Override PartName="/ppt/diagrams/drawing20.xml" ContentType="application/vnd.ms-office.drawingml.diagramDrawing+xml"/>
  <Override PartName="/ppt/slides/slide124.xml" ContentType="application/vnd.openxmlformats-officedocument.presentationml.slide+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colors62.xml" ContentType="application/vnd.openxmlformats-officedocument.drawingml.diagramColors+xml"/>
  <Override PartName="/ppt/diagrams/data75.xml" ContentType="application/vnd.openxmlformats-officedocument.drawingml.diagramData+xml"/>
  <Override PartName="/ppt/diagrams/quickStyle112.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diagrams/data53.xml" ContentType="application/vnd.openxmlformats-officedocument.drawingml.diagramData+xml"/>
  <Override PartName="/ppt/diagrams/quickStyle79.xml" ContentType="application/vnd.openxmlformats-officedocument.drawingml.diagramStyle+xml"/>
  <Override PartName="/ppt/diagrams/data104.xml" ContentType="application/vnd.openxmlformats-officedocument.drawingml.diagramData+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colors40.xml" ContentType="application/vnd.openxmlformats-officedocument.drawingml.diagramColors+xml"/>
  <Override PartName="/ppt/diagrams/layout107.xml" ContentType="application/vnd.openxmlformats-officedocument.drawingml.diagramLayout+xml"/>
  <Override PartName="/ppt/diagrams/data31.xml" ContentType="application/vnd.openxmlformats-officedocument.drawingml.diagramData+xml"/>
  <Override PartName="/ppt/diagrams/quickStyle57.xml" ContentType="application/vnd.openxmlformats-officedocument.drawingml.diagramStyle+xml"/>
  <Override PartName="/ppt/slides/slide32.xml" ContentType="application/vnd.openxmlformats-officedocument.presentationml.slide+xml"/>
  <Override PartName="/ppt/diagrams/quickStyle35.xml" ContentType="application/vnd.openxmlformats-officedocument.drawingml.diagramStyle+xml"/>
  <Override PartName="/ppt/diagrams/layout68.xml" ContentType="application/vnd.openxmlformats-officedocument.drawingml.diagramLayout+xml"/>
  <Override PartName="/ppt/diagrams/quickStyle82.xml" ContentType="application/vnd.openxmlformats-officedocument.drawingml.diagramStyle+xml"/>
  <Override PartName="/ppt/diagrams/drawing36.xml" ContentType="application/vnd.ms-office.drawingml.diagramDrawing+xml"/>
  <Override PartName="/ppt/slides/slide10.xml" ContentType="application/vnd.openxmlformats-officedocument.presentationml.slide+xml"/>
  <Override PartName="/ppt/diagrams/data6.xml" ContentType="application/vnd.openxmlformats-officedocument.drawingml.diagramData+xml"/>
  <Override PartName="/ppt/diagrams/layout46.xml" ContentType="application/vnd.openxmlformats-officedocument.drawingml.diagramLayout+xml"/>
  <Override PartName="/ppt/diagrams/colors78.xml" ContentType="application/vnd.openxmlformats-officedocument.drawingml.diagramColors+xml"/>
  <Override PartName="/ppt/diagrams/layout93.xml" ContentType="application/vnd.openxmlformats-officedocument.drawingml.diagramLayout+xml"/>
  <Override PartName="/ppt/diagrams/layout110.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colors56.xml" ContentType="application/vnd.openxmlformats-officedocument.drawingml.diagramColors+xml"/>
  <Override PartName="/ppt/diagrams/quickStyle60.xml" ContentType="application/vnd.openxmlformats-officedocument.drawingml.diagramStyle+xml"/>
  <Override PartName="/ppt/diagrams/data69.xml" ContentType="application/vnd.openxmlformats-officedocument.drawingml.diagramData+xml"/>
  <Override PartName="/ppt/diagrams/drawing14.xml" ContentType="application/vnd.ms-office.drawingml.diagramDrawing+xml"/>
  <Override PartName="/ppt/slides/slide118.xml" ContentType="application/vnd.openxmlformats-officedocument.presentationml.slide+xml"/>
  <Override PartName="/ppt/slides/slide165.xml" ContentType="application/vnd.openxmlformats-officedocument.presentationml.slide+xml"/>
  <Override PartName="/ppt/diagrams/layout24.xml" ContentType="application/vnd.openxmlformats-officedocument.drawingml.diagramLayout+xml"/>
  <Override PartName="/ppt/diagrams/layout71.xml" ContentType="application/vnd.openxmlformats-officedocument.drawingml.diagramLayout+xml"/>
  <Override PartName="/ppt/diagrams/quickStyle106.xml" ContentType="application/vnd.openxmlformats-officedocument.drawingml.diagramStyle+xml"/>
  <Override PartName="/ppt/slides/slide143.xml" ContentType="application/vnd.openxmlformats-officedocument.presentationml.slide+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diagrams/colors81.xml" ContentType="application/vnd.openxmlformats-officedocument.drawingml.diagramColors+xml"/>
  <Override PartName="/ppt/diagrams/data94.xml" ContentType="application/vnd.openxmlformats-officedocument.drawingml.diagramData+xml"/>
  <Override PartName="/ppt/diagrams/colors103.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diagrams/data25.xml" ContentType="application/vnd.openxmlformats-officedocument.drawingml.diagramData+xml"/>
  <Override PartName="/ppt/diagrams/data72.xml" ContentType="application/vnd.openxmlformats-officedocument.drawingml.diagramData+xml"/>
  <Override PartName="/ppt/diagrams/quickStyle98.xml" ContentType="application/vnd.openxmlformats-officedocument.drawingml.diagramStyle+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ata50.xml" ContentType="application/vnd.openxmlformats-officedocument.drawingml.diagramData+xml"/>
  <Override PartName="/ppt/diagrams/quickStyle76.xml" ContentType="application/vnd.openxmlformats-officedocument.drawingml.diagramStyle+xml"/>
  <Override PartName="/ppt/diagrams/layout87.xml" ContentType="application/vnd.openxmlformats-officedocument.drawingml.diagramLayout+xml"/>
  <Override PartName="/ppt/diagrams/data101.xml" ContentType="application/vnd.openxmlformats-officedocument.drawingml.diagramData+xml"/>
  <Override PartName="/ppt/slides/slide51.xml" ContentType="application/vnd.openxmlformats-officedocument.presentationml.slide+xml"/>
  <Override PartName="/ppt/diagrams/quickStyle54.xml" ContentType="application/vnd.openxmlformats-officedocument.drawingml.diagramStyle+xml"/>
  <Override PartName="/ppt/diagrams/layout104.xml" ContentType="application/vnd.openxmlformats-officedocument.drawingml.diagramLayout+xml"/>
  <Override PartName="/ppt/diagrams/drawing55.xml" ContentType="application/vnd.ms-office.drawingml.diagramDrawing+xml"/>
  <Override PartName="/ppt/slides/slide159.xml" ContentType="application/vnd.openxmlformats-officedocument.presentationml.slide+xml"/>
  <Override PartName="/ppt/diagrams/layout18.xml" ContentType="application/vnd.openxmlformats-officedocument.drawingml.diagramLayout+xml"/>
  <Override PartName="/ppt/diagrams/layout65.xml" ContentType="application/vnd.openxmlformats-officedocument.drawingml.diagramLayout+xml"/>
  <Override PartName="/ppt/diagrams/colors97.xml" ContentType="application/vnd.openxmlformats-officedocument.drawingml.diagramColors+xml"/>
  <Override PartName="/ppt/diagrams/colors119.xml" ContentType="application/vnd.openxmlformats-officedocument.drawingml.diagramColors+xml"/>
  <Default Extension="gif" ContentType="image/gif"/>
  <Override PartName="/ppt/diagrams/colors28.xml" ContentType="application/vnd.openxmlformats-officedocument.drawingml.diagramColors+xml"/>
  <Override PartName="/ppt/diagrams/quickStyle32.xml" ContentType="application/vnd.openxmlformats-officedocument.drawingml.diagramStyle+xml"/>
  <Override PartName="/ppt/diagrams/colors75.xml" ContentType="application/vnd.openxmlformats-officedocument.drawingml.diagramColors+xml"/>
  <Override PartName="/ppt/diagrams/data88.xml" ContentType="application/vnd.openxmlformats-officedocument.drawingml.diagramData+xml"/>
  <Override PartName="/ppt/diagrams/drawing33.xml" ContentType="application/vnd.ms-office.drawingml.diagramDrawing+xml"/>
  <Override PartName="/ppt/slides/slide89.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layout43.xml" ContentType="application/vnd.openxmlformats-officedocument.drawingml.diagramLayout+xml"/>
  <Override PartName="/ppt/diagrams/layout90.xml" ContentType="application/vnd.openxmlformats-officedocument.drawingml.diagramLayout+xml"/>
  <Override PartName="/ppt/slides/slide115.xml" ContentType="application/vnd.openxmlformats-officedocument.presentationml.slide+xml"/>
  <Override PartName="/ppt/slides/slide162.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66.xml" ContentType="application/vnd.openxmlformats-officedocument.drawingml.diagramData+xml"/>
  <Override PartName="/ppt/diagrams/quickStyle103.xml" ContentType="application/vnd.openxmlformats-officedocument.drawingml.diagramStyle+xml"/>
  <Override PartName="/ppt/diagrams/data117.xml" ContentType="application/vnd.openxmlformats-officedocument.drawingml.diagramData+xml"/>
  <Override PartName="/ppt/slides/slide67.xml" ContentType="application/vnd.openxmlformats-officedocument.presentationml.slide+xml"/>
  <Override PartName="/ppt/diagrams/quickStyle4.xml" ContentType="application/vnd.openxmlformats-officedocument.drawingml.diagramStyle+xml"/>
  <Override PartName="/ppt/diagrams/colors31.xml" ContentType="application/vnd.openxmlformats-officedocument.drawingml.diagramColors+xml"/>
  <Override PartName="/ppt/diagrams/data44.xml" ContentType="application/vnd.openxmlformats-officedocument.drawingml.diagramData+xml"/>
  <Override PartName="/ppt/diagrams/data91.xml" ContentType="application/vnd.openxmlformats-officedocument.drawingml.diagramData+xml"/>
  <Override PartName="/ppt/diagrams/colors100.xml" ContentType="application/vnd.openxmlformats-officedocument.drawingml.diagramColors+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diagrams/data22.xml" ContentType="application/vnd.openxmlformats-officedocument.drawingml.diagramData+xml"/>
  <Override PartName="/ppt/diagrams/quickStyle48.xml" ContentType="application/vnd.openxmlformats-officedocument.drawingml.diagramStyle+xml"/>
  <Override PartName="/ppt/diagrams/layout59.xml" ContentType="application/vnd.openxmlformats-officedocument.drawingml.diagramLayout+xml"/>
  <Override PartName="/ppt/diagrams/quickStyle95.xml" ContentType="application/vnd.openxmlformats-officedocument.drawingml.diagramStyle+xml"/>
  <Override PartName="/ppt/diagrams/data120.xml" ContentType="application/vnd.openxmlformats-officedocument.drawingml.diagramData+xml"/>
  <Override PartName="/ppt/diagrams/drawing49.xml" ContentType="application/vnd.ms-office.drawingml.diagramDrawing+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quickStyle26.xml" ContentType="application/vnd.openxmlformats-officedocument.drawingml.diagramStyle+xml"/>
  <Override PartName="/ppt/diagrams/quickStyle73.xml" ContentType="application/vnd.openxmlformats-officedocument.drawingml.diagramStyle+xml"/>
  <Override PartName="/ppt/diagrams/drawing27.xml" ContentType="application/vnd.ms-office.drawingml.diagramDrawing+xml"/>
  <Override PartName="/ppt/diagrams/layout37.xml" ContentType="application/vnd.openxmlformats-officedocument.drawingml.diagramLayout+xml"/>
  <Override PartName="/ppt/diagrams/colors69.xml" ContentType="application/vnd.openxmlformats-officedocument.drawingml.diagramColors+xml"/>
  <Override PartName="/ppt/diagrams/layout84.xml" ContentType="application/vnd.openxmlformats-officedocument.drawingml.diagramLayout+xml"/>
  <Override PartName="/ppt/diagrams/layout101.xml" ContentType="application/vnd.openxmlformats-officedocument.drawingml.diagramLayout+xml"/>
  <Override PartName="/ppt/diagrams/quickStyle119.xml" ContentType="application/vnd.openxmlformats-officedocument.drawingml.diagramStyle+xml"/>
  <Override PartName="/ppt/diagrams/layout15.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layout62.xml" ContentType="application/vnd.openxmlformats-officedocument.drawingml.diagramLayout+xml"/>
  <Override PartName="/ppt/diagrams/colors94.xml" ContentType="application/vnd.openxmlformats-officedocument.drawingml.diagramColors+xml"/>
  <Override PartName="/ppt/diagrams/colors116.xml" ContentType="application/vnd.openxmlformats-officedocument.drawingml.diagramColors+xml"/>
  <Override PartName="/ppt/diagrams/drawing52.xml" ContentType="application/vnd.ms-office.drawingml.diagramDrawing+xml"/>
  <Override PartName="/ppt/slides/slide109.xml" ContentType="application/vnd.openxmlformats-officedocument.presentationml.slide+xml"/>
  <Override PartName="/ppt/slides/slide156.xml" ContentType="application/vnd.openxmlformats-officedocument.presentationml.slide+xml"/>
  <Override PartName="/ppt/diagrams/drawing30.xml" ContentType="application/vnd.ms-office.drawingml.diagramDrawing+xml"/>
  <Override PartName="/ppt/slides/slide134.xml" ContentType="application/vnd.openxmlformats-officedocument.presentationml.slide+xml"/>
  <Override PartName="/ppt/diagrams/colors25.xml" ContentType="application/vnd.openxmlformats-officedocument.drawingml.diagramColors+xml"/>
  <Override PartName="/ppt/diagrams/data38.xml" ContentType="application/vnd.openxmlformats-officedocument.drawingml.diagramData+xml"/>
  <Override PartName="/ppt/diagrams/layout40.xml" ContentType="application/vnd.openxmlformats-officedocument.drawingml.diagramLayout+xml"/>
  <Override PartName="/ppt/diagrams/colors72.xml" ContentType="application/vnd.openxmlformats-officedocument.drawingml.diagramColors+xml"/>
  <Override PartName="/ppt/diagrams/data85.xml" ContentType="application/vnd.openxmlformats-officedocument.drawingml.diagramData+xml"/>
  <Override PartName="/ppt/slides/slide39.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diagrams/quickStyle89.xml" ContentType="application/vnd.openxmlformats-officedocument.drawingml.diagramStyle+xml"/>
  <Override PartName="/ppt/diagrams/quickStyle100.xml" ContentType="application/vnd.openxmlformats-officedocument.drawingml.diagramStyle+xml"/>
  <Override PartName="/ppt/diagrams/data114.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ata52.xml" ContentType="application/vnd.openxmlformats-officedocument.drawingml.diagramData+xml"/>
  <Override PartName="/ppt/diagrams/quickStyle78.xml" ContentType="application/vnd.openxmlformats-officedocument.drawingml.diagramStyle+xml"/>
  <Override PartName="/ppt/diagrams/data103.xml" ContentType="application/vnd.openxmlformats-officedocument.drawingml.diagramData+xml"/>
  <Override PartName="/ppt/diagrams/layout117.xml" ContentType="application/vnd.openxmlformats-officedocument.drawingml.diagramLayout+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quickStyle67.xml" ContentType="application/vnd.openxmlformats-officedocument.drawingml.diagramStyle+xml"/>
  <Override PartName="/ppt/diagrams/layout78.xml" ContentType="application/vnd.openxmlformats-officedocument.drawingml.diagramLayout+xml"/>
  <Override PartName="/ppt/diagrams/layout89.xml" ContentType="application/vnd.openxmlformats-officedocument.drawingml.diagramLayout+xml"/>
  <Override PartName="/ppt/diagrams/layout106.xml" ContentType="application/vnd.openxmlformats-officedocument.drawingml.diagramLayout+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layout67.xml" ContentType="application/vnd.openxmlformats-officedocument.drawingml.diagramLayout+xml"/>
  <Override PartName="/ppt/diagrams/quickStyle92.xml" ContentType="application/vnd.openxmlformats-officedocument.drawingml.diagramStyle+xml"/>
  <Override PartName="/ppt/diagrams/colors99.xml" ContentType="application/vnd.openxmlformats-officedocument.drawingml.diagramColors+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layout56.xml" ContentType="application/vnd.openxmlformats-officedocument.drawingml.diagramLayout+xml"/>
  <Override PartName="/ppt/diagrams/colors77.xml" ContentType="application/vnd.openxmlformats-officedocument.drawingml.diagramColors+xml"/>
  <Override PartName="/ppt/diagrams/quickStyle81.xml" ContentType="application/vnd.openxmlformats-officedocument.drawingml.diagramStyle+xml"/>
  <Override PartName="/ppt/diagrams/colors88.xml" ContentType="application/vnd.openxmlformats-officedocument.drawingml.diagramColors+xml"/>
  <Override PartName="/ppt/diagrams/layout120.xml" ContentType="application/vnd.openxmlformats-officedocument.drawingml.diagramLayout+xml"/>
  <Override PartName="/ppt/diagrams/drawing35.xml" ContentType="application/vnd.ms-office.drawingml.diagramDrawing+xml"/>
  <Override PartName="/ppt/slides/slide139.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layout45.xml" ContentType="application/vnd.openxmlformats-officedocument.drawingml.diagramLayout+xml"/>
  <Override PartName="/ppt/diagrams/colors66.xml" ContentType="application/vnd.openxmlformats-officedocument.drawingml.diagramColors+xml"/>
  <Override PartName="/ppt/diagrams/quickStyle70.xml" ContentType="application/vnd.openxmlformats-officedocument.drawingml.diagramStyle+xml"/>
  <Override PartName="/ppt/diagrams/data79.xml" ContentType="application/vnd.openxmlformats-officedocument.drawingml.diagramData+xml"/>
  <Override PartName="/ppt/diagrams/layout81.xml" ContentType="application/vnd.openxmlformats-officedocument.drawingml.diagramLayout+xml"/>
  <Override PartName="/ppt/diagrams/layout92.xml" ContentType="application/vnd.openxmlformats-officedocument.drawingml.diagramLayout+xml"/>
  <Override PartName="/ppt/diagrams/quickStyle116.xml" ContentType="application/vnd.openxmlformats-officedocument.drawingml.diagramStyle+xml"/>
  <Override PartName="/ppt/diagrams/drawing13.xml" ContentType="application/vnd.ms-office.drawingml.diagramDrawing+xml"/>
  <Override PartName="/ppt/diagrams/drawing24.xml" ContentType="application/vnd.ms-office.drawingml.diagramDrawing+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diagrams/data68.xml" ContentType="application/vnd.openxmlformats-officedocument.drawingml.diagramData+xml"/>
  <Override PartName="/ppt/diagrams/layout70.xml" ContentType="application/vnd.openxmlformats-officedocument.drawingml.diagramLayout+xml"/>
  <Override PartName="/ppt/diagrams/quickStyle105.xml" ContentType="application/vnd.openxmlformats-officedocument.drawingml.diagramStyle+xml"/>
  <Override PartName="/ppt/diagrams/data108.xml" ContentType="application/vnd.openxmlformats-officedocument.drawingml.diagramData+xml"/>
  <Override PartName="/ppt/diagrams/data119.xml" ContentType="application/vnd.openxmlformats-officedocument.drawingml.diagramData+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diagrams/colors80.xml" ContentType="application/vnd.openxmlformats-officedocument.drawingml.diagramColors+xml"/>
  <Override PartName="/ppt/diagrams/colors91.xml" ContentType="application/vnd.openxmlformats-officedocument.drawingml.diagramColors+xml"/>
  <Override PartName="/ppt/diagrams/data93.xml" ContentType="application/vnd.openxmlformats-officedocument.drawingml.diagramData+xml"/>
  <Override PartName="/ppt/diagrams/colors113.xml" ContentType="application/vnd.openxmlformats-officedocument.drawingml.diagramColors+xml"/>
  <Override PartName="/ppt/slides/slide58.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diagrams/data82.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diagrams/quickStyle39.xml" ContentType="application/vnd.openxmlformats-officedocument.drawingml.diagramStyle+xml"/>
  <Override PartName="/ppt/diagrams/quickStyle86.xml" ContentType="application/vnd.openxmlformats-officedocument.drawingml.diagramStyle+xml"/>
  <Override PartName="/ppt/diagrams/data111.xml" ContentType="application/vnd.openxmlformats-officedocument.drawingml.diagramData+xml"/>
  <Override PartName="/ppt/diagrams/data13.xml" ContentType="application/vnd.openxmlformats-officedocument.drawingml.diagramData+xml"/>
  <Override PartName="/ppt/diagrams/data60.xml" ContentType="application/vnd.openxmlformats-officedocument.drawingml.diagramData+xml"/>
  <Override PartName="/ppt/diagrams/layout97.xml" ContentType="application/vnd.openxmlformats-officedocument.drawingml.diagramLayout+xml"/>
  <Override PartName="/ppt/diagrams/layout114.xml" ContentType="application/vnd.openxmlformats-officedocument.drawingml.diagram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quickStyle64.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28.xml" ContentType="application/vnd.openxmlformats-officedocument.drawingml.diagramLayout+xml"/>
  <Override PartName="/ppt/diagrams/layout75.xml" ContentType="application/vnd.openxmlformats-officedocument.drawingml.diagramLayout+xml"/>
  <Override PartName="/ppt/diagrams/drawing43.xml" ContentType="application/vnd.ms-office.drawingml.diagramDrawing+xml"/>
  <Override PartName="/ppt/slides/slide147.xml" ContentType="application/vnd.openxmlformats-officedocument.presentationml.slide+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colors85.xml" ContentType="application/vnd.openxmlformats-officedocument.drawingml.diagramColors+xml"/>
  <Override PartName="/ppt/diagrams/data98.xml" ContentType="application/vnd.openxmlformats-officedocument.drawingml.diagramData+xml"/>
  <Override PartName="/ppt/diagrams/colors107.xml" ContentType="application/vnd.openxmlformats-officedocument.drawingml.diagramColors+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ata29.xml" ContentType="application/vnd.openxmlformats-officedocument.drawingml.diagramData+xml"/>
  <Override PartName="/ppt/diagrams/data76.xml" ContentType="application/vnd.openxmlformats-officedocument.drawingml.diagramData+xml"/>
  <Override PartName="/ppt/diagrams/drawing21.xml" ContentType="application/vnd.ms-office.drawingml.diagramDrawing+xml"/>
  <Override PartName="/ppt/slides/slide77.xml" ContentType="application/vnd.openxmlformats-officedocument.presentationml.slide+xml"/>
  <Override PartName="/ppt/slides/slide125.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diagrams/quickStyle113.xml" ContentType="application/vnd.openxmlformats-officedocument.drawingml.diagramStyl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diagrams/colors41.xml" ContentType="application/vnd.openxmlformats-officedocument.drawingml.diagramColors+xml"/>
  <Override PartName="/ppt/diagrams/data54.xml" ContentType="application/vnd.openxmlformats-officedocument.drawingml.diagramData+xml"/>
  <Override PartName="/ppt/diagrams/data105.xml" ContentType="application/vnd.openxmlformats-officedocument.drawingml.diagramData+xml"/>
  <Override PartName="/ppt/diagrams/colors110.xml" ContentType="application/vnd.openxmlformats-officedocument.drawingml.diagramColors+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diagrams/layout108.xml" ContentType="application/vnd.openxmlformats-officedocument.drawingml.diagramLayout+xml"/>
  <Override PartName="/ppt/slides/slide33.xml" ContentType="application/vnd.openxmlformats-officedocument.presentationml.slide+xml"/>
  <Override PartName="/ppt/slides/slide80.xml" ContentType="application/vnd.openxmlformats-officedocument.presentationml.slide+xml"/>
  <Override PartName="/ppt/diagrams/layout69.xml" ContentType="application/vnd.openxmlformats-officedocument.drawingml.diagramLayout+xml"/>
  <Override PartName="/ppt/presentation.xml" ContentType="application/vnd.openxmlformats-officedocument.presentationml.presentation.main+xml"/>
  <Override PartName="/ppt/diagrams/data10.xml" ContentType="application/vnd.openxmlformats-officedocument.drawingml.diagramData+xml"/>
  <Override PartName="/ppt/diagrams/quickStyle36.xml" ContentType="application/vnd.openxmlformats-officedocument.drawingml.diagramStyle+xml"/>
  <Override PartName="/ppt/diagrams/colors79.xml" ContentType="application/vnd.openxmlformats-officedocument.drawingml.diagramColors+xml"/>
  <Override PartName="/ppt/diagrams/quickStyle83.xml" ContentType="application/vnd.openxmlformats-officedocument.drawingml.diagramStyle+xml"/>
  <Override PartName="/docProps/app.xml" ContentType="application/vnd.openxmlformats-officedocument.extended-properties+xml"/>
  <Override PartName="/ppt/diagrams/drawing37.xml" ContentType="application/vnd.ms-office.drawingml.diagramDrawing+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47.xml" ContentType="application/vnd.openxmlformats-officedocument.drawingml.diagramLayout+xml"/>
  <Override PartName="/ppt/diagrams/quickStyle61.xml" ContentType="application/vnd.openxmlformats-officedocument.drawingml.diagramStyle+xml"/>
  <Override PartName="/ppt/diagrams/layout94.xml" ContentType="application/vnd.openxmlformats-officedocument.drawingml.diagramLayout+xml"/>
  <Override PartName="/ppt/diagrams/layout111.xml" ContentType="application/vnd.openxmlformats-officedocument.drawingml.diagramLayout+xml"/>
  <Override PartName="/ppt/diagrams/drawing15.xml" ContentType="application/vnd.ms-office.drawingml.diagramDrawing+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colors57.xml" ContentType="application/vnd.openxmlformats-officedocument.drawingml.diagramColors+xml"/>
  <Override PartName="/ppt/diagrams/layout72.xml" ContentType="application/vnd.openxmlformats-officedocument.drawingml.diagramLayout+xml"/>
  <Override PartName="/ppt/diagrams/quickStyle107.xml" ContentType="application/vnd.openxmlformats-officedocument.drawingml.diagramStyle+xml"/>
  <Override PartName="/ppt/diagrams/quickStyle8.xml" ContentType="application/vnd.openxmlformats-officedocument.drawingml.diagramStyle+xml"/>
  <Override PartName="/ppt/diagrams/colors35.xml" ContentType="application/vnd.openxmlformats-officedocument.drawingml.diagramColors+xml"/>
  <Override PartName="/ppt/diagrams/data48.xml" ContentType="application/vnd.openxmlformats-officedocument.drawingml.diagramData+xml"/>
  <Override PartName="/ppt/diagrams/colors82.xml" ContentType="application/vnd.openxmlformats-officedocument.drawingml.diagramColors+xml"/>
  <Override PartName="/ppt/diagrams/data95.xml" ContentType="application/vnd.openxmlformats-officedocument.drawingml.diagramData+xml"/>
  <Override PartName="/ppt/diagrams/drawing40.xml" ContentType="application/vnd.ms-office.drawingml.diagramDrawing+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diagrams/layout50.xml" ContentType="application/vnd.openxmlformats-officedocument.drawingml.diagramLayout+xml"/>
  <Override PartName="/ppt/diagrams/colors104.xml" ContentType="application/vnd.openxmlformats-officedocument.drawingml.diagramColors+xml"/>
  <Override PartName="/ppt/slides/slide122.xml" ContentType="application/vnd.openxmlformats-officedocument.presentationml.slide+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diagrams/data73.xml" ContentType="application/vnd.openxmlformats-officedocument.drawingml.diagramData+xml"/>
  <Override PartName="/ppt/diagrams/quickStyle99.xml" ContentType="application/vnd.openxmlformats-officedocument.drawingml.diagramStyle+xml"/>
  <Override PartName="/ppt/diagrams/quickStyle110.xml" ContentType="application/vnd.openxmlformats-officedocument.drawingml.diagramStyl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51.xml" ContentType="application/vnd.openxmlformats-officedocument.drawingml.diagramData+xml"/>
  <Override PartName="/ppt/diagrams/quickStyle77.xml" ContentType="application/vnd.openxmlformats-officedocument.drawingml.diagramStyle+xml"/>
  <Override PartName="/ppt/diagrams/data102.xml" ContentType="application/vnd.openxmlformats-officedocument.drawingml.diagramData+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diagrams/layout88.xml" ContentType="application/vnd.openxmlformats-officedocument.drawingml.diagramLayout+xml"/>
  <Override PartName="/ppt/diagrams/layout105.xml" ContentType="application/vnd.openxmlformats-officedocument.drawingml.diagramLayout+xml"/>
  <Override PartName="/ppt/diagrams/quickStyle55.xml" ContentType="application/vnd.openxmlformats-officedocument.drawingml.diagramStyle+xml"/>
  <Override PartName="/ppt/diagrams/colors98.xml" ContentType="application/vnd.openxmlformats-officedocument.drawingml.diagramColors+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layout66.xml" ContentType="application/vnd.openxmlformats-officedocument.drawingml.diagramLayout+xml"/>
  <Override PartName="/ppt/diagrams/quickStyle80.xml" ContentType="application/vnd.openxmlformats-officedocument.drawingml.diagramStyle+xml"/>
  <Override PartName="/ppt/diagrams/drawing34.xml" ContentType="application/vnd.ms-office.drawingml.diagramDrawing+xml"/>
  <Override PartName="/ppt/slides/slide138.xml" ContentType="application/vnd.openxmlformats-officedocument.presentationml.slide+xml"/>
  <Override PartName="/ppt/diagrams/data4.xml" ContentType="application/vnd.openxmlformats-officedocument.drawingml.diagramData+xml"/>
  <Override PartName="/ppt/diagrams/colors29.xml" ContentType="application/vnd.openxmlformats-officedocument.drawingml.diagramColors+xml"/>
  <Override PartName="/ppt/diagrams/layout44.xml" ContentType="application/vnd.openxmlformats-officedocument.drawingml.diagramLayout+xml"/>
  <Override PartName="/ppt/diagrams/colors76.xml" ContentType="application/vnd.openxmlformats-officedocument.drawingml.diagramColors+xml"/>
  <Override PartName="/ppt/diagrams/data89.xml" ContentType="application/vnd.openxmlformats-officedocument.drawingml.diagramData+xml"/>
  <Override PartName="/ppt/diagrams/layout91.xml" ContentType="application/vnd.openxmlformats-officedocument.drawingml.diagramLayout+xml"/>
  <Override PartName="/ppt/diagrams/colors6.xml" ContentType="application/vnd.openxmlformats-officedocument.drawingml.diagramColors+xml"/>
  <Override PartName="/ppt/diagrams/quickStyle11.xml" ContentType="application/vnd.openxmlformats-officedocument.drawingml.diagramStyle+xml"/>
  <Override PartName="/ppt/diagrams/colors54.xml" ContentType="application/vnd.openxmlformats-officedocument.drawingml.diagramColors+xml"/>
  <Override PartName="/ppt/diagrams/data67.xml" ContentType="application/vnd.openxmlformats-officedocument.drawingml.diagramData+xml"/>
  <Override PartName="/ppt/diagrams/quickStyle104.xml" ContentType="application/vnd.openxmlformats-officedocument.drawingml.diagramStyle+xml"/>
  <Override PartName="/ppt/diagrams/data118.xml" ContentType="application/vnd.openxmlformats-officedocument.drawingml.diagramData+xml"/>
  <Override PartName="/ppt/diagrams/drawing12.xml" ContentType="application/vnd.ms-office.drawingml.diagramDrawing+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diagrams/layout22.xml" ContentType="application/vnd.openxmlformats-officedocument.drawingml.diagramLayout+xml"/>
  <Override PartName="/ppt/slides/slide141.xml" ContentType="application/vnd.openxmlformats-officedocument.presentationml.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45.xml" ContentType="application/vnd.openxmlformats-officedocument.drawingml.diagramData+xml"/>
  <Override PartName="/ppt/diagrams/data92.xml" ContentType="application/vnd.openxmlformats-officedocument.drawingml.diagramData+xml"/>
  <Override PartName="/ppt/diagrams/colors101.xml" ContentType="application/vnd.openxmlformats-officedocument.drawingml.diagramColors+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diagrams/data70.xml" ContentType="application/vnd.openxmlformats-officedocument.drawingml.diagramData+xml"/>
  <Override PartName="/ppt/diagrams/quickStyle96.xml" ContentType="application/vnd.openxmlformats-officedocument.drawingml.diagramStyle+xml"/>
  <Override PartName="/ppt/diagrams/data121.xml" ContentType="application/vnd.openxmlformats-officedocument.drawingml.diagramData+xml"/>
  <Override PartName="/ppt/slides/slide24.xml" ContentType="application/vnd.openxmlformats-officedocument.presentationml.slide+xml"/>
  <Override PartName="/ppt/slides/slide71.xml" ContentType="application/vnd.openxmlformats-officedocument.presentationml.slide+xml"/>
  <Override PartName="/ppt/diagrams/layout8.xml" ContentType="application/vnd.openxmlformats-officedocument.drawingml.diagramLayout+xml"/>
  <Override PartName="/ppt/slideLayouts/slideLayout1.xml" ContentType="application/vnd.openxmlformats-officedocument.presentationml.slideLayout+xml"/>
  <Override PartName="/ppt/diagrams/quickStyle27.xml" ContentType="application/vnd.openxmlformats-officedocument.drawingml.diagramStyle+xml"/>
  <Override PartName="/ppt/diagrams/layout38.xml" ContentType="application/vnd.openxmlformats-officedocument.drawingml.diagramLayout+xml"/>
  <Override PartName="/ppt/diagrams/quickStyle74.xml" ContentType="application/vnd.openxmlformats-officedocument.drawingml.diagramStyle+xml"/>
  <Override PartName="/ppt/diagrams/layout85.xml" ContentType="application/vnd.openxmlformats-officedocument.drawingml.diagramLayout+xml"/>
  <Override PartName="/ppt/diagrams/drawing28.xml" ContentType="application/vnd.ms-office.drawingml.diagramDrawing+xml"/>
  <Override PartName="/ppt/diagrams/quickStyle52.xml" ContentType="application/vnd.openxmlformats-officedocument.drawingml.diagramStyle+xml"/>
  <Override PartName="/ppt/diagrams/layout102.xml" ContentType="application/vnd.openxmlformats-officedocument.drawingml.diagramLayout+xml"/>
  <Override PartName="/ppt/diagrams/drawing53.xml" ContentType="application/vnd.ms-office.drawingml.diagramDrawing+xml"/>
  <Override PartName="/ppt/slides/slide157.xml" ContentType="application/vnd.openxmlformats-officedocument.presentationml.slide+xml"/>
  <Override PartName="/ppt/diagrams/layout16.xml" ContentType="application/vnd.openxmlformats-officedocument.drawingml.diagramLayout+xml"/>
  <Override PartName="/ppt/diagrams/colors48.xml" ContentType="application/vnd.openxmlformats-officedocument.drawingml.diagramColors+xml"/>
  <Override PartName="/ppt/diagrams/layout63.xml" ContentType="application/vnd.openxmlformats-officedocument.drawingml.diagramLayout+xml"/>
  <Override PartName="/ppt/diagrams/colors95.xml" ContentType="application/vnd.openxmlformats-officedocument.drawingml.diagramColors+xml"/>
  <Override PartName="/ppt/diagrams/colors117.xml" ContentType="application/vnd.openxmlformats-officedocument.drawingml.diagramColors+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colors73.xml" ContentType="application/vnd.openxmlformats-officedocument.drawingml.diagramColors+xml"/>
  <Override PartName="/ppt/diagrams/data86.xml" ContentType="application/vnd.openxmlformats-officedocument.drawingml.diagramData+xml"/>
  <Override PartName="/ppt/diagrams/drawing31.xml" ContentType="application/vnd.ms-office.drawingml.diagramDrawing+xml"/>
  <Override PartName="/ppt/slides/slide87.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113.xml" ContentType="application/vnd.openxmlformats-officedocument.presentationml.slide+xml"/>
  <Override PartName="/ppt/slides/slide160.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ata64.xml" ContentType="application/vnd.openxmlformats-officedocument.drawingml.diagramData+xml"/>
  <Override PartName="/ppt/diagrams/quickStyle101.xml" ContentType="application/vnd.openxmlformats-officedocument.drawingml.diagramStyle+xml"/>
  <Override PartName="/ppt/diagrams/data115.xml" ContentType="application/vnd.openxmlformats-officedocument.drawingml.diagramData+xml"/>
  <Override PartName="/ppt/diagrams/colors120.xml" ContentType="application/vnd.openxmlformats-officedocument.drawingml.diagramColors+xml"/>
  <Override PartName="/ppt/slides/slide18.xml" ContentType="application/vnd.openxmlformats-officedocument.presentationml.slide+xml"/>
  <Override PartName="/ppt/slides/slide65.xml" ContentType="application/vnd.openxmlformats-officedocument.presentationml.slide+xml"/>
  <Override PartName="/ppt/diagrams/quickStyle2.xml" ContentType="application/vnd.openxmlformats-officedocument.drawingml.diagramStyle+xml"/>
  <Override PartName="/ppt/diagrams/data42.xml" ContentType="application/vnd.openxmlformats-officedocument.drawingml.diagramData+xml"/>
  <Override PartName="/ppt/diagrams/quickStyle68.xml" ContentType="application/vnd.openxmlformats-officedocument.drawingml.diagramStyle+xml"/>
  <Override PartName="/ppt/diagrams/layout118.xml" ContentType="application/vnd.openxmlformats-officedocument.drawingml.diagram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layout79.xml" ContentType="application/vnd.openxmlformats-officedocument.drawingml.diagramLayout+xml"/>
  <Override PartName="/ppt/diagrams/data20.xml" ContentType="application/vnd.openxmlformats-officedocument.drawingml.diagramData+xml"/>
  <Override PartName="/ppt/diagrams/quickStyle46.xml" ContentType="application/vnd.openxmlformats-officedocument.drawingml.diagramStyle+xml"/>
  <Override PartName="/ppt/diagrams/layout57.xml" ContentType="application/vnd.openxmlformats-officedocument.drawingml.diagramLayout+xml"/>
  <Override PartName="/ppt/diagrams/colors89.xml" ContentType="application/vnd.openxmlformats-officedocument.drawingml.diagramColors+xml"/>
  <Override PartName="/ppt/diagrams/quickStyle93.xml" ContentType="application/vnd.openxmlformats-officedocument.drawingml.diagramStyle+xml"/>
  <Override PartName="/ppt/diagrams/drawing47.xml" ContentType="application/vnd.ms-office.drawingml.diagramDrawing+xml"/>
  <Override PartName="/ppt/slides/slide21.xml" ContentType="application/vnd.openxmlformats-officedocument.presentationml.slide+xml"/>
  <Override PartName="/ppt/diagrams/layout5.xml" ContentType="application/vnd.openxmlformats-officedocument.drawingml.diagramLayout+xml"/>
  <Override PartName="/ppt/diagrams/quickStyle24.xml" ContentType="application/vnd.openxmlformats-officedocument.drawingml.diagramStyle+xml"/>
  <Override PartName="/ppt/diagrams/quickStyle71.xml" ContentType="application/vnd.openxmlformats-officedocument.drawingml.diagramStyle+xml"/>
  <Override PartName="/ppt/diagrams/layout121.xml" ContentType="application/vnd.openxmlformats-officedocument.drawingml.diagramLayout+xml"/>
  <Override PartName="/ppt/diagrams/drawing25.xml" ContentType="application/vnd.ms-office.drawingml.diagramDrawing+xml"/>
  <Override PartName="/ppt/slides/slide129.xml" ContentType="application/vnd.openxmlformats-officedocument.presentationml.slide+xml"/>
  <Override PartName="/ppt/diagrams/layout35.xml" ContentType="application/vnd.openxmlformats-officedocument.drawingml.diagramLayout+xml"/>
  <Override PartName="/ppt/diagrams/colors67.xml" ContentType="application/vnd.openxmlformats-officedocument.drawingml.diagramColors+xml"/>
  <Override PartName="/ppt/diagrams/layout82.xml" ContentType="application/vnd.openxmlformats-officedocument.drawingml.diagramLayout+xml"/>
  <Override PartName="/ppt/diagrams/quickStyle117.xml" ContentType="application/vnd.openxmlformats-officedocument.drawingml.diagramStyle+xml"/>
  <Override PartName="/ppt/diagrams/layout13.xml" ContentType="application/vnd.openxmlformats-officedocument.drawingml.diagramLayout+xml"/>
  <Override PartName="/ppt/diagrams/colors45.xml" ContentType="application/vnd.openxmlformats-officedocument.drawingml.diagramColors+xml"/>
  <Override PartName="/ppt/diagrams/data58.xml" ContentType="application/vnd.openxmlformats-officedocument.drawingml.diagramData+xml"/>
  <Override PartName="/ppt/diagrams/layout60.xml" ContentType="application/vnd.openxmlformats-officedocument.drawingml.diagramLayout+xml"/>
  <Override PartName="/ppt/diagrams/colors92.xml" ContentType="application/vnd.openxmlformats-officedocument.drawingml.diagramColors+xml"/>
  <Override PartName="/ppt/diagrams/data109.xml" ContentType="application/vnd.openxmlformats-officedocument.drawingml.diagramData+xml"/>
  <Override PartName="/ppt/diagrams/colors114.xml" ContentType="application/vnd.openxmlformats-officedocument.drawingml.diagramColors+xml"/>
  <Override PartName="/ppt/diagrams/drawing50.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132.xml" ContentType="application/vnd.openxmlformats-officedocument.presentationml.slide+xml"/>
  <Override PartName="/ppt/diagrams/colors23.xml" ContentType="application/vnd.openxmlformats-officedocument.drawingml.diagramColors+xml"/>
  <Override PartName="/ppt/diagrams/data36.xml" ContentType="application/vnd.openxmlformats-officedocument.drawingml.diagramData+xml"/>
  <Override PartName="/ppt/diagrams/colors70.xml" ContentType="application/vnd.openxmlformats-officedocument.drawingml.diagramColors+xml"/>
  <Override PartName="/ppt/diagrams/data83.xml" ContentType="application/vnd.openxmlformats-officedocument.drawingml.diagramData+xml"/>
  <Override PartName="/ppt/diagrams/quickStyle120.xml" ContentType="application/vnd.openxmlformats-officedocument.drawingml.diagramStyle+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diagrams/quickStyle87.xml" ContentType="application/vnd.openxmlformats-officedocument.drawingml.diagramStyle+xml"/>
  <Override PartName="/ppt/diagrams/data112.xml" ContentType="application/vnd.openxmlformats-officedocument.drawingml.diagramData+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diagrams/layout98.xml" ContentType="application/vnd.openxmlformats-officedocument.drawingml.diagramLayout+xml"/>
  <Override PartName="/ppt/diagrams/layout115.xml" ContentType="application/vnd.openxmlformats-officedocument.drawingml.diagramLayout+xml"/>
  <Override PartName="/ppt/diagrams/drawing19.xml" ContentType="application/vnd.ms-office.drawingml.diagramDrawing+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65.xml" ContentType="application/vnd.openxmlformats-officedocument.drawingml.diagramStyle+xml"/>
  <Override PartName="/ppt/diagrams/layout76.xml" ContentType="application/vnd.openxmlformats-officedocument.drawingml.diagramLayout+xml"/>
  <Override PartName="/ppt/slides/slide40.xml" ContentType="application/vnd.openxmlformats-officedocument.presentationml.slide+xml"/>
  <Override PartName="/ppt/diagrams/quickStyle43.xml" ContentType="application/vnd.openxmlformats-officedocument.drawingml.diagramStyle+xml"/>
  <Override PartName="/ppt/diagrams/quickStyle90.xml" ContentType="application/vnd.openxmlformats-officedocument.drawingml.diagramStyle+xml"/>
  <Override PartName="/ppt/diagrams/data99.xml" ContentType="application/vnd.openxmlformats-officedocument.drawingml.diagramData+xml"/>
  <Override PartName="/ppt/diagrams/drawing44.xml" ContentType="application/vnd.ms-office.drawingml.diagramDrawing+xml"/>
  <Override PartName="/ppt/slides/slide148.xml" ContentType="application/vnd.openxmlformats-officedocument.presentationml.slide+xml"/>
  <Override PartName="/ppt/diagrams/layout2.xml" ContentType="application/vnd.openxmlformats-officedocument.drawingml.diagramLayout+xml"/>
  <Override PartName="/ppt/diagrams/colors39.xml" ContentType="application/vnd.openxmlformats-officedocument.drawingml.diagramColors+xml"/>
  <Override PartName="/ppt/diagrams/layout54.xml" ContentType="application/vnd.openxmlformats-officedocument.drawingml.diagramLayout+xml"/>
  <Override PartName="/ppt/diagrams/colors86.xml" ContentType="application/vnd.openxmlformats-officedocument.drawingml.diagramColors+xml"/>
  <Override PartName="/ppt/diagrams/colors108.xml" ContentType="application/vnd.openxmlformats-officedocument.drawingml.diagramColors+xml"/>
  <Override PartName="/ppt/slides/slide126.xml" ContentType="application/vnd.openxmlformats-officedocument.presentationml.slid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colors64.xml" ContentType="application/vnd.openxmlformats-officedocument.drawingml.diagramColors+xml"/>
  <Override PartName="/ppt/diagrams/data77.xml" ContentType="application/vnd.openxmlformats-officedocument.drawingml.diagramData+xml"/>
  <Override PartName="/ppt/diagrams/quickStyle114.xml" ContentType="application/vnd.openxmlformats-officedocument.drawingml.diagramStyle+xml"/>
  <Override PartName="/ppt/diagrams/drawing22.xml" ContentType="application/vnd.ms-office.drawingml.diagramDrawing+xml"/>
  <Override PartName="/ppt/slides/slide78.xml" ContentType="application/vnd.openxmlformats-officedocument.presentationml.slide+xml"/>
  <Override PartName="/ppt/diagrams/data55.xml" ContentType="application/vnd.openxmlformats-officedocument.drawingml.diagramData+xml"/>
  <Override PartName="/ppt/diagrams/data106.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layout10.xml" ContentType="application/vnd.openxmlformats-officedocument.drawingml.diagramLayout+xml"/>
  <Override PartName="/ppt/diagrams/colors42.xml" ContentType="application/vnd.openxmlformats-officedocument.drawingml.diagramColors+xml"/>
  <Override PartName="/ppt/diagrams/layout109.xml" ContentType="application/vnd.openxmlformats-officedocument.drawingml.diagramLayout+xml"/>
  <Override PartName="/ppt/diagrams/colors111.xml" ContentType="application/vnd.openxmlformats-officedocument.drawingml.diagramColors+xml"/>
  <Override PartName="/ppt/slideMasters/slideMaster1.xml" ContentType="application/vnd.openxmlformats-officedocument.presentationml.slideMaster+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diagrams/data80.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quickStyle37.xml" ContentType="application/vnd.openxmlformats-officedocument.drawingml.diagramStyle+xml"/>
  <Override PartName="/ppt/diagrams/quickStyle84.xml" ContentType="application/vnd.openxmlformats-officedocument.drawingml.diagramStyle+xml"/>
  <Override PartName="/ppt/diagrams/drawing38.xml" ContentType="application/vnd.ms-office.drawingml.diagramDrawing+xml"/>
  <Default Extension="rels" ContentType="application/vnd.openxmlformats-package.relationships+xml"/>
  <Override PartName="/ppt/diagrams/data8.xml" ContentType="application/vnd.openxmlformats-officedocument.drawingml.diagramData+xml"/>
  <Override PartName="/ppt/diagrams/layout48.xml" ContentType="application/vnd.openxmlformats-officedocument.drawingml.diagramLayout+xml"/>
  <Override PartName="/ppt/diagrams/layout95.xml" ContentType="application/vnd.openxmlformats-officedocument.drawingml.diagramLayout+xml"/>
  <Override PartName="/ppt/diagrams/layout112.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16.xml" ContentType="application/vnd.ms-office.drawingml.diagramDrawing+xml"/>
  <Override PartName="/ppt/slides/slide167.xml" ContentType="application/vnd.openxmlformats-officedocument.presentationml.slide+xml"/>
  <Override PartName="/ppt/diagrams/layout26.xml" ContentType="application/vnd.openxmlformats-officedocument.drawingml.diagramLayout+xml"/>
  <Override PartName="/ppt/diagrams/layout73.xml" ContentType="application/vnd.openxmlformats-officedocument.drawingml.diagramLayout+xml"/>
  <Override PartName="/ppt/diagrams/quickStyle108.xml" ContentType="application/vnd.openxmlformats-officedocument.drawingml.diagramStyle+xml"/>
  <Override PartName="/ppt/diagrams/drawing41.xml" ContentType="application/vnd.ms-office.drawingml.diagramDrawing+xml"/>
  <Override PartName="/ppt/slides/slide145.xml" ContentType="application/vnd.openxmlformats-officedocument.presentationml.slid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83.xml" ContentType="application/vnd.openxmlformats-officedocument.drawingml.diagramColors+xml"/>
  <Override PartName="/ppt/diagrams/data96.xml" ContentType="application/vnd.openxmlformats-officedocument.drawingml.diagramData+xml"/>
  <Override PartName="/ppt/diagrams/colors105.xml" ContentType="application/vnd.openxmlformats-officedocument.drawingml.diagramColors+xml"/>
  <Override PartName="/ppt/slides/slide97.xml" ContentType="application/vnd.openxmlformats-officedocument.presentationml.slide+xml"/>
  <Override PartName="/ppt/diagrams/colors14.xml" ContentType="application/vnd.openxmlformats-officedocument.drawingml.diagramColors+xml"/>
  <Override PartName="/ppt/diagrams/data27.xml" ContentType="application/vnd.openxmlformats-officedocument.drawingml.diagramData+xml"/>
  <Override PartName="/ppt/diagrams/colors61.xml" ContentType="application/vnd.openxmlformats-officedocument.drawingml.diagramColors+xml"/>
  <Override PartName="/ppt/diagrams/data74.xml" ContentType="application/vnd.openxmlformats-officedocument.drawingml.diagramData+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diagrams/quickStyle11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9"/>
  </p:notesMasterIdLst>
  <p:sldIdLst>
    <p:sldId id="256" r:id="rId2"/>
    <p:sldId id="257" r:id="rId3"/>
    <p:sldId id="432" r:id="rId4"/>
    <p:sldId id="434" r:id="rId5"/>
    <p:sldId id="433" r:id="rId6"/>
    <p:sldId id="435" r:id="rId7"/>
    <p:sldId id="438" r:id="rId8"/>
    <p:sldId id="439" r:id="rId9"/>
    <p:sldId id="440" r:id="rId10"/>
    <p:sldId id="441" r:id="rId11"/>
    <p:sldId id="442" r:id="rId12"/>
    <p:sldId id="443" r:id="rId13"/>
    <p:sldId id="444" r:id="rId14"/>
    <p:sldId id="445" r:id="rId15"/>
    <p:sldId id="446" r:id="rId16"/>
    <p:sldId id="447" r:id="rId17"/>
    <p:sldId id="448" r:id="rId18"/>
    <p:sldId id="462" r:id="rId19"/>
    <p:sldId id="463" r:id="rId20"/>
    <p:sldId id="464" r:id="rId21"/>
    <p:sldId id="465" r:id="rId22"/>
    <p:sldId id="466" r:id="rId23"/>
    <p:sldId id="467" r:id="rId24"/>
    <p:sldId id="468" r:id="rId25"/>
    <p:sldId id="469" r:id="rId26"/>
    <p:sldId id="470" r:id="rId27"/>
    <p:sldId id="471" r:id="rId28"/>
    <p:sldId id="472" r:id="rId29"/>
    <p:sldId id="473" r:id="rId30"/>
    <p:sldId id="474" r:id="rId31"/>
    <p:sldId id="475" r:id="rId32"/>
    <p:sldId id="476" r:id="rId33"/>
    <p:sldId id="477" r:id="rId34"/>
    <p:sldId id="478" r:id="rId35"/>
    <p:sldId id="479" r:id="rId36"/>
    <p:sldId id="480" r:id="rId37"/>
    <p:sldId id="481" r:id="rId38"/>
    <p:sldId id="482" r:id="rId39"/>
    <p:sldId id="483" r:id="rId40"/>
    <p:sldId id="489" r:id="rId41"/>
    <p:sldId id="484" r:id="rId42"/>
    <p:sldId id="485" r:id="rId43"/>
    <p:sldId id="266" r:id="rId44"/>
    <p:sldId id="265" r:id="rId45"/>
    <p:sldId id="344" r:id="rId46"/>
    <p:sldId id="345" r:id="rId47"/>
    <p:sldId id="346" r:id="rId48"/>
    <p:sldId id="398" r:id="rId49"/>
    <p:sldId id="350" r:id="rId50"/>
    <p:sldId id="503" r:id="rId51"/>
    <p:sldId id="533" r:id="rId52"/>
    <p:sldId id="502" r:id="rId53"/>
    <p:sldId id="351" r:id="rId54"/>
    <p:sldId id="504" r:id="rId55"/>
    <p:sldId id="512" r:id="rId56"/>
    <p:sldId id="505" r:id="rId57"/>
    <p:sldId id="506" r:id="rId58"/>
    <p:sldId id="394" r:id="rId59"/>
    <p:sldId id="507" r:id="rId60"/>
    <p:sldId id="395" r:id="rId61"/>
    <p:sldId id="397" r:id="rId62"/>
    <p:sldId id="508" r:id="rId63"/>
    <p:sldId id="399" r:id="rId64"/>
    <p:sldId id="400" r:id="rId65"/>
    <p:sldId id="401" r:id="rId66"/>
    <p:sldId id="509" r:id="rId67"/>
    <p:sldId id="360" r:id="rId68"/>
    <p:sldId id="510" r:id="rId69"/>
    <p:sldId id="402" r:id="rId70"/>
    <p:sldId id="539" r:id="rId71"/>
    <p:sldId id="540" r:id="rId72"/>
    <p:sldId id="541" r:id="rId73"/>
    <p:sldId id="546" r:id="rId74"/>
    <p:sldId id="542" r:id="rId75"/>
    <p:sldId id="543" r:id="rId76"/>
    <p:sldId id="544" r:id="rId77"/>
    <p:sldId id="403" r:id="rId78"/>
    <p:sldId id="364" r:id="rId79"/>
    <p:sldId id="420" r:id="rId80"/>
    <p:sldId id="421" r:id="rId81"/>
    <p:sldId id="422" r:id="rId82"/>
    <p:sldId id="511" r:id="rId83"/>
    <p:sldId id="404" r:id="rId84"/>
    <p:sldId id="405" r:id="rId85"/>
    <p:sldId id="514" r:id="rId86"/>
    <p:sldId id="423" r:id="rId87"/>
    <p:sldId id="368" r:id="rId88"/>
    <p:sldId id="369" r:id="rId89"/>
    <p:sldId id="411" r:id="rId90"/>
    <p:sldId id="427" r:id="rId91"/>
    <p:sldId id="515" r:id="rId92"/>
    <p:sldId id="516" r:id="rId93"/>
    <p:sldId id="406" r:id="rId94"/>
    <p:sldId id="410" r:id="rId95"/>
    <p:sldId id="517" r:id="rId96"/>
    <p:sldId id="518" r:id="rId97"/>
    <p:sldId id="519" r:id="rId98"/>
    <p:sldId id="520" r:id="rId99"/>
    <p:sldId id="521" r:id="rId100"/>
    <p:sldId id="522" r:id="rId101"/>
    <p:sldId id="380" r:id="rId102"/>
    <p:sldId id="523" r:id="rId103"/>
    <p:sldId id="524" r:id="rId104"/>
    <p:sldId id="525" r:id="rId105"/>
    <p:sldId id="547" r:id="rId106"/>
    <p:sldId id="526" r:id="rId107"/>
    <p:sldId id="527" r:id="rId108"/>
    <p:sldId id="531" r:id="rId109"/>
    <p:sldId id="407" r:id="rId110"/>
    <p:sldId id="414" r:id="rId111"/>
    <p:sldId id="425" r:id="rId112"/>
    <p:sldId id="408" r:id="rId113"/>
    <p:sldId id="412" r:id="rId114"/>
    <p:sldId id="424" r:id="rId115"/>
    <p:sldId id="429" r:id="rId116"/>
    <p:sldId id="428" r:id="rId117"/>
    <p:sldId id="426" r:id="rId118"/>
    <p:sldId id="409" r:id="rId119"/>
    <p:sldId id="387" r:id="rId120"/>
    <p:sldId id="545" r:id="rId121"/>
    <p:sldId id="528" r:id="rId122"/>
    <p:sldId id="529" r:id="rId123"/>
    <p:sldId id="530" r:id="rId124"/>
    <p:sldId id="532" r:id="rId125"/>
    <p:sldId id="536" r:id="rId126"/>
    <p:sldId id="537" r:id="rId127"/>
    <p:sldId id="534" r:id="rId128"/>
    <p:sldId id="535" r:id="rId129"/>
    <p:sldId id="538" r:id="rId130"/>
    <p:sldId id="263" r:id="rId131"/>
    <p:sldId id="299" r:id="rId132"/>
    <p:sldId id="300" r:id="rId133"/>
    <p:sldId id="312" r:id="rId134"/>
    <p:sldId id="316" r:id="rId135"/>
    <p:sldId id="314" r:id="rId136"/>
    <p:sldId id="315" r:id="rId137"/>
    <p:sldId id="321" r:id="rId138"/>
    <p:sldId id="323" r:id="rId139"/>
    <p:sldId id="317" r:id="rId140"/>
    <p:sldId id="318" r:id="rId141"/>
    <p:sldId id="264" r:id="rId142"/>
    <p:sldId id="303" r:id="rId143"/>
    <p:sldId id="304" r:id="rId144"/>
    <p:sldId id="305" r:id="rId145"/>
    <p:sldId id="308" r:id="rId146"/>
    <p:sldId id="307" r:id="rId147"/>
    <p:sldId id="283" r:id="rId148"/>
    <p:sldId id="306" r:id="rId149"/>
    <p:sldId id="319" r:id="rId150"/>
    <p:sldId id="325" r:id="rId151"/>
    <p:sldId id="320" r:id="rId152"/>
    <p:sldId id="313" r:id="rId153"/>
    <p:sldId id="322" r:id="rId154"/>
    <p:sldId id="311" r:id="rId155"/>
    <p:sldId id="554" r:id="rId156"/>
    <p:sldId id="555" r:id="rId157"/>
    <p:sldId id="556" r:id="rId158"/>
    <p:sldId id="548" r:id="rId159"/>
    <p:sldId id="549" r:id="rId160"/>
    <p:sldId id="550" r:id="rId161"/>
    <p:sldId id="557" r:id="rId162"/>
    <p:sldId id="558" r:id="rId163"/>
    <p:sldId id="559" r:id="rId164"/>
    <p:sldId id="551" r:id="rId165"/>
    <p:sldId id="552" r:id="rId166"/>
    <p:sldId id="553" r:id="rId167"/>
    <p:sldId id="431" r:id="rId16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_rels/data6.xml.rels><?xml version="1.0" encoding="UTF-8" standalone="yes"?>
<Relationships xmlns="http://schemas.openxmlformats.org/package/2006/relationships"><Relationship Id="rId1" Type="http://schemas.openxmlformats.org/officeDocument/2006/relationships/image" Target="../media/image8.jpeg"/></Relationships>
</file>

<file path=ppt/diagrams/_rels/data64.xml.rels><?xml version="1.0" encoding="UTF-8" standalone="yes"?>
<Relationships xmlns="http://schemas.openxmlformats.org/package/2006/relationships"><Relationship Id="rId2" Type="http://schemas.openxmlformats.org/officeDocument/2006/relationships/hyperlink" Target="http://www.audar-info.ru/docs/laws/?sectId=238324" TargetMode="External"/><Relationship Id="rId1" Type="http://schemas.openxmlformats.org/officeDocument/2006/relationships/hyperlink" Target="http://www.audar-info.ru/docs/laws/?sectId=238339&amp;artId=1134735" TargetMode="External"/></Relationships>
</file>

<file path=ppt/diagrams/_rels/data79.xml.rels><?xml version="1.0" encoding="UTF-8" standalone="yes"?>
<Relationships xmlns="http://schemas.openxmlformats.org/package/2006/relationships"><Relationship Id="rId1" Type="http://schemas.openxmlformats.org/officeDocument/2006/relationships/hyperlink" Target="http://www.audar-info.ru/docs/laws/?sectId=238324"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0D0E4F-CA68-4AF1-B224-A9B97605480C}"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ru-RU"/>
        </a:p>
      </dgm:t>
    </dgm:pt>
    <dgm:pt modelId="{867C7438-A54A-45AD-B7F2-5FA98B4AC7FC}">
      <dgm:prSet phldrT="[Текст]"/>
      <dgm:spPr/>
      <dgm:t>
        <a:bodyPr/>
        <a:lstStyle/>
        <a:p>
          <a:r>
            <a:rPr lang="ru-RU"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81FC31CB-C6AB-4E0A-BEC5-58E69BDED574}" type="parTrans" cxnId="{31CFF93C-1CFC-469A-B7B8-EF03CB7D3ED3}">
      <dgm:prSet/>
      <dgm:spPr/>
      <dgm:t>
        <a:bodyPr/>
        <a:lstStyle/>
        <a:p>
          <a:endParaRPr lang="ru-RU"/>
        </a:p>
      </dgm:t>
    </dgm:pt>
    <dgm:pt modelId="{C85B91EA-B3BE-4C2F-AC04-FE894B01DC57}" type="sibTrans" cxnId="{31CFF93C-1CFC-469A-B7B8-EF03CB7D3ED3}">
      <dgm:prSet/>
      <dgm:spPr/>
      <dgm:t>
        <a:bodyPr/>
        <a:lstStyle/>
        <a:p>
          <a:endParaRPr lang="ru-RU"/>
        </a:p>
      </dgm:t>
    </dgm:pt>
    <dgm:pt modelId="{FB623998-E41C-4E05-876C-D2059B4B7370}">
      <dgm:prSet phldrT="[Текст]"/>
      <dgm:spPr/>
      <dgm:t>
        <a:bodyPr/>
        <a:lstStyle/>
        <a:p>
          <a:r>
            <a:rPr lang="ru-RU" dirty="0" smtClean="0">
              <a:latin typeface="Times New Roman" pitchFamily="18" charset="0"/>
              <a:cs typeface="Times New Roman" pitchFamily="18" charset="0"/>
            </a:rPr>
            <a:t>Осознаете, что спокойно и снисходительно относиться к абсурду, нестыковкам, нелогичности, </a:t>
          </a:r>
          <a:r>
            <a:rPr lang="ru-RU" dirty="0" err="1" smtClean="0">
              <a:latin typeface="Times New Roman" pitchFamily="18" charset="0"/>
              <a:cs typeface="Times New Roman" pitchFamily="18" charset="0"/>
            </a:rPr>
            <a:t>многосмысленным</a:t>
          </a:r>
          <a:r>
            <a:rPr lang="ru-RU" dirty="0" smtClean="0">
              <a:latin typeface="Times New Roman" pitchFamily="18" charset="0"/>
              <a:cs typeface="Times New Roman" pitchFamily="18" charset="0"/>
            </a:rPr>
            <a:t> толкованиям</a:t>
          </a:r>
          <a:endParaRPr lang="ru-RU" dirty="0">
            <a:latin typeface="Times New Roman" pitchFamily="18" charset="0"/>
            <a:cs typeface="Times New Roman" pitchFamily="18" charset="0"/>
          </a:endParaRPr>
        </a:p>
      </dgm:t>
    </dgm:pt>
    <dgm:pt modelId="{1A79D77C-FE59-4057-B46F-D54540460858}" type="parTrans" cxnId="{FE0C38BE-43B7-4B04-9967-01FE96B9E3B6}">
      <dgm:prSet/>
      <dgm:spPr/>
      <dgm:t>
        <a:bodyPr/>
        <a:lstStyle/>
        <a:p>
          <a:endParaRPr lang="ru-RU"/>
        </a:p>
      </dgm:t>
    </dgm:pt>
    <dgm:pt modelId="{C33625F8-C5D0-4F07-9F9B-C6AB10CBDD3D}" type="sibTrans" cxnId="{FE0C38BE-43B7-4B04-9967-01FE96B9E3B6}">
      <dgm:prSet/>
      <dgm:spPr/>
      <dgm:t>
        <a:bodyPr/>
        <a:lstStyle/>
        <a:p>
          <a:endParaRPr lang="ru-RU"/>
        </a:p>
      </dgm:t>
    </dgm:pt>
    <dgm:pt modelId="{9D6CD0A3-F074-4021-A26E-2325AB47C1C2}">
      <dgm:prSet phldrT="[Текст]"/>
      <dgm:spPr/>
      <dgm:t>
        <a:bodyPr/>
        <a:lstStyle/>
        <a:p>
          <a:r>
            <a:rPr lang="ru-RU"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DF8450AA-CF75-4B7E-AE9E-E6B66B588775}" type="parTrans" cxnId="{DC4E4662-9603-4884-931F-4B961B948DA7}">
      <dgm:prSet/>
      <dgm:spPr/>
      <dgm:t>
        <a:bodyPr/>
        <a:lstStyle/>
        <a:p>
          <a:endParaRPr lang="ru-RU"/>
        </a:p>
      </dgm:t>
    </dgm:pt>
    <dgm:pt modelId="{F5CAD92D-5904-45B4-AAF3-1330C0A7BD86}" type="sibTrans" cxnId="{DC4E4662-9603-4884-931F-4B961B948DA7}">
      <dgm:prSet/>
      <dgm:spPr/>
      <dgm:t>
        <a:bodyPr/>
        <a:lstStyle/>
        <a:p>
          <a:endParaRPr lang="ru-RU"/>
        </a:p>
      </dgm:t>
    </dgm:pt>
    <dgm:pt modelId="{901284FB-3A64-478A-B443-2BED48EA89C1}">
      <dgm:prSet phldrT="[Текст]"/>
      <dgm:spPr/>
      <dgm:t>
        <a:bodyPr/>
        <a:lstStyle/>
        <a:p>
          <a:r>
            <a:rPr lang="ru-RU" dirty="0" smtClean="0">
              <a:latin typeface="Times New Roman" pitchFamily="18" charset="0"/>
              <a:cs typeface="Times New Roman" pitchFamily="18" charset="0"/>
            </a:rPr>
            <a:t>Познаете глубокий экономический смысл фразы «Семинар длится три дня (двое суток)»</a:t>
          </a:r>
          <a:endParaRPr lang="ru-RU" dirty="0">
            <a:latin typeface="Times New Roman" pitchFamily="18" charset="0"/>
            <a:cs typeface="Times New Roman" pitchFamily="18" charset="0"/>
          </a:endParaRPr>
        </a:p>
      </dgm:t>
    </dgm:pt>
    <dgm:pt modelId="{A4EAD431-6B71-4AF6-9D28-FC8A9D1B5E92}" type="parTrans" cxnId="{BE2CB29E-B8D4-4415-812C-0CB3E5A9A082}">
      <dgm:prSet/>
      <dgm:spPr/>
      <dgm:t>
        <a:bodyPr/>
        <a:lstStyle/>
        <a:p>
          <a:endParaRPr lang="ru-RU"/>
        </a:p>
      </dgm:t>
    </dgm:pt>
    <dgm:pt modelId="{ED028AE6-E6E9-4253-B146-A976371D43E4}" type="sibTrans" cxnId="{BE2CB29E-B8D4-4415-812C-0CB3E5A9A082}">
      <dgm:prSet/>
      <dgm:spPr/>
      <dgm:t>
        <a:bodyPr/>
        <a:lstStyle/>
        <a:p>
          <a:endParaRPr lang="ru-RU"/>
        </a:p>
      </dgm:t>
    </dgm:pt>
    <dgm:pt modelId="{082E277A-AA01-4E81-A279-63F65B52E2A9}">
      <dgm:prSet phldrT="[Текст]"/>
      <dgm:spPr/>
      <dgm:t>
        <a:bodyPr/>
        <a:lstStyle/>
        <a:p>
          <a:r>
            <a:rPr lang="ru-RU"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33819042-4966-45B3-80DD-0428F8DAACAE}" type="parTrans" cxnId="{43475723-4287-4BF7-ADE9-49C89BC83480}">
      <dgm:prSet/>
      <dgm:spPr/>
      <dgm:t>
        <a:bodyPr/>
        <a:lstStyle/>
        <a:p>
          <a:endParaRPr lang="ru-RU"/>
        </a:p>
      </dgm:t>
    </dgm:pt>
    <dgm:pt modelId="{EA93AE34-8A7D-42A8-BDD9-1D156EE31958}" type="sibTrans" cxnId="{43475723-4287-4BF7-ADE9-49C89BC83480}">
      <dgm:prSet/>
      <dgm:spPr/>
      <dgm:t>
        <a:bodyPr/>
        <a:lstStyle/>
        <a:p>
          <a:endParaRPr lang="ru-RU"/>
        </a:p>
      </dgm:t>
    </dgm:pt>
    <dgm:pt modelId="{D780053E-96C2-48A9-8F25-C775FB517471}">
      <dgm:prSet phldrT="[Текст]"/>
      <dgm:spPr/>
      <dgm:t>
        <a:bodyPr/>
        <a:lstStyle/>
        <a:p>
          <a:r>
            <a:rPr lang="ru-RU" dirty="0" smtClean="0">
              <a:latin typeface="Times New Roman" pitchFamily="18" charset="0"/>
              <a:cs typeface="Times New Roman" pitchFamily="18" charset="0"/>
            </a:rPr>
            <a:t>Убедитесь, что жираф – это лошадь, выполненная по всем требованиям заказчика</a:t>
          </a:r>
          <a:endParaRPr lang="ru-RU" dirty="0">
            <a:latin typeface="Times New Roman" pitchFamily="18" charset="0"/>
            <a:cs typeface="Times New Roman" pitchFamily="18" charset="0"/>
          </a:endParaRPr>
        </a:p>
      </dgm:t>
    </dgm:pt>
    <dgm:pt modelId="{C8C19C32-D283-4CC9-8587-32D40DCBC65E}" type="parTrans" cxnId="{4A7BD57F-A528-46B7-9B57-0D0DB3C0C372}">
      <dgm:prSet/>
      <dgm:spPr/>
      <dgm:t>
        <a:bodyPr/>
        <a:lstStyle/>
        <a:p>
          <a:endParaRPr lang="ru-RU"/>
        </a:p>
      </dgm:t>
    </dgm:pt>
    <dgm:pt modelId="{2848068C-1169-4942-8096-AFE3B4AD49D7}" type="sibTrans" cxnId="{4A7BD57F-A528-46B7-9B57-0D0DB3C0C372}">
      <dgm:prSet/>
      <dgm:spPr/>
      <dgm:t>
        <a:bodyPr/>
        <a:lstStyle/>
        <a:p>
          <a:endParaRPr lang="ru-RU"/>
        </a:p>
      </dgm:t>
    </dgm:pt>
    <dgm:pt modelId="{A14BB893-828D-4DBF-9908-FC6F99EA5AB1}" type="pres">
      <dgm:prSet presAssocID="{A80D0E4F-CA68-4AF1-B224-A9B97605480C}" presName="linearFlow" presStyleCnt="0">
        <dgm:presLayoutVars>
          <dgm:dir/>
          <dgm:animLvl val="lvl"/>
          <dgm:resizeHandles val="exact"/>
        </dgm:presLayoutVars>
      </dgm:prSet>
      <dgm:spPr/>
      <dgm:t>
        <a:bodyPr/>
        <a:lstStyle/>
        <a:p>
          <a:endParaRPr lang="ru-RU"/>
        </a:p>
      </dgm:t>
    </dgm:pt>
    <dgm:pt modelId="{8D1BDAD5-1F3E-4727-B2E6-2EF6A9C2F071}" type="pres">
      <dgm:prSet presAssocID="{867C7438-A54A-45AD-B7F2-5FA98B4AC7FC}" presName="composite" presStyleCnt="0"/>
      <dgm:spPr/>
      <dgm:t>
        <a:bodyPr/>
        <a:lstStyle/>
        <a:p>
          <a:endParaRPr lang="ru-RU"/>
        </a:p>
      </dgm:t>
    </dgm:pt>
    <dgm:pt modelId="{168CFBFD-ABA1-42C0-87E3-EDA239DED640}" type="pres">
      <dgm:prSet presAssocID="{867C7438-A54A-45AD-B7F2-5FA98B4AC7FC}" presName="parentText" presStyleLbl="alignNode1" presStyleIdx="0" presStyleCnt="3" custLinFactNeighborX="0" custLinFactNeighborY="-33">
        <dgm:presLayoutVars>
          <dgm:chMax val="1"/>
          <dgm:bulletEnabled val="1"/>
        </dgm:presLayoutVars>
      </dgm:prSet>
      <dgm:spPr/>
      <dgm:t>
        <a:bodyPr/>
        <a:lstStyle/>
        <a:p>
          <a:endParaRPr lang="ru-RU"/>
        </a:p>
      </dgm:t>
    </dgm:pt>
    <dgm:pt modelId="{62DC5442-46E8-4EBE-AC08-E23F5CBFC001}" type="pres">
      <dgm:prSet presAssocID="{867C7438-A54A-45AD-B7F2-5FA98B4AC7FC}" presName="descendantText" presStyleLbl="alignAcc1" presStyleIdx="0" presStyleCnt="3">
        <dgm:presLayoutVars>
          <dgm:bulletEnabled val="1"/>
        </dgm:presLayoutVars>
      </dgm:prSet>
      <dgm:spPr/>
      <dgm:t>
        <a:bodyPr/>
        <a:lstStyle/>
        <a:p>
          <a:endParaRPr lang="ru-RU"/>
        </a:p>
      </dgm:t>
    </dgm:pt>
    <dgm:pt modelId="{7339B315-4E51-480E-AF75-4B4A27E4E4CA}" type="pres">
      <dgm:prSet presAssocID="{C85B91EA-B3BE-4C2F-AC04-FE894B01DC57}" presName="sp" presStyleCnt="0"/>
      <dgm:spPr/>
      <dgm:t>
        <a:bodyPr/>
        <a:lstStyle/>
        <a:p>
          <a:endParaRPr lang="ru-RU"/>
        </a:p>
      </dgm:t>
    </dgm:pt>
    <dgm:pt modelId="{E216E059-0900-430F-8AA2-493A4DA4FDA0}" type="pres">
      <dgm:prSet presAssocID="{9D6CD0A3-F074-4021-A26E-2325AB47C1C2}" presName="composite" presStyleCnt="0"/>
      <dgm:spPr/>
      <dgm:t>
        <a:bodyPr/>
        <a:lstStyle/>
        <a:p>
          <a:endParaRPr lang="ru-RU"/>
        </a:p>
      </dgm:t>
    </dgm:pt>
    <dgm:pt modelId="{C51889CC-32E6-45E4-840B-04BBCF9A064F}" type="pres">
      <dgm:prSet presAssocID="{9D6CD0A3-F074-4021-A26E-2325AB47C1C2}" presName="parentText" presStyleLbl="alignNode1" presStyleIdx="1" presStyleCnt="3">
        <dgm:presLayoutVars>
          <dgm:chMax val="1"/>
          <dgm:bulletEnabled val="1"/>
        </dgm:presLayoutVars>
      </dgm:prSet>
      <dgm:spPr/>
      <dgm:t>
        <a:bodyPr/>
        <a:lstStyle/>
        <a:p>
          <a:endParaRPr lang="ru-RU"/>
        </a:p>
      </dgm:t>
    </dgm:pt>
    <dgm:pt modelId="{4826DF83-35C9-4EFD-A6FD-3F2C900D0DB3}" type="pres">
      <dgm:prSet presAssocID="{9D6CD0A3-F074-4021-A26E-2325AB47C1C2}" presName="descendantText" presStyleLbl="alignAcc1" presStyleIdx="1" presStyleCnt="3">
        <dgm:presLayoutVars>
          <dgm:bulletEnabled val="1"/>
        </dgm:presLayoutVars>
      </dgm:prSet>
      <dgm:spPr/>
      <dgm:t>
        <a:bodyPr/>
        <a:lstStyle/>
        <a:p>
          <a:endParaRPr lang="ru-RU"/>
        </a:p>
      </dgm:t>
    </dgm:pt>
    <dgm:pt modelId="{2ADE4AB3-76BC-4059-8A3D-4B6C6D307347}" type="pres">
      <dgm:prSet presAssocID="{F5CAD92D-5904-45B4-AAF3-1330C0A7BD86}" presName="sp" presStyleCnt="0"/>
      <dgm:spPr/>
      <dgm:t>
        <a:bodyPr/>
        <a:lstStyle/>
        <a:p>
          <a:endParaRPr lang="ru-RU"/>
        </a:p>
      </dgm:t>
    </dgm:pt>
    <dgm:pt modelId="{D6C034C9-47B6-4D4A-9ECD-3B64A8AD721B}" type="pres">
      <dgm:prSet presAssocID="{082E277A-AA01-4E81-A279-63F65B52E2A9}" presName="composite" presStyleCnt="0"/>
      <dgm:spPr/>
      <dgm:t>
        <a:bodyPr/>
        <a:lstStyle/>
        <a:p>
          <a:endParaRPr lang="ru-RU"/>
        </a:p>
      </dgm:t>
    </dgm:pt>
    <dgm:pt modelId="{2B509DA7-417F-4D95-BAB1-02E2F863760C}" type="pres">
      <dgm:prSet presAssocID="{082E277A-AA01-4E81-A279-63F65B52E2A9}" presName="parentText" presStyleLbl="alignNode1" presStyleIdx="2" presStyleCnt="3">
        <dgm:presLayoutVars>
          <dgm:chMax val="1"/>
          <dgm:bulletEnabled val="1"/>
        </dgm:presLayoutVars>
      </dgm:prSet>
      <dgm:spPr/>
      <dgm:t>
        <a:bodyPr/>
        <a:lstStyle/>
        <a:p>
          <a:endParaRPr lang="ru-RU"/>
        </a:p>
      </dgm:t>
    </dgm:pt>
    <dgm:pt modelId="{7020A267-8F4B-4375-B893-3B4BB4A7DBD8}" type="pres">
      <dgm:prSet presAssocID="{082E277A-AA01-4E81-A279-63F65B52E2A9}" presName="descendantText" presStyleLbl="alignAcc1" presStyleIdx="2" presStyleCnt="3">
        <dgm:presLayoutVars>
          <dgm:bulletEnabled val="1"/>
        </dgm:presLayoutVars>
      </dgm:prSet>
      <dgm:spPr/>
      <dgm:t>
        <a:bodyPr/>
        <a:lstStyle/>
        <a:p>
          <a:endParaRPr lang="ru-RU"/>
        </a:p>
      </dgm:t>
    </dgm:pt>
  </dgm:ptLst>
  <dgm:cxnLst>
    <dgm:cxn modelId="{5FAA78C2-34D2-4229-BC59-97F6BB4E37E4}" type="presOf" srcId="{D780053E-96C2-48A9-8F25-C775FB517471}" destId="{7020A267-8F4B-4375-B893-3B4BB4A7DBD8}" srcOrd="0" destOrd="0" presId="urn:microsoft.com/office/officeart/2005/8/layout/chevron2"/>
    <dgm:cxn modelId="{DC4E4662-9603-4884-931F-4B961B948DA7}" srcId="{A80D0E4F-CA68-4AF1-B224-A9B97605480C}" destId="{9D6CD0A3-F074-4021-A26E-2325AB47C1C2}" srcOrd="1" destOrd="0" parTransId="{DF8450AA-CF75-4B7E-AE9E-E6B66B588775}" sibTransId="{F5CAD92D-5904-45B4-AAF3-1330C0A7BD86}"/>
    <dgm:cxn modelId="{8ABD47E6-5B0E-41B3-B033-2ACBCC663EA7}" type="presOf" srcId="{867C7438-A54A-45AD-B7F2-5FA98B4AC7FC}" destId="{168CFBFD-ABA1-42C0-87E3-EDA239DED640}" srcOrd="0" destOrd="0" presId="urn:microsoft.com/office/officeart/2005/8/layout/chevron2"/>
    <dgm:cxn modelId="{4A7BD57F-A528-46B7-9B57-0D0DB3C0C372}" srcId="{082E277A-AA01-4E81-A279-63F65B52E2A9}" destId="{D780053E-96C2-48A9-8F25-C775FB517471}" srcOrd="0" destOrd="0" parTransId="{C8C19C32-D283-4CC9-8587-32D40DCBC65E}" sibTransId="{2848068C-1169-4942-8096-AFE3B4AD49D7}"/>
    <dgm:cxn modelId="{43475723-4287-4BF7-ADE9-49C89BC83480}" srcId="{A80D0E4F-CA68-4AF1-B224-A9B97605480C}" destId="{082E277A-AA01-4E81-A279-63F65B52E2A9}" srcOrd="2" destOrd="0" parTransId="{33819042-4966-45B3-80DD-0428F8DAACAE}" sibTransId="{EA93AE34-8A7D-42A8-BDD9-1D156EE31958}"/>
    <dgm:cxn modelId="{BE2CB29E-B8D4-4415-812C-0CB3E5A9A082}" srcId="{9D6CD0A3-F074-4021-A26E-2325AB47C1C2}" destId="{901284FB-3A64-478A-B443-2BED48EA89C1}" srcOrd="0" destOrd="0" parTransId="{A4EAD431-6B71-4AF6-9D28-FC8A9D1B5E92}" sibTransId="{ED028AE6-E6E9-4253-B146-A976371D43E4}"/>
    <dgm:cxn modelId="{FE0C38BE-43B7-4B04-9967-01FE96B9E3B6}" srcId="{867C7438-A54A-45AD-B7F2-5FA98B4AC7FC}" destId="{FB623998-E41C-4E05-876C-D2059B4B7370}" srcOrd="0" destOrd="0" parTransId="{1A79D77C-FE59-4057-B46F-D54540460858}" sibTransId="{C33625F8-C5D0-4F07-9F9B-C6AB10CBDD3D}"/>
    <dgm:cxn modelId="{E289335B-3D50-4A2E-BFF0-F9214A87F881}" type="presOf" srcId="{FB623998-E41C-4E05-876C-D2059B4B7370}" destId="{62DC5442-46E8-4EBE-AC08-E23F5CBFC001}" srcOrd="0" destOrd="0" presId="urn:microsoft.com/office/officeart/2005/8/layout/chevron2"/>
    <dgm:cxn modelId="{31CFF93C-1CFC-469A-B7B8-EF03CB7D3ED3}" srcId="{A80D0E4F-CA68-4AF1-B224-A9B97605480C}" destId="{867C7438-A54A-45AD-B7F2-5FA98B4AC7FC}" srcOrd="0" destOrd="0" parTransId="{81FC31CB-C6AB-4E0A-BEC5-58E69BDED574}" sibTransId="{C85B91EA-B3BE-4C2F-AC04-FE894B01DC57}"/>
    <dgm:cxn modelId="{7B4179FE-C11F-4E6B-A2A4-25611E85C8F1}" type="presOf" srcId="{901284FB-3A64-478A-B443-2BED48EA89C1}" destId="{4826DF83-35C9-4EFD-A6FD-3F2C900D0DB3}" srcOrd="0" destOrd="0" presId="urn:microsoft.com/office/officeart/2005/8/layout/chevron2"/>
    <dgm:cxn modelId="{ECCECBAD-F9D0-4A64-B5EE-849109DB950E}" type="presOf" srcId="{082E277A-AA01-4E81-A279-63F65B52E2A9}" destId="{2B509DA7-417F-4D95-BAB1-02E2F863760C}" srcOrd="0" destOrd="0" presId="urn:microsoft.com/office/officeart/2005/8/layout/chevron2"/>
    <dgm:cxn modelId="{E427A88C-D3C5-460C-A44D-3E269B3A80D3}" type="presOf" srcId="{A80D0E4F-CA68-4AF1-B224-A9B97605480C}" destId="{A14BB893-828D-4DBF-9908-FC6F99EA5AB1}" srcOrd="0" destOrd="0" presId="urn:microsoft.com/office/officeart/2005/8/layout/chevron2"/>
    <dgm:cxn modelId="{20ACDEBB-3BE0-4062-8FCF-64DF9ED7805D}" type="presOf" srcId="{9D6CD0A3-F074-4021-A26E-2325AB47C1C2}" destId="{C51889CC-32E6-45E4-840B-04BBCF9A064F}" srcOrd="0" destOrd="0" presId="urn:microsoft.com/office/officeart/2005/8/layout/chevron2"/>
    <dgm:cxn modelId="{3CD71A3C-6CBA-4C1E-98BE-22935989A58F}" type="presParOf" srcId="{A14BB893-828D-4DBF-9908-FC6F99EA5AB1}" destId="{8D1BDAD5-1F3E-4727-B2E6-2EF6A9C2F071}" srcOrd="0" destOrd="0" presId="urn:microsoft.com/office/officeart/2005/8/layout/chevron2"/>
    <dgm:cxn modelId="{C97F5F80-4208-49C8-BEFE-1AC945D23AD4}" type="presParOf" srcId="{8D1BDAD5-1F3E-4727-B2E6-2EF6A9C2F071}" destId="{168CFBFD-ABA1-42C0-87E3-EDA239DED640}" srcOrd="0" destOrd="0" presId="urn:microsoft.com/office/officeart/2005/8/layout/chevron2"/>
    <dgm:cxn modelId="{E046C648-8FB1-45E1-8D0A-CFA27DC02326}" type="presParOf" srcId="{8D1BDAD5-1F3E-4727-B2E6-2EF6A9C2F071}" destId="{62DC5442-46E8-4EBE-AC08-E23F5CBFC001}" srcOrd="1" destOrd="0" presId="urn:microsoft.com/office/officeart/2005/8/layout/chevron2"/>
    <dgm:cxn modelId="{6BAB1E60-D374-4E6E-A1BD-2F39AFD43C89}" type="presParOf" srcId="{A14BB893-828D-4DBF-9908-FC6F99EA5AB1}" destId="{7339B315-4E51-480E-AF75-4B4A27E4E4CA}" srcOrd="1" destOrd="0" presId="urn:microsoft.com/office/officeart/2005/8/layout/chevron2"/>
    <dgm:cxn modelId="{71A2A714-66AB-4F8F-8074-3EC31740941B}" type="presParOf" srcId="{A14BB893-828D-4DBF-9908-FC6F99EA5AB1}" destId="{E216E059-0900-430F-8AA2-493A4DA4FDA0}" srcOrd="2" destOrd="0" presId="urn:microsoft.com/office/officeart/2005/8/layout/chevron2"/>
    <dgm:cxn modelId="{C200BD92-EA50-47C9-8488-B3D4D2EDD595}" type="presParOf" srcId="{E216E059-0900-430F-8AA2-493A4DA4FDA0}" destId="{C51889CC-32E6-45E4-840B-04BBCF9A064F}" srcOrd="0" destOrd="0" presId="urn:microsoft.com/office/officeart/2005/8/layout/chevron2"/>
    <dgm:cxn modelId="{3CB3A26E-425D-44BC-BC2D-7244A23DC101}" type="presParOf" srcId="{E216E059-0900-430F-8AA2-493A4DA4FDA0}" destId="{4826DF83-35C9-4EFD-A6FD-3F2C900D0DB3}" srcOrd="1" destOrd="0" presId="urn:microsoft.com/office/officeart/2005/8/layout/chevron2"/>
    <dgm:cxn modelId="{37780E7C-B273-4C47-89E7-35D36D44D13F}" type="presParOf" srcId="{A14BB893-828D-4DBF-9908-FC6F99EA5AB1}" destId="{2ADE4AB3-76BC-4059-8A3D-4B6C6D307347}" srcOrd="3" destOrd="0" presId="urn:microsoft.com/office/officeart/2005/8/layout/chevron2"/>
    <dgm:cxn modelId="{DA94BA40-A401-4670-86F1-21568848F625}" type="presParOf" srcId="{A14BB893-828D-4DBF-9908-FC6F99EA5AB1}" destId="{D6C034C9-47B6-4D4A-9ECD-3B64A8AD721B}" srcOrd="4" destOrd="0" presId="urn:microsoft.com/office/officeart/2005/8/layout/chevron2"/>
    <dgm:cxn modelId="{2A759FD5-B5D0-448E-A329-7B4322792D4A}" type="presParOf" srcId="{D6C034C9-47B6-4D4A-9ECD-3B64A8AD721B}" destId="{2B509DA7-417F-4D95-BAB1-02E2F863760C}" srcOrd="0" destOrd="0" presId="urn:microsoft.com/office/officeart/2005/8/layout/chevron2"/>
    <dgm:cxn modelId="{4AFF1BDB-84F7-4B0F-9E08-2A1D7234D4C8}" type="presParOf" srcId="{D6C034C9-47B6-4D4A-9ECD-3B64A8AD721B}" destId="{7020A267-8F4B-4375-B893-3B4BB4A7DBD8}" srcOrd="1" destOrd="0" presId="urn:microsoft.com/office/officeart/2005/8/layout/chevron2"/>
  </dgm:cxnLst>
  <dgm:bg/>
  <dgm:whole/>
</dgm:dataModel>
</file>

<file path=ppt/diagrams/data10.xml><?xml version="1.0" encoding="utf-8"?>
<dgm:dataModel xmlns:dgm="http://schemas.openxmlformats.org/drawingml/2006/diagram" xmlns:a="http://schemas.openxmlformats.org/drawingml/2006/main">
  <dgm:ptLst>
    <dgm:pt modelId="{57DE6FD7-880A-457A-B0D4-854AD6DD77E1}"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ru-RU"/>
        </a:p>
      </dgm:t>
    </dgm:pt>
    <dgm:pt modelId="{7CEDBAB6-1C36-43EF-82EF-98346CCB678B}">
      <dgm:prSet phldrT="[Текст]"/>
      <dgm:spPr/>
      <dgm:t>
        <a:bodyPr/>
        <a:lstStyle/>
        <a:p>
          <a:r>
            <a:rPr lang="ru-RU" dirty="0" smtClean="0"/>
            <a:t>Количественные</a:t>
          </a:r>
          <a:endParaRPr lang="ru-RU" dirty="0"/>
        </a:p>
      </dgm:t>
    </dgm:pt>
    <dgm:pt modelId="{996D1335-306F-4337-8A09-DCA05D9B0966}" type="parTrans" cxnId="{01472C04-2DB2-4041-A79C-272B025502CC}">
      <dgm:prSet/>
      <dgm:spPr/>
      <dgm:t>
        <a:bodyPr/>
        <a:lstStyle/>
        <a:p>
          <a:endParaRPr lang="ru-RU"/>
        </a:p>
      </dgm:t>
    </dgm:pt>
    <dgm:pt modelId="{5AF25A4F-14CB-4CF2-AB1C-35CE029CAD81}" type="sibTrans" cxnId="{01472C04-2DB2-4041-A79C-272B025502CC}">
      <dgm:prSet/>
      <dgm:spPr/>
      <dgm:t>
        <a:bodyPr/>
        <a:lstStyle/>
        <a:p>
          <a:endParaRPr lang="ru-RU"/>
        </a:p>
      </dgm:t>
    </dgm:pt>
    <dgm:pt modelId="{BFFB1F3D-C65F-4D10-82D9-70A08EDB2E15}">
      <dgm:prSet phldrT="[Текст]"/>
      <dgm:spPr/>
      <dgm:t>
        <a:bodyPr/>
        <a:lstStyle/>
        <a:p>
          <a:r>
            <a:rPr lang="ru-RU" dirty="0" smtClean="0"/>
            <a:t>Несоответствие объёма работ (количества товаров)</a:t>
          </a:r>
          <a:endParaRPr lang="ru-RU" dirty="0"/>
        </a:p>
      </dgm:t>
    </dgm:pt>
    <dgm:pt modelId="{1D378689-4159-49CE-8EB7-ADB12ED6A705}" type="parTrans" cxnId="{1770E0E3-2F3C-4566-BA75-38F0AF002154}">
      <dgm:prSet/>
      <dgm:spPr/>
      <dgm:t>
        <a:bodyPr/>
        <a:lstStyle/>
        <a:p>
          <a:endParaRPr lang="ru-RU"/>
        </a:p>
      </dgm:t>
    </dgm:pt>
    <dgm:pt modelId="{8FE0483E-CD4E-4050-99DE-EB5B76FE5F3B}" type="sibTrans" cxnId="{1770E0E3-2F3C-4566-BA75-38F0AF002154}">
      <dgm:prSet/>
      <dgm:spPr/>
      <dgm:t>
        <a:bodyPr/>
        <a:lstStyle/>
        <a:p>
          <a:endParaRPr lang="ru-RU"/>
        </a:p>
      </dgm:t>
    </dgm:pt>
    <dgm:pt modelId="{B3E7B357-5D45-4FD2-82E1-BBE13F90A711}">
      <dgm:prSet phldrT="[Текст]"/>
      <dgm:spPr/>
      <dgm:t>
        <a:bodyPr/>
        <a:lstStyle/>
        <a:p>
          <a:r>
            <a:rPr lang="ru-RU" dirty="0" smtClean="0"/>
            <a:t>Работы, услуги, товары приобретаются в личных целях</a:t>
          </a:r>
          <a:endParaRPr lang="ru-RU" dirty="0"/>
        </a:p>
      </dgm:t>
    </dgm:pt>
    <dgm:pt modelId="{C76B2262-EF1A-4707-9BF3-EA4828FDE07A}" type="parTrans" cxnId="{63FB3C8B-7975-4C5E-881E-A794B9FA7A36}">
      <dgm:prSet/>
      <dgm:spPr/>
      <dgm:t>
        <a:bodyPr/>
        <a:lstStyle/>
        <a:p>
          <a:endParaRPr lang="ru-RU"/>
        </a:p>
      </dgm:t>
    </dgm:pt>
    <dgm:pt modelId="{1BD6384C-2073-47D7-9BC0-7F808BFB09C0}" type="sibTrans" cxnId="{63FB3C8B-7975-4C5E-881E-A794B9FA7A36}">
      <dgm:prSet/>
      <dgm:spPr/>
      <dgm:t>
        <a:bodyPr/>
        <a:lstStyle/>
        <a:p>
          <a:endParaRPr lang="ru-RU"/>
        </a:p>
      </dgm:t>
    </dgm:pt>
    <dgm:pt modelId="{AF002D37-85CA-4FC0-8B0F-551AED297544}">
      <dgm:prSet phldrT="[Текст]"/>
      <dgm:spPr/>
      <dgm:t>
        <a:bodyPr/>
        <a:lstStyle/>
        <a:p>
          <a:r>
            <a:rPr lang="ru-RU" dirty="0" smtClean="0"/>
            <a:t>Качественные</a:t>
          </a:r>
          <a:endParaRPr lang="ru-RU" dirty="0"/>
        </a:p>
      </dgm:t>
    </dgm:pt>
    <dgm:pt modelId="{D2563BD6-2B2D-4910-9AB9-720C8F3AE430}" type="parTrans" cxnId="{8E69681C-10F5-493E-85FE-D78E19861BB2}">
      <dgm:prSet/>
      <dgm:spPr/>
      <dgm:t>
        <a:bodyPr/>
        <a:lstStyle/>
        <a:p>
          <a:endParaRPr lang="ru-RU"/>
        </a:p>
      </dgm:t>
    </dgm:pt>
    <dgm:pt modelId="{6479D8EF-4BE0-43AE-AD11-65172385F0CD}" type="sibTrans" cxnId="{8E69681C-10F5-493E-85FE-D78E19861BB2}">
      <dgm:prSet/>
      <dgm:spPr/>
      <dgm:t>
        <a:bodyPr/>
        <a:lstStyle/>
        <a:p>
          <a:endParaRPr lang="ru-RU"/>
        </a:p>
      </dgm:t>
    </dgm:pt>
    <dgm:pt modelId="{9DE02045-5EDD-4D65-8FA6-B9A0AB858F1C}">
      <dgm:prSet phldrT="[Текст]"/>
      <dgm:spPr/>
      <dgm:t>
        <a:bodyPr/>
        <a:lstStyle/>
        <a:p>
          <a:r>
            <a:rPr lang="ru-RU" dirty="0" smtClean="0"/>
            <a:t>Несоответствие качества установленным требованиям</a:t>
          </a:r>
          <a:endParaRPr lang="ru-RU" dirty="0"/>
        </a:p>
      </dgm:t>
    </dgm:pt>
    <dgm:pt modelId="{4D9CD7E6-E441-4E7A-8C4A-90F5DABD4CD0}" type="parTrans" cxnId="{1C97510F-54AC-4202-8B7B-0970C42C9B72}">
      <dgm:prSet/>
      <dgm:spPr/>
      <dgm:t>
        <a:bodyPr/>
        <a:lstStyle/>
        <a:p>
          <a:endParaRPr lang="ru-RU"/>
        </a:p>
      </dgm:t>
    </dgm:pt>
    <dgm:pt modelId="{A8E5C156-AA66-458C-ACB7-BDD2C0E09958}" type="sibTrans" cxnId="{1C97510F-54AC-4202-8B7B-0970C42C9B72}">
      <dgm:prSet/>
      <dgm:spPr/>
      <dgm:t>
        <a:bodyPr/>
        <a:lstStyle/>
        <a:p>
          <a:endParaRPr lang="ru-RU"/>
        </a:p>
      </dgm:t>
    </dgm:pt>
    <dgm:pt modelId="{9D15108A-F057-48DC-9E21-E86225551EDD}">
      <dgm:prSet phldrT="[Текст]"/>
      <dgm:spPr/>
      <dgm:t>
        <a:bodyPr/>
        <a:lstStyle/>
        <a:p>
          <a:r>
            <a:rPr lang="ru-RU" dirty="0" smtClean="0"/>
            <a:t> Отсутствие должной гарантии и сервисных услуг</a:t>
          </a:r>
          <a:endParaRPr lang="ru-RU" dirty="0"/>
        </a:p>
      </dgm:t>
    </dgm:pt>
    <dgm:pt modelId="{6A45DA77-AC92-4181-ABA0-06E6024C61A2}" type="parTrans" cxnId="{CCC5123C-8C7D-4AD9-9D8D-7C0DCBB1DEA0}">
      <dgm:prSet/>
      <dgm:spPr/>
      <dgm:t>
        <a:bodyPr/>
        <a:lstStyle/>
        <a:p>
          <a:endParaRPr lang="ru-RU"/>
        </a:p>
      </dgm:t>
    </dgm:pt>
    <dgm:pt modelId="{EBD8D17D-48E9-4A7D-900C-C61CD12822C9}" type="sibTrans" cxnId="{CCC5123C-8C7D-4AD9-9D8D-7C0DCBB1DEA0}">
      <dgm:prSet/>
      <dgm:spPr/>
      <dgm:t>
        <a:bodyPr/>
        <a:lstStyle/>
        <a:p>
          <a:endParaRPr lang="ru-RU"/>
        </a:p>
      </dgm:t>
    </dgm:pt>
    <dgm:pt modelId="{1C83C8E5-EFAF-4F8A-887F-70CA000FA8BB}">
      <dgm:prSet phldrT="[Текст]"/>
      <dgm:spPr/>
      <dgm:t>
        <a:bodyPr/>
        <a:lstStyle/>
        <a:p>
          <a:r>
            <a:rPr lang="ru-RU" dirty="0" smtClean="0"/>
            <a:t> Стоимостные</a:t>
          </a:r>
          <a:endParaRPr lang="ru-RU" dirty="0"/>
        </a:p>
      </dgm:t>
    </dgm:pt>
    <dgm:pt modelId="{08D6E1A1-1FE0-4477-836F-6F85B286573B}" type="parTrans" cxnId="{2D0CD92F-595B-46E0-B54E-8FD57D794735}">
      <dgm:prSet/>
      <dgm:spPr/>
      <dgm:t>
        <a:bodyPr/>
        <a:lstStyle/>
        <a:p>
          <a:endParaRPr lang="ru-RU"/>
        </a:p>
      </dgm:t>
    </dgm:pt>
    <dgm:pt modelId="{928C78AD-307D-4C69-A6A4-BF3624BBCFAF}" type="sibTrans" cxnId="{2D0CD92F-595B-46E0-B54E-8FD57D794735}">
      <dgm:prSet/>
      <dgm:spPr/>
      <dgm:t>
        <a:bodyPr/>
        <a:lstStyle/>
        <a:p>
          <a:endParaRPr lang="ru-RU"/>
        </a:p>
      </dgm:t>
    </dgm:pt>
    <dgm:pt modelId="{6D177DB9-CBE7-4072-AB1E-43B8E1E0BE86}">
      <dgm:prSet phldrT="[Текст]"/>
      <dgm:spPr/>
      <dgm:t>
        <a:bodyPr/>
        <a:lstStyle/>
        <a:p>
          <a:r>
            <a:rPr lang="ru-RU" dirty="0" smtClean="0"/>
            <a:t> Завышенная цена контракта, в т.ч. НМЦ</a:t>
          </a:r>
          <a:endParaRPr lang="ru-RU" dirty="0"/>
        </a:p>
      </dgm:t>
    </dgm:pt>
    <dgm:pt modelId="{F6987BA2-6BDC-4F76-B491-80D3914602DC}" type="parTrans" cxnId="{801BA960-A8FF-4B88-B3D6-A8B96091A4FA}">
      <dgm:prSet/>
      <dgm:spPr/>
      <dgm:t>
        <a:bodyPr/>
        <a:lstStyle/>
        <a:p>
          <a:endParaRPr lang="ru-RU"/>
        </a:p>
      </dgm:t>
    </dgm:pt>
    <dgm:pt modelId="{B424C831-1896-4534-A4EF-6C1AAE91BFBA}" type="sibTrans" cxnId="{801BA960-A8FF-4B88-B3D6-A8B96091A4FA}">
      <dgm:prSet/>
      <dgm:spPr/>
      <dgm:t>
        <a:bodyPr/>
        <a:lstStyle/>
        <a:p>
          <a:endParaRPr lang="ru-RU"/>
        </a:p>
      </dgm:t>
    </dgm:pt>
    <dgm:pt modelId="{F41BB298-16F2-4480-AA6F-4F93DD687D01}">
      <dgm:prSet phldrT="[Текст]"/>
      <dgm:spPr/>
      <dgm:t>
        <a:bodyPr/>
        <a:lstStyle/>
        <a:p>
          <a:r>
            <a:rPr lang="ru-RU" dirty="0" smtClean="0"/>
            <a:t> Невыгодные условия оплаты товаров, работ, услуг</a:t>
          </a:r>
          <a:endParaRPr lang="ru-RU" dirty="0"/>
        </a:p>
      </dgm:t>
    </dgm:pt>
    <dgm:pt modelId="{FF02859C-2219-4787-837E-CE01E5D139BF}" type="parTrans" cxnId="{F3E8720E-841C-4B5D-B4FD-BC3EF896A89F}">
      <dgm:prSet/>
      <dgm:spPr/>
      <dgm:t>
        <a:bodyPr/>
        <a:lstStyle/>
        <a:p>
          <a:endParaRPr lang="ru-RU"/>
        </a:p>
      </dgm:t>
    </dgm:pt>
    <dgm:pt modelId="{474C1476-CFE2-4D17-8F6D-B24BF19D1368}" type="sibTrans" cxnId="{F3E8720E-841C-4B5D-B4FD-BC3EF896A89F}">
      <dgm:prSet/>
      <dgm:spPr/>
      <dgm:t>
        <a:bodyPr/>
        <a:lstStyle/>
        <a:p>
          <a:endParaRPr lang="ru-RU"/>
        </a:p>
      </dgm:t>
    </dgm:pt>
    <dgm:pt modelId="{25152889-4F40-4063-92D2-5ED341ED00DF}">
      <dgm:prSet phldrT="[Текст]"/>
      <dgm:spPr/>
      <dgm:t>
        <a:bodyPr/>
        <a:lstStyle/>
        <a:p>
          <a:r>
            <a:rPr lang="ru-RU" dirty="0" smtClean="0"/>
            <a:t> Имиджевые</a:t>
          </a:r>
          <a:endParaRPr lang="ru-RU" dirty="0"/>
        </a:p>
      </dgm:t>
    </dgm:pt>
    <dgm:pt modelId="{091CE9B5-C883-437B-B13D-9F407EF81219}" type="parTrans" cxnId="{FDCC1F8B-CAEF-4F3A-B5D9-E14D1CE63082}">
      <dgm:prSet/>
      <dgm:spPr/>
      <dgm:t>
        <a:bodyPr/>
        <a:lstStyle/>
        <a:p>
          <a:endParaRPr lang="ru-RU"/>
        </a:p>
      </dgm:t>
    </dgm:pt>
    <dgm:pt modelId="{AA14C31F-15B3-405E-BFFE-B3F4844C8B89}" type="sibTrans" cxnId="{FDCC1F8B-CAEF-4F3A-B5D9-E14D1CE63082}">
      <dgm:prSet/>
      <dgm:spPr/>
      <dgm:t>
        <a:bodyPr/>
        <a:lstStyle/>
        <a:p>
          <a:endParaRPr lang="ru-RU"/>
        </a:p>
      </dgm:t>
    </dgm:pt>
    <dgm:pt modelId="{ADB79435-8391-4952-BA55-774F234CB2B9}">
      <dgm:prSet phldrT="[Текст]"/>
      <dgm:spPr/>
      <dgm:t>
        <a:bodyPr/>
        <a:lstStyle/>
        <a:p>
          <a:r>
            <a:rPr lang="ru-RU" dirty="0" smtClean="0"/>
            <a:t> Снижение доверия</a:t>
          </a:r>
          <a:endParaRPr lang="ru-RU" dirty="0"/>
        </a:p>
      </dgm:t>
    </dgm:pt>
    <dgm:pt modelId="{2C25396E-8033-47B6-AEB4-DD1F611A4AE0}" type="parTrans" cxnId="{A70D76CC-B692-47E2-AC26-E72D3D1C66E7}">
      <dgm:prSet/>
      <dgm:spPr/>
      <dgm:t>
        <a:bodyPr/>
        <a:lstStyle/>
        <a:p>
          <a:endParaRPr lang="ru-RU"/>
        </a:p>
      </dgm:t>
    </dgm:pt>
    <dgm:pt modelId="{FF310FDC-AD5F-4D9B-BCDB-727D994F64FF}" type="sibTrans" cxnId="{A70D76CC-B692-47E2-AC26-E72D3D1C66E7}">
      <dgm:prSet/>
      <dgm:spPr/>
      <dgm:t>
        <a:bodyPr/>
        <a:lstStyle/>
        <a:p>
          <a:endParaRPr lang="ru-RU"/>
        </a:p>
      </dgm:t>
    </dgm:pt>
    <dgm:pt modelId="{AC776015-73F5-46E5-A7E2-90261327221B}">
      <dgm:prSet phldrT="[Текст]"/>
      <dgm:spPr/>
      <dgm:t>
        <a:bodyPr/>
        <a:lstStyle/>
        <a:p>
          <a:r>
            <a:rPr lang="ru-RU" dirty="0" smtClean="0"/>
            <a:t>Ухудшение инвестиционного климата</a:t>
          </a:r>
          <a:endParaRPr lang="ru-RU" dirty="0"/>
        </a:p>
      </dgm:t>
    </dgm:pt>
    <dgm:pt modelId="{42D1AA35-C442-41A1-BA7C-0AB36C0EBF4B}" type="parTrans" cxnId="{C5B11741-AB35-44AD-871B-14A0BA7E8343}">
      <dgm:prSet/>
      <dgm:spPr/>
      <dgm:t>
        <a:bodyPr/>
        <a:lstStyle/>
        <a:p>
          <a:endParaRPr lang="ru-RU"/>
        </a:p>
      </dgm:t>
    </dgm:pt>
    <dgm:pt modelId="{281C6B6D-C8B7-4827-AE9D-165CAF8B2F2A}" type="sibTrans" cxnId="{C5B11741-AB35-44AD-871B-14A0BA7E8343}">
      <dgm:prSet/>
      <dgm:spPr/>
      <dgm:t>
        <a:bodyPr/>
        <a:lstStyle/>
        <a:p>
          <a:endParaRPr lang="ru-RU"/>
        </a:p>
      </dgm:t>
    </dgm:pt>
    <dgm:pt modelId="{C918F32D-DAF4-4B5F-AA8E-6C277851BB1D}" type="pres">
      <dgm:prSet presAssocID="{57DE6FD7-880A-457A-B0D4-854AD6DD77E1}" presName="diagram" presStyleCnt="0">
        <dgm:presLayoutVars>
          <dgm:chPref val="1"/>
          <dgm:dir/>
          <dgm:animOne val="branch"/>
          <dgm:animLvl val="lvl"/>
          <dgm:resizeHandles/>
        </dgm:presLayoutVars>
      </dgm:prSet>
      <dgm:spPr/>
      <dgm:t>
        <a:bodyPr/>
        <a:lstStyle/>
        <a:p>
          <a:endParaRPr lang="ru-RU"/>
        </a:p>
      </dgm:t>
    </dgm:pt>
    <dgm:pt modelId="{666A203A-110B-4B45-82FA-B108CA26CBFA}" type="pres">
      <dgm:prSet presAssocID="{7CEDBAB6-1C36-43EF-82EF-98346CCB678B}" presName="root" presStyleCnt="0"/>
      <dgm:spPr/>
      <dgm:t>
        <a:bodyPr/>
        <a:lstStyle/>
        <a:p>
          <a:endParaRPr lang="ru-RU"/>
        </a:p>
      </dgm:t>
    </dgm:pt>
    <dgm:pt modelId="{9EF61717-9C4E-4A3D-85ED-0FFC5FD92B5F}" type="pres">
      <dgm:prSet presAssocID="{7CEDBAB6-1C36-43EF-82EF-98346CCB678B}" presName="rootComposite" presStyleCnt="0"/>
      <dgm:spPr/>
      <dgm:t>
        <a:bodyPr/>
        <a:lstStyle/>
        <a:p>
          <a:endParaRPr lang="ru-RU"/>
        </a:p>
      </dgm:t>
    </dgm:pt>
    <dgm:pt modelId="{4D1E8DC1-8116-4D44-9A97-1C649FDE2FAE}" type="pres">
      <dgm:prSet presAssocID="{7CEDBAB6-1C36-43EF-82EF-98346CCB678B}" presName="rootText" presStyleLbl="node1" presStyleIdx="0" presStyleCnt="4"/>
      <dgm:spPr/>
      <dgm:t>
        <a:bodyPr/>
        <a:lstStyle/>
        <a:p>
          <a:endParaRPr lang="ru-RU"/>
        </a:p>
      </dgm:t>
    </dgm:pt>
    <dgm:pt modelId="{7BA193FE-9BD3-4590-AB88-B993F5FA74D6}" type="pres">
      <dgm:prSet presAssocID="{7CEDBAB6-1C36-43EF-82EF-98346CCB678B}" presName="rootConnector" presStyleLbl="node1" presStyleIdx="0" presStyleCnt="4"/>
      <dgm:spPr/>
      <dgm:t>
        <a:bodyPr/>
        <a:lstStyle/>
        <a:p>
          <a:endParaRPr lang="ru-RU"/>
        </a:p>
      </dgm:t>
    </dgm:pt>
    <dgm:pt modelId="{19CD3E2F-FCE2-4B05-8A27-16E8275A39B4}" type="pres">
      <dgm:prSet presAssocID="{7CEDBAB6-1C36-43EF-82EF-98346CCB678B}" presName="childShape" presStyleCnt="0"/>
      <dgm:spPr/>
      <dgm:t>
        <a:bodyPr/>
        <a:lstStyle/>
        <a:p>
          <a:endParaRPr lang="ru-RU"/>
        </a:p>
      </dgm:t>
    </dgm:pt>
    <dgm:pt modelId="{4484BE6E-1A23-42ED-8C2C-7F6EBB0182D4}" type="pres">
      <dgm:prSet presAssocID="{1D378689-4159-49CE-8EB7-ADB12ED6A705}" presName="Name13" presStyleLbl="parChTrans1D2" presStyleIdx="0" presStyleCnt="8"/>
      <dgm:spPr/>
      <dgm:t>
        <a:bodyPr/>
        <a:lstStyle/>
        <a:p>
          <a:endParaRPr lang="ru-RU"/>
        </a:p>
      </dgm:t>
    </dgm:pt>
    <dgm:pt modelId="{4DBD31CB-46A7-434E-9174-64775602B45C}" type="pres">
      <dgm:prSet presAssocID="{BFFB1F3D-C65F-4D10-82D9-70A08EDB2E15}" presName="childText" presStyleLbl="bgAcc1" presStyleIdx="0" presStyleCnt="8">
        <dgm:presLayoutVars>
          <dgm:bulletEnabled val="1"/>
        </dgm:presLayoutVars>
      </dgm:prSet>
      <dgm:spPr/>
      <dgm:t>
        <a:bodyPr/>
        <a:lstStyle/>
        <a:p>
          <a:endParaRPr lang="ru-RU"/>
        </a:p>
      </dgm:t>
    </dgm:pt>
    <dgm:pt modelId="{67CC000E-8653-48CD-B010-D6979CB6A8F4}" type="pres">
      <dgm:prSet presAssocID="{C76B2262-EF1A-4707-9BF3-EA4828FDE07A}" presName="Name13" presStyleLbl="parChTrans1D2" presStyleIdx="1" presStyleCnt="8"/>
      <dgm:spPr/>
      <dgm:t>
        <a:bodyPr/>
        <a:lstStyle/>
        <a:p>
          <a:endParaRPr lang="ru-RU"/>
        </a:p>
      </dgm:t>
    </dgm:pt>
    <dgm:pt modelId="{239C3E78-721C-44FD-84B3-2DFE64F9D4C2}" type="pres">
      <dgm:prSet presAssocID="{B3E7B357-5D45-4FD2-82E1-BBE13F90A711}" presName="childText" presStyleLbl="bgAcc1" presStyleIdx="1" presStyleCnt="8">
        <dgm:presLayoutVars>
          <dgm:bulletEnabled val="1"/>
        </dgm:presLayoutVars>
      </dgm:prSet>
      <dgm:spPr/>
      <dgm:t>
        <a:bodyPr/>
        <a:lstStyle/>
        <a:p>
          <a:endParaRPr lang="ru-RU"/>
        </a:p>
      </dgm:t>
    </dgm:pt>
    <dgm:pt modelId="{77935038-2250-406C-AC3F-55151FB8CD8A}" type="pres">
      <dgm:prSet presAssocID="{AF002D37-85CA-4FC0-8B0F-551AED297544}" presName="root" presStyleCnt="0"/>
      <dgm:spPr/>
      <dgm:t>
        <a:bodyPr/>
        <a:lstStyle/>
        <a:p>
          <a:endParaRPr lang="ru-RU"/>
        </a:p>
      </dgm:t>
    </dgm:pt>
    <dgm:pt modelId="{185FE4C2-C02B-4E86-8527-CF892CB6E1C9}" type="pres">
      <dgm:prSet presAssocID="{AF002D37-85CA-4FC0-8B0F-551AED297544}" presName="rootComposite" presStyleCnt="0"/>
      <dgm:spPr/>
      <dgm:t>
        <a:bodyPr/>
        <a:lstStyle/>
        <a:p>
          <a:endParaRPr lang="ru-RU"/>
        </a:p>
      </dgm:t>
    </dgm:pt>
    <dgm:pt modelId="{1AC9C0B8-6402-444F-898D-4BFA71A47B34}" type="pres">
      <dgm:prSet presAssocID="{AF002D37-85CA-4FC0-8B0F-551AED297544}" presName="rootText" presStyleLbl="node1" presStyleIdx="1" presStyleCnt="4"/>
      <dgm:spPr/>
      <dgm:t>
        <a:bodyPr/>
        <a:lstStyle/>
        <a:p>
          <a:endParaRPr lang="ru-RU"/>
        </a:p>
      </dgm:t>
    </dgm:pt>
    <dgm:pt modelId="{BE869D07-290F-42D8-8307-0F04BAD0ABD0}" type="pres">
      <dgm:prSet presAssocID="{AF002D37-85CA-4FC0-8B0F-551AED297544}" presName="rootConnector" presStyleLbl="node1" presStyleIdx="1" presStyleCnt="4"/>
      <dgm:spPr/>
      <dgm:t>
        <a:bodyPr/>
        <a:lstStyle/>
        <a:p>
          <a:endParaRPr lang="ru-RU"/>
        </a:p>
      </dgm:t>
    </dgm:pt>
    <dgm:pt modelId="{B21708D6-E88E-4FE3-B5C7-D2E53A572676}" type="pres">
      <dgm:prSet presAssocID="{AF002D37-85CA-4FC0-8B0F-551AED297544}" presName="childShape" presStyleCnt="0"/>
      <dgm:spPr/>
      <dgm:t>
        <a:bodyPr/>
        <a:lstStyle/>
        <a:p>
          <a:endParaRPr lang="ru-RU"/>
        </a:p>
      </dgm:t>
    </dgm:pt>
    <dgm:pt modelId="{ED857E48-E137-4F64-9585-86A491CB54B9}" type="pres">
      <dgm:prSet presAssocID="{4D9CD7E6-E441-4E7A-8C4A-90F5DABD4CD0}" presName="Name13" presStyleLbl="parChTrans1D2" presStyleIdx="2" presStyleCnt="8"/>
      <dgm:spPr/>
      <dgm:t>
        <a:bodyPr/>
        <a:lstStyle/>
        <a:p>
          <a:endParaRPr lang="ru-RU"/>
        </a:p>
      </dgm:t>
    </dgm:pt>
    <dgm:pt modelId="{B5FF15C0-8F69-4268-AFC7-FA8DA55CCF60}" type="pres">
      <dgm:prSet presAssocID="{9DE02045-5EDD-4D65-8FA6-B9A0AB858F1C}" presName="childText" presStyleLbl="bgAcc1" presStyleIdx="2" presStyleCnt="8">
        <dgm:presLayoutVars>
          <dgm:bulletEnabled val="1"/>
        </dgm:presLayoutVars>
      </dgm:prSet>
      <dgm:spPr/>
      <dgm:t>
        <a:bodyPr/>
        <a:lstStyle/>
        <a:p>
          <a:endParaRPr lang="ru-RU"/>
        </a:p>
      </dgm:t>
    </dgm:pt>
    <dgm:pt modelId="{EDDA839A-0A3E-4857-A4AB-34F5866FF6FD}" type="pres">
      <dgm:prSet presAssocID="{6A45DA77-AC92-4181-ABA0-06E6024C61A2}" presName="Name13" presStyleLbl="parChTrans1D2" presStyleIdx="3" presStyleCnt="8"/>
      <dgm:spPr/>
      <dgm:t>
        <a:bodyPr/>
        <a:lstStyle/>
        <a:p>
          <a:endParaRPr lang="ru-RU"/>
        </a:p>
      </dgm:t>
    </dgm:pt>
    <dgm:pt modelId="{F63452F7-F8BE-4BE9-A773-363588173B15}" type="pres">
      <dgm:prSet presAssocID="{9D15108A-F057-48DC-9E21-E86225551EDD}" presName="childText" presStyleLbl="bgAcc1" presStyleIdx="3" presStyleCnt="8">
        <dgm:presLayoutVars>
          <dgm:bulletEnabled val="1"/>
        </dgm:presLayoutVars>
      </dgm:prSet>
      <dgm:spPr/>
      <dgm:t>
        <a:bodyPr/>
        <a:lstStyle/>
        <a:p>
          <a:endParaRPr lang="ru-RU"/>
        </a:p>
      </dgm:t>
    </dgm:pt>
    <dgm:pt modelId="{17EC8F21-C521-4927-AE82-72BA768F6CEB}" type="pres">
      <dgm:prSet presAssocID="{1C83C8E5-EFAF-4F8A-887F-70CA000FA8BB}" presName="root" presStyleCnt="0"/>
      <dgm:spPr/>
      <dgm:t>
        <a:bodyPr/>
        <a:lstStyle/>
        <a:p>
          <a:endParaRPr lang="ru-RU"/>
        </a:p>
      </dgm:t>
    </dgm:pt>
    <dgm:pt modelId="{C82BA491-8506-470F-899D-06AE158C7176}" type="pres">
      <dgm:prSet presAssocID="{1C83C8E5-EFAF-4F8A-887F-70CA000FA8BB}" presName="rootComposite" presStyleCnt="0"/>
      <dgm:spPr/>
      <dgm:t>
        <a:bodyPr/>
        <a:lstStyle/>
        <a:p>
          <a:endParaRPr lang="ru-RU"/>
        </a:p>
      </dgm:t>
    </dgm:pt>
    <dgm:pt modelId="{23162057-1BE4-4890-9DCE-7D1BFF6F128F}" type="pres">
      <dgm:prSet presAssocID="{1C83C8E5-EFAF-4F8A-887F-70CA000FA8BB}" presName="rootText" presStyleLbl="node1" presStyleIdx="2" presStyleCnt="4"/>
      <dgm:spPr/>
      <dgm:t>
        <a:bodyPr/>
        <a:lstStyle/>
        <a:p>
          <a:endParaRPr lang="ru-RU"/>
        </a:p>
      </dgm:t>
    </dgm:pt>
    <dgm:pt modelId="{31EB9A05-C725-47AA-AB52-90F32A131801}" type="pres">
      <dgm:prSet presAssocID="{1C83C8E5-EFAF-4F8A-887F-70CA000FA8BB}" presName="rootConnector" presStyleLbl="node1" presStyleIdx="2" presStyleCnt="4"/>
      <dgm:spPr/>
      <dgm:t>
        <a:bodyPr/>
        <a:lstStyle/>
        <a:p>
          <a:endParaRPr lang="ru-RU"/>
        </a:p>
      </dgm:t>
    </dgm:pt>
    <dgm:pt modelId="{7C4E4C32-A1C7-424B-88D6-DED08C15B8E7}" type="pres">
      <dgm:prSet presAssocID="{1C83C8E5-EFAF-4F8A-887F-70CA000FA8BB}" presName="childShape" presStyleCnt="0"/>
      <dgm:spPr/>
      <dgm:t>
        <a:bodyPr/>
        <a:lstStyle/>
        <a:p>
          <a:endParaRPr lang="ru-RU"/>
        </a:p>
      </dgm:t>
    </dgm:pt>
    <dgm:pt modelId="{8382C07F-6C1D-4301-A9FB-FF5F3E3D171A}" type="pres">
      <dgm:prSet presAssocID="{F6987BA2-6BDC-4F76-B491-80D3914602DC}" presName="Name13" presStyleLbl="parChTrans1D2" presStyleIdx="4" presStyleCnt="8"/>
      <dgm:spPr/>
      <dgm:t>
        <a:bodyPr/>
        <a:lstStyle/>
        <a:p>
          <a:endParaRPr lang="ru-RU"/>
        </a:p>
      </dgm:t>
    </dgm:pt>
    <dgm:pt modelId="{A2075CDA-BD38-4752-9BA0-10C0A1ED7339}" type="pres">
      <dgm:prSet presAssocID="{6D177DB9-CBE7-4072-AB1E-43B8E1E0BE86}" presName="childText" presStyleLbl="bgAcc1" presStyleIdx="4" presStyleCnt="8">
        <dgm:presLayoutVars>
          <dgm:bulletEnabled val="1"/>
        </dgm:presLayoutVars>
      </dgm:prSet>
      <dgm:spPr/>
      <dgm:t>
        <a:bodyPr/>
        <a:lstStyle/>
        <a:p>
          <a:endParaRPr lang="ru-RU"/>
        </a:p>
      </dgm:t>
    </dgm:pt>
    <dgm:pt modelId="{7209E6CA-DB31-48FF-B776-4CA93EC6EE14}" type="pres">
      <dgm:prSet presAssocID="{FF02859C-2219-4787-837E-CE01E5D139BF}" presName="Name13" presStyleLbl="parChTrans1D2" presStyleIdx="5" presStyleCnt="8"/>
      <dgm:spPr/>
      <dgm:t>
        <a:bodyPr/>
        <a:lstStyle/>
        <a:p>
          <a:endParaRPr lang="ru-RU"/>
        </a:p>
      </dgm:t>
    </dgm:pt>
    <dgm:pt modelId="{AAC78AFD-4C50-4FCC-9C82-F6F7E833CFDE}" type="pres">
      <dgm:prSet presAssocID="{F41BB298-16F2-4480-AA6F-4F93DD687D01}" presName="childText" presStyleLbl="bgAcc1" presStyleIdx="5" presStyleCnt="8">
        <dgm:presLayoutVars>
          <dgm:bulletEnabled val="1"/>
        </dgm:presLayoutVars>
      </dgm:prSet>
      <dgm:spPr/>
      <dgm:t>
        <a:bodyPr/>
        <a:lstStyle/>
        <a:p>
          <a:endParaRPr lang="ru-RU"/>
        </a:p>
      </dgm:t>
    </dgm:pt>
    <dgm:pt modelId="{5FDD0378-809A-426F-9F83-323BA1DCFADA}" type="pres">
      <dgm:prSet presAssocID="{25152889-4F40-4063-92D2-5ED341ED00DF}" presName="root" presStyleCnt="0"/>
      <dgm:spPr/>
      <dgm:t>
        <a:bodyPr/>
        <a:lstStyle/>
        <a:p>
          <a:endParaRPr lang="ru-RU"/>
        </a:p>
      </dgm:t>
    </dgm:pt>
    <dgm:pt modelId="{D177D0A2-6DB0-4681-AED2-6BD24A0211A0}" type="pres">
      <dgm:prSet presAssocID="{25152889-4F40-4063-92D2-5ED341ED00DF}" presName="rootComposite" presStyleCnt="0"/>
      <dgm:spPr/>
      <dgm:t>
        <a:bodyPr/>
        <a:lstStyle/>
        <a:p>
          <a:endParaRPr lang="ru-RU"/>
        </a:p>
      </dgm:t>
    </dgm:pt>
    <dgm:pt modelId="{0E87D4AA-E075-45FC-87ED-783776D89EE3}" type="pres">
      <dgm:prSet presAssocID="{25152889-4F40-4063-92D2-5ED341ED00DF}" presName="rootText" presStyleLbl="node1" presStyleIdx="3" presStyleCnt="4"/>
      <dgm:spPr/>
      <dgm:t>
        <a:bodyPr/>
        <a:lstStyle/>
        <a:p>
          <a:endParaRPr lang="ru-RU"/>
        </a:p>
      </dgm:t>
    </dgm:pt>
    <dgm:pt modelId="{3B39139B-8F71-46FE-91ED-C161EEA2BCC4}" type="pres">
      <dgm:prSet presAssocID="{25152889-4F40-4063-92D2-5ED341ED00DF}" presName="rootConnector" presStyleLbl="node1" presStyleIdx="3" presStyleCnt="4"/>
      <dgm:spPr/>
      <dgm:t>
        <a:bodyPr/>
        <a:lstStyle/>
        <a:p>
          <a:endParaRPr lang="ru-RU"/>
        </a:p>
      </dgm:t>
    </dgm:pt>
    <dgm:pt modelId="{A24435B1-7517-496D-9FC7-040EB321396E}" type="pres">
      <dgm:prSet presAssocID="{25152889-4F40-4063-92D2-5ED341ED00DF}" presName="childShape" presStyleCnt="0"/>
      <dgm:spPr/>
      <dgm:t>
        <a:bodyPr/>
        <a:lstStyle/>
        <a:p>
          <a:endParaRPr lang="ru-RU"/>
        </a:p>
      </dgm:t>
    </dgm:pt>
    <dgm:pt modelId="{3E4410FC-0077-49B6-BF5A-D409D9C909F6}" type="pres">
      <dgm:prSet presAssocID="{2C25396E-8033-47B6-AEB4-DD1F611A4AE0}" presName="Name13" presStyleLbl="parChTrans1D2" presStyleIdx="6" presStyleCnt="8"/>
      <dgm:spPr/>
      <dgm:t>
        <a:bodyPr/>
        <a:lstStyle/>
        <a:p>
          <a:endParaRPr lang="ru-RU"/>
        </a:p>
      </dgm:t>
    </dgm:pt>
    <dgm:pt modelId="{DFA9AD41-2217-4320-9D0F-D446B7D3F127}" type="pres">
      <dgm:prSet presAssocID="{ADB79435-8391-4952-BA55-774F234CB2B9}" presName="childText" presStyleLbl="bgAcc1" presStyleIdx="6" presStyleCnt="8">
        <dgm:presLayoutVars>
          <dgm:bulletEnabled val="1"/>
        </dgm:presLayoutVars>
      </dgm:prSet>
      <dgm:spPr/>
      <dgm:t>
        <a:bodyPr/>
        <a:lstStyle/>
        <a:p>
          <a:endParaRPr lang="ru-RU"/>
        </a:p>
      </dgm:t>
    </dgm:pt>
    <dgm:pt modelId="{B8208AE6-128A-4B11-B1FE-F60F04C6AED5}" type="pres">
      <dgm:prSet presAssocID="{42D1AA35-C442-41A1-BA7C-0AB36C0EBF4B}" presName="Name13" presStyleLbl="parChTrans1D2" presStyleIdx="7" presStyleCnt="8"/>
      <dgm:spPr/>
      <dgm:t>
        <a:bodyPr/>
        <a:lstStyle/>
        <a:p>
          <a:endParaRPr lang="ru-RU"/>
        </a:p>
      </dgm:t>
    </dgm:pt>
    <dgm:pt modelId="{2235AE60-C429-4B12-B0A4-352C00BD9B21}" type="pres">
      <dgm:prSet presAssocID="{AC776015-73F5-46E5-A7E2-90261327221B}" presName="childText" presStyleLbl="bgAcc1" presStyleIdx="7" presStyleCnt="8">
        <dgm:presLayoutVars>
          <dgm:bulletEnabled val="1"/>
        </dgm:presLayoutVars>
      </dgm:prSet>
      <dgm:spPr/>
      <dgm:t>
        <a:bodyPr/>
        <a:lstStyle/>
        <a:p>
          <a:endParaRPr lang="ru-RU"/>
        </a:p>
      </dgm:t>
    </dgm:pt>
  </dgm:ptLst>
  <dgm:cxnLst>
    <dgm:cxn modelId="{8E69681C-10F5-493E-85FE-D78E19861BB2}" srcId="{57DE6FD7-880A-457A-B0D4-854AD6DD77E1}" destId="{AF002D37-85CA-4FC0-8B0F-551AED297544}" srcOrd="1" destOrd="0" parTransId="{D2563BD6-2B2D-4910-9AB9-720C8F3AE430}" sibTransId="{6479D8EF-4BE0-43AE-AD11-65172385F0CD}"/>
    <dgm:cxn modelId="{2B74FAC2-4C9A-467F-821A-F696BA6F47AE}" type="presOf" srcId="{2C25396E-8033-47B6-AEB4-DD1F611A4AE0}" destId="{3E4410FC-0077-49B6-BF5A-D409D9C909F6}" srcOrd="0" destOrd="0" presId="urn:microsoft.com/office/officeart/2005/8/layout/hierarchy3"/>
    <dgm:cxn modelId="{BE4DCD7B-8B10-47B6-8DAF-94587FCF27D9}" type="presOf" srcId="{1C83C8E5-EFAF-4F8A-887F-70CA000FA8BB}" destId="{23162057-1BE4-4890-9DCE-7D1BFF6F128F}" srcOrd="0" destOrd="0" presId="urn:microsoft.com/office/officeart/2005/8/layout/hierarchy3"/>
    <dgm:cxn modelId="{6821D2FD-D0B6-410A-BD36-599D439AD220}" type="presOf" srcId="{BFFB1F3D-C65F-4D10-82D9-70A08EDB2E15}" destId="{4DBD31CB-46A7-434E-9174-64775602B45C}" srcOrd="0" destOrd="0" presId="urn:microsoft.com/office/officeart/2005/8/layout/hierarchy3"/>
    <dgm:cxn modelId="{5825A0FC-6A0E-49B6-89E1-F3E29E0CA193}" type="presOf" srcId="{42D1AA35-C442-41A1-BA7C-0AB36C0EBF4B}" destId="{B8208AE6-128A-4B11-B1FE-F60F04C6AED5}" srcOrd="0" destOrd="0" presId="urn:microsoft.com/office/officeart/2005/8/layout/hierarchy3"/>
    <dgm:cxn modelId="{CCC5123C-8C7D-4AD9-9D8D-7C0DCBB1DEA0}" srcId="{AF002D37-85CA-4FC0-8B0F-551AED297544}" destId="{9D15108A-F057-48DC-9E21-E86225551EDD}" srcOrd="1" destOrd="0" parTransId="{6A45DA77-AC92-4181-ABA0-06E6024C61A2}" sibTransId="{EBD8D17D-48E9-4A7D-900C-C61CD12822C9}"/>
    <dgm:cxn modelId="{DE743FB4-E7BD-4A3F-B221-57AF56ED9D35}" type="presOf" srcId="{7CEDBAB6-1C36-43EF-82EF-98346CCB678B}" destId="{7BA193FE-9BD3-4590-AB88-B993F5FA74D6}" srcOrd="1" destOrd="0" presId="urn:microsoft.com/office/officeart/2005/8/layout/hierarchy3"/>
    <dgm:cxn modelId="{B54B4689-4834-4A9A-9CC9-B9B62A08C855}" type="presOf" srcId="{1D378689-4159-49CE-8EB7-ADB12ED6A705}" destId="{4484BE6E-1A23-42ED-8C2C-7F6EBB0182D4}" srcOrd="0" destOrd="0" presId="urn:microsoft.com/office/officeart/2005/8/layout/hierarchy3"/>
    <dgm:cxn modelId="{18A9B30D-239D-498E-B1E0-8B7C79729C9B}" type="presOf" srcId="{C76B2262-EF1A-4707-9BF3-EA4828FDE07A}" destId="{67CC000E-8653-48CD-B010-D6979CB6A8F4}" srcOrd="0" destOrd="0" presId="urn:microsoft.com/office/officeart/2005/8/layout/hierarchy3"/>
    <dgm:cxn modelId="{C5B11741-AB35-44AD-871B-14A0BA7E8343}" srcId="{25152889-4F40-4063-92D2-5ED341ED00DF}" destId="{AC776015-73F5-46E5-A7E2-90261327221B}" srcOrd="1" destOrd="0" parTransId="{42D1AA35-C442-41A1-BA7C-0AB36C0EBF4B}" sibTransId="{281C6B6D-C8B7-4827-AE9D-165CAF8B2F2A}"/>
    <dgm:cxn modelId="{078A136B-33AF-42BD-8CEF-B90DE45CE154}" type="presOf" srcId="{B3E7B357-5D45-4FD2-82E1-BBE13F90A711}" destId="{239C3E78-721C-44FD-84B3-2DFE64F9D4C2}" srcOrd="0" destOrd="0" presId="urn:microsoft.com/office/officeart/2005/8/layout/hierarchy3"/>
    <dgm:cxn modelId="{51C7E964-3767-489E-8F1C-0D706F413252}" type="presOf" srcId="{1C83C8E5-EFAF-4F8A-887F-70CA000FA8BB}" destId="{31EB9A05-C725-47AA-AB52-90F32A131801}" srcOrd="1" destOrd="0" presId="urn:microsoft.com/office/officeart/2005/8/layout/hierarchy3"/>
    <dgm:cxn modelId="{DB848F34-545C-4C3D-8160-F99E8B35C4B9}" type="presOf" srcId="{AC776015-73F5-46E5-A7E2-90261327221B}" destId="{2235AE60-C429-4B12-B0A4-352C00BD9B21}" srcOrd="0" destOrd="0" presId="urn:microsoft.com/office/officeart/2005/8/layout/hierarchy3"/>
    <dgm:cxn modelId="{1770E0E3-2F3C-4566-BA75-38F0AF002154}" srcId="{7CEDBAB6-1C36-43EF-82EF-98346CCB678B}" destId="{BFFB1F3D-C65F-4D10-82D9-70A08EDB2E15}" srcOrd="0" destOrd="0" parTransId="{1D378689-4159-49CE-8EB7-ADB12ED6A705}" sibTransId="{8FE0483E-CD4E-4050-99DE-EB5B76FE5F3B}"/>
    <dgm:cxn modelId="{B106B6D1-9F0B-488B-81DF-38432300FFCF}" type="presOf" srcId="{9DE02045-5EDD-4D65-8FA6-B9A0AB858F1C}" destId="{B5FF15C0-8F69-4268-AFC7-FA8DA55CCF60}" srcOrd="0" destOrd="0" presId="urn:microsoft.com/office/officeart/2005/8/layout/hierarchy3"/>
    <dgm:cxn modelId="{95747535-A57E-485A-A304-59E4907E2BD3}" type="presOf" srcId="{9D15108A-F057-48DC-9E21-E86225551EDD}" destId="{F63452F7-F8BE-4BE9-A773-363588173B15}" srcOrd="0" destOrd="0" presId="urn:microsoft.com/office/officeart/2005/8/layout/hierarchy3"/>
    <dgm:cxn modelId="{17CFF44E-FF2C-4ED0-8DAC-211682AD6CD5}" type="presOf" srcId="{7CEDBAB6-1C36-43EF-82EF-98346CCB678B}" destId="{4D1E8DC1-8116-4D44-9A97-1C649FDE2FAE}" srcOrd="0" destOrd="0" presId="urn:microsoft.com/office/officeart/2005/8/layout/hierarchy3"/>
    <dgm:cxn modelId="{DE641BBF-083B-4644-A168-6795BF61E84E}" type="presOf" srcId="{57DE6FD7-880A-457A-B0D4-854AD6DD77E1}" destId="{C918F32D-DAF4-4B5F-AA8E-6C277851BB1D}" srcOrd="0" destOrd="0" presId="urn:microsoft.com/office/officeart/2005/8/layout/hierarchy3"/>
    <dgm:cxn modelId="{801BA960-A8FF-4B88-B3D6-A8B96091A4FA}" srcId="{1C83C8E5-EFAF-4F8A-887F-70CA000FA8BB}" destId="{6D177DB9-CBE7-4072-AB1E-43B8E1E0BE86}" srcOrd="0" destOrd="0" parTransId="{F6987BA2-6BDC-4F76-B491-80D3914602DC}" sibTransId="{B424C831-1896-4534-A4EF-6C1AAE91BFBA}"/>
    <dgm:cxn modelId="{4052F5B3-0B89-4E7C-846A-33966B5AC7FA}" type="presOf" srcId="{6A45DA77-AC92-4181-ABA0-06E6024C61A2}" destId="{EDDA839A-0A3E-4857-A4AB-34F5866FF6FD}" srcOrd="0" destOrd="0" presId="urn:microsoft.com/office/officeart/2005/8/layout/hierarchy3"/>
    <dgm:cxn modelId="{FDCC1F8B-CAEF-4F3A-B5D9-E14D1CE63082}" srcId="{57DE6FD7-880A-457A-B0D4-854AD6DD77E1}" destId="{25152889-4F40-4063-92D2-5ED341ED00DF}" srcOrd="3" destOrd="0" parTransId="{091CE9B5-C883-437B-B13D-9F407EF81219}" sibTransId="{AA14C31F-15B3-405E-BFFE-B3F4844C8B89}"/>
    <dgm:cxn modelId="{EDC42BCD-3B14-41CC-88E1-E134D9911FBC}" type="presOf" srcId="{ADB79435-8391-4952-BA55-774F234CB2B9}" destId="{DFA9AD41-2217-4320-9D0F-D446B7D3F127}" srcOrd="0" destOrd="0" presId="urn:microsoft.com/office/officeart/2005/8/layout/hierarchy3"/>
    <dgm:cxn modelId="{CD06E16F-762A-4F45-8E0F-46D2519392CD}" type="presOf" srcId="{4D9CD7E6-E441-4E7A-8C4A-90F5DABD4CD0}" destId="{ED857E48-E137-4F64-9585-86A491CB54B9}" srcOrd="0" destOrd="0" presId="urn:microsoft.com/office/officeart/2005/8/layout/hierarchy3"/>
    <dgm:cxn modelId="{63FB3C8B-7975-4C5E-881E-A794B9FA7A36}" srcId="{7CEDBAB6-1C36-43EF-82EF-98346CCB678B}" destId="{B3E7B357-5D45-4FD2-82E1-BBE13F90A711}" srcOrd="1" destOrd="0" parTransId="{C76B2262-EF1A-4707-9BF3-EA4828FDE07A}" sibTransId="{1BD6384C-2073-47D7-9BC0-7F808BFB09C0}"/>
    <dgm:cxn modelId="{2D0CD92F-595B-46E0-B54E-8FD57D794735}" srcId="{57DE6FD7-880A-457A-B0D4-854AD6DD77E1}" destId="{1C83C8E5-EFAF-4F8A-887F-70CA000FA8BB}" srcOrd="2" destOrd="0" parTransId="{08D6E1A1-1FE0-4477-836F-6F85B286573B}" sibTransId="{928C78AD-307D-4C69-A6A4-BF3624BBCFAF}"/>
    <dgm:cxn modelId="{F8A4FC7D-F779-481D-B59A-5FE69FB89491}" type="presOf" srcId="{F41BB298-16F2-4480-AA6F-4F93DD687D01}" destId="{AAC78AFD-4C50-4FCC-9C82-F6F7E833CFDE}" srcOrd="0" destOrd="0" presId="urn:microsoft.com/office/officeart/2005/8/layout/hierarchy3"/>
    <dgm:cxn modelId="{F3E8720E-841C-4B5D-B4FD-BC3EF896A89F}" srcId="{1C83C8E5-EFAF-4F8A-887F-70CA000FA8BB}" destId="{F41BB298-16F2-4480-AA6F-4F93DD687D01}" srcOrd="1" destOrd="0" parTransId="{FF02859C-2219-4787-837E-CE01E5D139BF}" sibTransId="{474C1476-CFE2-4D17-8F6D-B24BF19D1368}"/>
    <dgm:cxn modelId="{1C97510F-54AC-4202-8B7B-0970C42C9B72}" srcId="{AF002D37-85CA-4FC0-8B0F-551AED297544}" destId="{9DE02045-5EDD-4D65-8FA6-B9A0AB858F1C}" srcOrd="0" destOrd="0" parTransId="{4D9CD7E6-E441-4E7A-8C4A-90F5DABD4CD0}" sibTransId="{A8E5C156-AA66-458C-ACB7-BDD2C0E09958}"/>
    <dgm:cxn modelId="{A70D76CC-B692-47E2-AC26-E72D3D1C66E7}" srcId="{25152889-4F40-4063-92D2-5ED341ED00DF}" destId="{ADB79435-8391-4952-BA55-774F234CB2B9}" srcOrd="0" destOrd="0" parTransId="{2C25396E-8033-47B6-AEB4-DD1F611A4AE0}" sibTransId="{FF310FDC-AD5F-4D9B-BCDB-727D994F64FF}"/>
    <dgm:cxn modelId="{385226E4-3BE2-441F-A4A1-CA1A764CBA6C}" type="presOf" srcId="{FF02859C-2219-4787-837E-CE01E5D139BF}" destId="{7209E6CA-DB31-48FF-B776-4CA93EC6EE14}" srcOrd="0" destOrd="0" presId="urn:microsoft.com/office/officeart/2005/8/layout/hierarchy3"/>
    <dgm:cxn modelId="{A72D6FF5-6CA3-4457-A5D5-8BF4814EBA04}" type="presOf" srcId="{AF002D37-85CA-4FC0-8B0F-551AED297544}" destId="{1AC9C0B8-6402-444F-898D-4BFA71A47B34}" srcOrd="0" destOrd="0" presId="urn:microsoft.com/office/officeart/2005/8/layout/hierarchy3"/>
    <dgm:cxn modelId="{6A58DD1C-C9FC-4B3B-8031-F95C7C699082}" type="presOf" srcId="{AF002D37-85CA-4FC0-8B0F-551AED297544}" destId="{BE869D07-290F-42D8-8307-0F04BAD0ABD0}" srcOrd="1" destOrd="0" presId="urn:microsoft.com/office/officeart/2005/8/layout/hierarchy3"/>
    <dgm:cxn modelId="{9744F900-5D37-41E2-8092-A0D7A91735E9}" type="presOf" srcId="{6D177DB9-CBE7-4072-AB1E-43B8E1E0BE86}" destId="{A2075CDA-BD38-4752-9BA0-10C0A1ED7339}" srcOrd="0" destOrd="0" presId="urn:microsoft.com/office/officeart/2005/8/layout/hierarchy3"/>
    <dgm:cxn modelId="{45223FCC-EC52-47A6-83CB-54F6E7F31CBC}" type="presOf" srcId="{25152889-4F40-4063-92D2-5ED341ED00DF}" destId="{3B39139B-8F71-46FE-91ED-C161EEA2BCC4}" srcOrd="1" destOrd="0" presId="urn:microsoft.com/office/officeart/2005/8/layout/hierarchy3"/>
    <dgm:cxn modelId="{1A5A1C76-2ABC-4CDC-A290-B4E4D60833BD}" type="presOf" srcId="{25152889-4F40-4063-92D2-5ED341ED00DF}" destId="{0E87D4AA-E075-45FC-87ED-783776D89EE3}" srcOrd="0" destOrd="0" presId="urn:microsoft.com/office/officeart/2005/8/layout/hierarchy3"/>
    <dgm:cxn modelId="{01472C04-2DB2-4041-A79C-272B025502CC}" srcId="{57DE6FD7-880A-457A-B0D4-854AD6DD77E1}" destId="{7CEDBAB6-1C36-43EF-82EF-98346CCB678B}" srcOrd="0" destOrd="0" parTransId="{996D1335-306F-4337-8A09-DCA05D9B0966}" sibTransId="{5AF25A4F-14CB-4CF2-AB1C-35CE029CAD81}"/>
    <dgm:cxn modelId="{FD0C42A4-646A-4D80-8EC1-4C1B4567C6E1}" type="presOf" srcId="{F6987BA2-6BDC-4F76-B491-80D3914602DC}" destId="{8382C07F-6C1D-4301-A9FB-FF5F3E3D171A}" srcOrd="0" destOrd="0" presId="urn:microsoft.com/office/officeart/2005/8/layout/hierarchy3"/>
    <dgm:cxn modelId="{D7D58875-0D59-44C8-9C6D-130A4DCD91A7}" type="presParOf" srcId="{C918F32D-DAF4-4B5F-AA8E-6C277851BB1D}" destId="{666A203A-110B-4B45-82FA-B108CA26CBFA}" srcOrd="0" destOrd="0" presId="urn:microsoft.com/office/officeart/2005/8/layout/hierarchy3"/>
    <dgm:cxn modelId="{79E55030-DDA7-46BE-8121-849D3CB69FEB}" type="presParOf" srcId="{666A203A-110B-4B45-82FA-B108CA26CBFA}" destId="{9EF61717-9C4E-4A3D-85ED-0FFC5FD92B5F}" srcOrd="0" destOrd="0" presId="urn:microsoft.com/office/officeart/2005/8/layout/hierarchy3"/>
    <dgm:cxn modelId="{1FBFF346-4D43-41B5-A11E-2BFD320BDB36}" type="presParOf" srcId="{9EF61717-9C4E-4A3D-85ED-0FFC5FD92B5F}" destId="{4D1E8DC1-8116-4D44-9A97-1C649FDE2FAE}" srcOrd="0" destOrd="0" presId="urn:microsoft.com/office/officeart/2005/8/layout/hierarchy3"/>
    <dgm:cxn modelId="{65F67E03-81D3-4834-A668-EA71B46C4AEA}" type="presParOf" srcId="{9EF61717-9C4E-4A3D-85ED-0FFC5FD92B5F}" destId="{7BA193FE-9BD3-4590-AB88-B993F5FA74D6}" srcOrd="1" destOrd="0" presId="urn:microsoft.com/office/officeart/2005/8/layout/hierarchy3"/>
    <dgm:cxn modelId="{4D41282B-C404-4072-A857-E08DC4D02A88}" type="presParOf" srcId="{666A203A-110B-4B45-82FA-B108CA26CBFA}" destId="{19CD3E2F-FCE2-4B05-8A27-16E8275A39B4}" srcOrd="1" destOrd="0" presId="urn:microsoft.com/office/officeart/2005/8/layout/hierarchy3"/>
    <dgm:cxn modelId="{95213571-2990-439B-BD97-96DAB3572952}" type="presParOf" srcId="{19CD3E2F-FCE2-4B05-8A27-16E8275A39B4}" destId="{4484BE6E-1A23-42ED-8C2C-7F6EBB0182D4}" srcOrd="0" destOrd="0" presId="urn:microsoft.com/office/officeart/2005/8/layout/hierarchy3"/>
    <dgm:cxn modelId="{53871701-515F-4CA9-9EE5-308DBD1B2DD6}" type="presParOf" srcId="{19CD3E2F-FCE2-4B05-8A27-16E8275A39B4}" destId="{4DBD31CB-46A7-434E-9174-64775602B45C}" srcOrd="1" destOrd="0" presId="urn:microsoft.com/office/officeart/2005/8/layout/hierarchy3"/>
    <dgm:cxn modelId="{C4E4B28B-9908-474D-860E-9634953944D1}" type="presParOf" srcId="{19CD3E2F-FCE2-4B05-8A27-16E8275A39B4}" destId="{67CC000E-8653-48CD-B010-D6979CB6A8F4}" srcOrd="2" destOrd="0" presId="urn:microsoft.com/office/officeart/2005/8/layout/hierarchy3"/>
    <dgm:cxn modelId="{0F078D8E-527C-4743-A2C6-24520439225F}" type="presParOf" srcId="{19CD3E2F-FCE2-4B05-8A27-16E8275A39B4}" destId="{239C3E78-721C-44FD-84B3-2DFE64F9D4C2}" srcOrd="3" destOrd="0" presId="urn:microsoft.com/office/officeart/2005/8/layout/hierarchy3"/>
    <dgm:cxn modelId="{D83BA4FA-6AF6-48CC-99AC-D7E9683E88E0}" type="presParOf" srcId="{C918F32D-DAF4-4B5F-AA8E-6C277851BB1D}" destId="{77935038-2250-406C-AC3F-55151FB8CD8A}" srcOrd="1" destOrd="0" presId="urn:microsoft.com/office/officeart/2005/8/layout/hierarchy3"/>
    <dgm:cxn modelId="{F1DA7C85-25F2-46AA-A3BF-C0913D5C10D9}" type="presParOf" srcId="{77935038-2250-406C-AC3F-55151FB8CD8A}" destId="{185FE4C2-C02B-4E86-8527-CF892CB6E1C9}" srcOrd="0" destOrd="0" presId="urn:microsoft.com/office/officeart/2005/8/layout/hierarchy3"/>
    <dgm:cxn modelId="{119D70AB-2853-47E3-9A70-8D3D10732A84}" type="presParOf" srcId="{185FE4C2-C02B-4E86-8527-CF892CB6E1C9}" destId="{1AC9C0B8-6402-444F-898D-4BFA71A47B34}" srcOrd="0" destOrd="0" presId="urn:microsoft.com/office/officeart/2005/8/layout/hierarchy3"/>
    <dgm:cxn modelId="{0B734609-A83B-4104-A02E-0B935433B0DB}" type="presParOf" srcId="{185FE4C2-C02B-4E86-8527-CF892CB6E1C9}" destId="{BE869D07-290F-42D8-8307-0F04BAD0ABD0}" srcOrd="1" destOrd="0" presId="urn:microsoft.com/office/officeart/2005/8/layout/hierarchy3"/>
    <dgm:cxn modelId="{71B1EB4C-91F9-419B-9F0E-E9AC4E929DC1}" type="presParOf" srcId="{77935038-2250-406C-AC3F-55151FB8CD8A}" destId="{B21708D6-E88E-4FE3-B5C7-D2E53A572676}" srcOrd="1" destOrd="0" presId="urn:microsoft.com/office/officeart/2005/8/layout/hierarchy3"/>
    <dgm:cxn modelId="{E7436E97-7C04-42AF-B6D3-FD1CDDE212F9}" type="presParOf" srcId="{B21708D6-E88E-4FE3-B5C7-D2E53A572676}" destId="{ED857E48-E137-4F64-9585-86A491CB54B9}" srcOrd="0" destOrd="0" presId="urn:microsoft.com/office/officeart/2005/8/layout/hierarchy3"/>
    <dgm:cxn modelId="{5F3F326C-7244-4E36-9B7D-DDEFDC6FF4E3}" type="presParOf" srcId="{B21708D6-E88E-4FE3-B5C7-D2E53A572676}" destId="{B5FF15C0-8F69-4268-AFC7-FA8DA55CCF60}" srcOrd="1" destOrd="0" presId="urn:microsoft.com/office/officeart/2005/8/layout/hierarchy3"/>
    <dgm:cxn modelId="{3EE8A20D-1CB6-4969-8AF7-2F5CC2E2046D}" type="presParOf" srcId="{B21708D6-E88E-4FE3-B5C7-D2E53A572676}" destId="{EDDA839A-0A3E-4857-A4AB-34F5866FF6FD}" srcOrd="2" destOrd="0" presId="urn:microsoft.com/office/officeart/2005/8/layout/hierarchy3"/>
    <dgm:cxn modelId="{FD777FF1-A92D-4434-89C1-7396D797C171}" type="presParOf" srcId="{B21708D6-E88E-4FE3-B5C7-D2E53A572676}" destId="{F63452F7-F8BE-4BE9-A773-363588173B15}" srcOrd="3" destOrd="0" presId="urn:microsoft.com/office/officeart/2005/8/layout/hierarchy3"/>
    <dgm:cxn modelId="{C55FA394-37EE-4E5C-83DC-5B787F1896CD}" type="presParOf" srcId="{C918F32D-DAF4-4B5F-AA8E-6C277851BB1D}" destId="{17EC8F21-C521-4927-AE82-72BA768F6CEB}" srcOrd="2" destOrd="0" presId="urn:microsoft.com/office/officeart/2005/8/layout/hierarchy3"/>
    <dgm:cxn modelId="{1C6ED616-F418-4AFD-9354-CAAD8510B616}" type="presParOf" srcId="{17EC8F21-C521-4927-AE82-72BA768F6CEB}" destId="{C82BA491-8506-470F-899D-06AE158C7176}" srcOrd="0" destOrd="0" presId="urn:microsoft.com/office/officeart/2005/8/layout/hierarchy3"/>
    <dgm:cxn modelId="{7C703E81-B588-45F9-B414-EC342D591DB8}" type="presParOf" srcId="{C82BA491-8506-470F-899D-06AE158C7176}" destId="{23162057-1BE4-4890-9DCE-7D1BFF6F128F}" srcOrd="0" destOrd="0" presId="urn:microsoft.com/office/officeart/2005/8/layout/hierarchy3"/>
    <dgm:cxn modelId="{66305F20-E199-4DAF-B9BE-0077CF7CA2C4}" type="presParOf" srcId="{C82BA491-8506-470F-899D-06AE158C7176}" destId="{31EB9A05-C725-47AA-AB52-90F32A131801}" srcOrd="1" destOrd="0" presId="urn:microsoft.com/office/officeart/2005/8/layout/hierarchy3"/>
    <dgm:cxn modelId="{D9D6E740-0AAA-49AF-9B27-54C54E4B3A6D}" type="presParOf" srcId="{17EC8F21-C521-4927-AE82-72BA768F6CEB}" destId="{7C4E4C32-A1C7-424B-88D6-DED08C15B8E7}" srcOrd="1" destOrd="0" presId="urn:microsoft.com/office/officeart/2005/8/layout/hierarchy3"/>
    <dgm:cxn modelId="{4179B202-FDF1-4BE9-8589-AD85F3CAF568}" type="presParOf" srcId="{7C4E4C32-A1C7-424B-88D6-DED08C15B8E7}" destId="{8382C07F-6C1D-4301-A9FB-FF5F3E3D171A}" srcOrd="0" destOrd="0" presId="urn:microsoft.com/office/officeart/2005/8/layout/hierarchy3"/>
    <dgm:cxn modelId="{EADC4850-7444-4D97-B690-AC0A00EB0CCA}" type="presParOf" srcId="{7C4E4C32-A1C7-424B-88D6-DED08C15B8E7}" destId="{A2075CDA-BD38-4752-9BA0-10C0A1ED7339}" srcOrd="1" destOrd="0" presId="urn:microsoft.com/office/officeart/2005/8/layout/hierarchy3"/>
    <dgm:cxn modelId="{273A0209-EE62-4170-ADE8-97CC7D54E947}" type="presParOf" srcId="{7C4E4C32-A1C7-424B-88D6-DED08C15B8E7}" destId="{7209E6CA-DB31-48FF-B776-4CA93EC6EE14}" srcOrd="2" destOrd="0" presId="urn:microsoft.com/office/officeart/2005/8/layout/hierarchy3"/>
    <dgm:cxn modelId="{D8FC45E5-7F2A-4F9E-8832-FE0B421CCAB3}" type="presParOf" srcId="{7C4E4C32-A1C7-424B-88D6-DED08C15B8E7}" destId="{AAC78AFD-4C50-4FCC-9C82-F6F7E833CFDE}" srcOrd="3" destOrd="0" presId="urn:microsoft.com/office/officeart/2005/8/layout/hierarchy3"/>
    <dgm:cxn modelId="{239CA7FB-B002-4AC2-BEBC-204439D32D99}" type="presParOf" srcId="{C918F32D-DAF4-4B5F-AA8E-6C277851BB1D}" destId="{5FDD0378-809A-426F-9F83-323BA1DCFADA}" srcOrd="3" destOrd="0" presId="urn:microsoft.com/office/officeart/2005/8/layout/hierarchy3"/>
    <dgm:cxn modelId="{3040304F-C05E-4737-9112-92EE0ACFEBF1}" type="presParOf" srcId="{5FDD0378-809A-426F-9F83-323BA1DCFADA}" destId="{D177D0A2-6DB0-4681-AED2-6BD24A0211A0}" srcOrd="0" destOrd="0" presId="urn:microsoft.com/office/officeart/2005/8/layout/hierarchy3"/>
    <dgm:cxn modelId="{0AF4E3C2-3509-4CC8-AED8-489C4BB16320}" type="presParOf" srcId="{D177D0A2-6DB0-4681-AED2-6BD24A0211A0}" destId="{0E87D4AA-E075-45FC-87ED-783776D89EE3}" srcOrd="0" destOrd="0" presId="urn:microsoft.com/office/officeart/2005/8/layout/hierarchy3"/>
    <dgm:cxn modelId="{4807D5AA-4553-4077-AC90-89A8B050108A}" type="presParOf" srcId="{D177D0A2-6DB0-4681-AED2-6BD24A0211A0}" destId="{3B39139B-8F71-46FE-91ED-C161EEA2BCC4}" srcOrd="1" destOrd="0" presId="urn:microsoft.com/office/officeart/2005/8/layout/hierarchy3"/>
    <dgm:cxn modelId="{03E9FC9D-FDA7-4975-B4B0-BAE2647954F1}" type="presParOf" srcId="{5FDD0378-809A-426F-9F83-323BA1DCFADA}" destId="{A24435B1-7517-496D-9FC7-040EB321396E}" srcOrd="1" destOrd="0" presId="urn:microsoft.com/office/officeart/2005/8/layout/hierarchy3"/>
    <dgm:cxn modelId="{27C90621-43F7-445F-A87F-1E2A3BAF5FFE}" type="presParOf" srcId="{A24435B1-7517-496D-9FC7-040EB321396E}" destId="{3E4410FC-0077-49B6-BF5A-D409D9C909F6}" srcOrd="0" destOrd="0" presId="urn:microsoft.com/office/officeart/2005/8/layout/hierarchy3"/>
    <dgm:cxn modelId="{4F3B8C8C-A7B8-48CA-90D8-31145F26D8EC}" type="presParOf" srcId="{A24435B1-7517-496D-9FC7-040EB321396E}" destId="{DFA9AD41-2217-4320-9D0F-D446B7D3F127}" srcOrd="1" destOrd="0" presId="urn:microsoft.com/office/officeart/2005/8/layout/hierarchy3"/>
    <dgm:cxn modelId="{07061000-6E01-43E5-A2BC-085041076334}" type="presParOf" srcId="{A24435B1-7517-496D-9FC7-040EB321396E}" destId="{B8208AE6-128A-4B11-B1FE-F60F04C6AED5}" srcOrd="2" destOrd="0" presId="urn:microsoft.com/office/officeart/2005/8/layout/hierarchy3"/>
    <dgm:cxn modelId="{3B59FFC9-6DCC-4020-B07C-7DC3848ADE13}" type="presParOf" srcId="{A24435B1-7517-496D-9FC7-040EB321396E}" destId="{2235AE60-C429-4B12-B0A4-352C00BD9B21}" srcOrd="3" destOrd="0" presId="urn:microsoft.com/office/officeart/2005/8/layout/hierarchy3"/>
  </dgm:cxnLst>
  <dgm:bg/>
  <dgm:whole/>
</dgm:dataModel>
</file>

<file path=ppt/diagrams/data100.xml><?xml version="1.0" encoding="utf-8"?>
<dgm:dataModel xmlns:dgm="http://schemas.openxmlformats.org/drawingml/2006/diagram" xmlns:a="http://schemas.openxmlformats.org/drawingml/2006/main">
  <dgm:ptLst>
    <dgm:pt modelId="{08F2B432-91BA-4F68-9E10-56225A03C7E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8A840B0E-D7E8-4570-8907-3852903FB3A0}">
      <dgm:prSet phldrT="[Текст]"/>
      <dgm:spPr/>
      <dgm:t>
        <a:bodyPr/>
        <a:lstStyle/>
        <a:p>
          <a:pPr algn="ctr"/>
          <a:r>
            <a:rPr lang="ru-RU" dirty="0" smtClean="0"/>
            <a:t>Разъяснительные письма</a:t>
          </a:r>
          <a:endParaRPr lang="ru-RU" dirty="0"/>
        </a:p>
      </dgm:t>
    </dgm:pt>
    <dgm:pt modelId="{3B169C9D-2307-49A1-80C2-F9BD96747508}" type="parTrans" cxnId="{F9E41DCC-386B-4D32-8714-7A77B299E983}">
      <dgm:prSet/>
      <dgm:spPr/>
      <dgm:t>
        <a:bodyPr/>
        <a:lstStyle/>
        <a:p>
          <a:endParaRPr lang="ru-RU"/>
        </a:p>
      </dgm:t>
    </dgm:pt>
    <dgm:pt modelId="{28DAC229-3BB1-4F25-AAFB-C8624B7565A2}" type="sibTrans" cxnId="{F9E41DCC-386B-4D32-8714-7A77B299E983}">
      <dgm:prSet/>
      <dgm:spPr/>
      <dgm:t>
        <a:bodyPr/>
        <a:lstStyle/>
        <a:p>
          <a:endParaRPr lang="ru-RU"/>
        </a:p>
      </dgm:t>
    </dgm:pt>
    <dgm:pt modelId="{A8C0DD3C-6D59-4004-9C90-1F1484F15E93}">
      <dgm:prSet phldrT="[Текст]" custT="1"/>
      <dgm:spPr/>
      <dgm:t>
        <a:bodyPr/>
        <a:lstStyle/>
        <a:p>
          <a:pPr algn="just"/>
          <a:r>
            <a:rPr lang="ru-RU" sz="2800" b="1" dirty="0" smtClean="0">
              <a:latin typeface="Times New Roman" pitchFamily="18" charset="0"/>
              <a:cs typeface="Times New Roman" pitchFamily="18" charset="0"/>
            </a:rPr>
            <a:t>Письмо Минэкономразвития России от 31.12.2014 N Д28и-2887</a:t>
          </a:r>
          <a:endParaRPr lang="ru-RU" sz="2800" b="1" dirty="0">
            <a:latin typeface="Times New Roman" pitchFamily="18" charset="0"/>
            <a:cs typeface="Times New Roman" pitchFamily="18" charset="0"/>
          </a:endParaRPr>
        </a:p>
      </dgm:t>
    </dgm:pt>
    <dgm:pt modelId="{392E11EA-078F-4BBD-BF6F-DE5A231268C6}" type="parTrans" cxnId="{FA74DBC2-7D41-428A-8DDC-69708079953A}">
      <dgm:prSet/>
      <dgm:spPr/>
      <dgm:t>
        <a:bodyPr/>
        <a:lstStyle/>
        <a:p>
          <a:endParaRPr lang="ru-RU"/>
        </a:p>
      </dgm:t>
    </dgm:pt>
    <dgm:pt modelId="{877A8A00-1A46-4132-A403-A13D5A3A2282}" type="sibTrans" cxnId="{FA74DBC2-7D41-428A-8DDC-69708079953A}">
      <dgm:prSet/>
      <dgm:spPr/>
      <dgm:t>
        <a:bodyPr/>
        <a:lstStyle/>
        <a:p>
          <a:endParaRPr lang="ru-RU"/>
        </a:p>
      </dgm:t>
    </dgm:pt>
    <dgm:pt modelId="{41BD46FE-BCBA-4F43-AD8D-EB7C6675CC8D}">
      <dgm:prSet phldrT="[Текст]" custT="1"/>
      <dgm:spPr/>
      <dgm:t>
        <a:bodyPr/>
        <a:lstStyle/>
        <a:p>
          <a:pPr algn="just"/>
          <a:r>
            <a:rPr lang="ru-RU" sz="2800" b="0" dirty="0" smtClean="0">
              <a:latin typeface="Times New Roman" pitchFamily="18" charset="0"/>
              <a:cs typeface="Times New Roman" pitchFamily="18" charset="0"/>
            </a:rPr>
            <a:t>При проведении закупки за счет бюджетных средств и иных средств одновременно (смешанное финансирование), бюджетным учреждениям необходимо руководствоваться нормами Федерального закона от 05.04.2013 N 44-ФЗ.</a:t>
          </a:r>
          <a:endParaRPr lang="ru-RU" sz="2800" b="0" dirty="0">
            <a:latin typeface="Times New Roman" pitchFamily="18" charset="0"/>
            <a:cs typeface="Times New Roman" pitchFamily="18" charset="0"/>
          </a:endParaRPr>
        </a:p>
      </dgm:t>
    </dgm:pt>
    <dgm:pt modelId="{B4CE7EB7-5816-4174-9262-452B25AE4A8D}" type="parTrans" cxnId="{D092C4CF-7262-40A4-A5D9-6BE9BBC40C31}">
      <dgm:prSet/>
      <dgm:spPr/>
      <dgm:t>
        <a:bodyPr/>
        <a:lstStyle/>
        <a:p>
          <a:endParaRPr lang="ru-RU"/>
        </a:p>
      </dgm:t>
    </dgm:pt>
    <dgm:pt modelId="{1AFC16F8-D699-4973-8DE7-770278803ECE}" type="sibTrans" cxnId="{D092C4CF-7262-40A4-A5D9-6BE9BBC40C31}">
      <dgm:prSet/>
      <dgm:spPr/>
      <dgm:t>
        <a:bodyPr/>
        <a:lstStyle/>
        <a:p>
          <a:endParaRPr lang="ru-RU"/>
        </a:p>
      </dgm:t>
    </dgm:pt>
    <dgm:pt modelId="{099EEABB-9813-49CA-9697-B29F87ADA9A3}">
      <dgm:prSet phldrT="[Текст]" custT="1"/>
      <dgm:spPr/>
      <dgm:t>
        <a:bodyPr/>
        <a:lstStyle/>
        <a:p>
          <a:pPr algn="just"/>
          <a:endParaRPr lang="ru-RU" sz="2800" b="1" dirty="0">
            <a:latin typeface="Times New Roman" pitchFamily="18" charset="0"/>
            <a:cs typeface="Times New Roman" pitchFamily="18" charset="0"/>
          </a:endParaRPr>
        </a:p>
      </dgm:t>
    </dgm:pt>
    <dgm:pt modelId="{EA38E5FF-DFCD-4EEB-9265-D09CE4777DA7}" type="parTrans" cxnId="{1B2DAB39-743B-4A4A-A4AD-ED8A9D94D335}">
      <dgm:prSet/>
      <dgm:spPr/>
      <dgm:t>
        <a:bodyPr/>
        <a:lstStyle/>
        <a:p>
          <a:endParaRPr lang="ru-RU"/>
        </a:p>
      </dgm:t>
    </dgm:pt>
    <dgm:pt modelId="{AD3E0EE8-E325-4E9F-8A3F-7B55757DFDAA}" type="sibTrans" cxnId="{1B2DAB39-743B-4A4A-A4AD-ED8A9D94D335}">
      <dgm:prSet/>
      <dgm:spPr/>
      <dgm:t>
        <a:bodyPr/>
        <a:lstStyle/>
        <a:p>
          <a:endParaRPr lang="ru-RU"/>
        </a:p>
      </dgm:t>
    </dgm:pt>
    <dgm:pt modelId="{7AB12FBB-3AB6-45FA-A099-4868B65A6C33}" type="pres">
      <dgm:prSet presAssocID="{08F2B432-91BA-4F68-9E10-56225A03C7EA}" presName="linear" presStyleCnt="0">
        <dgm:presLayoutVars>
          <dgm:animLvl val="lvl"/>
          <dgm:resizeHandles val="exact"/>
        </dgm:presLayoutVars>
      </dgm:prSet>
      <dgm:spPr/>
      <dgm:t>
        <a:bodyPr/>
        <a:lstStyle/>
        <a:p>
          <a:endParaRPr lang="ru-RU"/>
        </a:p>
      </dgm:t>
    </dgm:pt>
    <dgm:pt modelId="{F175AD54-A813-443C-B03E-0227B3168F55}" type="pres">
      <dgm:prSet presAssocID="{8A840B0E-D7E8-4570-8907-3852903FB3A0}" presName="parentText" presStyleLbl="node1" presStyleIdx="0" presStyleCnt="1">
        <dgm:presLayoutVars>
          <dgm:chMax val="0"/>
          <dgm:bulletEnabled val="1"/>
        </dgm:presLayoutVars>
      </dgm:prSet>
      <dgm:spPr/>
      <dgm:t>
        <a:bodyPr/>
        <a:lstStyle/>
        <a:p>
          <a:endParaRPr lang="ru-RU"/>
        </a:p>
      </dgm:t>
    </dgm:pt>
    <dgm:pt modelId="{81B611C7-1B95-4132-A3EA-14E442D0C558}" type="pres">
      <dgm:prSet presAssocID="{8A840B0E-D7E8-4570-8907-3852903FB3A0}" presName="childText" presStyleLbl="revTx" presStyleIdx="0" presStyleCnt="1">
        <dgm:presLayoutVars>
          <dgm:bulletEnabled val="1"/>
        </dgm:presLayoutVars>
      </dgm:prSet>
      <dgm:spPr/>
      <dgm:t>
        <a:bodyPr/>
        <a:lstStyle/>
        <a:p>
          <a:endParaRPr lang="ru-RU"/>
        </a:p>
      </dgm:t>
    </dgm:pt>
  </dgm:ptLst>
  <dgm:cxnLst>
    <dgm:cxn modelId="{1B2DAB39-743B-4A4A-A4AD-ED8A9D94D335}" srcId="{8A840B0E-D7E8-4570-8907-3852903FB3A0}" destId="{099EEABB-9813-49CA-9697-B29F87ADA9A3}" srcOrd="1" destOrd="0" parTransId="{EA38E5FF-DFCD-4EEB-9265-D09CE4777DA7}" sibTransId="{AD3E0EE8-E325-4E9F-8A3F-7B55757DFDAA}"/>
    <dgm:cxn modelId="{F9E41DCC-386B-4D32-8714-7A77B299E983}" srcId="{08F2B432-91BA-4F68-9E10-56225A03C7EA}" destId="{8A840B0E-D7E8-4570-8907-3852903FB3A0}" srcOrd="0" destOrd="0" parTransId="{3B169C9D-2307-49A1-80C2-F9BD96747508}" sibTransId="{28DAC229-3BB1-4F25-AAFB-C8624B7565A2}"/>
    <dgm:cxn modelId="{302CE991-7EDA-4858-AF01-0B2D6189190E}" type="presOf" srcId="{A8C0DD3C-6D59-4004-9C90-1F1484F15E93}" destId="{81B611C7-1B95-4132-A3EA-14E442D0C558}" srcOrd="0" destOrd="0" presId="urn:microsoft.com/office/officeart/2005/8/layout/vList2"/>
    <dgm:cxn modelId="{AC0BC149-2F91-4C56-AAE0-3D34C5B0590A}" type="presOf" srcId="{08F2B432-91BA-4F68-9E10-56225A03C7EA}" destId="{7AB12FBB-3AB6-45FA-A099-4868B65A6C33}" srcOrd="0" destOrd="0" presId="urn:microsoft.com/office/officeart/2005/8/layout/vList2"/>
    <dgm:cxn modelId="{1DC141C7-E4A7-4E00-830B-2E29415A39CD}" type="presOf" srcId="{41BD46FE-BCBA-4F43-AD8D-EB7C6675CC8D}" destId="{81B611C7-1B95-4132-A3EA-14E442D0C558}" srcOrd="0" destOrd="2" presId="urn:microsoft.com/office/officeart/2005/8/layout/vList2"/>
    <dgm:cxn modelId="{D092C4CF-7262-40A4-A5D9-6BE9BBC40C31}" srcId="{8A840B0E-D7E8-4570-8907-3852903FB3A0}" destId="{41BD46FE-BCBA-4F43-AD8D-EB7C6675CC8D}" srcOrd="2" destOrd="0" parTransId="{B4CE7EB7-5816-4174-9262-452B25AE4A8D}" sibTransId="{1AFC16F8-D699-4973-8DE7-770278803ECE}"/>
    <dgm:cxn modelId="{FA74DBC2-7D41-428A-8DDC-69708079953A}" srcId="{8A840B0E-D7E8-4570-8907-3852903FB3A0}" destId="{A8C0DD3C-6D59-4004-9C90-1F1484F15E93}" srcOrd="0" destOrd="0" parTransId="{392E11EA-078F-4BBD-BF6F-DE5A231268C6}" sibTransId="{877A8A00-1A46-4132-A403-A13D5A3A2282}"/>
    <dgm:cxn modelId="{EC1B9C44-FA23-42BE-9547-9D0A2C52DA5B}" type="presOf" srcId="{099EEABB-9813-49CA-9697-B29F87ADA9A3}" destId="{81B611C7-1B95-4132-A3EA-14E442D0C558}" srcOrd="0" destOrd="1" presId="urn:microsoft.com/office/officeart/2005/8/layout/vList2"/>
    <dgm:cxn modelId="{B232D736-A876-4C65-A0EC-114766F99DF5}" type="presOf" srcId="{8A840B0E-D7E8-4570-8907-3852903FB3A0}" destId="{F175AD54-A813-443C-B03E-0227B3168F55}" srcOrd="0" destOrd="0" presId="urn:microsoft.com/office/officeart/2005/8/layout/vList2"/>
    <dgm:cxn modelId="{6431C171-698A-4C7D-8675-A34A8F99376A}" type="presParOf" srcId="{7AB12FBB-3AB6-45FA-A099-4868B65A6C33}" destId="{F175AD54-A813-443C-B03E-0227B3168F55}" srcOrd="0" destOrd="0" presId="urn:microsoft.com/office/officeart/2005/8/layout/vList2"/>
    <dgm:cxn modelId="{945BAC5D-A4D2-4EA4-BFFC-41B252BF567B}" type="presParOf" srcId="{7AB12FBB-3AB6-45FA-A099-4868B65A6C33}" destId="{81B611C7-1B95-4132-A3EA-14E442D0C558}" srcOrd="1"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08F2B432-91BA-4F68-9E10-56225A03C7E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8A840B0E-D7E8-4570-8907-3852903FB3A0}">
      <dgm:prSet phldrT="[Текст]"/>
      <dgm:spPr/>
      <dgm:t>
        <a:bodyPr/>
        <a:lstStyle/>
        <a:p>
          <a:pPr algn="ctr"/>
          <a:r>
            <a:rPr lang="ru-RU" dirty="0" smtClean="0"/>
            <a:t>Разъяснительные письма</a:t>
          </a:r>
          <a:endParaRPr lang="ru-RU" dirty="0"/>
        </a:p>
      </dgm:t>
    </dgm:pt>
    <dgm:pt modelId="{3B169C9D-2307-49A1-80C2-F9BD96747508}" type="parTrans" cxnId="{F9E41DCC-386B-4D32-8714-7A77B299E983}">
      <dgm:prSet/>
      <dgm:spPr/>
      <dgm:t>
        <a:bodyPr/>
        <a:lstStyle/>
        <a:p>
          <a:endParaRPr lang="ru-RU"/>
        </a:p>
      </dgm:t>
    </dgm:pt>
    <dgm:pt modelId="{28DAC229-3BB1-4F25-AAFB-C8624B7565A2}" type="sibTrans" cxnId="{F9E41DCC-386B-4D32-8714-7A77B299E983}">
      <dgm:prSet/>
      <dgm:spPr/>
      <dgm:t>
        <a:bodyPr/>
        <a:lstStyle/>
        <a:p>
          <a:endParaRPr lang="ru-RU"/>
        </a:p>
      </dgm:t>
    </dgm:pt>
    <dgm:pt modelId="{A8C0DD3C-6D59-4004-9C90-1F1484F15E93}">
      <dgm:prSet phldrT="[Текст]" custT="1"/>
      <dgm:spPr/>
      <dgm:t>
        <a:bodyPr/>
        <a:lstStyle/>
        <a:p>
          <a:pPr algn="just"/>
          <a:r>
            <a:rPr lang="ru-RU" sz="2500" b="1" dirty="0" smtClean="0">
              <a:latin typeface="Times New Roman" pitchFamily="18" charset="0"/>
              <a:cs typeface="Times New Roman" pitchFamily="18" charset="0"/>
            </a:rPr>
            <a:t>Письмо Минэкономразвития России от 31.12.2014 N Д28и-2917</a:t>
          </a:r>
          <a:endParaRPr lang="ru-RU" sz="2500" b="1" dirty="0">
            <a:latin typeface="Times New Roman" pitchFamily="18" charset="0"/>
            <a:cs typeface="Times New Roman" pitchFamily="18" charset="0"/>
          </a:endParaRPr>
        </a:p>
      </dgm:t>
    </dgm:pt>
    <dgm:pt modelId="{392E11EA-078F-4BBD-BF6F-DE5A231268C6}" type="parTrans" cxnId="{FA74DBC2-7D41-428A-8DDC-69708079953A}">
      <dgm:prSet/>
      <dgm:spPr/>
      <dgm:t>
        <a:bodyPr/>
        <a:lstStyle/>
        <a:p>
          <a:endParaRPr lang="ru-RU"/>
        </a:p>
      </dgm:t>
    </dgm:pt>
    <dgm:pt modelId="{877A8A00-1A46-4132-A403-A13D5A3A2282}" type="sibTrans" cxnId="{FA74DBC2-7D41-428A-8DDC-69708079953A}">
      <dgm:prSet/>
      <dgm:spPr/>
      <dgm:t>
        <a:bodyPr/>
        <a:lstStyle/>
        <a:p>
          <a:endParaRPr lang="ru-RU"/>
        </a:p>
      </dgm:t>
    </dgm:pt>
    <dgm:pt modelId="{EAEA3DF3-BD04-4FFA-ADED-181AE2649E2D}">
      <dgm:prSet phldrT="[Текст]" custT="1"/>
      <dgm:spPr/>
      <dgm:t>
        <a:bodyPr/>
        <a:lstStyle/>
        <a:p>
          <a:pPr algn="just"/>
          <a:r>
            <a:rPr lang="ru-RU" sz="2500" b="0" dirty="0" smtClean="0">
              <a:latin typeface="Times New Roman" pitchFamily="18" charset="0"/>
              <a:cs typeface="Times New Roman" pitchFamily="18" charset="0"/>
            </a:rPr>
            <a:t>Заявка участника конкурса (аукциона) должна содержать сертификат о происхождении товара (сертификат СТ-1), в случае когда осуществляется закупка товаров машиностроения из перечня, утвержденного Постановлением Правительства РФ от 14.07.2014 N 656.  </a:t>
          </a:r>
          <a:endParaRPr lang="ru-RU" sz="2500" b="0" dirty="0">
            <a:latin typeface="Times New Roman" pitchFamily="18" charset="0"/>
            <a:cs typeface="Times New Roman" pitchFamily="18" charset="0"/>
          </a:endParaRPr>
        </a:p>
      </dgm:t>
    </dgm:pt>
    <dgm:pt modelId="{12F49695-D7F4-486A-910B-2CEE2B8E5545}" type="parTrans" cxnId="{D289D039-135B-4E79-822C-A594EC2103CB}">
      <dgm:prSet/>
      <dgm:spPr/>
      <dgm:t>
        <a:bodyPr/>
        <a:lstStyle/>
        <a:p>
          <a:endParaRPr lang="ru-RU"/>
        </a:p>
      </dgm:t>
    </dgm:pt>
    <dgm:pt modelId="{32E1DDA8-8F40-478A-8275-0A13BB6CAFF2}" type="sibTrans" cxnId="{D289D039-135B-4E79-822C-A594EC2103CB}">
      <dgm:prSet/>
      <dgm:spPr/>
      <dgm:t>
        <a:bodyPr/>
        <a:lstStyle/>
        <a:p>
          <a:endParaRPr lang="ru-RU"/>
        </a:p>
      </dgm:t>
    </dgm:pt>
    <dgm:pt modelId="{5D649352-4327-4397-921E-3649AF4716A2}">
      <dgm:prSet phldrT="[Текст]" custT="1"/>
      <dgm:spPr/>
      <dgm:t>
        <a:bodyPr/>
        <a:lstStyle/>
        <a:p>
          <a:pPr algn="just"/>
          <a:endParaRPr lang="ru-RU" sz="2500" b="1" dirty="0">
            <a:latin typeface="Times New Roman" pitchFamily="18" charset="0"/>
            <a:cs typeface="Times New Roman" pitchFamily="18" charset="0"/>
          </a:endParaRPr>
        </a:p>
      </dgm:t>
    </dgm:pt>
    <dgm:pt modelId="{29C1F84A-9350-4C79-9863-54DEF79F98C6}" type="parTrans" cxnId="{3600C1A2-62F5-4C13-A0C8-BDE4B22FCCF9}">
      <dgm:prSet/>
      <dgm:spPr/>
      <dgm:t>
        <a:bodyPr/>
        <a:lstStyle/>
        <a:p>
          <a:endParaRPr lang="ru-RU"/>
        </a:p>
      </dgm:t>
    </dgm:pt>
    <dgm:pt modelId="{B94A7C40-59CC-4D73-8DED-DD03641BF1F0}" type="sibTrans" cxnId="{3600C1A2-62F5-4C13-A0C8-BDE4B22FCCF9}">
      <dgm:prSet/>
      <dgm:spPr/>
      <dgm:t>
        <a:bodyPr/>
        <a:lstStyle/>
        <a:p>
          <a:endParaRPr lang="ru-RU"/>
        </a:p>
      </dgm:t>
    </dgm:pt>
    <dgm:pt modelId="{C2D599BB-0DD1-4987-9C63-8D12C194242E}">
      <dgm:prSet phldrT="[Текст]" custT="1"/>
      <dgm:spPr/>
      <dgm:t>
        <a:bodyPr/>
        <a:lstStyle/>
        <a:p>
          <a:pPr algn="just"/>
          <a:r>
            <a:rPr lang="ru-RU" sz="2500" b="0" dirty="0" smtClean="0">
              <a:latin typeface="Times New Roman" pitchFamily="18" charset="0"/>
              <a:cs typeface="Times New Roman" pitchFamily="18" charset="0"/>
            </a:rPr>
            <a:t>Если сертификат СТ-1, содержащий информацию о стране происхождения товара, в заявке на участие в конкурсе (второй части заявки на участие в аукционе) не представлен, заказчик обязан ее отклонить.</a:t>
          </a:r>
          <a:endParaRPr lang="ru-RU" sz="2500" b="0" dirty="0">
            <a:latin typeface="Times New Roman" pitchFamily="18" charset="0"/>
            <a:cs typeface="Times New Roman" pitchFamily="18" charset="0"/>
          </a:endParaRPr>
        </a:p>
      </dgm:t>
    </dgm:pt>
    <dgm:pt modelId="{495BC402-7F74-4CC0-8003-5A715A45E8E8}" type="parTrans" cxnId="{AEC88E55-F72B-42CD-9D83-6E7D7C4332FB}">
      <dgm:prSet/>
      <dgm:spPr/>
      <dgm:t>
        <a:bodyPr/>
        <a:lstStyle/>
        <a:p>
          <a:endParaRPr lang="ru-RU"/>
        </a:p>
      </dgm:t>
    </dgm:pt>
    <dgm:pt modelId="{777CD1E6-02FF-4D30-B0A5-E8087BD4D59B}" type="sibTrans" cxnId="{AEC88E55-F72B-42CD-9D83-6E7D7C4332FB}">
      <dgm:prSet/>
      <dgm:spPr/>
      <dgm:t>
        <a:bodyPr/>
        <a:lstStyle/>
        <a:p>
          <a:endParaRPr lang="ru-RU"/>
        </a:p>
      </dgm:t>
    </dgm:pt>
    <dgm:pt modelId="{2FF72C1E-D145-4479-9BD0-A1A5D41200F6}">
      <dgm:prSet phldrT="[Текст]" custT="1"/>
      <dgm:spPr/>
      <dgm:t>
        <a:bodyPr/>
        <a:lstStyle/>
        <a:p>
          <a:pPr algn="just"/>
          <a:r>
            <a:rPr lang="ru-RU" sz="2500" b="0" dirty="0" smtClean="0">
              <a:latin typeface="Times New Roman" pitchFamily="18" charset="0"/>
              <a:cs typeface="Times New Roman" pitchFamily="18" charset="0"/>
            </a:rPr>
            <a:t>Допускаются оригиналы и копии документов, подтверждающих соответствие товара требованиям (для конкурса – заверенные копии)</a:t>
          </a:r>
          <a:endParaRPr lang="ru-RU" sz="2500" b="0" dirty="0">
            <a:latin typeface="Times New Roman" pitchFamily="18" charset="0"/>
            <a:cs typeface="Times New Roman" pitchFamily="18" charset="0"/>
          </a:endParaRPr>
        </a:p>
      </dgm:t>
    </dgm:pt>
    <dgm:pt modelId="{8576B012-9A28-462D-A673-2DDA7E2813B7}" type="parTrans" cxnId="{92B14DB5-E052-41AC-A01F-FA4FE42AA242}">
      <dgm:prSet/>
      <dgm:spPr/>
      <dgm:t>
        <a:bodyPr/>
        <a:lstStyle/>
        <a:p>
          <a:endParaRPr lang="ru-RU"/>
        </a:p>
      </dgm:t>
    </dgm:pt>
    <dgm:pt modelId="{53AA6E31-3C42-4A7B-813D-34AFFBDD4594}" type="sibTrans" cxnId="{92B14DB5-E052-41AC-A01F-FA4FE42AA242}">
      <dgm:prSet/>
      <dgm:spPr/>
      <dgm:t>
        <a:bodyPr/>
        <a:lstStyle/>
        <a:p>
          <a:endParaRPr lang="ru-RU"/>
        </a:p>
      </dgm:t>
    </dgm:pt>
    <dgm:pt modelId="{7AB12FBB-3AB6-45FA-A099-4868B65A6C33}" type="pres">
      <dgm:prSet presAssocID="{08F2B432-91BA-4F68-9E10-56225A03C7EA}" presName="linear" presStyleCnt="0">
        <dgm:presLayoutVars>
          <dgm:animLvl val="lvl"/>
          <dgm:resizeHandles val="exact"/>
        </dgm:presLayoutVars>
      </dgm:prSet>
      <dgm:spPr/>
      <dgm:t>
        <a:bodyPr/>
        <a:lstStyle/>
        <a:p>
          <a:endParaRPr lang="ru-RU"/>
        </a:p>
      </dgm:t>
    </dgm:pt>
    <dgm:pt modelId="{F175AD54-A813-443C-B03E-0227B3168F55}" type="pres">
      <dgm:prSet presAssocID="{8A840B0E-D7E8-4570-8907-3852903FB3A0}" presName="parentText" presStyleLbl="node1" presStyleIdx="0" presStyleCnt="1">
        <dgm:presLayoutVars>
          <dgm:chMax val="0"/>
          <dgm:bulletEnabled val="1"/>
        </dgm:presLayoutVars>
      </dgm:prSet>
      <dgm:spPr/>
      <dgm:t>
        <a:bodyPr/>
        <a:lstStyle/>
        <a:p>
          <a:endParaRPr lang="ru-RU"/>
        </a:p>
      </dgm:t>
    </dgm:pt>
    <dgm:pt modelId="{81B611C7-1B95-4132-A3EA-14E442D0C558}" type="pres">
      <dgm:prSet presAssocID="{8A840B0E-D7E8-4570-8907-3852903FB3A0}" presName="childText" presStyleLbl="revTx" presStyleIdx="0" presStyleCnt="1">
        <dgm:presLayoutVars>
          <dgm:bulletEnabled val="1"/>
        </dgm:presLayoutVars>
      </dgm:prSet>
      <dgm:spPr/>
      <dgm:t>
        <a:bodyPr/>
        <a:lstStyle/>
        <a:p>
          <a:endParaRPr lang="ru-RU"/>
        </a:p>
      </dgm:t>
    </dgm:pt>
  </dgm:ptLst>
  <dgm:cxnLst>
    <dgm:cxn modelId="{5F3C9119-3BE2-4B4C-AA03-E29E338CB256}" type="presOf" srcId="{EAEA3DF3-BD04-4FFA-ADED-181AE2649E2D}" destId="{81B611C7-1B95-4132-A3EA-14E442D0C558}" srcOrd="0" destOrd="2" presId="urn:microsoft.com/office/officeart/2005/8/layout/vList2"/>
    <dgm:cxn modelId="{28D9043F-FAE2-4C0A-A1AE-E91E575518DF}" type="presOf" srcId="{08F2B432-91BA-4F68-9E10-56225A03C7EA}" destId="{7AB12FBB-3AB6-45FA-A099-4868B65A6C33}" srcOrd="0" destOrd="0" presId="urn:microsoft.com/office/officeart/2005/8/layout/vList2"/>
    <dgm:cxn modelId="{F9E41DCC-386B-4D32-8714-7A77B299E983}" srcId="{08F2B432-91BA-4F68-9E10-56225A03C7EA}" destId="{8A840B0E-D7E8-4570-8907-3852903FB3A0}" srcOrd="0" destOrd="0" parTransId="{3B169C9D-2307-49A1-80C2-F9BD96747508}" sibTransId="{28DAC229-3BB1-4F25-AAFB-C8624B7565A2}"/>
    <dgm:cxn modelId="{3869A3D8-FCDA-42BA-AF67-1AB38CDDA56A}" type="presOf" srcId="{8A840B0E-D7E8-4570-8907-3852903FB3A0}" destId="{F175AD54-A813-443C-B03E-0227B3168F55}" srcOrd="0" destOrd="0" presId="urn:microsoft.com/office/officeart/2005/8/layout/vList2"/>
    <dgm:cxn modelId="{D6537D0B-BA86-49A5-AC54-E7949269DC8E}" type="presOf" srcId="{2FF72C1E-D145-4479-9BD0-A1A5D41200F6}" destId="{81B611C7-1B95-4132-A3EA-14E442D0C558}" srcOrd="0" destOrd="4" presId="urn:microsoft.com/office/officeart/2005/8/layout/vList2"/>
    <dgm:cxn modelId="{92B14DB5-E052-41AC-A01F-FA4FE42AA242}" srcId="{8A840B0E-D7E8-4570-8907-3852903FB3A0}" destId="{2FF72C1E-D145-4479-9BD0-A1A5D41200F6}" srcOrd="4" destOrd="0" parTransId="{8576B012-9A28-462D-A673-2DDA7E2813B7}" sibTransId="{53AA6E31-3C42-4A7B-813D-34AFFBDD4594}"/>
    <dgm:cxn modelId="{3600C1A2-62F5-4C13-A0C8-BDE4B22FCCF9}" srcId="{8A840B0E-D7E8-4570-8907-3852903FB3A0}" destId="{5D649352-4327-4397-921E-3649AF4716A2}" srcOrd="1" destOrd="0" parTransId="{29C1F84A-9350-4C79-9863-54DEF79F98C6}" sibTransId="{B94A7C40-59CC-4D73-8DED-DD03641BF1F0}"/>
    <dgm:cxn modelId="{B22C73C4-00D8-4193-A7DA-1CBEFE9CE3AD}" type="presOf" srcId="{5D649352-4327-4397-921E-3649AF4716A2}" destId="{81B611C7-1B95-4132-A3EA-14E442D0C558}" srcOrd="0" destOrd="1" presId="urn:microsoft.com/office/officeart/2005/8/layout/vList2"/>
    <dgm:cxn modelId="{D289D039-135B-4E79-822C-A594EC2103CB}" srcId="{8A840B0E-D7E8-4570-8907-3852903FB3A0}" destId="{EAEA3DF3-BD04-4FFA-ADED-181AE2649E2D}" srcOrd="2" destOrd="0" parTransId="{12F49695-D7F4-486A-910B-2CEE2B8E5545}" sibTransId="{32E1DDA8-8F40-478A-8275-0A13BB6CAFF2}"/>
    <dgm:cxn modelId="{AEC88E55-F72B-42CD-9D83-6E7D7C4332FB}" srcId="{8A840B0E-D7E8-4570-8907-3852903FB3A0}" destId="{C2D599BB-0DD1-4987-9C63-8D12C194242E}" srcOrd="3" destOrd="0" parTransId="{495BC402-7F74-4CC0-8003-5A715A45E8E8}" sibTransId="{777CD1E6-02FF-4D30-B0A5-E8087BD4D59B}"/>
    <dgm:cxn modelId="{A9E906F0-2D4E-49F5-9546-64FE2F045995}" type="presOf" srcId="{A8C0DD3C-6D59-4004-9C90-1F1484F15E93}" destId="{81B611C7-1B95-4132-A3EA-14E442D0C558}" srcOrd="0" destOrd="0" presId="urn:microsoft.com/office/officeart/2005/8/layout/vList2"/>
    <dgm:cxn modelId="{FA74DBC2-7D41-428A-8DDC-69708079953A}" srcId="{8A840B0E-D7E8-4570-8907-3852903FB3A0}" destId="{A8C0DD3C-6D59-4004-9C90-1F1484F15E93}" srcOrd="0" destOrd="0" parTransId="{392E11EA-078F-4BBD-BF6F-DE5A231268C6}" sibTransId="{877A8A00-1A46-4132-A403-A13D5A3A2282}"/>
    <dgm:cxn modelId="{2FF20353-B021-4DB5-9761-2D157CB5BDD2}" type="presOf" srcId="{C2D599BB-0DD1-4987-9C63-8D12C194242E}" destId="{81B611C7-1B95-4132-A3EA-14E442D0C558}" srcOrd="0" destOrd="3" presId="urn:microsoft.com/office/officeart/2005/8/layout/vList2"/>
    <dgm:cxn modelId="{446CD9C1-502B-44C8-8F65-180F2527790E}" type="presParOf" srcId="{7AB12FBB-3AB6-45FA-A099-4868B65A6C33}" destId="{F175AD54-A813-443C-B03E-0227B3168F55}" srcOrd="0" destOrd="0" presId="urn:microsoft.com/office/officeart/2005/8/layout/vList2"/>
    <dgm:cxn modelId="{F678E5C9-4A57-4AA2-AA1A-A5AB09C11960}" type="presParOf" srcId="{7AB12FBB-3AB6-45FA-A099-4868B65A6C33}" destId="{81B611C7-1B95-4132-A3EA-14E442D0C558}" srcOrd="1"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687726DD-579D-47BC-B064-19EB6FFDD66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ru-RU"/>
        </a:p>
      </dgm:t>
    </dgm:pt>
    <dgm:pt modelId="{4DED3CF9-EF61-409A-AF75-B92A602A8E30}">
      <dgm:prSet phldrT="[Текст]"/>
      <dgm:spPr/>
      <dgm:t>
        <a:bodyPr/>
        <a:lstStyle/>
        <a:p>
          <a:r>
            <a:rPr lang="ru-RU" dirty="0" smtClean="0"/>
            <a:t>Улучшенные характеристики</a:t>
          </a:r>
          <a:endParaRPr lang="ru-RU" dirty="0"/>
        </a:p>
      </dgm:t>
    </dgm:pt>
    <dgm:pt modelId="{31B58189-DAE0-4DA0-A88A-0E18309BC047}" type="parTrans" cxnId="{5A1D0928-859B-49B1-BC8B-100D02B12CF8}">
      <dgm:prSet/>
      <dgm:spPr/>
      <dgm:t>
        <a:bodyPr/>
        <a:lstStyle/>
        <a:p>
          <a:endParaRPr lang="ru-RU"/>
        </a:p>
      </dgm:t>
    </dgm:pt>
    <dgm:pt modelId="{7FB21A55-D924-4CFE-82F6-A7CB0F237439}" type="sibTrans" cxnId="{5A1D0928-859B-49B1-BC8B-100D02B12CF8}">
      <dgm:prSet/>
      <dgm:spPr/>
      <dgm:t>
        <a:bodyPr/>
        <a:lstStyle/>
        <a:p>
          <a:endParaRPr lang="ru-RU"/>
        </a:p>
      </dgm:t>
    </dgm:pt>
    <dgm:pt modelId="{B84CA729-ABA4-4C39-87F3-003106F9A878}">
      <dgm:prSet phldrT="[Текст]" custT="1"/>
      <dgm:spPr/>
      <dgm:t>
        <a:bodyPr/>
        <a:lstStyle/>
        <a:p>
          <a:r>
            <a:rPr lang="ru-RU" sz="2000" dirty="0" smtClean="0">
              <a:latin typeface="Times New Roman" pitchFamily="18" charset="0"/>
              <a:cs typeface="Times New Roman" pitchFamily="18" charset="0"/>
            </a:rPr>
            <a:t>Ч. 7 ст. 95 Закона 44-ФЗ при исполнении контракта по согласованию заказчика с поставщиком (подрядчиком, исполнителем) допускается поставка товара, выполнение работы или оказание услуги, качество, технические и функциональные характеристики (потребительские свойства) которых являются улучшенными по сравнению с качеством и соответствующими техническими и функциональными характеристиками, указанными в контракте. </a:t>
          </a:r>
          <a:endParaRPr lang="ru-RU" sz="2000" dirty="0">
            <a:latin typeface="Times New Roman" pitchFamily="18" charset="0"/>
            <a:cs typeface="Times New Roman" pitchFamily="18" charset="0"/>
          </a:endParaRPr>
        </a:p>
      </dgm:t>
    </dgm:pt>
    <dgm:pt modelId="{DAEDB7C5-3DE7-4DAC-8F09-6BD55119C579}" type="parTrans" cxnId="{9D74F95F-12AD-4C8D-AAC5-52B571219666}">
      <dgm:prSet/>
      <dgm:spPr/>
      <dgm:t>
        <a:bodyPr/>
        <a:lstStyle/>
        <a:p>
          <a:endParaRPr lang="ru-RU"/>
        </a:p>
      </dgm:t>
    </dgm:pt>
    <dgm:pt modelId="{26F9FEEC-669E-4784-BF61-0E5C08243CC8}" type="sibTrans" cxnId="{9D74F95F-12AD-4C8D-AAC5-52B571219666}">
      <dgm:prSet/>
      <dgm:spPr/>
      <dgm:t>
        <a:bodyPr/>
        <a:lstStyle/>
        <a:p>
          <a:endParaRPr lang="ru-RU"/>
        </a:p>
      </dgm:t>
    </dgm:pt>
    <dgm:pt modelId="{A0BA7485-6CAA-4F37-AAD4-19FA18C4ADA1}">
      <dgm:prSet phldrT="[Текст]" custT="1"/>
      <dgm:spPr/>
      <dgm:t>
        <a:bodyPr/>
        <a:lstStyle/>
        <a:p>
          <a:r>
            <a:rPr lang="ru-RU" sz="2000" dirty="0" smtClean="0">
              <a:latin typeface="Times New Roman" pitchFamily="18" charset="0"/>
              <a:cs typeface="Times New Roman" pitchFamily="18" charset="0"/>
            </a:rPr>
            <a:t>В этом случае соответствующие изменения должны быть внесены заказчиком в реестр контрактов, заключенных заказчиком.</a:t>
          </a:r>
          <a:endParaRPr lang="ru-RU" sz="2000" dirty="0">
            <a:latin typeface="Times New Roman" pitchFamily="18" charset="0"/>
            <a:cs typeface="Times New Roman" pitchFamily="18" charset="0"/>
          </a:endParaRPr>
        </a:p>
      </dgm:t>
    </dgm:pt>
    <dgm:pt modelId="{C6A27384-1C7B-4347-AEEF-2287C89B3F87}" type="parTrans" cxnId="{DE2D09F0-7D3B-4F7C-BEB7-503D915B8971}">
      <dgm:prSet/>
      <dgm:spPr/>
      <dgm:t>
        <a:bodyPr/>
        <a:lstStyle/>
        <a:p>
          <a:endParaRPr lang="ru-RU"/>
        </a:p>
      </dgm:t>
    </dgm:pt>
    <dgm:pt modelId="{31D3F910-C38C-4AD1-8B94-626D9F21F1F6}" type="sibTrans" cxnId="{DE2D09F0-7D3B-4F7C-BEB7-503D915B8971}">
      <dgm:prSet/>
      <dgm:spPr/>
      <dgm:t>
        <a:bodyPr/>
        <a:lstStyle/>
        <a:p>
          <a:endParaRPr lang="ru-RU"/>
        </a:p>
      </dgm:t>
    </dgm:pt>
    <dgm:pt modelId="{23B0D0A8-DB5F-40E2-B431-A086E4EB2140}">
      <dgm:prSet phldrT="[Текст]" custT="1"/>
      <dgm:spPr/>
      <dgm:t>
        <a:bodyPr/>
        <a:lstStyle/>
        <a:p>
          <a:r>
            <a:rPr lang="ru-RU" sz="2000" dirty="0" smtClean="0">
              <a:latin typeface="Times New Roman" pitchFamily="18" charset="0"/>
              <a:cs typeface="Times New Roman" pitchFamily="18" charset="0"/>
            </a:rPr>
            <a:t>заказчик самостоятельно определяет такие критерии и согласовывает поставщику (подрядчику, исполнителю) изменение предусмотренных контрактом характеристик поставки товара, выполнения работы или оказания услуги (Письмо Министерства финансов РФ от 7 ноября 2014 г. N 02-02-08/56115)</a:t>
          </a:r>
          <a:endParaRPr lang="ru-RU" sz="2000" dirty="0">
            <a:latin typeface="Times New Roman" pitchFamily="18" charset="0"/>
            <a:cs typeface="Times New Roman" pitchFamily="18" charset="0"/>
          </a:endParaRPr>
        </a:p>
      </dgm:t>
    </dgm:pt>
    <dgm:pt modelId="{6118B7DC-F77B-4A0C-BBF9-3C0AEC1803FD}" type="parTrans" cxnId="{E678B9BD-2FE6-480A-AD78-7BBD8499AA97}">
      <dgm:prSet/>
      <dgm:spPr/>
      <dgm:t>
        <a:bodyPr/>
        <a:lstStyle/>
        <a:p>
          <a:endParaRPr lang="ru-RU"/>
        </a:p>
      </dgm:t>
    </dgm:pt>
    <dgm:pt modelId="{269F0579-46D8-443B-AEF5-12FB85FDC4A0}" type="sibTrans" cxnId="{E678B9BD-2FE6-480A-AD78-7BBD8499AA97}">
      <dgm:prSet/>
      <dgm:spPr/>
      <dgm:t>
        <a:bodyPr/>
        <a:lstStyle/>
        <a:p>
          <a:endParaRPr lang="ru-RU"/>
        </a:p>
      </dgm:t>
    </dgm:pt>
    <dgm:pt modelId="{676E6BD0-BCA1-46D6-B2C7-6C16188E0475}" type="pres">
      <dgm:prSet presAssocID="{687726DD-579D-47BC-B064-19EB6FFDD667}" presName="Name0" presStyleCnt="0">
        <dgm:presLayoutVars>
          <dgm:dir/>
          <dgm:animLvl val="lvl"/>
          <dgm:resizeHandles val="exact"/>
        </dgm:presLayoutVars>
      </dgm:prSet>
      <dgm:spPr/>
      <dgm:t>
        <a:bodyPr/>
        <a:lstStyle/>
        <a:p>
          <a:endParaRPr lang="ru-RU"/>
        </a:p>
      </dgm:t>
    </dgm:pt>
    <dgm:pt modelId="{999B0CFC-445F-475E-A57C-73179CA152F6}" type="pres">
      <dgm:prSet presAssocID="{4DED3CF9-EF61-409A-AF75-B92A602A8E30}" presName="linNode" presStyleCnt="0"/>
      <dgm:spPr/>
    </dgm:pt>
    <dgm:pt modelId="{4258067D-B97B-4A2E-92BE-E02AFB3C5200}" type="pres">
      <dgm:prSet presAssocID="{4DED3CF9-EF61-409A-AF75-B92A602A8E30}" presName="parentText" presStyleLbl="node1" presStyleIdx="0" presStyleCnt="1">
        <dgm:presLayoutVars>
          <dgm:chMax val="1"/>
          <dgm:bulletEnabled val="1"/>
        </dgm:presLayoutVars>
      </dgm:prSet>
      <dgm:spPr/>
      <dgm:t>
        <a:bodyPr/>
        <a:lstStyle/>
        <a:p>
          <a:endParaRPr lang="ru-RU"/>
        </a:p>
      </dgm:t>
    </dgm:pt>
    <dgm:pt modelId="{908B99EA-056F-44D8-A7A7-104104C37647}" type="pres">
      <dgm:prSet presAssocID="{4DED3CF9-EF61-409A-AF75-B92A602A8E30}" presName="descendantText" presStyleLbl="alignAccFollowNode1" presStyleIdx="0" presStyleCnt="1" custScaleX="200913" custScaleY="112089">
        <dgm:presLayoutVars>
          <dgm:bulletEnabled val="1"/>
        </dgm:presLayoutVars>
      </dgm:prSet>
      <dgm:spPr/>
      <dgm:t>
        <a:bodyPr/>
        <a:lstStyle/>
        <a:p>
          <a:endParaRPr lang="ru-RU"/>
        </a:p>
      </dgm:t>
    </dgm:pt>
  </dgm:ptLst>
  <dgm:cxnLst>
    <dgm:cxn modelId="{42BA9170-6E96-4855-B241-333138F8177C}" type="presOf" srcId="{A0BA7485-6CAA-4F37-AAD4-19FA18C4ADA1}" destId="{908B99EA-056F-44D8-A7A7-104104C37647}" srcOrd="0" destOrd="1" presId="urn:microsoft.com/office/officeart/2005/8/layout/vList5"/>
    <dgm:cxn modelId="{0D0F4DE5-14A9-4C94-B85F-31F123576489}" type="presOf" srcId="{23B0D0A8-DB5F-40E2-B431-A086E4EB2140}" destId="{908B99EA-056F-44D8-A7A7-104104C37647}" srcOrd="0" destOrd="2" presId="urn:microsoft.com/office/officeart/2005/8/layout/vList5"/>
    <dgm:cxn modelId="{88D6A043-D67F-4B66-B90F-AA795C95EFB7}" type="presOf" srcId="{687726DD-579D-47BC-B064-19EB6FFDD667}" destId="{676E6BD0-BCA1-46D6-B2C7-6C16188E0475}" srcOrd="0" destOrd="0" presId="urn:microsoft.com/office/officeart/2005/8/layout/vList5"/>
    <dgm:cxn modelId="{9D74F95F-12AD-4C8D-AAC5-52B571219666}" srcId="{4DED3CF9-EF61-409A-AF75-B92A602A8E30}" destId="{B84CA729-ABA4-4C39-87F3-003106F9A878}" srcOrd="0" destOrd="0" parTransId="{DAEDB7C5-3DE7-4DAC-8F09-6BD55119C579}" sibTransId="{26F9FEEC-669E-4784-BF61-0E5C08243CC8}"/>
    <dgm:cxn modelId="{E678B9BD-2FE6-480A-AD78-7BBD8499AA97}" srcId="{4DED3CF9-EF61-409A-AF75-B92A602A8E30}" destId="{23B0D0A8-DB5F-40E2-B431-A086E4EB2140}" srcOrd="2" destOrd="0" parTransId="{6118B7DC-F77B-4A0C-BBF9-3C0AEC1803FD}" sibTransId="{269F0579-46D8-443B-AEF5-12FB85FDC4A0}"/>
    <dgm:cxn modelId="{754E3EF1-A60C-4F0A-B2B4-82D29305F168}" type="presOf" srcId="{B84CA729-ABA4-4C39-87F3-003106F9A878}" destId="{908B99EA-056F-44D8-A7A7-104104C37647}" srcOrd="0" destOrd="0" presId="urn:microsoft.com/office/officeart/2005/8/layout/vList5"/>
    <dgm:cxn modelId="{C65A8E0E-A878-42CE-8120-6EF48F53221C}" type="presOf" srcId="{4DED3CF9-EF61-409A-AF75-B92A602A8E30}" destId="{4258067D-B97B-4A2E-92BE-E02AFB3C5200}" srcOrd="0" destOrd="0" presId="urn:microsoft.com/office/officeart/2005/8/layout/vList5"/>
    <dgm:cxn modelId="{DE2D09F0-7D3B-4F7C-BEB7-503D915B8971}" srcId="{4DED3CF9-EF61-409A-AF75-B92A602A8E30}" destId="{A0BA7485-6CAA-4F37-AAD4-19FA18C4ADA1}" srcOrd="1" destOrd="0" parTransId="{C6A27384-1C7B-4347-AEEF-2287C89B3F87}" sibTransId="{31D3F910-C38C-4AD1-8B94-626D9F21F1F6}"/>
    <dgm:cxn modelId="{5A1D0928-859B-49B1-BC8B-100D02B12CF8}" srcId="{687726DD-579D-47BC-B064-19EB6FFDD667}" destId="{4DED3CF9-EF61-409A-AF75-B92A602A8E30}" srcOrd="0" destOrd="0" parTransId="{31B58189-DAE0-4DA0-A88A-0E18309BC047}" sibTransId="{7FB21A55-D924-4CFE-82F6-A7CB0F237439}"/>
    <dgm:cxn modelId="{034BFDD5-E885-40C8-814A-CC94360AA710}" type="presParOf" srcId="{676E6BD0-BCA1-46D6-B2C7-6C16188E0475}" destId="{999B0CFC-445F-475E-A57C-73179CA152F6}" srcOrd="0" destOrd="0" presId="urn:microsoft.com/office/officeart/2005/8/layout/vList5"/>
    <dgm:cxn modelId="{A8ABABE1-B9B0-4366-9BBE-2807547F5EB4}" type="presParOf" srcId="{999B0CFC-445F-475E-A57C-73179CA152F6}" destId="{4258067D-B97B-4A2E-92BE-E02AFB3C5200}" srcOrd="0" destOrd="0" presId="urn:microsoft.com/office/officeart/2005/8/layout/vList5"/>
    <dgm:cxn modelId="{A517D9D9-8AA0-44B8-992D-0A35517E4B5C}" type="presParOf" srcId="{999B0CFC-445F-475E-A57C-73179CA152F6}" destId="{908B99EA-056F-44D8-A7A7-104104C37647}"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687726DD-579D-47BC-B064-19EB6FFDD66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ru-RU"/>
        </a:p>
      </dgm:t>
    </dgm:pt>
    <dgm:pt modelId="{01C0C9A6-6228-4B87-8E87-5C263C03325B}">
      <dgm:prSet phldrT="[Текст]"/>
      <dgm:spPr/>
      <dgm:t>
        <a:bodyPr/>
        <a:lstStyle/>
        <a:p>
          <a:r>
            <a:rPr lang="ru-RU" dirty="0" smtClean="0">
              <a:latin typeface="Times New Roman" pitchFamily="18" charset="0"/>
              <a:cs typeface="Times New Roman" pitchFamily="18" charset="0"/>
            </a:rPr>
            <a:t>П. 7 ч. 1 ст. 33 Закона 44-ФЗ поставляемый товар должен быть новым товаром (</a:t>
          </a:r>
          <a:r>
            <a:rPr lang="ru-RU" dirty="0" err="1" smtClean="0">
              <a:latin typeface="Times New Roman" pitchFamily="18" charset="0"/>
              <a:cs typeface="Times New Roman" pitchFamily="18" charset="0"/>
            </a:rPr>
            <a:t>товаром</a:t>
          </a:r>
          <a:r>
            <a:rPr lang="ru-RU" dirty="0" smtClean="0">
              <a:latin typeface="Times New Roman" pitchFamily="18" charset="0"/>
              <a:cs typeface="Times New Roman" pitchFamily="18" charset="0"/>
            </a:rPr>
            <a:t>, который не был в употреблении, в ремонте, в том числе который не был восстановлен, у которого не была осуществлена замена составных частей, не были восстановлены потребительские свойства) в случае, если иное не предусмотрено описанием объекта закупки.</a:t>
          </a:r>
          <a:endParaRPr lang="ru-RU" dirty="0">
            <a:latin typeface="Times New Roman" pitchFamily="18" charset="0"/>
            <a:cs typeface="Times New Roman" pitchFamily="18" charset="0"/>
          </a:endParaRPr>
        </a:p>
      </dgm:t>
    </dgm:pt>
    <dgm:pt modelId="{9EF58776-35F4-4763-865D-AEE19CE349B8}" type="parTrans" cxnId="{4F6DD9DF-C9C9-477F-8682-3580696CA4CA}">
      <dgm:prSet/>
      <dgm:spPr/>
      <dgm:t>
        <a:bodyPr/>
        <a:lstStyle/>
        <a:p>
          <a:endParaRPr lang="ru-RU"/>
        </a:p>
      </dgm:t>
    </dgm:pt>
    <dgm:pt modelId="{15D02157-CDF5-4FEA-AB00-A9DD1927CB95}" type="sibTrans" cxnId="{4F6DD9DF-C9C9-477F-8682-3580696CA4CA}">
      <dgm:prSet/>
      <dgm:spPr/>
      <dgm:t>
        <a:bodyPr/>
        <a:lstStyle/>
        <a:p>
          <a:endParaRPr lang="ru-RU"/>
        </a:p>
      </dgm:t>
    </dgm:pt>
    <dgm:pt modelId="{23B0D0A8-DB5F-40E2-B431-A086E4EB2140}">
      <dgm:prSet phldrT="[Текст]"/>
      <dgm:spPr/>
      <dgm:t>
        <a:bodyPr/>
        <a:lstStyle/>
        <a:p>
          <a:r>
            <a:rPr lang="ru-RU" dirty="0" smtClean="0"/>
            <a:t>Товары б/у</a:t>
          </a:r>
          <a:endParaRPr lang="ru-RU" dirty="0"/>
        </a:p>
      </dgm:t>
    </dgm:pt>
    <dgm:pt modelId="{6118B7DC-F77B-4A0C-BBF9-3C0AEC1803FD}" type="parTrans" cxnId="{E678B9BD-2FE6-480A-AD78-7BBD8499AA97}">
      <dgm:prSet/>
      <dgm:spPr/>
      <dgm:t>
        <a:bodyPr/>
        <a:lstStyle/>
        <a:p>
          <a:endParaRPr lang="ru-RU"/>
        </a:p>
      </dgm:t>
    </dgm:pt>
    <dgm:pt modelId="{269F0579-46D8-443B-AEF5-12FB85FDC4A0}" type="sibTrans" cxnId="{E678B9BD-2FE6-480A-AD78-7BBD8499AA97}">
      <dgm:prSet/>
      <dgm:spPr/>
      <dgm:t>
        <a:bodyPr/>
        <a:lstStyle/>
        <a:p>
          <a:endParaRPr lang="ru-RU"/>
        </a:p>
      </dgm:t>
    </dgm:pt>
    <dgm:pt modelId="{676E6BD0-BCA1-46D6-B2C7-6C16188E0475}" type="pres">
      <dgm:prSet presAssocID="{687726DD-579D-47BC-B064-19EB6FFDD667}" presName="Name0" presStyleCnt="0">
        <dgm:presLayoutVars>
          <dgm:dir/>
          <dgm:animLvl val="lvl"/>
          <dgm:resizeHandles val="exact"/>
        </dgm:presLayoutVars>
      </dgm:prSet>
      <dgm:spPr/>
      <dgm:t>
        <a:bodyPr/>
        <a:lstStyle/>
        <a:p>
          <a:endParaRPr lang="ru-RU"/>
        </a:p>
      </dgm:t>
    </dgm:pt>
    <dgm:pt modelId="{ADBB6D3E-926B-49A6-B7B9-EA6A3A156166}" type="pres">
      <dgm:prSet presAssocID="{23B0D0A8-DB5F-40E2-B431-A086E4EB2140}" presName="linNode" presStyleCnt="0"/>
      <dgm:spPr/>
    </dgm:pt>
    <dgm:pt modelId="{9F8686C4-4922-48E5-99DA-284EF40FB91B}" type="pres">
      <dgm:prSet presAssocID="{23B0D0A8-DB5F-40E2-B431-A086E4EB2140}" presName="parentText" presStyleLbl="node1" presStyleIdx="0" presStyleCnt="1">
        <dgm:presLayoutVars>
          <dgm:chMax val="1"/>
          <dgm:bulletEnabled val="1"/>
        </dgm:presLayoutVars>
      </dgm:prSet>
      <dgm:spPr/>
      <dgm:t>
        <a:bodyPr/>
        <a:lstStyle/>
        <a:p>
          <a:endParaRPr lang="ru-RU"/>
        </a:p>
      </dgm:t>
    </dgm:pt>
    <dgm:pt modelId="{9FB96494-CE18-4BED-AC3D-7131CF3FC5E3}" type="pres">
      <dgm:prSet presAssocID="{23B0D0A8-DB5F-40E2-B431-A086E4EB2140}" presName="descendantText" presStyleLbl="alignAccFollowNode1" presStyleIdx="0" presStyleCnt="1">
        <dgm:presLayoutVars>
          <dgm:bulletEnabled val="1"/>
        </dgm:presLayoutVars>
      </dgm:prSet>
      <dgm:spPr/>
      <dgm:t>
        <a:bodyPr/>
        <a:lstStyle/>
        <a:p>
          <a:endParaRPr lang="ru-RU"/>
        </a:p>
      </dgm:t>
    </dgm:pt>
  </dgm:ptLst>
  <dgm:cxnLst>
    <dgm:cxn modelId="{D38F7429-C5AD-4FD2-9551-98CE927DFAB4}" type="presOf" srcId="{23B0D0A8-DB5F-40E2-B431-A086E4EB2140}" destId="{9F8686C4-4922-48E5-99DA-284EF40FB91B}" srcOrd="0" destOrd="0" presId="urn:microsoft.com/office/officeart/2005/8/layout/vList5"/>
    <dgm:cxn modelId="{4F6DD9DF-C9C9-477F-8682-3580696CA4CA}" srcId="{23B0D0A8-DB5F-40E2-B431-A086E4EB2140}" destId="{01C0C9A6-6228-4B87-8E87-5C263C03325B}" srcOrd="0" destOrd="0" parTransId="{9EF58776-35F4-4763-865D-AEE19CE349B8}" sibTransId="{15D02157-CDF5-4FEA-AB00-A9DD1927CB95}"/>
    <dgm:cxn modelId="{825A49AC-5E20-44ED-A790-77F4B30B98E1}" type="presOf" srcId="{01C0C9A6-6228-4B87-8E87-5C263C03325B}" destId="{9FB96494-CE18-4BED-AC3D-7131CF3FC5E3}" srcOrd="0" destOrd="0" presId="urn:microsoft.com/office/officeart/2005/8/layout/vList5"/>
    <dgm:cxn modelId="{22191656-AC95-4F1D-93E9-A9C8DC4B1783}" type="presOf" srcId="{687726DD-579D-47BC-B064-19EB6FFDD667}" destId="{676E6BD0-BCA1-46D6-B2C7-6C16188E0475}" srcOrd="0" destOrd="0" presId="urn:microsoft.com/office/officeart/2005/8/layout/vList5"/>
    <dgm:cxn modelId="{E678B9BD-2FE6-480A-AD78-7BBD8499AA97}" srcId="{687726DD-579D-47BC-B064-19EB6FFDD667}" destId="{23B0D0A8-DB5F-40E2-B431-A086E4EB2140}" srcOrd="0" destOrd="0" parTransId="{6118B7DC-F77B-4A0C-BBF9-3C0AEC1803FD}" sibTransId="{269F0579-46D8-443B-AEF5-12FB85FDC4A0}"/>
    <dgm:cxn modelId="{DA5E1ECD-59B9-49B1-88E0-B94B0F96F265}" type="presParOf" srcId="{676E6BD0-BCA1-46D6-B2C7-6C16188E0475}" destId="{ADBB6D3E-926B-49A6-B7B9-EA6A3A156166}" srcOrd="0" destOrd="0" presId="urn:microsoft.com/office/officeart/2005/8/layout/vList5"/>
    <dgm:cxn modelId="{F8748BB2-84B1-4F8F-828D-33D74DFC6BAC}" type="presParOf" srcId="{ADBB6D3E-926B-49A6-B7B9-EA6A3A156166}" destId="{9F8686C4-4922-48E5-99DA-284EF40FB91B}" srcOrd="0" destOrd="0" presId="urn:microsoft.com/office/officeart/2005/8/layout/vList5"/>
    <dgm:cxn modelId="{117C37E6-857C-4502-8055-467B78A7DC99}" type="presParOf" srcId="{ADBB6D3E-926B-49A6-B7B9-EA6A3A156166}" destId="{9FB96494-CE18-4BED-AC3D-7131CF3FC5E3}"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687726DD-579D-47BC-B064-19EB6FFDD66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ru-RU"/>
        </a:p>
      </dgm:t>
    </dgm:pt>
    <dgm:pt modelId="{01C0C9A6-6228-4B87-8E87-5C263C03325B}">
      <dgm:prSet phldrT="[Текст]"/>
      <dgm:spPr/>
      <dgm:t>
        <a:bodyPr/>
        <a:lstStyle/>
        <a:p>
          <a:r>
            <a:rPr lang="ru-RU" dirty="0" smtClean="0">
              <a:latin typeface="Times New Roman" pitchFamily="18" charset="0"/>
              <a:cs typeface="Times New Roman" pitchFamily="18" charset="0"/>
            </a:rPr>
            <a:t>Заказчик вместе с требованием уплаты по банковской гарантии должен предоставить банку и расчет суммы по ней. Если расчет отсутствует, банк имеет право отказать заказчику в выплате денежных средств по гарантии.  </a:t>
          </a:r>
          <a:endParaRPr lang="ru-RU" dirty="0">
            <a:latin typeface="Times New Roman" pitchFamily="18" charset="0"/>
            <a:cs typeface="Times New Roman" pitchFamily="18" charset="0"/>
          </a:endParaRPr>
        </a:p>
      </dgm:t>
    </dgm:pt>
    <dgm:pt modelId="{9EF58776-35F4-4763-865D-AEE19CE349B8}" type="parTrans" cxnId="{4F6DD9DF-C9C9-477F-8682-3580696CA4CA}">
      <dgm:prSet/>
      <dgm:spPr/>
      <dgm:t>
        <a:bodyPr/>
        <a:lstStyle/>
        <a:p>
          <a:endParaRPr lang="ru-RU"/>
        </a:p>
      </dgm:t>
    </dgm:pt>
    <dgm:pt modelId="{15D02157-CDF5-4FEA-AB00-A9DD1927CB95}" type="sibTrans" cxnId="{4F6DD9DF-C9C9-477F-8682-3580696CA4CA}">
      <dgm:prSet/>
      <dgm:spPr/>
      <dgm:t>
        <a:bodyPr/>
        <a:lstStyle/>
        <a:p>
          <a:endParaRPr lang="ru-RU"/>
        </a:p>
      </dgm:t>
    </dgm:pt>
    <dgm:pt modelId="{23B0D0A8-DB5F-40E2-B431-A086E4EB2140}">
      <dgm:prSet phldrT="[Текст]" custT="1"/>
      <dgm:spPr/>
      <dgm:t>
        <a:bodyPr/>
        <a:lstStyle/>
        <a:p>
          <a:r>
            <a:rPr lang="ru-RU" sz="2400" b="1" dirty="0" smtClean="0"/>
            <a:t>Требование уплаты по банковской гарантии должно включать расчет суммы</a:t>
          </a:r>
          <a:endParaRPr lang="ru-RU" sz="2400" dirty="0"/>
        </a:p>
      </dgm:t>
    </dgm:pt>
    <dgm:pt modelId="{6118B7DC-F77B-4A0C-BBF9-3C0AEC1803FD}" type="parTrans" cxnId="{E678B9BD-2FE6-480A-AD78-7BBD8499AA97}">
      <dgm:prSet/>
      <dgm:spPr/>
      <dgm:t>
        <a:bodyPr/>
        <a:lstStyle/>
        <a:p>
          <a:endParaRPr lang="ru-RU"/>
        </a:p>
      </dgm:t>
    </dgm:pt>
    <dgm:pt modelId="{269F0579-46D8-443B-AEF5-12FB85FDC4A0}" type="sibTrans" cxnId="{E678B9BD-2FE6-480A-AD78-7BBD8499AA97}">
      <dgm:prSet/>
      <dgm:spPr/>
      <dgm:t>
        <a:bodyPr/>
        <a:lstStyle/>
        <a:p>
          <a:endParaRPr lang="ru-RU"/>
        </a:p>
      </dgm:t>
    </dgm:pt>
    <dgm:pt modelId="{D0A8EE62-0B41-4761-B7E8-3FB699274490}">
      <dgm:prSet phldrT="[Текст]"/>
      <dgm:spPr/>
      <dgm:t>
        <a:bodyPr/>
        <a:lstStyle/>
        <a:p>
          <a:r>
            <a:rPr lang="ru-RU" dirty="0" smtClean="0">
              <a:latin typeface="Times New Roman" pitchFamily="18" charset="0"/>
              <a:cs typeface="Times New Roman" pitchFamily="18" charset="0"/>
            </a:rPr>
            <a:t>(Постановление Правительства РФ от 02.04.2015 N 308, которое вступило в силу 7 апреля 2015 г.)</a:t>
          </a:r>
          <a:endParaRPr lang="ru-RU" dirty="0">
            <a:latin typeface="Times New Roman" pitchFamily="18" charset="0"/>
            <a:cs typeface="Times New Roman" pitchFamily="18" charset="0"/>
          </a:endParaRPr>
        </a:p>
      </dgm:t>
    </dgm:pt>
    <dgm:pt modelId="{BF727475-2851-4CB1-AEED-38FBC7095C7E}" type="parTrans" cxnId="{128CFCB8-7F7C-4FC3-8E65-AB0EF532B1E6}">
      <dgm:prSet/>
      <dgm:spPr/>
      <dgm:t>
        <a:bodyPr/>
        <a:lstStyle/>
        <a:p>
          <a:endParaRPr lang="ru-RU"/>
        </a:p>
      </dgm:t>
    </dgm:pt>
    <dgm:pt modelId="{118E2DDF-97BB-4550-AF37-EE9E6EAB1114}" type="sibTrans" cxnId="{128CFCB8-7F7C-4FC3-8E65-AB0EF532B1E6}">
      <dgm:prSet/>
      <dgm:spPr/>
      <dgm:t>
        <a:bodyPr/>
        <a:lstStyle/>
        <a:p>
          <a:endParaRPr lang="ru-RU"/>
        </a:p>
      </dgm:t>
    </dgm:pt>
    <dgm:pt modelId="{676E6BD0-BCA1-46D6-B2C7-6C16188E0475}" type="pres">
      <dgm:prSet presAssocID="{687726DD-579D-47BC-B064-19EB6FFDD667}" presName="Name0" presStyleCnt="0">
        <dgm:presLayoutVars>
          <dgm:dir/>
          <dgm:animLvl val="lvl"/>
          <dgm:resizeHandles val="exact"/>
        </dgm:presLayoutVars>
      </dgm:prSet>
      <dgm:spPr/>
      <dgm:t>
        <a:bodyPr/>
        <a:lstStyle/>
        <a:p>
          <a:endParaRPr lang="ru-RU"/>
        </a:p>
      </dgm:t>
    </dgm:pt>
    <dgm:pt modelId="{ADBB6D3E-926B-49A6-B7B9-EA6A3A156166}" type="pres">
      <dgm:prSet presAssocID="{23B0D0A8-DB5F-40E2-B431-A086E4EB2140}" presName="linNode" presStyleCnt="0"/>
      <dgm:spPr/>
    </dgm:pt>
    <dgm:pt modelId="{9F8686C4-4922-48E5-99DA-284EF40FB91B}" type="pres">
      <dgm:prSet presAssocID="{23B0D0A8-DB5F-40E2-B431-A086E4EB2140}" presName="parentText" presStyleLbl="node1" presStyleIdx="0" presStyleCnt="1">
        <dgm:presLayoutVars>
          <dgm:chMax val="1"/>
          <dgm:bulletEnabled val="1"/>
        </dgm:presLayoutVars>
      </dgm:prSet>
      <dgm:spPr/>
      <dgm:t>
        <a:bodyPr/>
        <a:lstStyle/>
        <a:p>
          <a:endParaRPr lang="ru-RU"/>
        </a:p>
      </dgm:t>
    </dgm:pt>
    <dgm:pt modelId="{9FB96494-CE18-4BED-AC3D-7131CF3FC5E3}" type="pres">
      <dgm:prSet presAssocID="{23B0D0A8-DB5F-40E2-B431-A086E4EB2140}" presName="descendantText" presStyleLbl="alignAccFollowNode1" presStyleIdx="0" presStyleCnt="1">
        <dgm:presLayoutVars>
          <dgm:bulletEnabled val="1"/>
        </dgm:presLayoutVars>
      </dgm:prSet>
      <dgm:spPr/>
      <dgm:t>
        <a:bodyPr/>
        <a:lstStyle/>
        <a:p>
          <a:endParaRPr lang="ru-RU"/>
        </a:p>
      </dgm:t>
    </dgm:pt>
  </dgm:ptLst>
  <dgm:cxnLst>
    <dgm:cxn modelId="{03FE4FFB-44C4-40A1-8835-11B69804AFE9}" type="presOf" srcId="{01C0C9A6-6228-4B87-8E87-5C263C03325B}" destId="{9FB96494-CE18-4BED-AC3D-7131CF3FC5E3}" srcOrd="0" destOrd="0" presId="urn:microsoft.com/office/officeart/2005/8/layout/vList5"/>
    <dgm:cxn modelId="{48AB6B85-2A98-42E5-8035-6756FE292C73}" type="presOf" srcId="{23B0D0A8-DB5F-40E2-B431-A086E4EB2140}" destId="{9F8686C4-4922-48E5-99DA-284EF40FB91B}" srcOrd="0" destOrd="0" presId="urn:microsoft.com/office/officeart/2005/8/layout/vList5"/>
    <dgm:cxn modelId="{4CFCA0C4-D116-48EB-B6AB-1F9DA0540610}" type="presOf" srcId="{687726DD-579D-47BC-B064-19EB6FFDD667}" destId="{676E6BD0-BCA1-46D6-B2C7-6C16188E0475}" srcOrd="0" destOrd="0" presId="urn:microsoft.com/office/officeart/2005/8/layout/vList5"/>
    <dgm:cxn modelId="{E678B9BD-2FE6-480A-AD78-7BBD8499AA97}" srcId="{687726DD-579D-47BC-B064-19EB6FFDD667}" destId="{23B0D0A8-DB5F-40E2-B431-A086E4EB2140}" srcOrd="0" destOrd="0" parTransId="{6118B7DC-F77B-4A0C-BBF9-3C0AEC1803FD}" sibTransId="{269F0579-46D8-443B-AEF5-12FB85FDC4A0}"/>
    <dgm:cxn modelId="{4F6DD9DF-C9C9-477F-8682-3580696CA4CA}" srcId="{23B0D0A8-DB5F-40E2-B431-A086E4EB2140}" destId="{01C0C9A6-6228-4B87-8E87-5C263C03325B}" srcOrd="0" destOrd="0" parTransId="{9EF58776-35F4-4763-865D-AEE19CE349B8}" sibTransId="{15D02157-CDF5-4FEA-AB00-A9DD1927CB95}"/>
    <dgm:cxn modelId="{0BAE26F6-0E0B-4401-81A1-3B271DAE0C5F}" type="presOf" srcId="{D0A8EE62-0B41-4761-B7E8-3FB699274490}" destId="{9FB96494-CE18-4BED-AC3D-7131CF3FC5E3}" srcOrd="0" destOrd="1" presId="urn:microsoft.com/office/officeart/2005/8/layout/vList5"/>
    <dgm:cxn modelId="{128CFCB8-7F7C-4FC3-8E65-AB0EF532B1E6}" srcId="{23B0D0A8-DB5F-40E2-B431-A086E4EB2140}" destId="{D0A8EE62-0B41-4761-B7E8-3FB699274490}" srcOrd="1" destOrd="0" parTransId="{BF727475-2851-4CB1-AEED-38FBC7095C7E}" sibTransId="{118E2DDF-97BB-4550-AF37-EE9E6EAB1114}"/>
    <dgm:cxn modelId="{DAE80CFA-193E-47C3-AAF2-2D34FCB0D468}" type="presParOf" srcId="{676E6BD0-BCA1-46D6-B2C7-6C16188E0475}" destId="{ADBB6D3E-926B-49A6-B7B9-EA6A3A156166}" srcOrd="0" destOrd="0" presId="urn:microsoft.com/office/officeart/2005/8/layout/vList5"/>
    <dgm:cxn modelId="{4DDE3B7C-B737-48E5-888B-14DACC55B44A}" type="presParOf" srcId="{ADBB6D3E-926B-49A6-B7B9-EA6A3A156166}" destId="{9F8686C4-4922-48E5-99DA-284EF40FB91B}" srcOrd="0" destOrd="0" presId="urn:microsoft.com/office/officeart/2005/8/layout/vList5"/>
    <dgm:cxn modelId="{AB644BB8-BAE1-4E3E-970D-D98D1F780E1E}" type="presParOf" srcId="{ADBB6D3E-926B-49A6-B7B9-EA6A3A156166}" destId="{9FB96494-CE18-4BED-AC3D-7131CF3FC5E3}"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687726DD-579D-47BC-B064-19EB6FFDD66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ru-RU"/>
        </a:p>
      </dgm:t>
    </dgm:pt>
    <dgm:pt modelId="{01C0C9A6-6228-4B87-8E87-5C263C03325B}">
      <dgm:prSet phldrT="[Текст]"/>
      <dgm:spPr/>
      <dgm:t>
        <a:bodyPr/>
        <a:lstStyle/>
        <a:p>
          <a:r>
            <a:rPr lang="ru-RU" dirty="0" smtClean="0">
              <a:latin typeface="Times New Roman" pitchFamily="18" charset="0"/>
              <a:cs typeface="Times New Roman" pitchFamily="18" charset="0"/>
            </a:rPr>
            <a:t>Заказчики имеют право предусмотреть в документации о закупке и контракте возможность перераспределить стоимость, указанную в отдельных статьях сметного расчета, при оплате выполненных работ. Такая корректировка допустима в пределах цены контракта. </a:t>
          </a:r>
          <a:endParaRPr lang="ru-RU" dirty="0">
            <a:latin typeface="Times New Roman" pitchFamily="18" charset="0"/>
            <a:cs typeface="Times New Roman" pitchFamily="18" charset="0"/>
          </a:endParaRPr>
        </a:p>
      </dgm:t>
    </dgm:pt>
    <dgm:pt modelId="{9EF58776-35F4-4763-865D-AEE19CE349B8}" type="parTrans" cxnId="{4F6DD9DF-C9C9-477F-8682-3580696CA4CA}">
      <dgm:prSet/>
      <dgm:spPr/>
      <dgm:t>
        <a:bodyPr/>
        <a:lstStyle/>
        <a:p>
          <a:endParaRPr lang="ru-RU"/>
        </a:p>
      </dgm:t>
    </dgm:pt>
    <dgm:pt modelId="{15D02157-CDF5-4FEA-AB00-A9DD1927CB95}" type="sibTrans" cxnId="{4F6DD9DF-C9C9-477F-8682-3580696CA4CA}">
      <dgm:prSet/>
      <dgm:spPr/>
      <dgm:t>
        <a:bodyPr/>
        <a:lstStyle/>
        <a:p>
          <a:endParaRPr lang="ru-RU"/>
        </a:p>
      </dgm:t>
    </dgm:pt>
    <dgm:pt modelId="{23B0D0A8-DB5F-40E2-B431-A086E4EB2140}">
      <dgm:prSet phldrT="[Текст]" custT="1"/>
      <dgm:spPr/>
      <dgm:t>
        <a:bodyPr/>
        <a:lstStyle/>
        <a:p>
          <a:r>
            <a:rPr lang="ru-RU" sz="2400" b="1" dirty="0" smtClean="0"/>
            <a:t>Стоимость элементов в смете можно корректировать в пределах цены контракта</a:t>
          </a:r>
          <a:endParaRPr lang="ru-RU" sz="2400" dirty="0"/>
        </a:p>
      </dgm:t>
    </dgm:pt>
    <dgm:pt modelId="{6118B7DC-F77B-4A0C-BBF9-3C0AEC1803FD}" type="parTrans" cxnId="{E678B9BD-2FE6-480A-AD78-7BBD8499AA97}">
      <dgm:prSet/>
      <dgm:spPr/>
      <dgm:t>
        <a:bodyPr/>
        <a:lstStyle/>
        <a:p>
          <a:endParaRPr lang="ru-RU"/>
        </a:p>
      </dgm:t>
    </dgm:pt>
    <dgm:pt modelId="{269F0579-46D8-443B-AEF5-12FB85FDC4A0}" type="sibTrans" cxnId="{E678B9BD-2FE6-480A-AD78-7BBD8499AA97}">
      <dgm:prSet/>
      <dgm:spPr/>
      <dgm:t>
        <a:bodyPr/>
        <a:lstStyle/>
        <a:p>
          <a:endParaRPr lang="ru-RU"/>
        </a:p>
      </dgm:t>
    </dgm:pt>
    <dgm:pt modelId="{3177FEF1-5CA2-470E-8DCD-229FAABA2015}">
      <dgm:prSet phldrT="[Текст]"/>
      <dgm:spPr/>
      <dgm:t>
        <a:bodyPr/>
        <a:lstStyle/>
        <a:p>
          <a:r>
            <a:rPr lang="ru-RU" dirty="0" smtClean="0">
              <a:latin typeface="Times New Roman" pitchFamily="18" charset="0"/>
              <a:cs typeface="Times New Roman" pitchFamily="18" charset="0"/>
            </a:rPr>
            <a:t>Однако в процессе внесения изменений смету нельзя дополнить изначально не предусмотренными в ней элементами.</a:t>
          </a:r>
          <a:endParaRPr lang="ru-RU" dirty="0">
            <a:latin typeface="Times New Roman" pitchFamily="18" charset="0"/>
            <a:cs typeface="Times New Roman" pitchFamily="18" charset="0"/>
          </a:endParaRPr>
        </a:p>
      </dgm:t>
    </dgm:pt>
    <dgm:pt modelId="{71089424-FF34-4105-995F-1AD20DA6BB1B}" type="parTrans" cxnId="{4E1131EE-4D16-48AA-89C1-D7AC1C66875C}">
      <dgm:prSet/>
      <dgm:spPr/>
      <dgm:t>
        <a:bodyPr/>
        <a:lstStyle/>
        <a:p>
          <a:endParaRPr lang="ru-RU"/>
        </a:p>
      </dgm:t>
    </dgm:pt>
    <dgm:pt modelId="{3E8CE355-BE41-4E02-8557-66FBB4085D90}" type="sibTrans" cxnId="{4E1131EE-4D16-48AA-89C1-D7AC1C66875C}">
      <dgm:prSet/>
      <dgm:spPr/>
      <dgm:t>
        <a:bodyPr/>
        <a:lstStyle/>
        <a:p>
          <a:endParaRPr lang="ru-RU"/>
        </a:p>
      </dgm:t>
    </dgm:pt>
    <dgm:pt modelId="{676E6BD0-BCA1-46D6-B2C7-6C16188E0475}" type="pres">
      <dgm:prSet presAssocID="{687726DD-579D-47BC-B064-19EB6FFDD667}" presName="Name0" presStyleCnt="0">
        <dgm:presLayoutVars>
          <dgm:dir/>
          <dgm:animLvl val="lvl"/>
          <dgm:resizeHandles val="exact"/>
        </dgm:presLayoutVars>
      </dgm:prSet>
      <dgm:spPr/>
      <dgm:t>
        <a:bodyPr/>
        <a:lstStyle/>
        <a:p>
          <a:endParaRPr lang="ru-RU"/>
        </a:p>
      </dgm:t>
    </dgm:pt>
    <dgm:pt modelId="{ADBB6D3E-926B-49A6-B7B9-EA6A3A156166}" type="pres">
      <dgm:prSet presAssocID="{23B0D0A8-DB5F-40E2-B431-A086E4EB2140}" presName="linNode" presStyleCnt="0"/>
      <dgm:spPr/>
    </dgm:pt>
    <dgm:pt modelId="{9F8686C4-4922-48E5-99DA-284EF40FB91B}" type="pres">
      <dgm:prSet presAssocID="{23B0D0A8-DB5F-40E2-B431-A086E4EB2140}" presName="parentText" presStyleLbl="node1" presStyleIdx="0" presStyleCnt="1">
        <dgm:presLayoutVars>
          <dgm:chMax val="1"/>
          <dgm:bulletEnabled val="1"/>
        </dgm:presLayoutVars>
      </dgm:prSet>
      <dgm:spPr/>
      <dgm:t>
        <a:bodyPr/>
        <a:lstStyle/>
        <a:p>
          <a:endParaRPr lang="ru-RU"/>
        </a:p>
      </dgm:t>
    </dgm:pt>
    <dgm:pt modelId="{9FB96494-CE18-4BED-AC3D-7131CF3FC5E3}" type="pres">
      <dgm:prSet presAssocID="{23B0D0A8-DB5F-40E2-B431-A086E4EB2140}" presName="descendantText" presStyleLbl="alignAccFollowNode1" presStyleIdx="0" presStyleCnt="1">
        <dgm:presLayoutVars>
          <dgm:bulletEnabled val="1"/>
        </dgm:presLayoutVars>
      </dgm:prSet>
      <dgm:spPr/>
      <dgm:t>
        <a:bodyPr/>
        <a:lstStyle/>
        <a:p>
          <a:endParaRPr lang="ru-RU"/>
        </a:p>
      </dgm:t>
    </dgm:pt>
  </dgm:ptLst>
  <dgm:cxnLst>
    <dgm:cxn modelId="{6EAA890C-3FDD-49E8-AAF4-8AF3FF101CED}" type="presOf" srcId="{01C0C9A6-6228-4B87-8E87-5C263C03325B}" destId="{9FB96494-CE18-4BED-AC3D-7131CF3FC5E3}" srcOrd="0" destOrd="0" presId="urn:microsoft.com/office/officeart/2005/8/layout/vList5"/>
    <dgm:cxn modelId="{2D367052-0D48-4A68-871B-14EF23CCC496}" type="presOf" srcId="{23B0D0A8-DB5F-40E2-B431-A086E4EB2140}" destId="{9F8686C4-4922-48E5-99DA-284EF40FB91B}" srcOrd="0" destOrd="0" presId="urn:microsoft.com/office/officeart/2005/8/layout/vList5"/>
    <dgm:cxn modelId="{E678B9BD-2FE6-480A-AD78-7BBD8499AA97}" srcId="{687726DD-579D-47BC-B064-19EB6FFDD667}" destId="{23B0D0A8-DB5F-40E2-B431-A086E4EB2140}" srcOrd="0" destOrd="0" parTransId="{6118B7DC-F77B-4A0C-BBF9-3C0AEC1803FD}" sibTransId="{269F0579-46D8-443B-AEF5-12FB85FDC4A0}"/>
    <dgm:cxn modelId="{4F6DD9DF-C9C9-477F-8682-3580696CA4CA}" srcId="{23B0D0A8-DB5F-40E2-B431-A086E4EB2140}" destId="{01C0C9A6-6228-4B87-8E87-5C263C03325B}" srcOrd="0" destOrd="0" parTransId="{9EF58776-35F4-4763-865D-AEE19CE349B8}" sibTransId="{15D02157-CDF5-4FEA-AB00-A9DD1927CB95}"/>
    <dgm:cxn modelId="{B34C83B3-A6CA-4042-9BD2-B738CBC9D4E3}" type="presOf" srcId="{687726DD-579D-47BC-B064-19EB6FFDD667}" destId="{676E6BD0-BCA1-46D6-B2C7-6C16188E0475}" srcOrd="0" destOrd="0" presId="urn:microsoft.com/office/officeart/2005/8/layout/vList5"/>
    <dgm:cxn modelId="{49A25079-E7DF-44ED-AAB6-52E047062791}" type="presOf" srcId="{3177FEF1-5CA2-470E-8DCD-229FAABA2015}" destId="{9FB96494-CE18-4BED-AC3D-7131CF3FC5E3}" srcOrd="0" destOrd="1" presId="urn:microsoft.com/office/officeart/2005/8/layout/vList5"/>
    <dgm:cxn modelId="{4E1131EE-4D16-48AA-89C1-D7AC1C66875C}" srcId="{23B0D0A8-DB5F-40E2-B431-A086E4EB2140}" destId="{3177FEF1-5CA2-470E-8DCD-229FAABA2015}" srcOrd="1" destOrd="0" parTransId="{71089424-FF34-4105-995F-1AD20DA6BB1B}" sibTransId="{3E8CE355-BE41-4E02-8557-66FBB4085D90}"/>
    <dgm:cxn modelId="{3781BDB9-93BB-4BD5-8A2F-2F63A88D77F0}" type="presParOf" srcId="{676E6BD0-BCA1-46D6-B2C7-6C16188E0475}" destId="{ADBB6D3E-926B-49A6-B7B9-EA6A3A156166}" srcOrd="0" destOrd="0" presId="urn:microsoft.com/office/officeart/2005/8/layout/vList5"/>
    <dgm:cxn modelId="{46E10E29-BD8E-4175-BF2D-79DF81370F07}" type="presParOf" srcId="{ADBB6D3E-926B-49A6-B7B9-EA6A3A156166}" destId="{9F8686C4-4922-48E5-99DA-284EF40FB91B}" srcOrd="0" destOrd="0" presId="urn:microsoft.com/office/officeart/2005/8/layout/vList5"/>
    <dgm:cxn modelId="{C8FD3339-9E35-4316-93BE-5E26E98B3277}" type="presParOf" srcId="{ADBB6D3E-926B-49A6-B7B9-EA6A3A156166}" destId="{9FB96494-CE18-4BED-AC3D-7131CF3FC5E3}"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687726DD-579D-47BC-B064-19EB6FFDD66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ru-RU"/>
        </a:p>
      </dgm:t>
    </dgm:pt>
    <dgm:pt modelId="{01C0C9A6-6228-4B87-8E87-5C263C03325B}">
      <dgm:prSet phldrT="[Текст]"/>
      <dgm:spPr/>
      <dgm:t>
        <a:bodyPr/>
        <a:lstStyle/>
        <a:p>
          <a:endParaRPr lang="ru-RU" dirty="0">
            <a:latin typeface="Times New Roman" pitchFamily="18" charset="0"/>
            <a:cs typeface="Times New Roman" pitchFamily="18" charset="0"/>
          </a:endParaRPr>
        </a:p>
      </dgm:t>
    </dgm:pt>
    <dgm:pt modelId="{9EF58776-35F4-4763-865D-AEE19CE349B8}" type="parTrans" cxnId="{4F6DD9DF-C9C9-477F-8682-3580696CA4CA}">
      <dgm:prSet/>
      <dgm:spPr/>
      <dgm:t>
        <a:bodyPr/>
        <a:lstStyle/>
        <a:p>
          <a:endParaRPr lang="ru-RU"/>
        </a:p>
      </dgm:t>
    </dgm:pt>
    <dgm:pt modelId="{15D02157-CDF5-4FEA-AB00-A9DD1927CB95}" type="sibTrans" cxnId="{4F6DD9DF-C9C9-477F-8682-3580696CA4CA}">
      <dgm:prSet/>
      <dgm:spPr/>
      <dgm:t>
        <a:bodyPr/>
        <a:lstStyle/>
        <a:p>
          <a:endParaRPr lang="ru-RU"/>
        </a:p>
      </dgm:t>
    </dgm:pt>
    <dgm:pt modelId="{23B0D0A8-DB5F-40E2-B431-A086E4EB2140}">
      <dgm:prSet phldrT="[Текст]" custT="1"/>
      <dgm:spPr/>
      <dgm:t>
        <a:bodyPr/>
        <a:lstStyle/>
        <a:p>
          <a:r>
            <a:rPr lang="ru-RU" sz="2100" b="1" dirty="0" smtClean="0"/>
            <a:t>Банк включает в реестр банковских гарантий предусмотренные законодательством документы и сведения не позднее рабочего дня, следующего за днем выдачи гарантии. </a:t>
          </a:r>
          <a:endParaRPr lang="ru-RU" sz="2100" dirty="0"/>
        </a:p>
      </dgm:t>
    </dgm:pt>
    <dgm:pt modelId="{6118B7DC-F77B-4A0C-BBF9-3C0AEC1803FD}" type="parTrans" cxnId="{E678B9BD-2FE6-480A-AD78-7BBD8499AA97}">
      <dgm:prSet/>
      <dgm:spPr/>
      <dgm:t>
        <a:bodyPr/>
        <a:lstStyle/>
        <a:p>
          <a:endParaRPr lang="ru-RU"/>
        </a:p>
      </dgm:t>
    </dgm:pt>
    <dgm:pt modelId="{269F0579-46D8-443B-AEF5-12FB85FDC4A0}" type="sibTrans" cxnId="{E678B9BD-2FE6-480A-AD78-7BBD8499AA97}">
      <dgm:prSet/>
      <dgm:spPr/>
      <dgm:t>
        <a:bodyPr/>
        <a:lstStyle/>
        <a:p>
          <a:endParaRPr lang="ru-RU"/>
        </a:p>
      </dgm:t>
    </dgm:pt>
    <dgm:pt modelId="{D0A8EE62-0B41-4761-B7E8-3FB699274490}">
      <dgm:prSet phldrT="[Текст]"/>
      <dgm:spPr/>
      <dgm:t>
        <a:bodyPr/>
        <a:lstStyle/>
        <a:p>
          <a:r>
            <a:rPr lang="ru-RU" dirty="0" smtClean="0">
              <a:latin typeface="Times New Roman" pitchFamily="18" charset="0"/>
              <a:cs typeface="Times New Roman" pitchFamily="18" charset="0"/>
            </a:rPr>
            <a:t>Постановление Правительства РФ от 02.04.2015 N 308, которое вступило в силу 7 апреля 2015 г.</a:t>
          </a:r>
          <a:endParaRPr lang="ru-RU" dirty="0">
            <a:latin typeface="Times New Roman" pitchFamily="18" charset="0"/>
            <a:cs typeface="Times New Roman" pitchFamily="18" charset="0"/>
          </a:endParaRPr>
        </a:p>
      </dgm:t>
    </dgm:pt>
    <dgm:pt modelId="{BF727475-2851-4CB1-AEED-38FBC7095C7E}" type="parTrans" cxnId="{128CFCB8-7F7C-4FC3-8E65-AB0EF532B1E6}">
      <dgm:prSet/>
      <dgm:spPr/>
      <dgm:t>
        <a:bodyPr/>
        <a:lstStyle/>
        <a:p>
          <a:endParaRPr lang="ru-RU"/>
        </a:p>
      </dgm:t>
    </dgm:pt>
    <dgm:pt modelId="{118E2DDF-97BB-4550-AF37-EE9E6EAB1114}" type="sibTrans" cxnId="{128CFCB8-7F7C-4FC3-8E65-AB0EF532B1E6}">
      <dgm:prSet/>
      <dgm:spPr/>
      <dgm:t>
        <a:bodyPr/>
        <a:lstStyle/>
        <a:p>
          <a:endParaRPr lang="ru-RU"/>
        </a:p>
      </dgm:t>
    </dgm:pt>
    <dgm:pt modelId="{676E6BD0-BCA1-46D6-B2C7-6C16188E0475}" type="pres">
      <dgm:prSet presAssocID="{687726DD-579D-47BC-B064-19EB6FFDD667}" presName="Name0" presStyleCnt="0">
        <dgm:presLayoutVars>
          <dgm:dir/>
          <dgm:animLvl val="lvl"/>
          <dgm:resizeHandles val="exact"/>
        </dgm:presLayoutVars>
      </dgm:prSet>
      <dgm:spPr/>
      <dgm:t>
        <a:bodyPr/>
        <a:lstStyle/>
        <a:p>
          <a:endParaRPr lang="ru-RU"/>
        </a:p>
      </dgm:t>
    </dgm:pt>
    <dgm:pt modelId="{ADBB6D3E-926B-49A6-B7B9-EA6A3A156166}" type="pres">
      <dgm:prSet presAssocID="{23B0D0A8-DB5F-40E2-B431-A086E4EB2140}" presName="linNode" presStyleCnt="0"/>
      <dgm:spPr/>
    </dgm:pt>
    <dgm:pt modelId="{9F8686C4-4922-48E5-99DA-284EF40FB91B}" type="pres">
      <dgm:prSet presAssocID="{23B0D0A8-DB5F-40E2-B431-A086E4EB2140}" presName="parentText" presStyleLbl="node1" presStyleIdx="0" presStyleCnt="1">
        <dgm:presLayoutVars>
          <dgm:chMax val="1"/>
          <dgm:bulletEnabled val="1"/>
        </dgm:presLayoutVars>
      </dgm:prSet>
      <dgm:spPr/>
      <dgm:t>
        <a:bodyPr/>
        <a:lstStyle/>
        <a:p>
          <a:endParaRPr lang="ru-RU"/>
        </a:p>
      </dgm:t>
    </dgm:pt>
    <dgm:pt modelId="{9FB96494-CE18-4BED-AC3D-7131CF3FC5E3}" type="pres">
      <dgm:prSet presAssocID="{23B0D0A8-DB5F-40E2-B431-A086E4EB2140}" presName="descendantText" presStyleLbl="alignAccFollowNode1" presStyleIdx="0" presStyleCnt="1">
        <dgm:presLayoutVars>
          <dgm:bulletEnabled val="1"/>
        </dgm:presLayoutVars>
      </dgm:prSet>
      <dgm:spPr/>
      <dgm:t>
        <a:bodyPr/>
        <a:lstStyle/>
        <a:p>
          <a:endParaRPr lang="ru-RU"/>
        </a:p>
      </dgm:t>
    </dgm:pt>
  </dgm:ptLst>
  <dgm:cxnLst>
    <dgm:cxn modelId="{02C3DE4E-5418-4441-825C-9E3530C21864}" type="presOf" srcId="{23B0D0A8-DB5F-40E2-B431-A086E4EB2140}" destId="{9F8686C4-4922-48E5-99DA-284EF40FB91B}" srcOrd="0" destOrd="0" presId="urn:microsoft.com/office/officeart/2005/8/layout/vList5"/>
    <dgm:cxn modelId="{586ED8B2-7ED9-42AD-8483-92BFB59422CB}" type="presOf" srcId="{687726DD-579D-47BC-B064-19EB6FFDD667}" destId="{676E6BD0-BCA1-46D6-B2C7-6C16188E0475}" srcOrd="0" destOrd="0" presId="urn:microsoft.com/office/officeart/2005/8/layout/vList5"/>
    <dgm:cxn modelId="{E678B9BD-2FE6-480A-AD78-7BBD8499AA97}" srcId="{687726DD-579D-47BC-B064-19EB6FFDD667}" destId="{23B0D0A8-DB5F-40E2-B431-A086E4EB2140}" srcOrd="0" destOrd="0" parTransId="{6118B7DC-F77B-4A0C-BBF9-3C0AEC1803FD}" sibTransId="{269F0579-46D8-443B-AEF5-12FB85FDC4A0}"/>
    <dgm:cxn modelId="{09299DA7-A125-4F50-B909-A68755A214DD}" type="presOf" srcId="{D0A8EE62-0B41-4761-B7E8-3FB699274490}" destId="{9FB96494-CE18-4BED-AC3D-7131CF3FC5E3}" srcOrd="0" destOrd="1" presId="urn:microsoft.com/office/officeart/2005/8/layout/vList5"/>
    <dgm:cxn modelId="{4F6DD9DF-C9C9-477F-8682-3580696CA4CA}" srcId="{23B0D0A8-DB5F-40E2-B431-A086E4EB2140}" destId="{01C0C9A6-6228-4B87-8E87-5C263C03325B}" srcOrd="0" destOrd="0" parTransId="{9EF58776-35F4-4763-865D-AEE19CE349B8}" sibTransId="{15D02157-CDF5-4FEA-AB00-A9DD1927CB95}"/>
    <dgm:cxn modelId="{9CF2C647-4906-4237-AC1B-7C79C8C195DB}" type="presOf" srcId="{01C0C9A6-6228-4B87-8E87-5C263C03325B}" destId="{9FB96494-CE18-4BED-AC3D-7131CF3FC5E3}" srcOrd="0" destOrd="0" presId="urn:microsoft.com/office/officeart/2005/8/layout/vList5"/>
    <dgm:cxn modelId="{128CFCB8-7F7C-4FC3-8E65-AB0EF532B1E6}" srcId="{23B0D0A8-DB5F-40E2-B431-A086E4EB2140}" destId="{D0A8EE62-0B41-4761-B7E8-3FB699274490}" srcOrd="1" destOrd="0" parTransId="{BF727475-2851-4CB1-AEED-38FBC7095C7E}" sibTransId="{118E2DDF-97BB-4550-AF37-EE9E6EAB1114}"/>
    <dgm:cxn modelId="{54D584FC-0FDA-4037-8F16-CD1981C7034A}" type="presParOf" srcId="{676E6BD0-BCA1-46D6-B2C7-6C16188E0475}" destId="{ADBB6D3E-926B-49A6-B7B9-EA6A3A156166}" srcOrd="0" destOrd="0" presId="urn:microsoft.com/office/officeart/2005/8/layout/vList5"/>
    <dgm:cxn modelId="{33245C19-60C0-47A2-AB27-7BCDBEDC1C79}" type="presParOf" srcId="{ADBB6D3E-926B-49A6-B7B9-EA6A3A156166}" destId="{9F8686C4-4922-48E5-99DA-284EF40FB91B}" srcOrd="0" destOrd="0" presId="urn:microsoft.com/office/officeart/2005/8/layout/vList5"/>
    <dgm:cxn modelId="{DB1A7F17-2E31-45C3-956D-72F5E45E5BEE}" type="presParOf" srcId="{ADBB6D3E-926B-49A6-B7B9-EA6A3A156166}" destId="{9FB96494-CE18-4BED-AC3D-7131CF3FC5E3}"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687726DD-579D-47BC-B064-19EB6FFDD66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ru-RU"/>
        </a:p>
      </dgm:t>
    </dgm:pt>
    <dgm:pt modelId="{01C0C9A6-6228-4B87-8E87-5C263C03325B}">
      <dgm:prSet phldrT="[Текст]"/>
      <dgm:spPr/>
      <dgm:t>
        <a:bodyPr/>
        <a:lstStyle/>
        <a:p>
          <a:pPr algn="just"/>
          <a:r>
            <a:rPr lang="ru-RU" b="0" dirty="0" smtClean="0"/>
            <a:t>Размещение осуществляется в течение одного рабочего дня, следующего за датой изменения или расторжения контракта (ч. 26 ст. 95 Федерального закона от 05.04.2013 N 44-ФЗ), в соответствии с требованиями Постановления Правительства РФ от 28.11.2013 N 1084.</a:t>
          </a:r>
          <a:endParaRPr lang="ru-RU" b="0" dirty="0">
            <a:latin typeface="Times New Roman" pitchFamily="18" charset="0"/>
            <a:cs typeface="Times New Roman" pitchFamily="18" charset="0"/>
          </a:endParaRPr>
        </a:p>
      </dgm:t>
    </dgm:pt>
    <dgm:pt modelId="{9EF58776-35F4-4763-865D-AEE19CE349B8}" type="parTrans" cxnId="{4F6DD9DF-C9C9-477F-8682-3580696CA4CA}">
      <dgm:prSet/>
      <dgm:spPr/>
      <dgm:t>
        <a:bodyPr/>
        <a:lstStyle/>
        <a:p>
          <a:endParaRPr lang="ru-RU"/>
        </a:p>
      </dgm:t>
    </dgm:pt>
    <dgm:pt modelId="{15D02157-CDF5-4FEA-AB00-A9DD1927CB95}" type="sibTrans" cxnId="{4F6DD9DF-C9C9-477F-8682-3580696CA4CA}">
      <dgm:prSet/>
      <dgm:spPr/>
      <dgm:t>
        <a:bodyPr/>
        <a:lstStyle/>
        <a:p>
          <a:endParaRPr lang="ru-RU"/>
        </a:p>
      </dgm:t>
    </dgm:pt>
    <dgm:pt modelId="{23B0D0A8-DB5F-40E2-B431-A086E4EB2140}">
      <dgm:prSet phldrT="[Текст]"/>
      <dgm:spPr/>
      <dgm:t>
        <a:bodyPr/>
        <a:lstStyle/>
        <a:p>
          <a:r>
            <a:rPr lang="ru-RU" b="1" dirty="0" smtClean="0"/>
            <a:t>Информацию об изменении и расторжении контракта необходимо размещать на официальном сайте</a:t>
          </a:r>
          <a:endParaRPr lang="ru-RU" dirty="0"/>
        </a:p>
      </dgm:t>
    </dgm:pt>
    <dgm:pt modelId="{6118B7DC-F77B-4A0C-BBF9-3C0AEC1803FD}" type="parTrans" cxnId="{E678B9BD-2FE6-480A-AD78-7BBD8499AA97}">
      <dgm:prSet/>
      <dgm:spPr/>
    </dgm:pt>
    <dgm:pt modelId="{269F0579-46D8-443B-AEF5-12FB85FDC4A0}" type="sibTrans" cxnId="{E678B9BD-2FE6-480A-AD78-7BBD8499AA97}">
      <dgm:prSet/>
      <dgm:spPr/>
    </dgm:pt>
    <dgm:pt modelId="{676E6BD0-BCA1-46D6-B2C7-6C16188E0475}" type="pres">
      <dgm:prSet presAssocID="{687726DD-579D-47BC-B064-19EB6FFDD667}" presName="Name0" presStyleCnt="0">
        <dgm:presLayoutVars>
          <dgm:dir/>
          <dgm:animLvl val="lvl"/>
          <dgm:resizeHandles val="exact"/>
        </dgm:presLayoutVars>
      </dgm:prSet>
      <dgm:spPr/>
      <dgm:t>
        <a:bodyPr/>
        <a:lstStyle/>
        <a:p>
          <a:endParaRPr lang="ru-RU"/>
        </a:p>
      </dgm:t>
    </dgm:pt>
    <dgm:pt modelId="{ADBB6D3E-926B-49A6-B7B9-EA6A3A156166}" type="pres">
      <dgm:prSet presAssocID="{23B0D0A8-DB5F-40E2-B431-A086E4EB2140}" presName="linNode" presStyleCnt="0"/>
      <dgm:spPr/>
    </dgm:pt>
    <dgm:pt modelId="{9F8686C4-4922-48E5-99DA-284EF40FB91B}" type="pres">
      <dgm:prSet presAssocID="{23B0D0A8-DB5F-40E2-B431-A086E4EB2140}" presName="parentText" presStyleLbl="node1" presStyleIdx="0" presStyleCnt="1">
        <dgm:presLayoutVars>
          <dgm:chMax val="1"/>
          <dgm:bulletEnabled val="1"/>
        </dgm:presLayoutVars>
      </dgm:prSet>
      <dgm:spPr/>
      <dgm:t>
        <a:bodyPr/>
        <a:lstStyle/>
        <a:p>
          <a:endParaRPr lang="ru-RU"/>
        </a:p>
      </dgm:t>
    </dgm:pt>
    <dgm:pt modelId="{9FB96494-CE18-4BED-AC3D-7131CF3FC5E3}" type="pres">
      <dgm:prSet presAssocID="{23B0D0A8-DB5F-40E2-B431-A086E4EB2140}" presName="descendantText" presStyleLbl="alignAccFollowNode1" presStyleIdx="0" presStyleCnt="1">
        <dgm:presLayoutVars>
          <dgm:bulletEnabled val="1"/>
        </dgm:presLayoutVars>
      </dgm:prSet>
      <dgm:spPr/>
      <dgm:t>
        <a:bodyPr/>
        <a:lstStyle/>
        <a:p>
          <a:endParaRPr lang="ru-RU"/>
        </a:p>
      </dgm:t>
    </dgm:pt>
  </dgm:ptLst>
  <dgm:cxnLst>
    <dgm:cxn modelId="{072C776C-3A0F-4E21-8A4D-19EF2CD1776D}" type="presOf" srcId="{687726DD-579D-47BC-B064-19EB6FFDD667}" destId="{676E6BD0-BCA1-46D6-B2C7-6C16188E0475}" srcOrd="0" destOrd="0" presId="urn:microsoft.com/office/officeart/2005/8/layout/vList5"/>
    <dgm:cxn modelId="{4F6DD9DF-C9C9-477F-8682-3580696CA4CA}" srcId="{23B0D0A8-DB5F-40E2-B431-A086E4EB2140}" destId="{01C0C9A6-6228-4B87-8E87-5C263C03325B}" srcOrd="0" destOrd="0" parTransId="{9EF58776-35F4-4763-865D-AEE19CE349B8}" sibTransId="{15D02157-CDF5-4FEA-AB00-A9DD1927CB95}"/>
    <dgm:cxn modelId="{AE103789-8642-4935-A3CB-586FB2F32836}" type="presOf" srcId="{23B0D0A8-DB5F-40E2-B431-A086E4EB2140}" destId="{9F8686C4-4922-48E5-99DA-284EF40FB91B}" srcOrd="0" destOrd="0" presId="urn:microsoft.com/office/officeart/2005/8/layout/vList5"/>
    <dgm:cxn modelId="{A63912CE-B592-418F-9E38-3F4CAB1FC976}" type="presOf" srcId="{01C0C9A6-6228-4B87-8E87-5C263C03325B}" destId="{9FB96494-CE18-4BED-AC3D-7131CF3FC5E3}" srcOrd="0" destOrd="0" presId="urn:microsoft.com/office/officeart/2005/8/layout/vList5"/>
    <dgm:cxn modelId="{E678B9BD-2FE6-480A-AD78-7BBD8499AA97}" srcId="{687726DD-579D-47BC-B064-19EB6FFDD667}" destId="{23B0D0A8-DB5F-40E2-B431-A086E4EB2140}" srcOrd="0" destOrd="0" parTransId="{6118B7DC-F77B-4A0C-BBF9-3C0AEC1803FD}" sibTransId="{269F0579-46D8-443B-AEF5-12FB85FDC4A0}"/>
    <dgm:cxn modelId="{3538159B-778E-4491-90E4-4ACD2068FDF4}" type="presParOf" srcId="{676E6BD0-BCA1-46D6-B2C7-6C16188E0475}" destId="{ADBB6D3E-926B-49A6-B7B9-EA6A3A156166}" srcOrd="0" destOrd="0" presId="urn:microsoft.com/office/officeart/2005/8/layout/vList5"/>
    <dgm:cxn modelId="{CE38327F-6B99-40A0-AC5F-C15B0B99F808}" type="presParOf" srcId="{ADBB6D3E-926B-49A6-B7B9-EA6A3A156166}" destId="{9F8686C4-4922-48E5-99DA-284EF40FB91B}" srcOrd="0" destOrd="0" presId="urn:microsoft.com/office/officeart/2005/8/layout/vList5"/>
    <dgm:cxn modelId="{EB52963F-886F-4034-9347-036E3EC591DA}" type="presParOf" srcId="{ADBB6D3E-926B-49A6-B7B9-EA6A3A156166}" destId="{9FB96494-CE18-4BED-AC3D-7131CF3FC5E3}"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687726DD-579D-47BC-B064-19EB6FFDD66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ru-RU"/>
        </a:p>
      </dgm:t>
    </dgm:pt>
    <dgm:pt modelId="{01C0C9A6-6228-4B87-8E87-5C263C03325B}">
      <dgm:prSet phldrT="[Текст]"/>
      <dgm:spPr/>
      <dgm:t>
        <a:bodyPr/>
        <a:lstStyle/>
        <a:p>
          <a:pPr algn="just"/>
          <a:r>
            <a:rPr lang="ru-RU" b="0" dirty="0" smtClean="0"/>
            <a:t>Приказ Минэкономразвития России от 16.04.2015 N 228</a:t>
          </a:r>
          <a:endParaRPr lang="ru-RU" b="0" dirty="0">
            <a:latin typeface="Times New Roman" pitchFamily="18" charset="0"/>
            <a:cs typeface="Times New Roman" pitchFamily="18" charset="0"/>
          </a:endParaRPr>
        </a:p>
      </dgm:t>
    </dgm:pt>
    <dgm:pt modelId="{9EF58776-35F4-4763-865D-AEE19CE349B8}" type="parTrans" cxnId="{4F6DD9DF-C9C9-477F-8682-3580696CA4CA}">
      <dgm:prSet/>
      <dgm:spPr/>
      <dgm:t>
        <a:bodyPr/>
        <a:lstStyle/>
        <a:p>
          <a:endParaRPr lang="ru-RU"/>
        </a:p>
      </dgm:t>
    </dgm:pt>
    <dgm:pt modelId="{15D02157-CDF5-4FEA-AB00-A9DD1927CB95}" type="sibTrans" cxnId="{4F6DD9DF-C9C9-477F-8682-3580696CA4CA}">
      <dgm:prSet/>
      <dgm:spPr/>
      <dgm:t>
        <a:bodyPr/>
        <a:lstStyle/>
        <a:p>
          <a:endParaRPr lang="ru-RU"/>
        </a:p>
      </dgm:t>
    </dgm:pt>
    <dgm:pt modelId="{23B0D0A8-DB5F-40E2-B431-A086E4EB2140}">
      <dgm:prSet phldrT="[Текст]"/>
      <dgm:spPr/>
      <dgm:t>
        <a:bodyPr/>
        <a:lstStyle/>
        <a:p>
          <a:r>
            <a:rPr lang="ru-RU" b="1" dirty="0" smtClean="0"/>
            <a:t>Преференции в отношении цены контракта </a:t>
          </a:r>
          <a:endParaRPr lang="ru-RU" dirty="0"/>
        </a:p>
      </dgm:t>
    </dgm:pt>
    <dgm:pt modelId="{6118B7DC-F77B-4A0C-BBF9-3C0AEC1803FD}" type="parTrans" cxnId="{E678B9BD-2FE6-480A-AD78-7BBD8499AA97}">
      <dgm:prSet/>
      <dgm:spPr/>
    </dgm:pt>
    <dgm:pt modelId="{269F0579-46D8-443B-AEF5-12FB85FDC4A0}" type="sibTrans" cxnId="{E678B9BD-2FE6-480A-AD78-7BBD8499AA97}">
      <dgm:prSet/>
      <dgm:spPr/>
    </dgm:pt>
    <dgm:pt modelId="{4EB0CAEA-E2F9-4990-B422-10E3FE4DF047}">
      <dgm:prSet phldrT="[Текст]"/>
      <dgm:spPr/>
      <dgm:t>
        <a:bodyPr/>
        <a:lstStyle/>
        <a:p>
          <a:pPr algn="just"/>
          <a:r>
            <a:rPr lang="ru-RU" b="0" dirty="0" smtClean="0">
              <a:latin typeface="Times New Roman" pitchFamily="18" charset="0"/>
              <a:cs typeface="Times New Roman" pitchFamily="18" charset="0"/>
            </a:rPr>
            <a:t>При закупках определенных видов товаров, перечисленных в Приказе Минэкономразвития России от 25.03.2014 N 155, заказчик обязан применять понижающий 15%-ный коэффициент к цене, предложенной участником, который собирается поставить товары, происходящие из Республики Армении;</a:t>
          </a:r>
          <a:endParaRPr lang="ru-RU" b="0" dirty="0">
            <a:latin typeface="Times New Roman" pitchFamily="18" charset="0"/>
            <a:cs typeface="Times New Roman" pitchFamily="18" charset="0"/>
          </a:endParaRPr>
        </a:p>
      </dgm:t>
    </dgm:pt>
    <dgm:pt modelId="{572FF08F-CE7C-414A-8250-0CAC617B3D60}" type="parTrans" cxnId="{15906B44-8528-4AB2-8184-BA8D0561ED0E}">
      <dgm:prSet/>
      <dgm:spPr/>
    </dgm:pt>
    <dgm:pt modelId="{2238CA77-CD5C-4695-AF8F-65DE7DEBB7CE}" type="sibTrans" cxnId="{15906B44-8528-4AB2-8184-BA8D0561ED0E}">
      <dgm:prSet/>
      <dgm:spPr/>
    </dgm:pt>
    <dgm:pt modelId="{EAB3DA07-B0F1-4470-9188-803E26A858E7}">
      <dgm:prSet phldrT="[Текст]"/>
      <dgm:spPr/>
      <dgm:t>
        <a:bodyPr/>
        <a:lstStyle/>
        <a:p>
          <a:pPr algn="just"/>
          <a:r>
            <a:rPr lang="ru-RU" b="0" dirty="0" smtClean="0">
              <a:latin typeface="Times New Roman" pitchFamily="18" charset="0"/>
              <a:cs typeface="Times New Roman" pitchFamily="18" charset="0"/>
            </a:rPr>
            <a:t>Изменен список товаров иностранного производства, в отношении которых действуют специальные условия допуска;</a:t>
          </a:r>
          <a:endParaRPr lang="ru-RU" b="0" dirty="0">
            <a:latin typeface="Times New Roman" pitchFamily="18" charset="0"/>
            <a:cs typeface="Times New Roman" pitchFamily="18" charset="0"/>
          </a:endParaRPr>
        </a:p>
      </dgm:t>
    </dgm:pt>
    <dgm:pt modelId="{B36A8589-36BE-4C1C-BE6A-8C973AA57235}" type="parTrans" cxnId="{0D197293-C93C-4688-8D97-24F9302BF0C5}">
      <dgm:prSet/>
      <dgm:spPr/>
    </dgm:pt>
    <dgm:pt modelId="{BCC9C38B-6C1A-49E4-A461-FA82781B66D8}" type="sibTrans" cxnId="{0D197293-C93C-4688-8D97-24F9302BF0C5}">
      <dgm:prSet/>
      <dgm:spPr/>
    </dgm:pt>
    <dgm:pt modelId="{F27BF1B0-DA47-4A9D-9E86-E4F799AA87E3}">
      <dgm:prSet phldrT="[Текст]"/>
      <dgm:spPr/>
      <dgm:t>
        <a:bodyPr/>
        <a:lstStyle/>
        <a:p>
          <a:pPr algn="just"/>
          <a:r>
            <a:rPr lang="ru-RU" b="0" dirty="0" smtClean="0">
              <a:latin typeface="Times New Roman" pitchFamily="18" charset="0"/>
              <a:cs typeface="Times New Roman" pitchFamily="18" charset="0"/>
            </a:rPr>
            <a:t>Положения Приказа теперь распространены и на закупки, проводимые путем запроса котировок.</a:t>
          </a:r>
          <a:endParaRPr lang="ru-RU" b="0" dirty="0">
            <a:latin typeface="Times New Roman" pitchFamily="18" charset="0"/>
            <a:cs typeface="Times New Roman" pitchFamily="18" charset="0"/>
          </a:endParaRPr>
        </a:p>
      </dgm:t>
    </dgm:pt>
    <dgm:pt modelId="{A8B4B5A2-1450-4D69-8E88-8C842137E68D}" type="parTrans" cxnId="{E7A7BA03-DD90-4779-8F6C-AF4CEF3B3243}">
      <dgm:prSet/>
      <dgm:spPr/>
    </dgm:pt>
    <dgm:pt modelId="{7E03FBF8-649C-4101-B8BA-97D26AD15E64}" type="sibTrans" cxnId="{E7A7BA03-DD90-4779-8F6C-AF4CEF3B3243}">
      <dgm:prSet/>
      <dgm:spPr/>
    </dgm:pt>
    <dgm:pt modelId="{676E6BD0-BCA1-46D6-B2C7-6C16188E0475}" type="pres">
      <dgm:prSet presAssocID="{687726DD-579D-47BC-B064-19EB6FFDD667}" presName="Name0" presStyleCnt="0">
        <dgm:presLayoutVars>
          <dgm:dir/>
          <dgm:animLvl val="lvl"/>
          <dgm:resizeHandles val="exact"/>
        </dgm:presLayoutVars>
      </dgm:prSet>
      <dgm:spPr/>
      <dgm:t>
        <a:bodyPr/>
        <a:lstStyle/>
        <a:p>
          <a:endParaRPr lang="ru-RU"/>
        </a:p>
      </dgm:t>
    </dgm:pt>
    <dgm:pt modelId="{ADBB6D3E-926B-49A6-B7B9-EA6A3A156166}" type="pres">
      <dgm:prSet presAssocID="{23B0D0A8-DB5F-40E2-B431-A086E4EB2140}" presName="linNode" presStyleCnt="0"/>
      <dgm:spPr/>
    </dgm:pt>
    <dgm:pt modelId="{9F8686C4-4922-48E5-99DA-284EF40FB91B}" type="pres">
      <dgm:prSet presAssocID="{23B0D0A8-DB5F-40E2-B431-A086E4EB2140}" presName="parentText" presStyleLbl="node1" presStyleIdx="0" presStyleCnt="1">
        <dgm:presLayoutVars>
          <dgm:chMax val="1"/>
          <dgm:bulletEnabled val="1"/>
        </dgm:presLayoutVars>
      </dgm:prSet>
      <dgm:spPr/>
      <dgm:t>
        <a:bodyPr/>
        <a:lstStyle/>
        <a:p>
          <a:endParaRPr lang="ru-RU"/>
        </a:p>
      </dgm:t>
    </dgm:pt>
    <dgm:pt modelId="{9FB96494-CE18-4BED-AC3D-7131CF3FC5E3}" type="pres">
      <dgm:prSet presAssocID="{23B0D0A8-DB5F-40E2-B431-A086E4EB2140}" presName="descendantText" presStyleLbl="alignAccFollowNode1" presStyleIdx="0" presStyleCnt="1">
        <dgm:presLayoutVars>
          <dgm:bulletEnabled val="1"/>
        </dgm:presLayoutVars>
      </dgm:prSet>
      <dgm:spPr/>
      <dgm:t>
        <a:bodyPr/>
        <a:lstStyle/>
        <a:p>
          <a:endParaRPr lang="ru-RU"/>
        </a:p>
      </dgm:t>
    </dgm:pt>
  </dgm:ptLst>
  <dgm:cxnLst>
    <dgm:cxn modelId="{8B2180EC-2B35-41B7-A080-41C277756BDE}" type="presOf" srcId="{23B0D0A8-DB5F-40E2-B431-A086E4EB2140}" destId="{9F8686C4-4922-48E5-99DA-284EF40FB91B}" srcOrd="0" destOrd="0" presId="urn:microsoft.com/office/officeart/2005/8/layout/vList5"/>
    <dgm:cxn modelId="{840F5462-3E0F-4D68-A6E8-48B80EB458D4}" type="presOf" srcId="{EAB3DA07-B0F1-4470-9188-803E26A858E7}" destId="{9FB96494-CE18-4BED-AC3D-7131CF3FC5E3}" srcOrd="0" destOrd="1" presId="urn:microsoft.com/office/officeart/2005/8/layout/vList5"/>
    <dgm:cxn modelId="{661AD002-2858-45FB-81B7-A5280077DF1F}" type="presOf" srcId="{F27BF1B0-DA47-4A9D-9E86-E4F799AA87E3}" destId="{9FB96494-CE18-4BED-AC3D-7131CF3FC5E3}" srcOrd="0" destOrd="2" presId="urn:microsoft.com/office/officeart/2005/8/layout/vList5"/>
    <dgm:cxn modelId="{3C471463-6A6D-4235-A666-2A8CE8C762A5}" type="presOf" srcId="{687726DD-579D-47BC-B064-19EB6FFDD667}" destId="{676E6BD0-BCA1-46D6-B2C7-6C16188E0475}" srcOrd="0" destOrd="0" presId="urn:microsoft.com/office/officeart/2005/8/layout/vList5"/>
    <dgm:cxn modelId="{0D197293-C93C-4688-8D97-24F9302BF0C5}" srcId="{23B0D0A8-DB5F-40E2-B431-A086E4EB2140}" destId="{EAB3DA07-B0F1-4470-9188-803E26A858E7}" srcOrd="1" destOrd="0" parTransId="{B36A8589-36BE-4C1C-BE6A-8C973AA57235}" sibTransId="{BCC9C38B-6C1A-49E4-A461-FA82781B66D8}"/>
    <dgm:cxn modelId="{E678B9BD-2FE6-480A-AD78-7BBD8499AA97}" srcId="{687726DD-579D-47BC-B064-19EB6FFDD667}" destId="{23B0D0A8-DB5F-40E2-B431-A086E4EB2140}" srcOrd="0" destOrd="0" parTransId="{6118B7DC-F77B-4A0C-BBF9-3C0AEC1803FD}" sibTransId="{269F0579-46D8-443B-AEF5-12FB85FDC4A0}"/>
    <dgm:cxn modelId="{67ECDD34-7780-4B16-9779-5F83EABA4510}" type="presOf" srcId="{4EB0CAEA-E2F9-4990-B422-10E3FE4DF047}" destId="{9FB96494-CE18-4BED-AC3D-7131CF3FC5E3}" srcOrd="0" destOrd="0" presId="urn:microsoft.com/office/officeart/2005/8/layout/vList5"/>
    <dgm:cxn modelId="{4F6DD9DF-C9C9-477F-8682-3580696CA4CA}" srcId="{23B0D0A8-DB5F-40E2-B431-A086E4EB2140}" destId="{01C0C9A6-6228-4B87-8E87-5C263C03325B}" srcOrd="3" destOrd="0" parTransId="{9EF58776-35F4-4763-865D-AEE19CE349B8}" sibTransId="{15D02157-CDF5-4FEA-AB00-A9DD1927CB95}"/>
    <dgm:cxn modelId="{8A3AFD5A-6F23-4BA1-B74E-261FBF49B2CE}" type="presOf" srcId="{01C0C9A6-6228-4B87-8E87-5C263C03325B}" destId="{9FB96494-CE18-4BED-AC3D-7131CF3FC5E3}" srcOrd="0" destOrd="3" presId="urn:microsoft.com/office/officeart/2005/8/layout/vList5"/>
    <dgm:cxn modelId="{15906B44-8528-4AB2-8184-BA8D0561ED0E}" srcId="{23B0D0A8-DB5F-40E2-B431-A086E4EB2140}" destId="{4EB0CAEA-E2F9-4990-B422-10E3FE4DF047}" srcOrd="0" destOrd="0" parTransId="{572FF08F-CE7C-414A-8250-0CAC617B3D60}" sibTransId="{2238CA77-CD5C-4695-AF8F-65DE7DEBB7CE}"/>
    <dgm:cxn modelId="{E7A7BA03-DD90-4779-8F6C-AF4CEF3B3243}" srcId="{23B0D0A8-DB5F-40E2-B431-A086E4EB2140}" destId="{F27BF1B0-DA47-4A9D-9E86-E4F799AA87E3}" srcOrd="2" destOrd="0" parTransId="{A8B4B5A2-1450-4D69-8E88-8C842137E68D}" sibTransId="{7E03FBF8-649C-4101-B8BA-97D26AD15E64}"/>
    <dgm:cxn modelId="{AA7E6599-7C03-4475-AB97-098441BF84C3}" type="presParOf" srcId="{676E6BD0-BCA1-46D6-B2C7-6C16188E0475}" destId="{ADBB6D3E-926B-49A6-B7B9-EA6A3A156166}" srcOrd="0" destOrd="0" presId="urn:microsoft.com/office/officeart/2005/8/layout/vList5"/>
    <dgm:cxn modelId="{D82EFF3C-5916-40BB-BD9D-B2ED0C311904}" type="presParOf" srcId="{ADBB6D3E-926B-49A6-B7B9-EA6A3A156166}" destId="{9F8686C4-4922-48E5-99DA-284EF40FB91B}" srcOrd="0" destOrd="0" presId="urn:microsoft.com/office/officeart/2005/8/layout/vList5"/>
    <dgm:cxn modelId="{11734E7D-C4ED-4D9F-A69F-2D2DEAC348C3}" type="presParOf" srcId="{ADBB6D3E-926B-49A6-B7B9-EA6A3A156166}" destId="{9FB96494-CE18-4BED-AC3D-7131CF3FC5E3}"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687726DD-579D-47BC-B064-19EB6FFDD667}"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ru-RU"/>
        </a:p>
      </dgm:t>
    </dgm:pt>
    <dgm:pt modelId="{01C0C9A6-6228-4B87-8E87-5C263C03325B}">
      <dgm:prSet phldrT="[Текст]" custT="1"/>
      <dgm:spPr/>
      <dgm:t>
        <a:bodyPr/>
        <a:lstStyle/>
        <a:p>
          <a:pPr algn="just"/>
          <a:r>
            <a:rPr lang="ru-RU" sz="2000" dirty="0" smtClean="0">
              <a:latin typeface="Times New Roman" pitchFamily="18" charset="0"/>
              <a:cs typeface="Times New Roman" pitchFamily="18" charset="0"/>
            </a:rPr>
            <a:t>Заказчик вправе отстранить участника от участия в закупке в любой момент до заключения контракта, если будет выявлено его несоответствие в том числе единым требованиям или установлено, что была представлена недостоверная информация в отношении соответствия участника указанным требованиям (ч. 9 ст. 31 Федерального закона от 05.04.2013 N 44-ФЗ).  </a:t>
          </a:r>
          <a:endParaRPr lang="ru-RU" sz="2000" dirty="0">
            <a:latin typeface="Times New Roman" pitchFamily="18" charset="0"/>
            <a:cs typeface="Times New Roman" pitchFamily="18" charset="0"/>
          </a:endParaRPr>
        </a:p>
      </dgm:t>
    </dgm:pt>
    <dgm:pt modelId="{9EF58776-35F4-4763-865D-AEE19CE349B8}" type="parTrans" cxnId="{4F6DD9DF-C9C9-477F-8682-3580696CA4CA}">
      <dgm:prSet/>
      <dgm:spPr/>
      <dgm:t>
        <a:bodyPr/>
        <a:lstStyle/>
        <a:p>
          <a:endParaRPr lang="ru-RU"/>
        </a:p>
      </dgm:t>
    </dgm:pt>
    <dgm:pt modelId="{15D02157-CDF5-4FEA-AB00-A9DD1927CB95}" type="sibTrans" cxnId="{4F6DD9DF-C9C9-477F-8682-3580696CA4CA}">
      <dgm:prSet/>
      <dgm:spPr/>
      <dgm:t>
        <a:bodyPr/>
        <a:lstStyle/>
        <a:p>
          <a:endParaRPr lang="ru-RU"/>
        </a:p>
      </dgm:t>
    </dgm:pt>
    <dgm:pt modelId="{23B0D0A8-DB5F-40E2-B431-A086E4EB2140}">
      <dgm:prSet phldrT="[Текст]"/>
      <dgm:spPr/>
      <dgm:t>
        <a:bodyPr/>
        <a:lstStyle/>
        <a:p>
          <a:r>
            <a:rPr lang="ru-RU" dirty="0" smtClean="0"/>
            <a:t>Несоответствие требованиям</a:t>
          </a:r>
          <a:endParaRPr lang="ru-RU" dirty="0"/>
        </a:p>
      </dgm:t>
    </dgm:pt>
    <dgm:pt modelId="{6118B7DC-F77B-4A0C-BBF9-3C0AEC1803FD}" type="parTrans" cxnId="{E678B9BD-2FE6-480A-AD78-7BBD8499AA97}">
      <dgm:prSet/>
      <dgm:spPr/>
      <dgm:t>
        <a:bodyPr/>
        <a:lstStyle/>
        <a:p>
          <a:endParaRPr lang="ru-RU"/>
        </a:p>
      </dgm:t>
    </dgm:pt>
    <dgm:pt modelId="{269F0579-46D8-443B-AEF5-12FB85FDC4A0}" type="sibTrans" cxnId="{E678B9BD-2FE6-480A-AD78-7BBD8499AA97}">
      <dgm:prSet/>
      <dgm:spPr/>
      <dgm:t>
        <a:bodyPr/>
        <a:lstStyle/>
        <a:p>
          <a:endParaRPr lang="ru-RU"/>
        </a:p>
      </dgm:t>
    </dgm:pt>
    <dgm:pt modelId="{B6B81B42-E7A3-4F45-BD68-A42D1F252949}">
      <dgm:prSet phldrT="[Текст]" custT="1"/>
      <dgm:spPr/>
      <dgm:t>
        <a:bodyPr/>
        <a:lstStyle/>
        <a:p>
          <a:pPr algn="just"/>
          <a:r>
            <a:rPr lang="ru-RU" sz="2000" dirty="0" smtClean="0">
              <a:latin typeface="Times New Roman" pitchFamily="18" charset="0"/>
              <a:cs typeface="Times New Roman" pitchFamily="18" charset="0"/>
            </a:rPr>
            <a:t>При запросе котировок – Заказчик проверяет соответствие (Письмо Минэкономразвития России от 31.12.2014 N Д28и-2918)</a:t>
          </a:r>
          <a:endParaRPr lang="ru-RU" sz="2000" dirty="0">
            <a:latin typeface="Times New Roman" pitchFamily="18" charset="0"/>
            <a:cs typeface="Times New Roman" pitchFamily="18" charset="0"/>
          </a:endParaRPr>
        </a:p>
      </dgm:t>
    </dgm:pt>
    <dgm:pt modelId="{63A53C32-13B9-416A-A18C-33D52FB82712}" type="sibTrans" cxnId="{837A7A53-0775-4F0E-83DA-7273EC2984D4}">
      <dgm:prSet/>
      <dgm:spPr/>
      <dgm:t>
        <a:bodyPr/>
        <a:lstStyle/>
        <a:p>
          <a:endParaRPr lang="ru-RU"/>
        </a:p>
      </dgm:t>
    </dgm:pt>
    <dgm:pt modelId="{996BBECC-7ACC-4153-B027-6D32DEA3E684}" type="parTrans" cxnId="{837A7A53-0775-4F0E-83DA-7273EC2984D4}">
      <dgm:prSet/>
      <dgm:spPr/>
      <dgm:t>
        <a:bodyPr/>
        <a:lstStyle/>
        <a:p>
          <a:endParaRPr lang="ru-RU"/>
        </a:p>
      </dgm:t>
    </dgm:pt>
    <dgm:pt modelId="{FF2CBEB4-DCD9-4647-A552-CADCF8981644}">
      <dgm:prSet phldrT="[Текст]" custT="1"/>
      <dgm:spPr/>
      <dgm:t>
        <a:bodyPr/>
        <a:lstStyle/>
        <a:p>
          <a:pPr algn="just"/>
          <a:r>
            <a:rPr lang="ru-RU" sz="2000" dirty="0" smtClean="0">
              <a:latin typeface="Times New Roman" pitchFamily="18" charset="0"/>
              <a:cs typeface="Times New Roman" pitchFamily="18" charset="0"/>
            </a:rPr>
            <a:t>Заказчик обязан в одностороннем порядке отказаться от исполнения контракта, в случае когда в ходе его исполнения выявлено, что контрагент не соответствует установленным в извещении о проведении запроса котировок требованиям, или представил недостоверную информацию о своем соответствии им (ч. 15 ст. 95 Федерального закона от 05.04.2013 N 44-ФЗ).</a:t>
          </a:r>
          <a:endParaRPr lang="ru-RU" sz="2000" dirty="0">
            <a:latin typeface="Times New Roman" pitchFamily="18" charset="0"/>
            <a:cs typeface="Times New Roman" pitchFamily="18" charset="0"/>
          </a:endParaRPr>
        </a:p>
      </dgm:t>
    </dgm:pt>
    <dgm:pt modelId="{25F497D6-1181-4B66-BE32-AAAFABE8AA47}" type="sibTrans" cxnId="{662E1D7C-B362-4087-B07E-C609922A9FF7}">
      <dgm:prSet/>
      <dgm:spPr/>
      <dgm:t>
        <a:bodyPr/>
        <a:lstStyle/>
        <a:p>
          <a:endParaRPr lang="ru-RU"/>
        </a:p>
      </dgm:t>
    </dgm:pt>
    <dgm:pt modelId="{F9BDFBD4-3B6E-4D28-B28E-FC67C970FF59}" type="parTrans" cxnId="{662E1D7C-B362-4087-B07E-C609922A9FF7}">
      <dgm:prSet/>
      <dgm:spPr/>
      <dgm:t>
        <a:bodyPr/>
        <a:lstStyle/>
        <a:p>
          <a:endParaRPr lang="ru-RU"/>
        </a:p>
      </dgm:t>
    </dgm:pt>
    <dgm:pt modelId="{676E6BD0-BCA1-46D6-B2C7-6C16188E0475}" type="pres">
      <dgm:prSet presAssocID="{687726DD-579D-47BC-B064-19EB6FFDD667}" presName="Name0" presStyleCnt="0">
        <dgm:presLayoutVars>
          <dgm:dir/>
          <dgm:animLvl val="lvl"/>
          <dgm:resizeHandles val="exact"/>
        </dgm:presLayoutVars>
      </dgm:prSet>
      <dgm:spPr/>
      <dgm:t>
        <a:bodyPr/>
        <a:lstStyle/>
        <a:p>
          <a:endParaRPr lang="ru-RU"/>
        </a:p>
      </dgm:t>
    </dgm:pt>
    <dgm:pt modelId="{ADBB6D3E-926B-49A6-B7B9-EA6A3A156166}" type="pres">
      <dgm:prSet presAssocID="{23B0D0A8-DB5F-40E2-B431-A086E4EB2140}" presName="linNode" presStyleCnt="0"/>
      <dgm:spPr/>
    </dgm:pt>
    <dgm:pt modelId="{9F8686C4-4922-48E5-99DA-284EF40FB91B}" type="pres">
      <dgm:prSet presAssocID="{23B0D0A8-DB5F-40E2-B431-A086E4EB2140}" presName="parentText" presStyleLbl="node1" presStyleIdx="0" presStyleCnt="1">
        <dgm:presLayoutVars>
          <dgm:chMax val="1"/>
          <dgm:bulletEnabled val="1"/>
        </dgm:presLayoutVars>
      </dgm:prSet>
      <dgm:spPr/>
      <dgm:t>
        <a:bodyPr/>
        <a:lstStyle/>
        <a:p>
          <a:endParaRPr lang="ru-RU"/>
        </a:p>
      </dgm:t>
    </dgm:pt>
    <dgm:pt modelId="{9FB96494-CE18-4BED-AC3D-7131CF3FC5E3}" type="pres">
      <dgm:prSet presAssocID="{23B0D0A8-DB5F-40E2-B431-A086E4EB2140}" presName="descendantText" presStyleLbl="alignAccFollowNode1" presStyleIdx="0" presStyleCnt="1" custScaleX="138370" custScaleY="125122">
        <dgm:presLayoutVars>
          <dgm:bulletEnabled val="1"/>
        </dgm:presLayoutVars>
      </dgm:prSet>
      <dgm:spPr/>
      <dgm:t>
        <a:bodyPr/>
        <a:lstStyle/>
        <a:p>
          <a:endParaRPr lang="ru-RU"/>
        </a:p>
      </dgm:t>
    </dgm:pt>
  </dgm:ptLst>
  <dgm:cxnLst>
    <dgm:cxn modelId="{837A7A53-0775-4F0E-83DA-7273EC2984D4}" srcId="{23B0D0A8-DB5F-40E2-B431-A086E4EB2140}" destId="{B6B81B42-E7A3-4F45-BD68-A42D1F252949}" srcOrd="2" destOrd="0" parTransId="{996BBECC-7ACC-4153-B027-6D32DEA3E684}" sibTransId="{63A53C32-13B9-416A-A18C-33D52FB82712}"/>
    <dgm:cxn modelId="{20BAB8C9-DDDC-4F70-85DC-3D215D6A478E}" type="presOf" srcId="{23B0D0A8-DB5F-40E2-B431-A086E4EB2140}" destId="{9F8686C4-4922-48E5-99DA-284EF40FB91B}" srcOrd="0" destOrd="0" presId="urn:microsoft.com/office/officeart/2005/8/layout/vList5"/>
    <dgm:cxn modelId="{E678B9BD-2FE6-480A-AD78-7BBD8499AA97}" srcId="{687726DD-579D-47BC-B064-19EB6FFDD667}" destId="{23B0D0A8-DB5F-40E2-B431-A086E4EB2140}" srcOrd="0" destOrd="0" parTransId="{6118B7DC-F77B-4A0C-BBF9-3C0AEC1803FD}" sibTransId="{269F0579-46D8-443B-AEF5-12FB85FDC4A0}"/>
    <dgm:cxn modelId="{506EF3F7-1233-4036-91FF-1162D5C5A5DB}" type="presOf" srcId="{B6B81B42-E7A3-4F45-BD68-A42D1F252949}" destId="{9FB96494-CE18-4BED-AC3D-7131CF3FC5E3}" srcOrd="0" destOrd="2" presId="urn:microsoft.com/office/officeart/2005/8/layout/vList5"/>
    <dgm:cxn modelId="{4F6DD9DF-C9C9-477F-8682-3580696CA4CA}" srcId="{23B0D0A8-DB5F-40E2-B431-A086E4EB2140}" destId="{01C0C9A6-6228-4B87-8E87-5C263C03325B}" srcOrd="0" destOrd="0" parTransId="{9EF58776-35F4-4763-865D-AEE19CE349B8}" sibTransId="{15D02157-CDF5-4FEA-AB00-A9DD1927CB95}"/>
    <dgm:cxn modelId="{6894E0D6-1695-4629-ADC5-EBE49134AE96}" type="presOf" srcId="{687726DD-579D-47BC-B064-19EB6FFDD667}" destId="{676E6BD0-BCA1-46D6-B2C7-6C16188E0475}" srcOrd="0" destOrd="0" presId="urn:microsoft.com/office/officeart/2005/8/layout/vList5"/>
    <dgm:cxn modelId="{BF7C37E0-C86D-4D48-B809-6B121280216A}" type="presOf" srcId="{FF2CBEB4-DCD9-4647-A552-CADCF8981644}" destId="{9FB96494-CE18-4BED-AC3D-7131CF3FC5E3}" srcOrd="0" destOrd="1" presId="urn:microsoft.com/office/officeart/2005/8/layout/vList5"/>
    <dgm:cxn modelId="{662E1D7C-B362-4087-B07E-C609922A9FF7}" srcId="{23B0D0A8-DB5F-40E2-B431-A086E4EB2140}" destId="{FF2CBEB4-DCD9-4647-A552-CADCF8981644}" srcOrd="1" destOrd="0" parTransId="{F9BDFBD4-3B6E-4D28-B28E-FC67C970FF59}" sibTransId="{25F497D6-1181-4B66-BE32-AAAFABE8AA47}"/>
    <dgm:cxn modelId="{723845A5-82F7-48BF-BA30-2C0DB29706E0}" type="presOf" srcId="{01C0C9A6-6228-4B87-8E87-5C263C03325B}" destId="{9FB96494-CE18-4BED-AC3D-7131CF3FC5E3}" srcOrd="0" destOrd="0" presId="urn:microsoft.com/office/officeart/2005/8/layout/vList5"/>
    <dgm:cxn modelId="{646544C9-E347-44FA-8ADA-81E3AB5418E5}" type="presParOf" srcId="{676E6BD0-BCA1-46D6-B2C7-6C16188E0475}" destId="{ADBB6D3E-926B-49A6-B7B9-EA6A3A156166}" srcOrd="0" destOrd="0" presId="urn:microsoft.com/office/officeart/2005/8/layout/vList5"/>
    <dgm:cxn modelId="{6EF64253-6ED3-4E18-BCAF-8AC5F1A71F82}" type="presParOf" srcId="{ADBB6D3E-926B-49A6-B7B9-EA6A3A156166}" destId="{9F8686C4-4922-48E5-99DA-284EF40FB91B}" srcOrd="0" destOrd="0" presId="urn:microsoft.com/office/officeart/2005/8/layout/vList5"/>
    <dgm:cxn modelId="{29096E6C-A077-49C4-82D8-1DE9B0EC28B8}" type="presParOf" srcId="{ADBB6D3E-926B-49A6-B7B9-EA6A3A156166}" destId="{9FB96494-CE18-4BED-AC3D-7131CF3FC5E3}"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4BD684-D65E-4AE1-9E75-ED6AC62A5DB2}"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ru-RU"/>
        </a:p>
      </dgm:t>
    </dgm:pt>
    <dgm:pt modelId="{6E286280-B4F9-489E-89FE-37F01B0F465C}">
      <dgm:prSet phldrT="[Текст]"/>
      <dgm:spPr/>
      <dgm:t>
        <a:bodyPr/>
        <a:lstStyle/>
        <a:p>
          <a:r>
            <a:rPr lang="ru-RU" dirty="0" smtClean="0">
              <a:solidFill>
                <a:srgbClr val="002060"/>
              </a:solidFill>
            </a:rPr>
            <a:t>Полномочия на всех уровнях</a:t>
          </a:r>
          <a:endParaRPr lang="ru-RU" dirty="0">
            <a:solidFill>
              <a:srgbClr val="002060"/>
            </a:solidFill>
          </a:endParaRPr>
        </a:p>
      </dgm:t>
    </dgm:pt>
    <dgm:pt modelId="{008B814D-63B4-4EC0-9A33-FDC4442EDC2D}" type="parTrans" cxnId="{4F4AD980-62EC-4317-9AD2-45C1E4133901}">
      <dgm:prSet/>
      <dgm:spPr/>
      <dgm:t>
        <a:bodyPr/>
        <a:lstStyle/>
        <a:p>
          <a:endParaRPr lang="ru-RU">
            <a:solidFill>
              <a:srgbClr val="002060"/>
            </a:solidFill>
          </a:endParaRPr>
        </a:p>
      </dgm:t>
    </dgm:pt>
    <dgm:pt modelId="{C939303F-9D39-488C-B9A3-1960D7D036AC}" type="sibTrans" cxnId="{4F4AD980-62EC-4317-9AD2-45C1E4133901}">
      <dgm:prSet/>
      <dgm:spPr/>
      <dgm:t>
        <a:bodyPr/>
        <a:lstStyle/>
        <a:p>
          <a:endParaRPr lang="ru-RU">
            <a:solidFill>
              <a:srgbClr val="002060"/>
            </a:solidFill>
          </a:endParaRPr>
        </a:p>
      </dgm:t>
    </dgm:pt>
    <dgm:pt modelId="{448C379A-F622-424B-B1EC-2E6C886D3BDE}">
      <dgm:prSet phldrT="[Текст]"/>
      <dgm:spPr/>
      <dgm:t>
        <a:bodyPr/>
        <a:lstStyle/>
        <a:p>
          <a:r>
            <a:rPr lang="ru-RU" dirty="0" smtClean="0">
              <a:solidFill>
                <a:srgbClr val="002060"/>
              </a:solidFill>
            </a:rPr>
            <a:t>Нестыковки с бюджетным планированием</a:t>
          </a:r>
          <a:endParaRPr lang="ru-RU" dirty="0">
            <a:solidFill>
              <a:srgbClr val="002060"/>
            </a:solidFill>
          </a:endParaRPr>
        </a:p>
      </dgm:t>
    </dgm:pt>
    <dgm:pt modelId="{451F166B-B925-4F83-BFFC-201F4996065B}" type="parTrans" cxnId="{0299939F-B540-4E25-A801-4CC6E51C86F3}">
      <dgm:prSet/>
      <dgm:spPr/>
      <dgm:t>
        <a:bodyPr/>
        <a:lstStyle/>
        <a:p>
          <a:endParaRPr lang="ru-RU">
            <a:solidFill>
              <a:srgbClr val="002060"/>
            </a:solidFill>
          </a:endParaRPr>
        </a:p>
      </dgm:t>
    </dgm:pt>
    <dgm:pt modelId="{5FA7FF99-8B8E-48CD-B68C-B8D02BA2F146}" type="sibTrans" cxnId="{0299939F-B540-4E25-A801-4CC6E51C86F3}">
      <dgm:prSet/>
      <dgm:spPr/>
      <dgm:t>
        <a:bodyPr/>
        <a:lstStyle/>
        <a:p>
          <a:endParaRPr lang="ru-RU">
            <a:solidFill>
              <a:srgbClr val="002060"/>
            </a:solidFill>
          </a:endParaRPr>
        </a:p>
      </dgm:t>
    </dgm:pt>
    <dgm:pt modelId="{6EC01572-4BD2-448C-90C1-3B335052C467}">
      <dgm:prSet phldrT="[Текст]"/>
      <dgm:spPr/>
      <dgm:t>
        <a:bodyPr/>
        <a:lstStyle/>
        <a:p>
          <a:r>
            <a:rPr lang="ru-RU" dirty="0" smtClean="0">
              <a:solidFill>
                <a:srgbClr val="002060"/>
              </a:solidFill>
            </a:rPr>
            <a:t>Отсутствие разъяснений</a:t>
          </a:r>
          <a:endParaRPr lang="ru-RU" dirty="0">
            <a:solidFill>
              <a:srgbClr val="002060"/>
            </a:solidFill>
          </a:endParaRPr>
        </a:p>
      </dgm:t>
    </dgm:pt>
    <dgm:pt modelId="{0D281A8F-9D9D-405B-A15C-0FB61CC2421A}" type="parTrans" cxnId="{5EA433A4-463E-4DFE-8A37-BB55CE8DB83A}">
      <dgm:prSet/>
      <dgm:spPr/>
      <dgm:t>
        <a:bodyPr/>
        <a:lstStyle/>
        <a:p>
          <a:endParaRPr lang="ru-RU">
            <a:solidFill>
              <a:srgbClr val="002060"/>
            </a:solidFill>
          </a:endParaRPr>
        </a:p>
      </dgm:t>
    </dgm:pt>
    <dgm:pt modelId="{72B3BE64-77A5-4375-A94A-5A5291CBFE2C}" type="sibTrans" cxnId="{5EA433A4-463E-4DFE-8A37-BB55CE8DB83A}">
      <dgm:prSet/>
      <dgm:spPr/>
      <dgm:t>
        <a:bodyPr/>
        <a:lstStyle/>
        <a:p>
          <a:endParaRPr lang="ru-RU">
            <a:solidFill>
              <a:srgbClr val="002060"/>
            </a:solidFill>
          </a:endParaRPr>
        </a:p>
      </dgm:t>
    </dgm:pt>
    <dgm:pt modelId="{383EF75E-A78A-46A6-86A7-739CBBCA09F7}">
      <dgm:prSet phldrT="[Текст]"/>
      <dgm:spPr/>
      <dgm:t>
        <a:bodyPr/>
        <a:lstStyle/>
        <a:p>
          <a:r>
            <a:rPr lang="ru-RU" dirty="0" smtClean="0">
              <a:solidFill>
                <a:srgbClr val="002060"/>
              </a:solidFill>
            </a:rPr>
            <a:t>Рост количества НПА </a:t>
          </a:r>
          <a:endParaRPr lang="ru-RU" dirty="0">
            <a:solidFill>
              <a:srgbClr val="002060"/>
            </a:solidFill>
          </a:endParaRPr>
        </a:p>
      </dgm:t>
    </dgm:pt>
    <dgm:pt modelId="{FA460B4B-A116-484A-AC65-2832E99C698A}" type="parTrans" cxnId="{43AEBDF0-4E25-4AB6-88DA-69DFE06C8A88}">
      <dgm:prSet/>
      <dgm:spPr/>
      <dgm:t>
        <a:bodyPr/>
        <a:lstStyle/>
        <a:p>
          <a:endParaRPr lang="ru-RU">
            <a:solidFill>
              <a:srgbClr val="002060"/>
            </a:solidFill>
          </a:endParaRPr>
        </a:p>
      </dgm:t>
    </dgm:pt>
    <dgm:pt modelId="{4FB9053C-C16A-4B64-BA30-D4CAB1680EDE}" type="sibTrans" cxnId="{43AEBDF0-4E25-4AB6-88DA-69DFE06C8A88}">
      <dgm:prSet/>
      <dgm:spPr/>
      <dgm:t>
        <a:bodyPr/>
        <a:lstStyle/>
        <a:p>
          <a:endParaRPr lang="ru-RU">
            <a:solidFill>
              <a:srgbClr val="002060"/>
            </a:solidFill>
          </a:endParaRPr>
        </a:p>
      </dgm:t>
    </dgm:pt>
    <dgm:pt modelId="{727BCA49-1A33-4901-B661-C78DAD8398CC}">
      <dgm:prSet phldrT="[Текст]"/>
      <dgm:spPr/>
      <dgm:t>
        <a:bodyPr/>
        <a:lstStyle/>
        <a:p>
          <a:r>
            <a:rPr lang="ru-RU" dirty="0" smtClean="0">
              <a:solidFill>
                <a:srgbClr val="002060"/>
              </a:solidFill>
            </a:rPr>
            <a:t>Путаница в 94-ФЗ и 44-ФЗ</a:t>
          </a:r>
          <a:endParaRPr lang="ru-RU" dirty="0">
            <a:solidFill>
              <a:srgbClr val="002060"/>
            </a:solidFill>
          </a:endParaRPr>
        </a:p>
      </dgm:t>
    </dgm:pt>
    <dgm:pt modelId="{988323A3-DC28-4F7A-8AE0-0D228338E1D0}" type="parTrans" cxnId="{239E30BD-7F1F-4B85-9827-AB79DCAEBE0D}">
      <dgm:prSet/>
      <dgm:spPr/>
      <dgm:t>
        <a:bodyPr/>
        <a:lstStyle/>
        <a:p>
          <a:endParaRPr lang="ru-RU">
            <a:solidFill>
              <a:srgbClr val="002060"/>
            </a:solidFill>
          </a:endParaRPr>
        </a:p>
      </dgm:t>
    </dgm:pt>
    <dgm:pt modelId="{CB013793-6DBD-4AAC-B86A-2B1F8BAF69CB}" type="sibTrans" cxnId="{239E30BD-7F1F-4B85-9827-AB79DCAEBE0D}">
      <dgm:prSet/>
      <dgm:spPr/>
      <dgm:t>
        <a:bodyPr/>
        <a:lstStyle/>
        <a:p>
          <a:endParaRPr lang="ru-RU">
            <a:solidFill>
              <a:srgbClr val="002060"/>
            </a:solidFill>
          </a:endParaRPr>
        </a:p>
      </dgm:t>
    </dgm:pt>
    <dgm:pt modelId="{BF24CB0D-6034-4DC8-9A62-6FED47592F29}">
      <dgm:prSet phldrT="[Текст]"/>
      <dgm:spPr/>
      <dgm:t>
        <a:bodyPr/>
        <a:lstStyle/>
        <a:p>
          <a:r>
            <a:rPr lang="ru-RU" dirty="0" smtClean="0">
              <a:solidFill>
                <a:srgbClr val="002060"/>
              </a:solidFill>
            </a:rPr>
            <a:t>Увеличения объёма работы</a:t>
          </a:r>
          <a:endParaRPr lang="ru-RU" dirty="0">
            <a:solidFill>
              <a:srgbClr val="002060"/>
            </a:solidFill>
          </a:endParaRPr>
        </a:p>
      </dgm:t>
    </dgm:pt>
    <dgm:pt modelId="{4A5BB22C-7FF9-4FA5-8EC9-4609C6286004}" type="parTrans" cxnId="{7F8DD48B-1BAE-4F5D-BBCE-BEE35B799204}">
      <dgm:prSet/>
      <dgm:spPr/>
      <dgm:t>
        <a:bodyPr/>
        <a:lstStyle/>
        <a:p>
          <a:endParaRPr lang="ru-RU">
            <a:solidFill>
              <a:srgbClr val="002060"/>
            </a:solidFill>
          </a:endParaRPr>
        </a:p>
      </dgm:t>
    </dgm:pt>
    <dgm:pt modelId="{6ABE3801-5435-49E4-B1E9-F8182450ABD3}" type="sibTrans" cxnId="{7F8DD48B-1BAE-4F5D-BBCE-BEE35B799204}">
      <dgm:prSet/>
      <dgm:spPr/>
      <dgm:t>
        <a:bodyPr/>
        <a:lstStyle/>
        <a:p>
          <a:endParaRPr lang="ru-RU">
            <a:solidFill>
              <a:srgbClr val="002060"/>
            </a:solidFill>
          </a:endParaRPr>
        </a:p>
      </dgm:t>
    </dgm:pt>
    <dgm:pt modelId="{48620686-83CC-40D7-BBE2-09110A6C9452}">
      <dgm:prSet phldrT="[Текст]"/>
      <dgm:spPr/>
      <dgm:t>
        <a:bodyPr/>
        <a:lstStyle/>
        <a:p>
          <a:r>
            <a:rPr lang="ru-RU" dirty="0" smtClean="0">
              <a:solidFill>
                <a:srgbClr val="002060"/>
              </a:solidFill>
            </a:rPr>
            <a:t>Постоянные изменения</a:t>
          </a:r>
          <a:endParaRPr lang="ru-RU" dirty="0">
            <a:solidFill>
              <a:srgbClr val="002060"/>
            </a:solidFill>
          </a:endParaRPr>
        </a:p>
      </dgm:t>
    </dgm:pt>
    <dgm:pt modelId="{036FFCEF-E53B-4F55-8598-1CD5F2C318BB}" type="parTrans" cxnId="{E4D9D80E-036D-4297-9C41-A2975F261043}">
      <dgm:prSet/>
      <dgm:spPr/>
      <dgm:t>
        <a:bodyPr/>
        <a:lstStyle/>
        <a:p>
          <a:endParaRPr lang="ru-RU">
            <a:solidFill>
              <a:srgbClr val="002060"/>
            </a:solidFill>
          </a:endParaRPr>
        </a:p>
      </dgm:t>
    </dgm:pt>
    <dgm:pt modelId="{69296AED-F9D2-4599-A9BE-C228BACBB929}" type="sibTrans" cxnId="{E4D9D80E-036D-4297-9C41-A2975F261043}">
      <dgm:prSet/>
      <dgm:spPr/>
      <dgm:t>
        <a:bodyPr/>
        <a:lstStyle/>
        <a:p>
          <a:endParaRPr lang="ru-RU">
            <a:solidFill>
              <a:srgbClr val="002060"/>
            </a:solidFill>
          </a:endParaRPr>
        </a:p>
      </dgm:t>
    </dgm:pt>
    <dgm:pt modelId="{60AA4710-B76C-42B5-9134-54C9224EC6BC}" type="pres">
      <dgm:prSet presAssocID="{7B4BD684-D65E-4AE1-9E75-ED6AC62A5DB2}" presName="linear" presStyleCnt="0">
        <dgm:presLayoutVars>
          <dgm:dir/>
          <dgm:animLvl val="lvl"/>
          <dgm:resizeHandles val="exact"/>
        </dgm:presLayoutVars>
      </dgm:prSet>
      <dgm:spPr/>
      <dgm:t>
        <a:bodyPr/>
        <a:lstStyle/>
        <a:p>
          <a:endParaRPr lang="ru-RU"/>
        </a:p>
      </dgm:t>
    </dgm:pt>
    <dgm:pt modelId="{C104FEB3-2584-4E7D-9062-2D5FED2A2A98}" type="pres">
      <dgm:prSet presAssocID="{6E286280-B4F9-489E-89FE-37F01B0F465C}" presName="parentLin" presStyleCnt="0"/>
      <dgm:spPr/>
      <dgm:t>
        <a:bodyPr/>
        <a:lstStyle/>
        <a:p>
          <a:endParaRPr lang="ru-RU"/>
        </a:p>
      </dgm:t>
    </dgm:pt>
    <dgm:pt modelId="{65328FF2-8337-4025-AFB6-FA68B642D160}" type="pres">
      <dgm:prSet presAssocID="{6E286280-B4F9-489E-89FE-37F01B0F465C}" presName="parentLeftMargin" presStyleLbl="node1" presStyleIdx="0" presStyleCnt="7"/>
      <dgm:spPr/>
      <dgm:t>
        <a:bodyPr/>
        <a:lstStyle/>
        <a:p>
          <a:endParaRPr lang="ru-RU"/>
        </a:p>
      </dgm:t>
    </dgm:pt>
    <dgm:pt modelId="{1874209A-1B19-4D0C-9AB3-4202A9AC1DD1}" type="pres">
      <dgm:prSet presAssocID="{6E286280-B4F9-489E-89FE-37F01B0F465C}" presName="parentText" presStyleLbl="node1" presStyleIdx="0" presStyleCnt="7">
        <dgm:presLayoutVars>
          <dgm:chMax val="0"/>
          <dgm:bulletEnabled val="1"/>
        </dgm:presLayoutVars>
      </dgm:prSet>
      <dgm:spPr/>
      <dgm:t>
        <a:bodyPr/>
        <a:lstStyle/>
        <a:p>
          <a:endParaRPr lang="ru-RU"/>
        </a:p>
      </dgm:t>
    </dgm:pt>
    <dgm:pt modelId="{DB585BE6-85B4-47F9-AB6D-60E587780A72}" type="pres">
      <dgm:prSet presAssocID="{6E286280-B4F9-489E-89FE-37F01B0F465C}" presName="negativeSpace" presStyleCnt="0"/>
      <dgm:spPr/>
      <dgm:t>
        <a:bodyPr/>
        <a:lstStyle/>
        <a:p>
          <a:endParaRPr lang="ru-RU"/>
        </a:p>
      </dgm:t>
    </dgm:pt>
    <dgm:pt modelId="{B7C9A8C2-B681-418C-916B-B8A3990D9149}" type="pres">
      <dgm:prSet presAssocID="{6E286280-B4F9-489E-89FE-37F01B0F465C}" presName="childText" presStyleLbl="conFgAcc1" presStyleIdx="0" presStyleCnt="7">
        <dgm:presLayoutVars>
          <dgm:bulletEnabled val="1"/>
        </dgm:presLayoutVars>
      </dgm:prSet>
      <dgm:spPr/>
      <dgm:t>
        <a:bodyPr/>
        <a:lstStyle/>
        <a:p>
          <a:endParaRPr lang="ru-RU"/>
        </a:p>
      </dgm:t>
    </dgm:pt>
    <dgm:pt modelId="{245E0DEB-364D-4668-9F67-ED388E1583DD}" type="pres">
      <dgm:prSet presAssocID="{C939303F-9D39-488C-B9A3-1960D7D036AC}" presName="spaceBetweenRectangles" presStyleCnt="0"/>
      <dgm:spPr/>
      <dgm:t>
        <a:bodyPr/>
        <a:lstStyle/>
        <a:p>
          <a:endParaRPr lang="ru-RU"/>
        </a:p>
      </dgm:t>
    </dgm:pt>
    <dgm:pt modelId="{7A01689A-67DC-4011-9EB0-36EDC6C8411D}" type="pres">
      <dgm:prSet presAssocID="{BF24CB0D-6034-4DC8-9A62-6FED47592F29}" presName="parentLin" presStyleCnt="0"/>
      <dgm:spPr/>
      <dgm:t>
        <a:bodyPr/>
        <a:lstStyle/>
        <a:p>
          <a:endParaRPr lang="ru-RU"/>
        </a:p>
      </dgm:t>
    </dgm:pt>
    <dgm:pt modelId="{FF0B1426-6843-41E7-ACFF-95A8F57080ED}" type="pres">
      <dgm:prSet presAssocID="{BF24CB0D-6034-4DC8-9A62-6FED47592F29}" presName="parentLeftMargin" presStyleLbl="node1" presStyleIdx="0" presStyleCnt="7"/>
      <dgm:spPr/>
      <dgm:t>
        <a:bodyPr/>
        <a:lstStyle/>
        <a:p>
          <a:endParaRPr lang="ru-RU"/>
        </a:p>
      </dgm:t>
    </dgm:pt>
    <dgm:pt modelId="{B26C3DC5-93B9-4461-9C9E-6EF382404A4D}" type="pres">
      <dgm:prSet presAssocID="{BF24CB0D-6034-4DC8-9A62-6FED47592F29}" presName="parentText" presStyleLbl="node1" presStyleIdx="1" presStyleCnt="7">
        <dgm:presLayoutVars>
          <dgm:chMax val="0"/>
          <dgm:bulletEnabled val="1"/>
        </dgm:presLayoutVars>
      </dgm:prSet>
      <dgm:spPr/>
      <dgm:t>
        <a:bodyPr/>
        <a:lstStyle/>
        <a:p>
          <a:endParaRPr lang="ru-RU"/>
        </a:p>
      </dgm:t>
    </dgm:pt>
    <dgm:pt modelId="{FCFE5D52-85F0-4CF7-83A8-D62309AA0053}" type="pres">
      <dgm:prSet presAssocID="{BF24CB0D-6034-4DC8-9A62-6FED47592F29}" presName="negativeSpace" presStyleCnt="0"/>
      <dgm:spPr/>
      <dgm:t>
        <a:bodyPr/>
        <a:lstStyle/>
        <a:p>
          <a:endParaRPr lang="ru-RU"/>
        </a:p>
      </dgm:t>
    </dgm:pt>
    <dgm:pt modelId="{14BE0BA6-FB22-4AF7-8DD7-0B6A91B5A422}" type="pres">
      <dgm:prSet presAssocID="{BF24CB0D-6034-4DC8-9A62-6FED47592F29}" presName="childText" presStyleLbl="conFgAcc1" presStyleIdx="1" presStyleCnt="7">
        <dgm:presLayoutVars>
          <dgm:bulletEnabled val="1"/>
        </dgm:presLayoutVars>
      </dgm:prSet>
      <dgm:spPr/>
      <dgm:t>
        <a:bodyPr/>
        <a:lstStyle/>
        <a:p>
          <a:endParaRPr lang="ru-RU"/>
        </a:p>
      </dgm:t>
    </dgm:pt>
    <dgm:pt modelId="{4FD141A8-83F2-487A-96A3-CCFFD25DC458}" type="pres">
      <dgm:prSet presAssocID="{6ABE3801-5435-49E4-B1E9-F8182450ABD3}" presName="spaceBetweenRectangles" presStyleCnt="0"/>
      <dgm:spPr/>
      <dgm:t>
        <a:bodyPr/>
        <a:lstStyle/>
        <a:p>
          <a:endParaRPr lang="ru-RU"/>
        </a:p>
      </dgm:t>
    </dgm:pt>
    <dgm:pt modelId="{C2A052B0-AD43-47A9-892F-1A8D8B26C2AE}" type="pres">
      <dgm:prSet presAssocID="{383EF75E-A78A-46A6-86A7-739CBBCA09F7}" presName="parentLin" presStyleCnt="0"/>
      <dgm:spPr/>
      <dgm:t>
        <a:bodyPr/>
        <a:lstStyle/>
        <a:p>
          <a:endParaRPr lang="ru-RU"/>
        </a:p>
      </dgm:t>
    </dgm:pt>
    <dgm:pt modelId="{3302D0BF-90E2-4548-A89F-1641CB836FB8}" type="pres">
      <dgm:prSet presAssocID="{383EF75E-A78A-46A6-86A7-739CBBCA09F7}" presName="parentLeftMargin" presStyleLbl="node1" presStyleIdx="1" presStyleCnt="7"/>
      <dgm:spPr/>
      <dgm:t>
        <a:bodyPr/>
        <a:lstStyle/>
        <a:p>
          <a:endParaRPr lang="ru-RU"/>
        </a:p>
      </dgm:t>
    </dgm:pt>
    <dgm:pt modelId="{55D3167A-CCEC-4021-ADCB-511B42C97925}" type="pres">
      <dgm:prSet presAssocID="{383EF75E-A78A-46A6-86A7-739CBBCA09F7}" presName="parentText" presStyleLbl="node1" presStyleIdx="2" presStyleCnt="7">
        <dgm:presLayoutVars>
          <dgm:chMax val="0"/>
          <dgm:bulletEnabled val="1"/>
        </dgm:presLayoutVars>
      </dgm:prSet>
      <dgm:spPr/>
      <dgm:t>
        <a:bodyPr/>
        <a:lstStyle/>
        <a:p>
          <a:endParaRPr lang="ru-RU"/>
        </a:p>
      </dgm:t>
    </dgm:pt>
    <dgm:pt modelId="{BFCEB554-C425-4667-A5EF-F71E4F9B8D6C}" type="pres">
      <dgm:prSet presAssocID="{383EF75E-A78A-46A6-86A7-739CBBCA09F7}" presName="negativeSpace" presStyleCnt="0"/>
      <dgm:spPr/>
      <dgm:t>
        <a:bodyPr/>
        <a:lstStyle/>
        <a:p>
          <a:endParaRPr lang="ru-RU"/>
        </a:p>
      </dgm:t>
    </dgm:pt>
    <dgm:pt modelId="{5F65082B-C172-48BC-8CB5-6ACD1DACDD0B}" type="pres">
      <dgm:prSet presAssocID="{383EF75E-A78A-46A6-86A7-739CBBCA09F7}" presName="childText" presStyleLbl="conFgAcc1" presStyleIdx="2" presStyleCnt="7">
        <dgm:presLayoutVars>
          <dgm:bulletEnabled val="1"/>
        </dgm:presLayoutVars>
      </dgm:prSet>
      <dgm:spPr/>
      <dgm:t>
        <a:bodyPr/>
        <a:lstStyle/>
        <a:p>
          <a:endParaRPr lang="ru-RU"/>
        </a:p>
      </dgm:t>
    </dgm:pt>
    <dgm:pt modelId="{31582626-70B4-4ED2-8D54-8A2A65B869E5}" type="pres">
      <dgm:prSet presAssocID="{4FB9053C-C16A-4B64-BA30-D4CAB1680EDE}" presName="spaceBetweenRectangles" presStyleCnt="0"/>
      <dgm:spPr/>
      <dgm:t>
        <a:bodyPr/>
        <a:lstStyle/>
        <a:p>
          <a:endParaRPr lang="ru-RU"/>
        </a:p>
      </dgm:t>
    </dgm:pt>
    <dgm:pt modelId="{9C497F31-2292-473E-86CE-58F1819507EE}" type="pres">
      <dgm:prSet presAssocID="{48620686-83CC-40D7-BBE2-09110A6C9452}" presName="parentLin" presStyleCnt="0"/>
      <dgm:spPr/>
      <dgm:t>
        <a:bodyPr/>
        <a:lstStyle/>
        <a:p>
          <a:endParaRPr lang="ru-RU"/>
        </a:p>
      </dgm:t>
    </dgm:pt>
    <dgm:pt modelId="{3199AFEF-F2FD-4881-AAB5-12AF24912D88}" type="pres">
      <dgm:prSet presAssocID="{48620686-83CC-40D7-BBE2-09110A6C9452}" presName="parentLeftMargin" presStyleLbl="node1" presStyleIdx="2" presStyleCnt="7"/>
      <dgm:spPr/>
      <dgm:t>
        <a:bodyPr/>
        <a:lstStyle/>
        <a:p>
          <a:endParaRPr lang="ru-RU"/>
        </a:p>
      </dgm:t>
    </dgm:pt>
    <dgm:pt modelId="{7FBDCFEA-2D0E-41E7-B999-D043F8CF8423}" type="pres">
      <dgm:prSet presAssocID="{48620686-83CC-40D7-BBE2-09110A6C9452}" presName="parentText" presStyleLbl="node1" presStyleIdx="3" presStyleCnt="7">
        <dgm:presLayoutVars>
          <dgm:chMax val="0"/>
          <dgm:bulletEnabled val="1"/>
        </dgm:presLayoutVars>
      </dgm:prSet>
      <dgm:spPr/>
      <dgm:t>
        <a:bodyPr/>
        <a:lstStyle/>
        <a:p>
          <a:endParaRPr lang="ru-RU"/>
        </a:p>
      </dgm:t>
    </dgm:pt>
    <dgm:pt modelId="{E16C8BBC-90C1-41B9-BBBC-5B0181DE533D}" type="pres">
      <dgm:prSet presAssocID="{48620686-83CC-40D7-BBE2-09110A6C9452}" presName="negativeSpace" presStyleCnt="0"/>
      <dgm:spPr/>
      <dgm:t>
        <a:bodyPr/>
        <a:lstStyle/>
        <a:p>
          <a:endParaRPr lang="ru-RU"/>
        </a:p>
      </dgm:t>
    </dgm:pt>
    <dgm:pt modelId="{A9E1E2E8-13FF-47E0-8ABC-BCB2A611F45B}" type="pres">
      <dgm:prSet presAssocID="{48620686-83CC-40D7-BBE2-09110A6C9452}" presName="childText" presStyleLbl="conFgAcc1" presStyleIdx="3" presStyleCnt="7">
        <dgm:presLayoutVars>
          <dgm:bulletEnabled val="1"/>
        </dgm:presLayoutVars>
      </dgm:prSet>
      <dgm:spPr/>
      <dgm:t>
        <a:bodyPr/>
        <a:lstStyle/>
        <a:p>
          <a:endParaRPr lang="ru-RU"/>
        </a:p>
      </dgm:t>
    </dgm:pt>
    <dgm:pt modelId="{AAE027E6-881B-48C9-AFDE-9AEB5D15AFA2}" type="pres">
      <dgm:prSet presAssocID="{69296AED-F9D2-4599-A9BE-C228BACBB929}" presName="spaceBetweenRectangles" presStyleCnt="0"/>
      <dgm:spPr/>
      <dgm:t>
        <a:bodyPr/>
        <a:lstStyle/>
        <a:p>
          <a:endParaRPr lang="ru-RU"/>
        </a:p>
      </dgm:t>
    </dgm:pt>
    <dgm:pt modelId="{B434425B-54FA-4BB0-9131-2CB9814E79ED}" type="pres">
      <dgm:prSet presAssocID="{448C379A-F622-424B-B1EC-2E6C886D3BDE}" presName="parentLin" presStyleCnt="0"/>
      <dgm:spPr/>
      <dgm:t>
        <a:bodyPr/>
        <a:lstStyle/>
        <a:p>
          <a:endParaRPr lang="ru-RU"/>
        </a:p>
      </dgm:t>
    </dgm:pt>
    <dgm:pt modelId="{7C659458-6CCE-488A-A8B1-B4EE1B84B396}" type="pres">
      <dgm:prSet presAssocID="{448C379A-F622-424B-B1EC-2E6C886D3BDE}" presName="parentLeftMargin" presStyleLbl="node1" presStyleIdx="3" presStyleCnt="7"/>
      <dgm:spPr/>
      <dgm:t>
        <a:bodyPr/>
        <a:lstStyle/>
        <a:p>
          <a:endParaRPr lang="ru-RU"/>
        </a:p>
      </dgm:t>
    </dgm:pt>
    <dgm:pt modelId="{9F5F8FEC-1DAF-4A7B-8480-E2E8319B3A1C}" type="pres">
      <dgm:prSet presAssocID="{448C379A-F622-424B-B1EC-2E6C886D3BDE}" presName="parentText" presStyleLbl="node1" presStyleIdx="4" presStyleCnt="7">
        <dgm:presLayoutVars>
          <dgm:chMax val="0"/>
          <dgm:bulletEnabled val="1"/>
        </dgm:presLayoutVars>
      </dgm:prSet>
      <dgm:spPr/>
      <dgm:t>
        <a:bodyPr/>
        <a:lstStyle/>
        <a:p>
          <a:endParaRPr lang="ru-RU"/>
        </a:p>
      </dgm:t>
    </dgm:pt>
    <dgm:pt modelId="{93FE902B-CA02-409D-9BE7-A05BD3A8B39A}" type="pres">
      <dgm:prSet presAssocID="{448C379A-F622-424B-B1EC-2E6C886D3BDE}" presName="negativeSpace" presStyleCnt="0"/>
      <dgm:spPr/>
      <dgm:t>
        <a:bodyPr/>
        <a:lstStyle/>
        <a:p>
          <a:endParaRPr lang="ru-RU"/>
        </a:p>
      </dgm:t>
    </dgm:pt>
    <dgm:pt modelId="{D33FD217-8FBA-4A2F-8E60-27C3FD3CBEFC}" type="pres">
      <dgm:prSet presAssocID="{448C379A-F622-424B-B1EC-2E6C886D3BDE}" presName="childText" presStyleLbl="conFgAcc1" presStyleIdx="4" presStyleCnt="7">
        <dgm:presLayoutVars>
          <dgm:bulletEnabled val="1"/>
        </dgm:presLayoutVars>
      </dgm:prSet>
      <dgm:spPr/>
      <dgm:t>
        <a:bodyPr/>
        <a:lstStyle/>
        <a:p>
          <a:endParaRPr lang="ru-RU"/>
        </a:p>
      </dgm:t>
    </dgm:pt>
    <dgm:pt modelId="{D7313544-7D75-4CE6-9C5E-E9D46D2A2218}" type="pres">
      <dgm:prSet presAssocID="{5FA7FF99-8B8E-48CD-B68C-B8D02BA2F146}" presName="spaceBetweenRectangles" presStyleCnt="0"/>
      <dgm:spPr/>
      <dgm:t>
        <a:bodyPr/>
        <a:lstStyle/>
        <a:p>
          <a:endParaRPr lang="ru-RU"/>
        </a:p>
      </dgm:t>
    </dgm:pt>
    <dgm:pt modelId="{F5DD73A6-9081-4C02-B627-DFFEF4BFDFBF}" type="pres">
      <dgm:prSet presAssocID="{6EC01572-4BD2-448C-90C1-3B335052C467}" presName="parentLin" presStyleCnt="0"/>
      <dgm:spPr/>
      <dgm:t>
        <a:bodyPr/>
        <a:lstStyle/>
        <a:p>
          <a:endParaRPr lang="ru-RU"/>
        </a:p>
      </dgm:t>
    </dgm:pt>
    <dgm:pt modelId="{C489BF26-4A0E-47FD-9443-BE816F814BAF}" type="pres">
      <dgm:prSet presAssocID="{6EC01572-4BD2-448C-90C1-3B335052C467}" presName="parentLeftMargin" presStyleLbl="node1" presStyleIdx="4" presStyleCnt="7"/>
      <dgm:spPr/>
      <dgm:t>
        <a:bodyPr/>
        <a:lstStyle/>
        <a:p>
          <a:endParaRPr lang="ru-RU"/>
        </a:p>
      </dgm:t>
    </dgm:pt>
    <dgm:pt modelId="{79559BEB-E4BB-4EB1-91D2-BC52A6327249}" type="pres">
      <dgm:prSet presAssocID="{6EC01572-4BD2-448C-90C1-3B335052C467}" presName="parentText" presStyleLbl="node1" presStyleIdx="5" presStyleCnt="7">
        <dgm:presLayoutVars>
          <dgm:chMax val="0"/>
          <dgm:bulletEnabled val="1"/>
        </dgm:presLayoutVars>
      </dgm:prSet>
      <dgm:spPr/>
      <dgm:t>
        <a:bodyPr/>
        <a:lstStyle/>
        <a:p>
          <a:endParaRPr lang="ru-RU"/>
        </a:p>
      </dgm:t>
    </dgm:pt>
    <dgm:pt modelId="{084F6FEC-47E6-4FBB-A172-43DB61A8F324}" type="pres">
      <dgm:prSet presAssocID="{6EC01572-4BD2-448C-90C1-3B335052C467}" presName="negativeSpace" presStyleCnt="0"/>
      <dgm:spPr/>
      <dgm:t>
        <a:bodyPr/>
        <a:lstStyle/>
        <a:p>
          <a:endParaRPr lang="ru-RU"/>
        </a:p>
      </dgm:t>
    </dgm:pt>
    <dgm:pt modelId="{FF59B8AC-845D-4640-8236-87727C5E2B9E}" type="pres">
      <dgm:prSet presAssocID="{6EC01572-4BD2-448C-90C1-3B335052C467}" presName="childText" presStyleLbl="conFgAcc1" presStyleIdx="5" presStyleCnt="7">
        <dgm:presLayoutVars>
          <dgm:bulletEnabled val="1"/>
        </dgm:presLayoutVars>
      </dgm:prSet>
      <dgm:spPr/>
      <dgm:t>
        <a:bodyPr/>
        <a:lstStyle/>
        <a:p>
          <a:endParaRPr lang="ru-RU"/>
        </a:p>
      </dgm:t>
    </dgm:pt>
    <dgm:pt modelId="{D39C39CF-0E8D-40AE-83C6-5D62857B40D3}" type="pres">
      <dgm:prSet presAssocID="{72B3BE64-77A5-4375-A94A-5A5291CBFE2C}" presName="spaceBetweenRectangles" presStyleCnt="0"/>
      <dgm:spPr/>
      <dgm:t>
        <a:bodyPr/>
        <a:lstStyle/>
        <a:p>
          <a:endParaRPr lang="ru-RU"/>
        </a:p>
      </dgm:t>
    </dgm:pt>
    <dgm:pt modelId="{11601F0D-C9F5-4844-A0B6-DB697FAB80BD}" type="pres">
      <dgm:prSet presAssocID="{727BCA49-1A33-4901-B661-C78DAD8398CC}" presName="parentLin" presStyleCnt="0"/>
      <dgm:spPr/>
      <dgm:t>
        <a:bodyPr/>
        <a:lstStyle/>
        <a:p>
          <a:endParaRPr lang="ru-RU"/>
        </a:p>
      </dgm:t>
    </dgm:pt>
    <dgm:pt modelId="{E7DDB6EA-417B-445E-88CD-6E7FCE591F1F}" type="pres">
      <dgm:prSet presAssocID="{727BCA49-1A33-4901-B661-C78DAD8398CC}" presName="parentLeftMargin" presStyleLbl="node1" presStyleIdx="5" presStyleCnt="7"/>
      <dgm:spPr/>
      <dgm:t>
        <a:bodyPr/>
        <a:lstStyle/>
        <a:p>
          <a:endParaRPr lang="ru-RU"/>
        </a:p>
      </dgm:t>
    </dgm:pt>
    <dgm:pt modelId="{3F90ED1A-3C12-4E70-AB9F-8FA32B35D213}" type="pres">
      <dgm:prSet presAssocID="{727BCA49-1A33-4901-B661-C78DAD8398CC}" presName="parentText" presStyleLbl="node1" presStyleIdx="6" presStyleCnt="7">
        <dgm:presLayoutVars>
          <dgm:chMax val="0"/>
          <dgm:bulletEnabled val="1"/>
        </dgm:presLayoutVars>
      </dgm:prSet>
      <dgm:spPr/>
      <dgm:t>
        <a:bodyPr/>
        <a:lstStyle/>
        <a:p>
          <a:endParaRPr lang="ru-RU"/>
        </a:p>
      </dgm:t>
    </dgm:pt>
    <dgm:pt modelId="{FABD3B3F-517F-4B93-8DCB-8E1A0ADC7298}" type="pres">
      <dgm:prSet presAssocID="{727BCA49-1A33-4901-B661-C78DAD8398CC}" presName="negativeSpace" presStyleCnt="0"/>
      <dgm:spPr/>
      <dgm:t>
        <a:bodyPr/>
        <a:lstStyle/>
        <a:p>
          <a:endParaRPr lang="ru-RU"/>
        </a:p>
      </dgm:t>
    </dgm:pt>
    <dgm:pt modelId="{2FA69EB9-0E00-4599-88EA-F0A5BD93EBA5}" type="pres">
      <dgm:prSet presAssocID="{727BCA49-1A33-4901-B661-C78DAD8398CC}" presName="childText" presStyleLbl="conFgAcc1" presStyleIdx="6" presStyleCnt="7">
        <dgm:presLayoutVars>
          <dgm:bulletEnabled val="1"/>
        </dgm:presLayoutVars>
      </dgm:prSet>
      <dgm:spPr/>
      <dgm:t>
        <a:bodyPr/>
        <a:lstStyle/>
        <a:p>
          <a:endParaRPr lang="ru-RU"/>
        </a:p>
      </dgm:t>
    </dgm:pt>
  </dgm:ptLst>
  <dgm:cxnLst>
    <dgm:cxn modelId="{5EA433A4-463E-4DFE-8A37-BB55CE8DB83A}" srcId="{7B4BD684-D65E-4AE1-9E75-ED6AC62A5DB2}" destId="{6EC01572-4BD2-448C-90C1-3B335052C467}" srcOrd="5" destOrd="0" parTransId="{0D281A8F-9D9D-405B-A15C-0FB61CC2421A}" sibTransId="{72B3BE64-77A5-4375-A94A-5A5291CBFE2C}"/>
    <dgm:cxn modelId="{0299939F-B540-4E25-A801-4CC6E51C86F3}" srcId="{7B4BD684-D65E-4AE1-9E75-ED6AC62A5DB2}" destId="{448C379A-F622-424B-B1EC-2E6C886D3BDE}" srcOrd="4" destOrd="0" parTransId="{451F166B-B925-4F83-BFFC-201F4996065B}" sibTransId="{5FA7FF99-8B8E-48CD-B68C-B8D02BA2F146}"/>
    <dgm:cxn modelId="{2A8475BC-F39D-4BF9-8366-DDA3A38402CB}" type="presOf" srcId="{BF24CB0D-6034-4DC8-9A62-6FED47592F29}" destId="{B26C3DC5-93B9-4461-9C9E-6EF382404A4D}" srcOrd="1" destOrd="0" presId="urn:microsoft.com/office/officeart/2005/8/layout/list1"/>
    <dgm:cxn modelId="{485E4771-CCAB-4466-AD26-5F228DAF57E6}" type="presOf" srcId="{448C379A-F622-424B-B1EC-2E6C886D3BDE}" destId="{9F5F8FEC-1DAF-4A7B-8480-E2E8319B3A1C}" srcOrd="1" destOrd="0" presId="urn:microsoft.com/office/officeart/2005/8/layout/list1"/>
    <dgm:cxn modelId="{3D820CFC-0DD9-46B4-82C1-C99BA5147BF2}" type="presOf" srcId="{48620686-83CC-40D7-BBE2-09110A6C9452}" destId="{7FBDCFEA-2D0E-41E7-B999-D043F8CF8423}" srcOrd="1" destOrd="0" presId="urn:microsoft.com/office/officeart/2005/8/layout/list1"/>
    <dgm:cxn modelId="{E4D9D80E-036D-4297-9C41-A2975F261043}" srcId="{7B4BD684-D65E-4AE1-9E75-ED6AC62A5DB2}" destId="{48620686-83CC-40D7-BBE2-09110A6C9452}" srcOrd="3" destOrd="0" parTransId="{036FFCEF-E53B-4F55-8598-1CD5F2C318BB}" sibTransId="{69296AED-F9D2-4599-A9BE-C228BACBB929}"/>
    <dgm:cxn modelId="{6E49BC05-DC63-43D8-85EC-941C3B9F5F3C}" type="presOf" srcId="{383EF75E-A78A-46A6-86A7-739CBBCA09F7}" destId="{3302D0BF-90E2-4548-A89F-1641CB836FB8}" srcOrd="0" destOrd="0" presId="urn:microsoft.com/office/officeart/2005/8/layout/list1"/>
    <dgm:cxn modelId="{827B650D-68B4-4A52-BF7C-2B574B6FDC62}" type="presOf" srcId="{727BCA49-1A33-4901-B661-C78DAD8398CC}" destId="{3F90ED1A-3C12-4E70-AB9F-8FA32B35D213}" srcOrd="1" destOrd="0" presId="urn:microsoft.com/office/officeart/2005/8/layout/list1"/>
    <dgm:cxn modelId="{7F8DD48B-1BAE-4F5D-BBCE-BEE35B799204}" srcId="{7B4BD684-D65E-4AE1-9E75-ED6AC62A5DB2}" destId="{BF24CB0D-6034-4DC8-9A62-6FED47592F29}" srcOrd="1" destOrd="0" parTransId="{4A5BB22C-7FF9-4FA5-8EC9-4609C6286004}" sibTransId="{6ABE3801-5435-49E4-B1E9-F8182450ABD3}"/>
    <dgm:cxn modelId="{90991320-2194-4DE2-ACE1-758FE8C04B8D}" type="presOf" srcId="{BF24CB0D-6034-4DC8-9A62-6FED47592F29}" destId="{FF0B1426-6843-41E7-ACFF-95A8F57080ED}" srcOrd="0" destOrd="0" presId="urn:microsoft.com/office/officeart/2005/8/layout/list1"/>
    <dgm:cxn modelId="{398AF69D-E34F-4185-87C1-EF20448A48C8}" type="presOf" srcId="{6EC01572-4BD2-448C-90C1-3B335052C467}" destId="{C489BF26-4A0E-47FD-9443-BE816F814BAF}" srcOrd="0" destOrd="0" presId="urn:microsoft.com/office/officeart/2005/8/layout/list1"/>
    <dgm:cxn modelId="{3AE5796F-E63D-47A3-81A1-1C0545D2EC0A}" type="presOf" srcId="{6E286280-B4F9-489E-89FE-37F01B0F465C}" destId="{65328FF2-8337-4025-AFB6-FA68B642D160}" srcOrd="0" destOrd="0" presId="urn:microsoft.com/office/officeart/2005/8/layout/list1"/>
    <dgm:cxn modelId="{239E30BD-7F1F-4B85-9827-AB79DCAEBE0D}" srcId="{7B4BD684-D65E-4AE1-9E75-ED6AC62A5DB2}" destId="{727BCA49-1A33-4901-B661-C78DAD8398CC}" srcOrd="6" destOrd="0" parTransId="{988323A3-DC28-4F7A-8AE0-0D228338E1D0}" sibTransId="{CB013793-6DBD-4AAC-B86A-2B1F8BAF69CB}"/>
    <dgm:cxn modelId="{8D0C9466-A600-4EF7-A7E5-44FA6FE95ECE}" type="presOf" srcId="{48620686-83CC-40D7-BBE2-09110A6C9452}" destId="{3199AFEF-F2FD-4881-AAB5-12AF24912D88}" srcOrd="0" destOrd="0" presId="urn:microsoft.com/office/officeart/2005/8/layout/list1"/>
    <dgm:cxn modelId="{43AEBDF0-4E25-4AB6-88DA-69DFE06C8A88}" srcId="{7B4BD684-D65E-4AE1-9E75-ED6AC62A5DB2}" destId="{383EF75E-A78A-46A6-86A7-739CBBCA09F7}" srcOrd="2" destOrd="0" parTransId="{FA460B4B-A116-484A-AC65-2832E99C698A}" sibTransId="{4FB9053C-C16A-4B64-BA30-D4CAB1680EDE}"/>
    <dgm:cxn modelId="{2F796F24-EF75-4938-84AF-E0C3825A8078}" type="presOf" srcId="{448C379A-F622-424B-B1EC-2E6C886D3BDE}" destId="{7C659458-6CCE-488A-A8B1-B4EE1B84B396}" srcOrd="0" destOrd="0" presId="urn:microsoft.com/office/officeart/2005/8/layout/list1"/>
    <dgm:cxn modelId="{321C9459-90AE-4410-A3A5-FC6BC177045C}" type="presOf" srcId="{727BCA49-1A33-4901-B661-C78DAD8398CC}" destId="{E7DDB6EA-417B-445E-88CD-6E7FCE591F1F}" srcOrd="0" destOrd="0" presId="urn:microsoft.com/office/officeart/2005/8/layout/list1"/>
    <dgm:cxn modelId="{F5ABE67B-B0B9-4BF1-98F5-9F1A6DBBC78E}" type="presOf" srcId="{7B4BD684-D65E-4AE1-9E75-ED6AC62A5DB2}" destId="{60AA4710-B76C-42B5-9134-54C9224EC6BC}" srcOrd="0" destOrd="0" presId="urn:microsoft.com/office/officeart/2005/8/layout/list1"/>
    <dgm:cxn modelId="{C2D92404-8D48-44BF-B665-294C4CB1BBE2}" type="presOf" srcId="{6E286280-B4F9-489E-89FE-37F01B0F465C}" destId="{1874209A-1B19-4D0C-9AB3-4202A9AC1DD1}" srcOrd="1" destOrd="0" presId="urn:microsoft.com/office/officeart/2005/8/layout/list1"/>
    <dgm:cxn modelId="{4F4AD980-62EC-4317-9AD2-45C1E4133901}" srcId="{7B4BD684-D65E-4AE1-9E75-ED6AC62A5DB2}" destId="{6E286280-B4F9-489E-89FE-37F01B0F465C}" srcOrd="0" destOrd="0" parTransId="{008B814D-63B4-4EC0-9A33-FDC4442EDC2D}" sibTransId="{C939303F-9D39-488C-B9A3-1960D7D036AC}"/>
    <dgm:cxn modelId="{C078C29C-4264-4A14-B071-40E440131224}" type="presOf" srcId="{6EC01572-4BD2-448C-90C1-3B335052C467}" destId="{79559BEB-E4BB-4EB1-91D2-BC52A6327249}" srcOrd="1" destOrd="0" presId="urn:microsoft.com/office/officeart/2005/8/layout/list1"/>
    <dgm:cxn modelId="{2DE5353D-96BB-4FA2-BB2A-87E35DD245E7}" type="presOf" srcId="{383EF75E-A78A-46A6-86A7-739CBBCA09F7}" destId="{55D3167A-CCEC-4021-ADCB-511B42C97925}" srcOrd="1" destOrd="0" presId="urn:microsoft.com/office/officeart/2005/8/layout/list1"/>
    <dgm:cxn modelId="{371A4546-451A-4436-8268-F47D72368745}" type="presParOf" srcId="{60AA4710-B76C-42B5-9134-54C9224EC6BC}" destId="{C104FEB3-2584-4E7D-9062-2D5FED2A2A98}" srcOrd="0" destOrd="0" presId="urn:microsoft.com/office/officeart/2005/8/layout/list1"/>
    <dgm:cxn modelId="{C81AE8D5-7A7A-4C5B-850B-957D155F92A2}" type="presParOf" srcId="{C104FEB3-2584-4E7D-9062-2D5FED2A2A98}" destId="{65328FF2-8337-4025-AFB6-FA68B642D160}" srcOrd="0" destOrd="0" presId="urn:microsoft.com/office/officeart/2005/8/layout/list1"/>
    <dgm:cxn modelId="{C4A35041-3B4A-4408-92EA-B72E09D66F60}" type="presParOf" srcId="{C104FEB3-2584-4E7D-9062-2D5FED2A2A98}" destId="{1874209A-1B19-4D0C-9AB3-4202A9AC1DD1}" srcOrd="1" destOrd="0" presId="urn:microsoft.com/office/officeart/2005/8/layout/list1"/>
    <dgm:cxn modelId="{26F308C2-342E-4EFC-B289-492F970818ED}" type="presParOf" srcId="{60AA4710-B76C-42B5-9134-54C9224EC6BC}" destId="{DB585BE6-85B4-47F9-AB6D-60E587780A72}" srcOrd="1" destOrd="0" presId="urn:microsoft.com/office/officeart/2005/8/layout/list1"/>
    <dgm:cxn modelId="{8811B707-12C9-49E4-8E6A-2428908DF1BA}" type="presParOf" srcId="{60AA4710-B76C-42B5-9134-54C9224EC6BC}" destId="{B7C9A8C2-B681-418C-916B-B8A3990D9149}" srcOrd="2" destOrd="0" presId="urn:microsoft.com/office/officeart/2005/8/layout/list1"/>
    <dgm:cxn modelId="{4D0E3E3F-1CB9-488B-92EA-FD1FB621B0FC}" type="presParOf" srcId="{60AA4710-B76C-42B5-9134-54C9224EC6BC}" destId="{245E0DEB-364D-4668-9F67-ED388E1583DD}" srcOrd="3" destOrd="0" presId="urn:microsoft.com/office/officeart/2005/8/layout/list1"/>
    <dgm:cxn modelId="{4DBF74BE-2645-4D0A-A705-3F91BAD5342D}" type="presParOf" srcId="{60AA4710-B76C-42B5-9134-54C9224EC6BC}" destId="{7A01689A-67DC-4011-9EB0-36EDC6C8411D}" srcOrd="4" destOrd="0" presId="urn:microsoft.com/office/officeart/2005/8/layout/list1"/>
    <dgm:cxn modelId="{56A17A99-B055-4231-87C7-93CB811F51BB}" type="presParOf" srcId="{7A01689A-67DC-4011-9EB0-36EDC6C8411D}" destId="{FF0B1426-6843-41E7-ACFF-95A8F57080ED}" srcOrd="0" destOrd="0" presId="urn:microsoft.com/office/officeart/2005/8/layout/list1"/>
    <dgm:cxn modelId="{08C8AB4B-30A4-422D-8D53-A73158304F85}" type="presParOf" srcId="{7A01689A-67DC-4011-9EB0-36EDC6C8411D}" destId="{B26C3DC5-93B9-4461-9C9E-6EF382404A4D}" srcOrd="1" destOrd="0" presId="urn:microsoft.com/office/officeart/2005/8/layout/list1"/>
    <dgm:cxn modelId="{EECD9D66-6908-4F3A-8D3F-33180B5F9FD5}" type="presParOf" srcId="{60AA4710-B76C-42B5-9134-54C9224EC6BC}" destId="{FCFE5D52-85F0-4CF7-83A8-D62309AA0053}" srcOrd="5" destOrd="0" presId="urn:microsoft.com/office/officeart/2005/8/layout/list1"/>
    <dgm:cxn modelId="{7A7AAAB9-4E1C-4F92-8AA6-F63570C6C435}" type="presParOf" srcId="{60AA4710-B76C-42B5-9134-54C9224EC6BC}" destId="{14BE0BA6-FB22-4AF7-8DD7-0B6A91B5A422}" srcOrd="6" destOrd="0" presId="urn:microsoft.com/office/officeart/2005/8/layout/list1"/>
    <dgm:cxn modelId="{40FF193A-2C98-4E23-A0CB-3E3C2C59BE14}" type="presParOf" srcId="{60AA4710-B76C-42B5-9134-54C9224EC6BC}" destId="{4FD141A8-83F2-487A-96A3-CCFFD25DC458}" srcOrd="7" destOrd="0" presId="urn:microsoft.com/office/officeart/2005/8/layout/list1"/>
    <dgm:cxn modelId="{5180FF1A-FC85-4D5B-9084-ED2365CAC167}" type="presParOf" srcId="{60AA4710-B76C-42B5-9134-54C9224EC6BC}" destId="{C2A052B0-AD43-47A9-892F-1A8D8B26C2AE}" srcOrd="8" destOrd="0" presId="urn:microsoft.com/office/officeart/2005/8/layout/list1"/>
    <dgm:cxn modelId="{20EEBCE9-B599-47E0-9E8D-9EC87E35CC1F}" type="presParOf" srcId="{C2A052B0-AD43-47A9-892F-1A8D8B26C2AE}" destId="{3302D0BF-90E2-4548-A89F-1641CB836FB8}" srcOrd="0" destOrd="0" presId="urn:microsoft.com/office/officeart/2005/8/layout/list1"/>
    <dgm:cxn modelId="{05E70B38-B069-4014-8E10-B01E9EFC5D73}" type="presParOf" srcId="{C2A052B0-AD43-47A9-892F-1A8D8B26C2AE}" destId="{55D3167A-CCEC-4021-ADCB-511B42C97925}" srcOrd="1" destOrd="0" presId="urn:microsoft.com/office/officeart/2005/8/layout/list1"/>
    <dgm:cxn modelId="{13C82D64-A8EC-46C1-A86F-27C9A17E1C54}" type="presParOf" srcId="{60AA4710-B76C-42B5-9134-54C9224EC6BC}" destId="{BFCEB554-C425-4667-A5EF-F71E4F9B8D6C}" srcOrd="9" destOrd="0" presId="urn:microsoft.com/office/officeart/2005/8/layout/list1"/>
    <dgm:cxn modelId="{C22E1CAE-B4E7-4B84-B9DF-506894E613DA}" type="presParOf" srcId="{60AA4710-B76C-42B5-9134-54C9224EC6BC}" destId="{5F65082B-C172-48BC-8CB5-6ACD1DACDD0B}" srcOrd="10" destOrd="0" presId="urn:microsoft.com/office/officeart/2005/8/layout/list1"/>
    <dgm:cxn modelId="{81DDF506-8F9F-43E2-BFFC-811ED914530C}" type="presParOf" srcId="{60AA4710-B76C-42B5-9134-54C9224EC6BC}" destId="{31582626-70B4-4ED2-8D54-8A2A65B869E5}" srcOrd="11" destOrd="0" presId="urn:microsoft.com/office/officeart/2005/8/layout/list1"/>
    <dgm:cxn modelId="{20BF7BA5-6279-4A96-A9CD-D06F3C9E67BC}" type="presParOf" srcId="{60AA4710-B76C-42B5-9134-54C9224EC6BC}" destId="{9C497F31-2292-473E-86CE-58F1819507EE}" srcOrd="12" destOrd="0" presId="urn:microsoft.com/office/officeart/2005/8/layout/list1"/>
    <dgm:cxn modelId="{BEB7EF47-0F0A-4215-8276-E2266AD21C2E}" type="presParOf" srcId="{9C497F31-2292-473E-86CE-58F1819507EE}" destId="{3199AFEF-F2FD-4881-AAB5-12AF24912D88}" srcOrd="0" destOrd="0" presId="urn:microsoft.com/office/officeart/2005/8/layout/list1"/>
    <dgm:cxn modelId="{1204361D-A519-486E-A9EF-965541A9E752}" type="presParOf" srcId="{9C497F31-2292-473E-86CE-58F1819507EE}" destId="{7FBDCFEA-2D0E-41E7-B999-D043F8CF8423}" srcOrd="1" destOrd="0" presId="urn:microsoft.com/office/officeart/2005/8/layout/list1"/>
    <dgm:cxn modelId="{B0F559AE-00FD-4CA9-8D6F-DB51761E7B44}" type="presParOf" srcId="{60AA4710-B76C-42B5-9134-54C9224EC6BC}" destId="{E16C8BBC-90C1-41B9-BBBC-5B0181DE533D}" srcOrd="13" destOrd="0" presId="urn:microsoft.com/office/officeart/2005/8/layout/list1"/>
    <dgm:cxn modelId="{FA4DE64F-BB29-4FA9-8E50-575B99798421}" type="presParOf" srcId="{60AA4710-B76C-42B5-9134-54C9224EC6BC}" destId="{A9E1E2E8-13FF-47E0-8ABC-BCB2A611F45B}" srcOrd="14" destOrd="0" presId="urn:microsoft.com/office/officeart/2005/8/layout/list1"/>
    <dgm:cxn modelId="{369F7E6F-D65F-4EFD-A042-E2BF20CC8337}" type="presParOf" srcId="{60AA4710-B76C-42B5-9134-54C9224EC6BC}" destId="{AAE027E6-881B-48C9-AFDE-9AEB5D15AFA2}" srcOrd="15" destOrd="0" presId="urn:microsoft.com/office/officeart/2005/8/layout/list1"/>
    <dgm:cxn modelId="{D532858D-0DDC-4D3A-824F-536608A5A93B}" type="presParOf" srcId="{60AA4710-B76C-42B5-9134-54C9224EC6BC}" destId="{B434425B-54FA-4BB0-9131-2CB9814E79ED}" srcOrd="16" destOrd="0" presId="urn:microsoft.com/office/officeart/2005/8/layout/list1"/>
    <dgm:cxn modelId="{0C35EDF6-E5DE-4E5A-AB2D-43012F4B0ADE}" type="presParOf" srcId="{B434425B-54FA-4BB0-9131-2CB9814E79ED}" destId="{7C659458-6CCE-488A-A8B1-B4EE1B84B396}" srcOrd="0" destOrd="0" presId="urn:microsoft.com/office/officeart/2005/8/layout/list1"/>
    <dgm:cxn modelId="{D338F19B-E17D-43CD-9527-27794B17A4E4}" type="presParOf" srcId="{B434425B-54FA-4BB0-9131-2CB9814E79ED}" destId="{9F5F8FEC-1DAF-4A7B-8480-E2E8319B3A1C}" srcOrd="1" destOrd="0" presId="urn:microsoft.com/office/officeart/2005/8/layout/list1"/>
    <dgm:cxn modelId="{10724E8A-75AD-4CEB-A2F4-B012AF943CBB}" type="presParOf" srcId="{60AA4710-B76C-42B5-9134-54C9224EC6BC}" destId="{93FE902B-CA02-409D-9BE7-A05BD3A8B39A}" srcOrd="17" destOrd="0" presId="urn:microsoft.com/office/officeart/2005/8/layout/list1"/>
    <dgm:cxn modelId="{57D07D5F-2272-4F18-8D2E-2BB5DE2F87F7}" type="presParOf" srcId="{60AA4710-B76C-42B5-9134-54C9224EC6BC}" destId="{D33FD217-8FBA-4A2F-8E60-27C3FD3CBEFC}" srcOrd="18" destOrd="0" presId="urn:microsoft.com/office/officeart/2005/8/layout/list1"/>
    <dgm:cxn modelId="{CB2723D7-BE40-403B-B560-D1212140230B}" type="presParOf" srcId="{60AA4710-B76C-42B5-9134-54C9224EC6BC}" destId="{D7313544-7D75-4CE6-9C5E-E9D46D2A2218}" srcOrd="19" destOrd="0" presId="urn:microsoft.com/office/officeart/2005/8/layout/list1"/>
    <dgm:cxn modelId="{C74C3845-BDFC-4AAB-BF94-DBDC0E054C3B}" type="presParOf" srcId="{60AA4710-B76C-42B5-9134-54C9224EC6BC}" destId="{F5DD73A6-9081-4C02-B627-DFFEF4BFDFBF}" srcOrd="20" destOrd="0" presId="urn:microsoft.com/office/officeart/2005/8/layout/list1"/>
    <dgm:cxn modelId="{2AAA2487-5FE4-483F-827A-304C423B0FF5}" type="presParOf" srcId="{F5DD73A6-9081-4C02-B627-DFFEF4BFDFBF}" destId="{C489BF26-4A0E-47FD-9443-BE816F814BAF}" srcOrd="0" destOrd="0" presId="urn:microsoft.com/office/officeart/2005/8/layout/list1"/>
    <dgm:cxn modelId="{7CC37367-7947-4880-A728-4A82D44CD1AB}" type="presParOf" srcId="{F5DD73A6-9081-4C02-B627-DFFEF4BFDFBF}" destId="{79559BEB-E4BB-4EB1-91D2-BC52A6327249}" srcOrd="1" destOrd="0" presId="urn:microsoft.com/office/officeart/2005/8/layout/list1"/>
    <dgm:cxn modelId="{2A3A2C4A-9FDE-4D38-B0F6-8AC866DC1F65}" type="presParOf" srcId="{60AA4710-B76C-42B5-9134-54C9224EC6BC}" destId="{084F6FEC-47E6-4FBB-A172-43DB61A8F324}" srcOrd="21" destOrd="0" presId="urn:microsoft.com/office/officeart/2005/8/layout/list1"/>
    <dgm:cxn modelId="{2B8713D2-3A0B-4197-B1BB-8BF9C6031BF1}" type="presParOf" srcId="{60AA4710-B76C-42B5-9134-54C9224EC6BC}" destId="{FF59B8AC-845D-4640-8236-87727C5E2B9E}" srcOrd="22" destOrd="0" presId="urn:microsoft.com/office/officeart/2005/8/layout/list1"/>
    <dgm:cxn modelId="{9D0DEA43-05C9-4BFB-B92A-7F2483001050}" type="presParOf" srcId="{60AA4710-B76C-42B5-9134-54C9224EC6BC}" destId="{D39C39CF-0E8D-40AE-83C6-5D62857B40D3}" srcOrd="23" destOrd="0" presId="urn:microsoft.com/office/officeart/2005/8/layout/list1"/>
    <dgm:cxn modelId="{0FA52467-4FCB-449F-B7A6-A0062E651004}" type="presParOf" srcId="{60AA4710-B76C-42B5-9134-54C9224EC6BC}" destId="{11601F0D-C9F5-4844-A0B6-DB697FAB80BD}" srcOrd="24" destOrd="0" presId="urn:microsoft.com/office/officeart/2005/8/layout/list1"/>
    <dgm:cxn modelId="{47135AFC-B66F-4EC2-A294-A6C3510D778A}" type="presParOf" srcId="{11601F0D-C9F5-4844-A0B6-DB697FAB80BD}" destId="{E7DDB6EA-417B-445E-88CD-6E7FCE591F1F}" srcOrd="0" destOrd="0" presId="urn:microsoft.com/office/officeart/2005/8/layout/list1"/>
    <dgm:cxn modelId="{1A19280E-09CD-41AD-A831-945F701C6E77}" type="presParOf" srcId="{11601F0D-C9F5-4844-A0B6-DB697FAB80BD}" destId="{3F90ED1A-3C12-4E70-AB9F-8FA32B35D213}" srcOrd="1" destOrd="0" presId="urn:microsoft.com/office/officeart/2005/8/layout/list1"/>
    <dgm:cxn modelId="{BF22CD6C-8960-4DE9-98F7-FFD5F7FFD608}" type="presParOf" srcId="{60AA4710-B76C-42B5-9134-54C9224EC6BC}" destId="{FABD3B3F-517F-4B93-8DCB-8E1A0ADC7298}" srcOrd="25" destOrd="0" presId="urn:microsoft.com/office/officeart/2005/8/layout/list1"/>
    <dgm:cxn modelId="{57287968-A586-4EDD-B1EE-28CBADD8F194}" type="presParOf" srcId="{60AA4710-B76C-42B5-9134-54C9224EC6BC}" destId="{2FA69EB9-0E00-4599-88EA-F0A5BD93EBA5}" srcOrd="26" destOrd="0" presId="urn:microsoft.com/office/officeart/2005/8/layout/list1"/>
  </dgm:cxnLst>
  <dgm:bg/>
  <dgm:whole/>
</dgm:dataModel>
</file>

<file path=ppt/diagrams/data110.xml><?xml version="1.0" encoding="utf-8"?>
<dgm:dataModel xmlns:dgm="http://schemas.openxmlformats.org/drawingml/2006/diagram" xmlns:a="http://schemas.openxmlformats.org/drawingml/2006/main">
  <dgm:ptLst>
    <dgm:pt modelId="{08F2B432-91BA-4F68-9E10-56225A03C7E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8A840B0E-D7E8-4570-8907-3852903FB3A0}">
      <dgm:prSet phldrT="[Текст]"/>
      <dgm:spPr/>
      <dgm:t>
        <a:bodyPr/>
        <a:lstStyle/>
        <a:p>
          <a:pPr algn="ctr"/>
          <a:r>
            <a:rPr lang="ru-RU" dirty="0" smtClean="0"/>
            <a:t>Разъяснительные письма</a:t>
          </a:r>
          <a:endParaRPr lang="ru-RU" dirty="0"/>
        </a:p>
      </dgm:t>
    </dgm:pt>
    <dgm:pt modelId="{3B169C9D-2307-49A1-80C2-F9BD96747508}" type="parTrans" cxnId="{F9E41DCC-386B-4D32-8714-7A77B299E983}">
      <dgm:prSet/>
      <dgm:spPr/>
      <dgm:t>
        <a:bodyPr/>
        <a:lstStyle/>
        <a:p>
          <a:endParaRPr lang="ru-RU"/>
        </a:p>
      </dgm:t>
    </dgm:pt>
    <dgm:pt modelId="{28DAC229-3BB1-4F25-AAFB-C8624B7565A2}" type="sibTrans" cxnId="{F9E41DCC-386B-4D32-8714-7A77B299E983}">
      <dgm:prSet/>
      <dgm:spPr/>
      <dgm:t>
        <a:bodyPr/>
        <a:lstStyle/>
        <a:p>
          <a:endParaRPr lang="ru-RU"/>
        </a:p>
      </dgm:t>
    </dgm:pt>
    <dgm:pt modelId="{A8C0DD3C-6D59-4004-9C90-1F1484F15E93}">
      <dgm:prSet phldrT="[Текст]" custT="1"/>
      <dgm:spPr/>
      <dgm:t>
        <a:bodyPr/>
        <a:lstStyle/>
        <a:p>
          <a:pPr algn="just"/>
          <a:r>
            <a:rPr lang="ru-RU" sz="2800" b="1" dirty="0" smtClean="0">
              <a:latin typeface="Times New Roman" pitchFamily="18" charset="0"/>
              <a:cs typeface="Times New Roman" pitchFamily="18" charset="0"/>
            </a:rPr>
            <a:t>Письмо Минэкономразвития России от 03.08.2015 N Д28и-2286</a:t>
          </a:r>
          <a:endParaRPr lang="ru-RU" sz="2800" b="1" dirty="0">
            <a:latin typeface="Times New Roman" pitchFamily="18" charset="0"/>
            <a:cs typeface="Times New Roman" pitchFamily="18" charset="0"/>
          </a:endParaRPr>
        </a:p>
      </dgm:t>
    </dgm:pt>
    <dgm:pt modelId="{392E11EA-078F-4BBD-BF6F-DE5A231268C6}" type="parTrans" cxnId="{FA74DBC2-7D41-428A-8DDC-69708079953A}">
      <dgm:prSet/>
      <dgm:spPr/>
      <dgm:t>
        <a:bodyPr/>
        <a:lstStyle/>
        <a:p>
          <a:endParaRPr lang="ru-RU"/>
        </a:p>
      </dgm:t>
    </dgm:pt>
    <dgm:pt modelId="{877A8A00-1A46-4132-A403-A13D5A3A2282}" type="sibTrans" cxnId="{FA74DBC2-7D41-428A-8DDC-69708079953A}">
      <dgm:prSet/>
      <dgm:spPr/>
      <dgm:t>
        <a:bodyPr/>
        <a:lstStyle/>
        <a:p>
          <a:endParaRPr lang="ru-RU"/>
        </a:p>
      </dgm:t>
    </dgm:pt>
    <dgm:pt modelId="{47FD2804-EC75-4C4A-81BC-1C6DA65233FF}">
      <dgm:prSet phldrT="[Текст]" custT="1"/>
      <dgm:spPr/>
      <dgm:t>
        <a:bodyPr/>
        <a:lstStyle/>
        <a:p>
          <a:pPr algn="just"/>
          <a:r>
            <a:rPr lang="ru-RU" sz="2800" b="0" dirty="0" smtClean="0">
              <a:latin typeface="Times New Roman" pitchFamily="18" charset="0"/>
              <a:cs typeface="Times New Roman" pitchFamily="18" charset="0"/>
            </a:rPr>
            <a:t>Так как 44-ФЗ не содержит требования указать наименование страны происхождения товара в соответствии с классификатором стран мира, то отклонять заявку, если приведено наименование страны происхождения товара, которое не предусмотрено общероссийским классификатором стран мира, но является общепринятым и позволяет однозначно определить, какая страна имеется в виду</a:t>
          </a:r>
          <a:endParaRPr lang="ru-RU" sz="2800" b="0" dirty="0">
            <a:latin typeface="Times New Roman" pitchFamily="18" charset="0"/>
            <a:cs typeface="Times New Roman" pitchFamily="18" charset="0"/>
          </a:endParaRPr>
        </a:p>
      </dgm:t>
    </dgm:pt>
    <dgm:pt modelId="{F6B70620-1154-416B-9C13-88CE8F32FFC5}" type="parTrans" cxnId="{2755336B-6911-46F6-85AD-0A0B47211270}">
      <dgm:prSet/>
      <dgm:spPr/>
      <dgm:t>
        <a:bodyPr/>
        <a:lstStyle/>
        <a:p>
          <a:endParaRPr lang="ru-RU"/>
        </a:p>
      </dgm:t>
    </dgm:pt>
    <dgm:pt modelId="{E726C47C-D5F4-4D15-A824-BA028B36C01F}" type="sibTrans" cxnId="{2755336B-6911-46F6-85AD-0A0B47211270}">
      <dgm:prSet/>
      <dgm:spPr/>
      <dgm:t>
        <a:bodyPr/>
        <a:lstStyle/>
        <a:p>
          <a:endParaRPr lang="ru-RU"/>
        </a:p>
      </dgm:t>
    </dgm:pt>
    <dgm:pt modelId="{10740866-0B91-49AB-B827-09C94D1A9087}">
      <dgm:prSet phldrT="[Текст]" custT="1"/>
      <dgm:spPr/>
      <dgm:t>
        <a:bodyPr/>
        <a:lstStyle/>
        <a:p>
          <a:pPr algn="just"/>
          <a:endParaRPr lang="ru-RU" sz="2800" b="0" dirty="0">
            <a:latin typeface="Times New Roman" pitchFamily="18" charset="0"/>
            <a:cs typeface="Times New Roman" pitchFamily="18" charset="0"/>
          </a:endParaRPr>
        </a:p>
      </dgm:t>
    </dgm:pt>
    <dgm:pt modelId="{84ADB00C-B5DA-4AD0-A658-47A178410D96}" type="parTrans" cxnId="{8CBFF285-309B-4ADC-9B43-80AA4B92AA81}">
      <dgm:prSet/>
      <dgm:spPr/>
      <dgm:t>
        <a:bodyPr/>
        <a:lstStyle/>
        <a:p>
          <a:endParaRPr lang="ru-RU"/>
        </a:p>
      </dgm:t>
    </dgm:pt>
    <dgm:pt modelId="{49E06602-19F8-4DEF-8D4F-0FDBD7E3147B}" type="sibTrans" cxnId="{8CBFF285-309B-4ADC-9B43-80AA4B92AA81}">
      <dgm:prSet/>
      <dgm:spPr/>
      <dgm:t>
        <a:bodyPr/>
        <a:lstStyle/>
        <a:p>
          <a:endParaRPr lang="ru-RU"/>
        </a:p>
      </dgm:t>
    </dgm:pt>
    <dgm:pt modelId="{7AB12FBB-3AB6-45FA-A099-4868B65A6C33}" type="pres">
      <dgm:prSet presAssocID="{08F2B432-91BA-4F68-9E10-56225A03C7EA}" presName="linear" presStyleCnt="0">
        <dgm:presLayoutVars>
          <dgm:animLvl val="lvl"/>
          <dgm:resizeHandles val="exact"/>
        </dgm:presLayoutVars>
      </dgm:prSet>
      <dgm:spPr/>
      <dgm:t>
        <a:bodyPr/>
        <a:lstStyle/>
        <a:p>
          <a:endParaRPr lang="ru-RU"/>
        </a:p>
      </dgm:t>
    </dgm:pt>
    <dgm:pt modelId="{F175AD54-A813-443C-B03E-0227B3168F55}" type="pres">
      <dgm:prSet presAssocID="{8A840B0E-D7E8-4570-8907-3852903FB3A0}" presName="parentText" presStyleLbl="node1" presStyleIdx="0" presStyleCnt="1">
        <dgm:presLayoutVars>
          <dgm:chMax val="0"/>
          <dgm:bulletEnabled val="1"/>
        </dgm:presLayoutVars>
      </dgm:prSet>
      <dgm:spPr/>
      <dgm:t>
        <a:bodyPr/>
        <a:lstStyle/>
        <a:p>
          <a:endParaRPr lang="ru-RU"/>
        </a:p>
      </dgm:t>
    </dgm:pt>
    <dgm:pt modelId="{81B611C7-1B95-4132-A3EA-14E442D0C558}" type="pres">
      <dgm:prSet presAssocID="{8A840B0E-D7E8-4570-8907-3852903FB3A0}" presName="childText" presStyleLbl="revTx" presStyleIdx="0" presStyleCnt="1">
        <dgm:presLayoutVars>
          <dgm:bulletEnabled val="1"/>
        </dgm:presLayoutVars>
      </dgm:prSet>
      <dgm:spPr/>
      <dgm:t>
        <a:bodyPr/>
        <a:lstStyle/>
        <a:p>
          <a:endParaRPr lang="ru-RU"/>
        </a:p>
      </dgm:t>
    </dgm:pt>
  </dgm:ptLst>
  <dgm:cxnLst>
    <dgm:cxn modelId="{F9E41DCC-386B-4D32-8714-7A77B299E983}" srcId="{08F2B432-91BA-4F68-9E10-56225A03C7EA}" destId="{8A840B0E-D7E8-4570-8907-3852903FB3A0}" srcOrd="0" destOrd="0" parTransId="{3B169C9D-2307-49A1-80C2-F9BD96747508}" sibTransId="{28DAC229-3BB1-4F25-AAFB-C8624B7565A2}"/>
    <dgm:cxn modelId="{4E16F519-8209-4BA7-95AA-FC61BCC2E488}" type="presOf" srcId="{8A840B0E-D7E8-4570-8907-3852903FB3A0}" destId="{F175AD54-A813-443C-B03E-0227B3168F55}" srcOrd="0" destOrd="0" presId="urn:microsoft.com/office/officeart/2005/8/layout/vList2"/>
    <dgm:cxn modelId="{2755336B-6911-46F6-85AD-0A0B47211270}" srcId="{8A840B0E-D7E8-4570-8907-3852903FB3A0}" destId="{47FD2804-EC75-4C4A-81BC-1C6DA65233FF}" srcOrd="2" destOrd="0" parTransId="{F6B70620-1154-416B-9C13-88CE8F32FFC5}" sibTransId="{E726C47C-D5F4-4D15-A824-BA028B36C01F}"/>
    <dgm:cxn modelId="{8CBFF285-309B-4ADC-9B43-80AA4B92AA81}" srcId="{8A840B0E-D7E8-4570-8907-3852903FB3A0}" destId="{10740866-0B91-49AB-B827-09C94D1A9087}" srcOrd="1" destOrd="0" parTransId="{84ADB00C-B5DA-4AD0-A658-47A178410D96}" sibTransId="{49E06602-19F8-4DEF-8D4F-0FDBD7E3147B}"/>
    <dgm:cxn modelId="{426A22A7-F336-4296-8F03-3E509925FF1C}" type="presOf" srcId="{10740866-0B91-49AB-B827-09C94D1A9087}" destId="{81B611C7-1B95-4132-A3EA-14E442D0C558}" srcOrd="0" destOrd="1" presId="urn:microsoft.com/office/officeart/2005/8/layout/vList2"/>
    <dgm:cxn modelId="{81AE16AA-CCDE-45D6-BB86-61384A9C9188}" type="presOf" srcId="{A8C0DD3C-6D59-4004-9C90-1F1484F15E93}" destId="{81B611C7-1B95-4132-A3EA-14E442D0C558}" srcOrd="0" destOrd="0" presId="urn:microsoft.com/office/officeart/2005/8/layout/vList2"/>
    <dgm:cxn modelId="{556FF22F-FCAB-4F93-AF7E-56ECD6B74558}" type="presOf" srcId="{08F2B432-91BA-4F68-9E10-56225A03C7EA}" destId="{7AB12FBB-3AB6-45FA-A099-4868B65A6C33}" srcOrd="0" destOrd="0" presId="urn:microsoft.com/office/officeart/2005/8/layout/vList2"/>
    <dgm:cxn modelId="{FA74DBC2-7D41-428A-8DDC-69708079953A}" srcId="{8A840B0E-D7E8-4570-8907-3852903FB3A0}" destId="{A8C0DD3C-6D59-4004-9C90-1F1484F15E93}" srcOrd="0" destOrd="0" parTransId="{392E11EA-078F-4BBD-BF6F-DE5A231268C6}" sibTransId="{877A8A00-1A46-4132-A403-A13D5A3A2282}"/>
    <dgm:cxn modelId="{B3876277-A3EA-455A-8C4A-04C8C03F24D9}" type="presOf" srcId="{47FD2804-EC75-4C4A-81BC-1C6DA65233FF}" destId="{81B611C7-1B95-4132-A3EA-14E442D0C558}" srcOrd="0" destOrd="2" presId="urn:microsoft.com/office/officeart/2005/8/layout/vList2"/>
    <dgm:cxn modelId="{09DBFB16-9A2F-45D8-BE78-FB6D12320156}" type="presParOf" srcId="{7AB12FBB-3AB6-45FA-A099-4868B65A6C33}" destId="{F175AD54-A813-443C-B03E-0227B3168F55}" srcOrd="0" destOrd="0" presId="urn:microsoft.com/office/officeart/2005/8/layout/vList2"/>
    <dgm:cxn modelId="{35E405C8-AE0A-41C0-83CA-9EAE9EBD02F6}" type="presParOf" srcId="{7AB12FBB-3AB6-45FA-A099-4868B65A6C33}" destId="{81B611C7-1B95-4132-A3EA-14E442D0C558}" srcOrd="1" destOrd="0" presId="urn:microsoft.com/office/officeart/2005/8/layout/vList2"/>
  </dgm:cxnLst>
  <dgm:bg/>
  <dgm:whole/>
</dgm:dataModel>
</file>

<file path=ppt/diagrams/data111.xml><?xml version="1.0" encoding="utf-8"?>
<dgm:dataModel xmlns:dgm="http://schemas.openxmlformats.org/drawingml/2006/diagram" xmlns:a="http://schemas.openxmlformats.org/drawingml/2006/main">
  <dgm:ptLst>
    <dgm:pt modelId="{08F2B432-91BA-4F68-9E10-56225A03C7E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8A840B0E-D7E8-4570-8907-3852903FB3A0}">
      <dgm:prSet phldrT="[Текст]"/>
      <dgm:spPr/>
      <dgm:t>
        <a:bodyPr/>
        <a:lstStyle/>
        <a:p>
          <a:pPr algn="ctr"/>
          <a:r>
            <a:rPr lang="ru-RU" dirty="0" smtClean="0"/>
            <a:t>Разъяснительные письма</a:t>
          </a:r>
          <a:endParaRPr lang="ru-RU" dirty="0"/>
        </a:p>
      </dgm:t>
    </dgm:pt>
    <dgm:pt modelId="{3B169C9D-2307-49A1-80C2-F9BD96747508}" type="parTrans" cxnId="{F9E41DCC-386B-4D32-8714-7A77B299E983}">
      <dgm:prSet/>
      <dgm:spPr/>
      <dgm:t>
        <a:bodyPr/>
        <a:lstStyle/>
        <a:p>
          <a:endParaRPr lang="ru-RU"/>
        </a:p>
      </dgm:t>
    </dgm:pt>
    <dgm:pt modelId="{28DAC229-3BB1-4F25-AAFB-C8624B7565A2}" type="sibTrans" cxnId="{F9E41DCC-386B-4D32-8714-7A77B299E983}">
      <dgm:prSet/>
      <dgm:spPr/>
      <dgm:t>
        <a:bodyPr/>
        <a:lstStyle/>
        <a:p>
          <a:endParaRPr lang="ru-RU"/>
        </a:p>
      </dgm:t>
    </dgm:pt>
    <dgm:pt modelId="{A8C0DD3C-6D59-4004-9C90-1F1484F15E93}">
      <dgm:prSet phldrT="[Текст]" custT="1"/>
      <dgm:spPr/>
      <dgm:t>
        <a:bodyPr/>
        <a:lstStyle/>
        <a:p>
          <a:pPr algn="just"/>
          <a:r>
            <a:rPr lang="ru-RU" sz="2800" b="1" dirty="0" smtClean="0">
              <a:latin typeface="Times New Roman" pitchFamily="18" charset="0"/>
              <a:cs typeface="Times New Roman" pitchFamily="18" charset="0"/>
            </a:rPr>
            <a:t>Письмо Минэкономразвития России </a:t>
          </a:r>
          <a:r>
            <a:rPr lang="ru-RU" sz="2800" b="1" dirty="0" smtClean="0">
              <a:latin typeface="Times New Roman" pitchFamily="18" charset="0"/>
              <a:cs typeface="Times New Roman" pitchFamily="18" charset="0"/>
            </a:rPr>
            <a:t>от 27 октября 2015 г. N 02-02-04/61548</a:t>
          </a:r>
          <a:endParaRPr lang="ru-RU" sz="2800" b="1" dirty="0">
            <a:latin typeface="Times New Roman" pitchFamily="18" charset="0"/>
            <a:cs typeface="Times New Roman" pitchFamily="18" charset="0"/>
          </a:endParaRPr>
        </a:p>
      </dgm:t>
    </dgm:pt>
    <dgm:pt modelId="{392E11EA-078F-4BBD-BF6F-DE5A231268C6}" type="parTrans" cxnId="{FA74DBC2-7D41-428A-8DDC-69708079953A}">
      <dgm:prSet/>
      <dgm:spPr/>
      <dgm:t>
        <a:bodyPr/>
        <a:lstStyle/>
        <a:p>
          <a:endParaRPr lang="ru-RU"/>
        </a:p>
      </dgm:t>
    </dgm:pt>
    <dgm:pt modelId="{877A8A00-1A46-4132-A403-A13D5A3A2282}" type="sibTrans" cxnId="{FA74DBC2-7D41-428A-8DDC-69708079953A}">
      <dgm:prSet/>
      <dgm:spPr/>
      <dgm:t>
        <a:bodyPr/>
        <a:lstStyle/>
        <a:p>
          <a:endParaRPr lang="ru-RU"/>
        </a:p>
      </dgm:t>
    </dgm:pt>
    <dgm:pt modelId="{41BD46FE-BCBA-4F43-AD8D-EB7C6675CC8D}">
      <dgm:prSet phldrT="[Текст]" custT="1"/>
      <dgm:spPr/>
      <dgm:t>
        <a:bodyPr/>
        <a:lstStyle/>
        <a:p>
          <a:pPr algn="just"/>
          <a:r>
            <a:rPr lang="ru-RU" sz="2800" b="0" dirty="0" smtClean="0">
              <a:latin typeface="Times New Roman" pitchFamily="18" charset="0"/>
              <a:cs typeface="Times New Roman" pitchFamily="18" charset="0"/>
            </a:rPr>
            <a:t>Принятие решения о списании задолженности может осуществляться Комиссией по передаче (принятию) и списанию недвижимого и движимого имущества, материальных ценностей, бланков строгой отчетности, созданной у заказчика.</a:t>
          </a:r>
          <a:endParaRPr lang="ru-RU" sz="2800" b="0" dirty="0">
            <a:latin typeface="Times New Roman" pitchFamily="18" charset="0"/>
            <a:cs typeface="Times New Roman" pitchFamily="18" charset="0"/>
          </a:endParaRPr>
        </a:p>
      </dgm:t>
    </dgm:pt>
    <dgm:pt modelId="{B4CE7EB7-5816-4174-9262-452B25AE4A8D}" type="parTrans" cxnId="{D092C4CF-7262-40A4-A5D9-6BE9BBC40C31}">
      <dgm:prSet/>
      <dgm:spPr/>
      <dgm:t>
        <a:bodyPr/>
        <a:lstStyle/>
        <a:p>
          <a:endParaRPr lang="ru-RU"/>
        </a:p>
      </dgm:t>
    </dgm:pt>
    <dgm:pt modelId="{1AFC16F8-D699-4973-8DE7-770278803ECE}" type="sibTrans" cxnId="{D092C4CF-7262-40A4-A5D9-6BE9BBC40C31}">
      <dgm:prSet/>
      <dgm:spPr/>
      <dgm:t>
        <a:bodyPr/>
        <a:lstStyle/>
        <a:p>
          <a:endParaRPr lang="ru-RU"/>
        </a:p>
      </dgm:t>
    </dgm:pt>
    <dgm:pt modelId="{099EEABB-9813-49CA-9697-B29F87ADA9A3}">
      <dgm:prSet phldrT="[Текст]" custT="1"/>
      <dgm:spPr/>
      <dgm:t>
        <a:bodyPr/>
        <a:lstStyle/>
        <a:p>
          <a:pPr algn="just"/>
          <a:endParaRPr lang="ru-RU" sz="2800" b="1" dirty="0">
            <a:latin typeface="Times New Roman" pitchFamily="18" charset="0"/>
            <a:cs typeface="Times New Roman" pitchFamily="18" charset="0"/>
          </a:endParaRPr>
        </a:p>
      </dgm:t>
    </dgm:pt>
    <dgm:pt modelId="{EA38E5FF-DFCD-4EEB-9265-D09CE4777DA7}" type="parTrans" cxnId="{1B2DAB39-743B-4A4A-A4AD-ED8A9D94D335}">
      <dgm:prSet/>
      <dgm:spPr/>
      <dgm:t>
        <a:bodyPr/>
        <a:lstStyle/>
        <a:p>
          <a:endParaRPr lang="ru-RU"/>
        </a:p>
      </dgm:t>
    </dgm:pt>
    <dgm:pt modelId="{AD3E0EE8-E325-4E9F-8A3F-7B55757DFDAA}" type="sibTrans" cxnId="{1B2DAB39-743B-4A4A-A4AD-ED8A9D94D335}">
      <dgm:prSet/>
      <dgm:spPr/>
      <dgm:t>
        <a:bodyPr/>
        <a:lstStyle/>
        <a:p>
          <a:endParaRPr lang="ru-RU"/>
        </a:p>
      </dgm:t>
    </dgm:pt>
    <dgm:pt modelId="{7AB12FBB-3AB6-45FA-A099-4868B65A6C33}" type="pres">
      <dgm:prSet presAssocID="{08F2B432-91BA-4F68-9E10-56225A03C7EA}" presName="linear" presStyleCnt="0">
        <dgm:presLayoutVars>
          <dgm:animLvl val="lvl"/>
          <dgm:resizeHandles val="exact"/>
        </dgm:presLayoutVars>
      </dgm:prSet>
      <dgm:spPr/>
      <dgm:t>
        <a:bodyPr/>
        <a:lstStyle/>
        <a:p>
          <a:endParaRPr lang="ru-RU"/>
        </a:p>
      </dgm:t>
    </dgm:pt>
    <dgm:pt modelId="{F175AD54-A813-443C-B03E-0227B3168F55}" type="pres">
      <dgm:prSet presAssocID="{8A840B0E-D7E8-4570-8907-3852903FB3A0}" presName="parentText" presStyleLbl="node1" presStyleIdx="0" presStyleCnt="1">
        <dgm:presLayoutVars>
          <dgm:chMax val="0"/>
          <dgm:bulletEnabled val="1"/>
        </dgm:presLayoutVars>
      </dgm:prSet>
      <dgm:spPr/>
      <dgm:t>
        <a:bodyPr/>
        <a:lstStyle/>
        <a:p>
          <a:endParaRPr lang="ru-RU"/>
        </a:p>
      </dgm:t>
    </dgm:pt>
    <dgm:pt modelId="{81B611C7-1B95-4132-A3EA-14E442D0C558}" type="pres">
      <dgm:prSet presAssocID="{8A840B0E-D7E8-4570-8907-3852903FB3A0}" presName="childText" presStyleLbl="revTx" presStyleIdx="0" presStyleCnt="1">
        <dgm:presLayoutVars>
          <dgm:bulletEnabled val="1"/>
        </dgm:presLayoutVars>
      </dgm:prSet>
      <dgm:spPr/>
      <dgm:t>
        <a:bodyPr/>
        <a:lstStyle/>
        <a:p>
          <a:endParaRPr lang="ru-RU"/>
        </a:p>
      </dgm:t>
    </dgm:pt>
  </dgm:ptLst>
  <dgm:cxnLst>
    <dgm:cxn modelId="{1B2DAB39-743B-4A4A-A4AD-ED8A9D94D335}" srcId="{8A840B0E-D7E8-4570-8907-3852903FB3A0}" destId="{099EEABB-9813-49CA-9697-B29F87ADA9A3}" srcOrd="1" destOrd="0" parTransId="{EA38E5FF-DFCD-4EEB-9265-D09CE4777DA7}" sibTransId="{AD3E0EE8-E325-4E9F-8A3F-7B55757DFDAA}"/>
    <dgm:cxn modelId="{F9E41DCC-386B-4D32-8714-7A77B299E983}" srcId="{08F2B432-91BA-4F68-9E10-56225A03C7EA}" destId="{8A840B0E-D7E8-4570-8907-3852903FB3A0}" srcOrd="0" destOrd="0" parTransId="{3B169C9D-2307-49A1-80C2-F9BD96747508}" sibTransId="{28DAC229-3BB1-4F25-AAFB-C8624B7565A2}"/>
    <dgm:cxn modelId="{8B453BC0-43C4-4867-A847-433881646563}" type="presOf" srcId="{A8C0DD3C-6D59-4004-9C90-1F1484F15E93}" destId="{81B611C7-1B95-4132-A3EA-14E442D0C558}" srcOrd="0" destOrd="0" presId="urn:microsoft.com/office/officeart/2005/8/layout/vList2"/>
    <dgm:cxn modelId="{AB1BDDEF-2A1E-43C7-A3F0-8223A2CD14A1}" type="presOf" srcId="{08F2B432-91BA-4F68-9E10-56225A03C7EA}" destId="{7AB12FBB-3AB6-45FA-A099-4868B65A6C33}" srcOrd="0" destOrd="0" presId="urn:microsoft.com/office/officeart/2005/8/layout/vList2"/>
    <dgm:cxn modelId="{137E4B21-8DD1-479E-9469-8765E159D0D9}" type="presOf" srcId="{41BD46FE-BCBA-4F43-AD8D-EB7C6675CC8D}" destId="{81B611C7-1B95-4132-A3EA-14E442D0C558}" srcOrd="0" destOrd="2" presId="urn:microsoft.com/office/officeart/2005/8/layout/vList2"/>
    <dgm:cxn modelId="{D092C4CF-7262-40A4-A5D9-6BE9BBC40C31}" srcId="{8A840B0E-D7E8-4570-8907-3852903FB3A0}" destId="{41BD46FE-BCBA-4F43-AD8D-EB7C6675CC8D}" srcOrd="2" destOrd="0" parTransId="{B4CE7EB7-5816-4174-9262-452B25AE4A8D}" sibTransId="{1AFC16F8-D699-4973-8DE7-770278803ECE}"/>
    <dgm:cxn modelId="{FA74DBC2-7D41-428A-8DDC-69708079953A}" srcId="{8A840B0E-D7E8-4570-8907-3852903FB3A0}" destId="{A8C0DD3C-6D59-4004-9C90-1F1484F15E93}" srcOrd="0" destOrd="0" parTransId="{392E11EA-078F-4BBD-BF6F-DE5A231268C6}" sibTransId="{877A8A00-1A46-4132-A403-A13D5A3A2282}"/>
    <dgm:cxn modelId="{1ABEB0B9-EE45-477A-8A71-BDB22FBFDFBA}" type="presOf" srcId="{8A840B0E-D7E8-4570-8907-3852903FB3A0}" destId="{F175AD54-A813-443C-B03E-0227B3168F55}" srcOrd="0" destOrd="0" presId="urn:microsoft.com/office/officeart/2005/8/layout/vList2"/>
    <dgm:cxn modelId="{D79821B2-2D36-46A4-8389-87EA8754A07B}" type="presOf" srcId="{099EEABB-9813-49CA-9697-B29F87ADA9A3}" destId="{81B611C7-1B95-4132-A3EA-14E442D0C558}" srcOrd="0" destOrd="1" presId="urn:microsoft.com/office/officeart/2005/8/layout/vList2"/>
    <dgm:cxn modelId="{4F82BEEB-C33F-460F-91CD-B9535F2FC073}" type="presParOf" srcId="{7AB12FBB-3AB6-45FA-A099-4868B65A6C33}" destId="{F175AD54-A813-443C-B03E-0227B3168F55}" srcOrd="0" destOrd="0" presId="urn:microsoft.com/office/officeart/2005/8/layout/vList2"/>
    <dgm:cxn modelId="{790BE256-38D4-49BF-ADC5-F710CA33C6C9}" type="presParOf" srcId="{7AB12FBB-3AB6-45FA-A099-4868B65A6C33}" destId="{81B611C7-1B95-4132-A3EA-14E442D0C558}" srcOrd="1" destOrd="0" presId="urn:microsoft.com/office/officeart/2005/8/layout/vList2"/>
  </dgm:cxnLst>
  <dgm:bg/>
  <dgm:whole/>
</dgm:dataModel>
</file>

<file path=ppt/diagrams/data112.xml><?xml version="1.0" encoding="utf-8"?>
<dgm:dataModel xmlns:dgm="http://schemas.openxmlformats.org/drawingml/2006/diagram" xmlns:a="http://schemas.openxmlformats.org/drawingml/2006/main">
  <dgm:ptLst>
    <dgm:pt modelId="{08F2B432-91BA-4F68-9E10-56225A03C7E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8A840B0E-D7E8-4570-8907-3852903FB3A0}">
      <dgm:prSet phldrT="[Текст]"/>
      <dgm:spPr/>
      <dgm:t>
        <a:bodyPr/>
        <a:lstStyle/>
        <a:p>
          <a:pPr algn="ctr"/>
          <a:r>
            <a:rPr lang="ru-RU" dirty="0" smtClean="0"/>
            <a:t>Разъяснительные письма</a:t>
          </a:r>
          <a:endParaRPr lang="ru-RU" dirty="0"/>
        </a:p>
      </dgm:t>
    </dgm:pt>
    <dgm:pt modelId="{3B169C9D-2307-49A1-80C2-F9BD96747508}" type="parTrans" cxnId="{F9E41DCC-386B-4D32-8714-7A77B299E983}">
      <dgm:prSet/>
      <dgm:spPr/>
      <dgm:t>
        <a:bodyPr/>
        <a:lstStyle/>
        <a:p>
          <a:endParaRPr lang="ru-RU"/>
        </a:p>
      </dgm:t>
    </dgm:pt>
    <dgm:pt modelId="{28DAC229-3BB1-4F25-AAFB-C8624B7565A2}" type="sibTrans" cxnId="{F9E41DCC-386B-4D32-8714-7A77B299E983}">
      <dgm:prSet/>
      <dgm:spPr/>
      <dgm:t>
        <a:bodyPr/>
        <a:lstStyle/>
        <a:p>
          <a:endParaRPr lang="ru-RU"/>
        </a:p>
      </dgm:t>
    </dgm:pt>
    <dgm:pt modelId="{A8C0DD3C-6D59-4004-9C90-1F1484F15E93}">
      <dgm:prSet phldrT="[Текст]" custT="1"/>
      <dgm:spPr/>
      <dgm:t>
        <a:bodyPr/>
        <a:lstStyle/>
        <a:p>
          <a:pPr algn="just"/>
          <a:r>
            <a:rPr lang="ru-RU" sz="2500" b="1" dirty="0" smtClean="0">
              <a:latin typeface="Times New Roman" pitchFamily="18" charset="0"/>
              <a:cs typeface="Times New Roman" pitchFamily="18" charset="0"/>
            </a:rPr>
            <a:t>Письмо Минэкономразвития России </a:t>
          </a:r>
          <a:r>
            <a:rPr lang="ru-RU" sz="2500" b="1" dirty="0" smtClean="0">
              <a:latin typeface="Times New Roman" pitchFamily="18" charset="0"/>
              <a:cs typeface="Times New Roman" pitchFamily="18" charset="0"/>
            </a:rPr>
            <a:t>от 19.10.2015 № Д28и-3139</a:t>
          </a:r>
          <a:endParaRPr lang="ru-RU" sz="2500" b="1" dirty="0">
            <a:latin typeface="Times New Roman" pitchFamily="18" charset="0"/>
            <a:cs typeface="Times New Roman" pitchFamily="18" charset="0"/>
          </a:endParaRPr>
        </a:p>
      </dgm:t>
    </dgm:pt>
    <dgm:pt modelId="{392E11EA-078F-4BBD-BF6F-DE5A231268C6}" type="parTrans" cxnId="{FA74DBC2-7D41-428A-8DDC-69708079953A}">
      <dgm:prSet/>
      <dgm:spPr/>
      <dgm:t>
        <a:bodyPr/>
        <a:lstStyle/>
        <a:p>
          <a:endParaRPr lang="ru-RU"/>
        </a:p>
      </dgm:t>
    </dgm:pt>
    <dgm:pt modelId="{877A8A00-1A46-4132-A403-A13D5A3A2282}" type="sibTrans" cxnId="{FA74DBC2-7D41-428A-8DDC-69708079953A}">
      <dgm:prSet/>
      <dgm:spPr/>
      <dgm:t>
        <a:bodyPr/>
        <a:lstStyle/>
        <a:p>
          <a:endParaRPr lang="ru-RU"/>
        </a:p>
      </dgm:t>
    </dgm:pt>
    <dgm:pt modelId="{EAEA3DF3-BD04-4FFA-ADED-181AE2649E2D}">
      <dgm:prSet phldrT="[Текст]" custT="1"/>
      <dgm:spPr/>
      <dgm:t>
        <a:bodyPr/>
        <a:lstStyle/>
        <a:p>
          <a:pPr algn="just"/>
          <a:r>
            <a:rPr lang="ru-RU" sz="2500" b="0" dirty="0" smtClean="0">
              <a:latin typeface="Times New Roman" pitchFamily="18" charset="0"/>
              <a:cs typeface="Times New Roman" pitchFamily="18" charset="0"/>
            </a:rPr>
            <a:t>Расчет и обоснование НМЦК не отражаются в ряде контрактов, заключенных с единственным поставщиком. </a:t>
          </a:r>
          <a:endParaRPr lang="ru-RU" sz="2500" b="0" dirty="0">
            <a:latin typeface="Times New Roman" pitchFamily="18" charset="0"/>
            <a:cs typeface="Times New Roman" pitchFamily="18" charset="0"/>
          </a:endParaRPr>
        </a:p>
      </dgm:t>
    </dgm:pt>
    <dgm:pt modelId="{12F49695-D7F4-486A-910B-2CEE2B8E5545}" type="parTrans" cxnId="{D289D039-135B-4E79-822C-A594EC2103CB}">
      <dgm:prSet/>
      <dgm:spPr/>
      <dgm:t>
        <a:bodyPr/>
        <a:lstStyle/>
        <a:p>
          <a:endParaRPr lang="ru-RU"/>
        </a:p>
      </dgm:t>
    </dgm:pt>
    <dgm:pt modelId="{32E1DDA8-8F40-478A-8275-0A13BB6CAFF2}" type="sibTrans" cxnId="{D289D039-135B-4E79-822C-A594EC2103CB}">
      <dgm:prSet/>
      <dgm:spPr/>
      <dgm:t>
        <a:bodyPr/>
        <a:lstStyle/>
        <a:p>
          <a:endParaRPr lang="ru-RU"/>
        </a:p>
      </dgm:t>
    </dgm:pt>
    <dgm:pt modelId="{5D649352-4327-4397-921E-3649AF4716A2}">
      <dgm:prSet phldrT="[Текст]" custT="1"/>
      <dgm:spPr/>
      <dgm:t>
        <a:bodyPr/>
        <a:lstStyle/>
        <a:p>
          <a:pPr algn="just"/>
          <a:endParaRPr lang="ru-RU" sz="2500" b="1" dirty="0">
            <a:latin typeface="Times New Roman" pitchFamily="18" charset="0"/>
            <a:cs typeface="Times New Roman" pitchFamily="18" charset="0"/>
          </a:endParaRPr>
        </a:p>
      </dgm:t>
    </dgm:pt>
    <dgm:pt modelId="{29C1F84A-9350-4C79-9863-54DEF79F98C6}" type="parTrans" cxnId="{3600C1A2-62F5-4C13-A0C8-BDE4B22FCCF9}">
      <dgm:prSet/>
      <dgm:spPr/>
      <dgm:t>
        <a:bodyPr/>
        <a:lstStyle/>
        <a:p>
          <a:endParaRPr lang="ru-RU"/>
        </a:p>
      </dgm:t>
    </dgm:pt>
    <dgm:pt modelId="{B94A7C40-59CC-4D73-8DED-DD03641BF1F0}" type="sibTrans" cxnId="{3600C1A2-62F5-4C13-A0C8-BDE4B22FCCF9}">
      <dgm:prSet/>
      <dgm:spPr/>
      <dgm:t>
        <a:bodyPr/>
        <a:lstStyle/>
        <a:p>
          <a:endParaRPr lang="ru-RU"/>
        </a:p>
      </dgm:t>
    </dgm:pt>
    <dgm:pt modelId="{A5D0CA5F-244C-4A95-A5EC-0CDDE615C7D8}">
      <dgm:prSet phldrT="[Текст]" custT="1"/>
      <dgm:spPr/>
      <dgm:t>
        <a:bodyPr/>
        <a:lstStyle/>
        <a:p>
          <a:pPr algn="just"/>
          <a:r>
            <a:rPr lang="ru-RU" sz="2500" b="0" dirty="0" smtClean="0">
              <a:latin typeface="Times New Roman" pitchFamily="18" charset="0"/>
              <a:cs typeface="Times New Roman" pitchFamily="18" charset="0"/>
            </a:rPr>
            <a:t>С 01.01.2016 вступают в силу положения 44-ФЗ об обосновании закупок. В соответствии с ними, заказчикам необходимо будет обосновать НМЦК в плане-графике на 2017 и последующие годы.</a:t>
          </a:r>
          <a:endParaRPr lang="ru-RU" sz="2500" b="0" dirty="0">
            <a:latin typeface="Times New Roman" pitchFamily="18" charset="0"/>
            <a:cs typeface="Times New Roman" pitchFamily="18" charset="0"/>
          </a:endParaRPr>
        </a:p>
      </dgm:t>
    </dgm:pt>
    <dgm:pt modelId="{F0AB32B0-8B06-443D-965E-FFD91B5C3E09}" type="parTrans" cxnId="{0DB3F561-1C9F-4AD5-92C8-1FF8A2851C94}">
      <dgm:prSet/>
      <dgm:spPr/>
    </dgm:pt>
    <dgm:pt modelId="{6A9B727A-29F3-465E-88A8-91D154FD513A}" type="sibTrans" cxnId="{0DB3F561-1C9F-4AD5-92C8-1FF8A2851C94}">
      <dgm:prSet/>
      <dgm:spPr/>
    </dgm:pt>
    <dgm:pt modelId="{7AB12FBB-3AB6-45FA-A099-4868B65A6C33}" type="pres">
      <dgm:prSet presAssocID="{08F2B432-91BA-4F68-9E10-56225A03C7EA}" presName="linear" presStyleCnt="0">
        <dgm:presLayoutVars>
          <dgm:animLvl val="lvl"/>
          <dgm:resizeHandles val="exact"/>
        </dgm:presLayoutVars>
      </dgm:prSet>
      <dgm:spPr/>
      <dgm:t>
        <a:bodyPr/>
        <a:lstStyle/>
        <a:p>
          <a:endParaRPr lang="ru-RU"/>
        </a:p>
      </dgm:t>
    </dgm:pt>
    <dgm:pt modelId="{F175AD54-A813-443C-B03E-0227B3168F55}" type="pres">
      <dgm:prSet presAssocID="{8A840B0E-D7E8-4570-8907-3852903FB3A0}" presName="parentText" presStyleLbl="node1" presStyleIdx="0" presStyleCnt="1">
        <dgm:presLayoutVars>
          <dgm:chMax val="0"/>
          <dgm:bulletEnabled val="1"/>
        </dgm:presLayoutVars>
      </dgm:prSet>
      <dgm:spPr/>
      <dgm:t>
        <a:bodyPr/>
        <a:lstStyle/>
        <a:p>
          <a:endParaRPr lang="ru-RU"/>
        </a:p>
      </dgm:t>
    </dgm:pt>
    <dgm:pt modelId="{81B611C7-1B95-4132-A3EA-14E442D0C558}" type="pres">
      <dgm:prSet presAssocID="{8A840B0E-D7E8-4570-8907-3852903FB3A0}" presName="childText" presStyleLbl="revTx" presStyleIdx="0" presStyleCnt="1">
        <dgm:presLayoutVars>
          <dgm:bulletEnabled val="1"/>
        </dgm:presLayoutVars>
      </dgm:prSet>
      <dgm:spPr/>
      <dgm:t>
        <a:bodyPr/>
        <a:lstStyle/>
        <a:p>
          <a:endParaRPr lang="ru-RU"/>
        </a:p>
      </dgm:t>
    </dgm:pt>
  </dgm:ptLst>
  <dgm:cxnLst>
    <dgm:cxn modelId="{AE0C1888-E0F1-4E64-BAA7-5486CE69D23F}" type="presOf" srcId="{EAEA3DF3-BD04-4FFA-ADED-181AE2649E2D}" destId="{81B611C7-1B95-4132-A3EA-14E442D0C558}" srcOrd="0" destOrd="2" presId="urn:microsoft.com/office/officeart/2005/8/layout/vList2"/>
    <dgm:cxn modelId="{3B701B7D-3773-419A-A86E-E2453EB4A6EC}" type="presOf" srcId="{A8C0DD3C-6D59-4004-9C90-1F1484F15E93}" destId="{81B611C7-1B95-4132-A3EA-14E442D0C558}" srcOrd="0" destOrd="0" presId="urn:microsoft.com/office/officeart/2005/8/layout/vList2"/>
    <dgm:cxn modelId="{F9E41DCC-386B-4D32-8714-7A77B299E983}" srcId="{08F2B432-91BA-4F68-9E10-56225A03C7EA}" destId="{8A840B0E-D7E8-4570-8907-3852903FB3A0}" srcOrd="0" destOrd="0" parTransId="{3B169C9D-2307-49A1-80C2-F9BD96747508}" sibTransId="{28DAC229-3BB1-4F25-AAFB-C8624B7565A2}"/>
    <dgm:cxn modelId="{097AD23A-90EC-4D20-BE6F-DCE69C57704D}" type="presOf" srcId="{8A840B0E-D7E8-4570-8907-3852903FB3A0}" destId="{F175AD54-A813-443C-B03E-0227B3168F55}" srcOrd="0" destOrd="0" presId="urn:microsoft.com/office/officeart/2005/8/layout/vList2"/>
    <dgm:cxn modelId="{56E01EFB-552E-4416-847E-089EA7C8F4EA}" type="presOf" srcId="{5D649352-4327-4397-921E-3649AF4716A2}" destId="{81B611C7-1B95-4132-A3EA-14E442D0C558}" srcOrd="0" destOrd="1" presId="urn:microsoft.com/office/officeart/2005/8/layout/vList2"/>
    <dgm:cxn modelId="{0DB3F561-1C9F-4AD5-92C8-1FF8A2851C94}" srcId="{8A840B0E-D7E8-4570-8907-3852903FB3A0}" destId="{A5D0CA5F-244C-4A95-A5EC-0CDDE615C7D8}" srcOrd="3" destOrd="0" parTransId="{F0AB32B0-8B06-443D-965E-FFD91B5C3E09}" sibTransId="{6A9B727A-29F3-465E-88A8-91D154FD513A}"/>
    <dgm:cxn modelId="{2BB84FC8-265D-4E4C-990B-C2198AD7AECF}" type="presOf" srcId="{A5D0CA5F-244C-4A95-A5EC-0CDDE615C7D8}" destId="{81B611C7-1B95-4132-A3EA-14E442D0C558}" srcOrd="0" destOrd="3" presId="urn:microsoft.com/office/officeart/2005/8/layout/vList2"/>
    <dgm:cxn modelId="{3600C1A2-62F5-4C13-A0C8-BDE4B22FCCF9}" srcId="{8A840B0E-D7E8-4570-8907-3852903FB3A0}" destId="{5D649352-4327-4397-921E-3649AF4716A2}" srcOrd="1" destOrd="0" parTransId="{29C1F84A-9350-4C79-9863-54DEF79F98C6}" sibTransId="{B94A7C40-59CC-4D73-8DED-DD03641BF1F0}"/>
    <dgm:cxn modelId="{40EC208A-AF7D-4B22-876C-A5E060288281}" type="presOf" srcId="{08F2B432-91BA-4F68-9E10-56225A03C7EA}" destId="{7AB12FBB-3AB6-45FA-A099-4868B65A6C33}" srcOrd="0" destOrd="0" presId="urn:microsoft.com/office/officeart/2005/8/layout/vList2"/>
    <dgm:cxn modelId="{D289D039-135B-4E79-822C-A594EC2103CB}" srcId="{8A840B0E-D7E8-4570-8907-3852903FB3A0}" destId="{EAEA3DF3-BD04-4FFA-ADED-181AE2649E2D}" srcOrd="2" destOrd="0" parTransId="{12F49695-D7F4-486A-910B-2CEE2B8E5545}" sibTransId="{32E1DDA8-8F40-478A-8275-0A13BB6CAFF2}"/>
    <dgm:cxn modelId="{FA74DBC2-7D41-428A-8DDC-69708079953A}" srcId="{8A840B0E-D7E8-4570-8907-3852903FB3A0}" destId="{A8C0DD3C-6D59-4004-9C90-1F1484F15E93}" srcOrd="0" destOrd="0" parTransId="{392E11EA-078F-4BBD-BF6F-DE5A231268C6}" sibTransId="{877A8A00-1A46-4132-A403-A13D5A3A2282}"/>
    <dgm:cxn modelId="{EAB94724-674B-43B9-8860-FA853BF39811}" type="presParOf" srcId="{7AB12FBB-3AB6-45FA-A099-4868B65A6C33}" destId="{F175AD54-A813-443C-B03E-0227B3168F55}" srcOrd="0" destOrd="0" presId="urn:microsoft.com/office/officeart/2005/8/layout/vList2"/>
    <dgm:cxn modelId="{70F3C5B7-6798-4F95-9024-032F47ADAE2F}" type="presParOf" srcId="{7AB12FBB-3AB6-45FA-A099-4868B65A6C33}" destId="{81B611C7-1B95-4132-A3EA-14E442D0C558}" srcOrd="1" destOrd="0" presId="urn:microsoft.com/office/officeart/2005/8/layout/vList2"/>
  </dgm:cxnLst>
  <dgm:bg/>
  <dgm:whole/>
</dgm:dataModel>
</file>

<file path=ppt/diagrams/data113.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ru-RU"/>
        </a:p>
      </dgm:t>
    </dgm:pt>
    <dgm:pt modelId="{796E16D4-7C8F-423B-98E0-905BEC2F355E}">
      <dgm:prSet phldrT="[Текст]"/>
      <dgm:spPr/>
      <dgm:t>
        <a:bodyPr/>
        <a:lstStyle/>
        <a:p>
          <a:r>
            <a:rPr lang="ru-RU" dirty="0" smtClean="0"/>
            <a:t>СУДЕБНАЯ ПРАКТИКА</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Решение АС Томской области от 07.09.2015 по делу N А67-1211/2015</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dirty="0" smtClean="0"/>
            <a:t>Размер убытков при уклонении победителя от заключения контракта</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07FFC15A-E3FC-4664-873C-163E55905BAD}" type="presOf" srcId="{796E16D4-7C8F-423B-98E0-905BEC2F355E}" destId="{C97D7BCE-342D-4DB4-8D0D-CEA86C5F8018}" srcOrd="1"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FD0D8C6F-12CB-4A0F-88F9-413EDF0CE1D2}" type="presOf" srcId="{7BD8F730-9830-441C-B40C-AD2ADAB26D59}" destId="{D5FE93BB-D604-40F7-8AAE-1EF01B5935BA}" srcOrd="1" destOrd="0" presId="urn:microsoft.com/office/officeart/2005/8/layout/vProcess5"/>
    <dgm:cxn modelId="{07F33B8F-1469-4872-8277-B51837D9C5AD}" type="presOf" srcId="{CB9976D9-DC6B-4D34-A789-8AE09254E64B}" destId="{5B7D1894-C074-4483-9C22-5548571822D6}" srcOrd="0" destOrd="0" presId="urn:microsoft.com/office/officeart/2005/8/layout/vProcess5"/>
    <dgm:cxn modelId="{D334C5F3-5412-4172-9C66-2A50E01EA0CD}" type="presOf" srcId="{0A42FC7B-1822-486E-B0FE-9F5F4B80BE86}" destId="{337F52AB-5577-42BE-A777-22CEAB555043}" srcOrd="0"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D440FC27-F027-4C40-8FF8-8A79CFA79CB2}" type="presOf" srcId="{6DBA2C3A-998E-435B-A181-818325884C0F}" destId="{31F15AE1-299D-4B3C-A821-307F3ADFA85F}" srcOrd="0"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C983E77B-58C3-44DE-B163-EC4126B6DF7E}" type="presOf" srcId="{49383D91-21AB-408A-8FAF-47D17E5A74B1}" destId="{83A046E4-B2CE-4543-A1B0-313F3513C2FF}" srcOrd="1" destOrd="0" presId="urn:microsoft.com/office/officeart/2005/8/layout/vProcess5"/>
    <dgm:cxn modelId="{9791B013-1B39-4123-9B97-9BE1A11C15F4}" type="presOf" srcId="{49383D91-21AB-408A-8FAF-47D17E5A74B1}" destId="{DDA63619-2DBA-4123-8E50-68B61A462439}" srcOrd="0" destOrd="0" presId="urn:microsoft.com/office/officeart/2005/8/layout/vProcess5"/>
    <dgm:cxn modelId="{DF6DBC89-CE57-4C41-AC1E-0CEBD5BE956F}" type="presOf" srcId="{7BD8F730-9830-441C-B40C-AD2ADAB26D59}" destId="{29BABA65-202D-4F7A-A0E1-CED29951CCDC}" srcOrd="0" destOrd="0" presId="urn:microsoft.com/office/officeart/2005/8/layout/vProcess5"/>
    <dgm:cxn modelId="{C7FB78C3-FB5C-4450-9DB3-93EF949FBBFB}" type="presOf" srcId="{796E16D4-7C8F-423B-98E0-905BEC2F355E}" destId="{8ABED475-C43C-4A3C-BE11-3552BBFA5817}" srcOrd="0" destOrd="0" presId="urn:microsoft.com/office/officeart/2005/8/layout/vProcess5"/>
    <dgm:cxn modelId="{69200831-384B-417E-B2AC-E7DFC5E87F52}" type="presParOf" srcId="{31F15AE1-299D-4B3C-A821-307F3ADFA85F}" destId="{AA3387A2-DA21-42CE-8D3D-E716B3F86664}" srcOrd="0" destOrd="0" presId="urn:microsoft.com/office/officeart/2005/8/layout/vProcess5"/>
    <dgm:cxn modelId="{AACFA47C-B161-466F-9DB4-C87924E92DCF}" type="presParOf" srcId="{31F15AE1-299D-4B3C-A821-307F3ADFA85F}" destId="{8ABED475-C43C-4A3C-BE11-3552BBFA5817}" srcOrd="1" destOrd="0" presId="urn:microsoft.com/office/officeart/2005/8/layout/vProcess5"/>
    <dgm:cxn modelId="{DF9E5FB3-057C-4A7D-B4DB-A4D28A99721D}" type="presParOf" srcId="{31F15AE1-299D-4B3C-A821-307F3ADFA85F}" destId="{DDA63619-2DBA-4123-8E50-68B61A462439}" srcOrd="2" destOrd="0" presId="urn:microsoft.com/office/officeart/2005/8/layout/vProcess5"/>
    <dgm:cxn modelId="{35A14123-251C-4221-B443-B95DC5AB6E31}" type="presParOf" srcId="{31F15AE1-299D-4B3C-A821-307F3ADFA85F}" destId="{29BABA65-202D-4F7A-A0E1-CED29951CCDC}" srcOrd="3" destOrd="0" presId="urn:microsoft.com/office/officeart/2005/8/layout/vProcess5"/>
    <dgm:cxn modelId="{3703B0E3-9604-47A8-AB0B-4A093DB1533E}" type="presParOf" srcId="{31F15AE1-299D-4B3C-A821-307F3ADFA85F}" destId="{337F52AB-5577-42BE-A777-22CEAB555043}" srcOrd="4" destOrd="0" presId="urn:microsoft.com/office/officeart/2005/8/layout/vProcess5"/>
    <dgm:cxn modelId="{0F2B77C1-BA64-41AC-BD84-043EA808C720}" type="presParOf" srcId="{31F15AE1-299D-4B3C-A821-307F3ADFA85F}" destId="{5B7D1894-C074-4483-9C22-5548571822D6}" srcOrd="5" destOrd="0" presId="urn:microsoft.com/office/officeart/2005/8/layout/vProcess5"/>
    <dgm:cxn modelId="{C6D2B87B-AA8B-4ED6-8544-083A6F46D1D6}" type="presParOf" srcId="{31F15AE1-299D-4B3C-A821-307F3ADFA85F}" destId="{C97D7BCE-342D-4DB4-8D0D-CEA86C5F8018}" srcOrd="6" destOrd="0" presId="urn:microsoft.com/office/officeart/2005/8/layout/vProcess5"/>
    <dgm:cxn modelId="{44E679CD-1456-48F4-8DC2-8D06A7D91AC2}" type="presParOf" srcId="{31F15AE1-299D-4B3C-A821-307F3ADFA85F}" destId="{83A046E4-B2CE-4543-A1B0-313F3513C2FF}" srcOrd="7" destOrd="0" presId="urn:microsoft.com/office/officeart/2005/8/layout/vProcess5"/>
    <dgm:cxn modelId="{42287097-9442-491D-8D85-A3E91B4A9C12}" type="presParOf" srcId="{31F15AE1-299D-4B3C-A821-307F3ADFA85F}" destId="{D5FE93BB-D604-40F7-8AAE-1EF01B5935BA}" srcOrd="8" destOrd="0" presId="urn:microsoft.com/office/officeart/2005/8/layout/vProcess5"/>
  </dgm:cxnLst>
  <dgm:bg/>
  <dgm:whole/>
</dgm:dataModel>
</file>

<file path=ppt/diagrams/data114.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ru-RU"/>
        </a:p>
      </dgm:t>
    </dgm:pt>
    <dgm:pt modelId="{796E16D4-7C8F-423B-98E0-905BEC2F355E}">
      <dgm:prSet phldrT="[Текст]"/>
      <dgm:spPr/>
      <dgm:t>
        <a:bodyPr/>
        <a:lstStyle/>
        <a:p>
          <a:r>
            <a:rPr lang="ru-RU" dirty="0" smtClean="0"/>
            <a:t>СУДЕБНАЯ ПРАКТИКА</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Решение АС Ставропольского края от 08.10.2015 по делу N А63-6369/2015</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dirty="0" smtClean="0"/>
            <a:t>Если заявка участника открытого конкурса не была прошита и пронумерована отдельно от иных поданных документов, то  отклонение такой заявки правомерно</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ECD691A8-9BF5-4A3F-8B7A-523B24AFA597}" type="presOf" srcId="{796E16D4-7C8F-423B-98E0-905BEC2F355E}" destId="{C97D7BCE-342D-4DB4-8D0D-CEA86C5F8018}" srcOrd="1" destOrd="0" presId="urn:microsoft.com/office/officeart/2005/8/layout/vProcess5"/>
    <dgm:cxn modelId="{AFD677A9-3A54-490C-95DE-53B595D423CF}" type="presOf" srcId="{796E16D4-7C8F-423B-98E0-905BEC2F355E}" destId="{8ABED475-C43C-4A3C-BE11-3552BBFA5817}" srcOrd="0"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1E28429C-B7EA-439F-9FB1-97581A78D4DF}" type="presOf" srcId="{49383D91-21AB-408A-8FAF-47D17E5A74B1}" destId="{83A046E4-B2CE-4543-A1B0-313F3513C2FF}" srcOrd="1" destOrd="0" presId="urn:microsoft.com/office/officeart/2005/8/layout/vProcess5"/>
    <dgm:cxn modelId="{6308BA55-A6FB-45C8-9C70-20856A6D3C10}" type="presOf" srcId="{7BD8F730-9830-441C-B40C-AD2ADAB26D59}" destId="{D5FE93BB-D604-40F7-8AAE-1EF01B5935BA}" srcOrd="1" destOrd="0" presId="urn:microsoft.com/office/officeart/2005/8/layout/vProcess5"/>
    <dgm:cxn modelId="{492B58D7-91B4-476B-BBE8-1F0BFC3B6979}" type="presOf" srcId="{CB9976D9-DC6B-4D34-A789-8AE09254E64B}" destId="{5B7D1894-C074-4483-9C22-5548571822D6}" srcOrd="0"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0BC3A318-ABE6-47AC-A32D-FC0B48CF3B89}" type="presOf" srcId="{6DBA2C3A-998E-435B-A181-818325884C0F}" destId="{31F15AE1-299D-4B3C-A821-307F3ADFA85F}" srcOrd="0" destOrd="0" presId="urn:microsoft.com/office/officeart/2005/8/layout/vProcess5"/>
    <dgm:cxn modelId="{5E6B1343-1220-46A0-BEA3-F4ED81848FB0}" type="presOf" srcId="{0A42FC7B-1822-486E-B0FE-9F5F4B80BE86}" destId="{337F52AB-5577-42BE-A777-22CEAB555043}" srcOrd="0" destOrd="0" presId="urn:microsoft.com/office/officeart/2005/8/layout/vProcess5"/>
    <dgm:cxn modelId="{0420CD6C-7178-40C7-AF1F-FFF5D595FECB}" type="presOf" srcId="{7BD8F730-9830-441C-B40C-AD2ADAB26D59}" destId="{29BABA65-202D-4F7A-A0E1-CED29951CCDC}" srcOrd="0"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9FCA8C15-033B-45A9-AE63-D0D9A901104C}" type="presOf" srcId="{49383D91-21AB-408A-8FAF-47D17E5A74B1}" destId="{DDA63619-2DBA-4123-8E50-68B61A462439}" srcOrd="0" destOrd="0" presId="urn:microsoft.com/office/officeart/2005/8/layout/vProcess5"/>
    <dgm:cxn modelId="{2852AA85-F31C-42C3-A83A-D428D7292770}" type="presParOf" srcId="{31F15AE1-299D-4B3C-A821-307F3ADFA85F}" destId="{AA3387A2-DA21-42CE-8D3D-E716B3F86664}" srcOrd="0" destOrd="0" presId="urn:microsoft.com/office/officeart/2005/8/layout/vProcess5"/>
    <dgm:cxn modelId="{4C2CB485-7B28-4769-BE86-1AC9B220D091}" type="presParOf" srcId="{31F15AE1-299D-4B3C-A821-307F3ADFA85F}" destId="{8ABED475-C43C-4A3C-BE11-3552BBFA5817}" srcOrd="1" destOrd="0" presId="urn:microsoft.com/office/officeart/2005/8/layout/vProcess5"/>
    <dgm:cxn modelId="{90AF3B45-11F0-4490-950F-E28DE6435D1B}" type="presParOf" srcId="{31F15AE1-299D-4B3C-A821-307F3ADFA85F}" destId="{DDA63619-2DBA-4123-8E50-68B61A462439}" srcOrd="2" destOrd="0" presId="urn:microsoft.com/office/officeart/2005/8/layout/vProcess5"/>
    <dgm:cxn modelId="{78179F4E-E300-45AE-9B29-14A7B996BAA5}" type="presParOf" srcId="{31F15AE1-299D-4B3C-A821-307F3ADFA85F}" destId="{29BABA65-202D-4F7A-A0E1-CED29951CCDC}" srcOrd="3" destOrd="0" presId="urn:microsoft.com/office/officeart/2005/8/layout/vProcess5"/>
    <dgm:cxn modelId="{E279378C-53A6-4333-A2C9-E9E4836689DE}" type="presParOf" srcId="{31F15AE1-299D-4B3C-A821-307F3ADFA85F}" destId="{337F52AB-5577-42BE-A777-22CEAB555043}" srcOrd="4" destOrd="0" presId="urn:microsoft.com/office/officeart/2005/8/layout/vProcess5"/>
    <dgm:cxn modelId="{CC7B3C7B-8600-4454-9DEC-A7A98E8C84F6}" type="presParOf" srcId="{31F15AE1-299D-4B3C-A821-307F3ADFA85F}" destId="{5B7D1894-C074-4483-9C22-5548571822D6}" srcOrd="5" destOrd="0" presId="urn:microsoft.com/office/officeart/2005/8/layout/vProcess5"/>
    <dgm:cxn modelId="{AB36B750-4E86-4B18-83DA-1DCE82D0ED91}" type="presParOf" srcId="{31F15AE1-299D-4B3C-A821-307F3ADFA85F}" destId="{C97D7BCE-342D-4DB4-8D0D-CEA86C5F8018}" srcOrd="6" destOrd="0" presId="urn:microsoft.com/office/officeart/2005/8/layout/vProcess5"/>
    <dgm:cxn modelId="{CC35884E-B731-4DB1-9034-EABB29FADC73}" type="presParOf" srcId="{31F15AE1-299D-4B3C-A821-307F3ADFA85F}" destId="{83A046E4-B2CE-4543-A1B0-313F3513C2FF}" srcOrd="7" destOrd="0" presId="urn:microsoft.com/office/officeart/2005/8/layout/vProcess5"/>
    <dgm:cxn modelId="{ED475283-38AF-4A08-A4BC-11734C790E0F}" type="presParOf" srcId="{31F15AE1-299D-4B3C-A821-307F3ADFA85F}" destId="{D5FE93BB-D604-40F7-8AAE-1EF01B5935BA}" srcOrd="8" destOrd="0" presId="urn:microsoft.com/office/officeart/2005/8/layout/vProcess5"/>
  </dgm:cxnLst>
  <dgm:bg/>
  <dgm:whole/>
</dgm:dataModel>
</file>

<file path=ppt/diagrams/data115.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ru-RU"/>
        </a:p>
      </dgm:t>
    </dgm:pt>
    <dgm:pt modelId="{796E16D4-7C8F-423B-98E0-905BEC2F355E}">
      <dgm:prSet phldrT="[Текст]"/>
      <dgm:spPr/>
      <dgm:t>
        <a:bodyPr/>
        <a:lstStyle/>
        <a:p>
          <a:r>
            <a:rPr lang="ru-RU" dirty="0" smtClean="0"/>
            <a:t>СУДЕБНАЯ ПРАКТИКА</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Постановление Тринадцатого арбитражного апелляционного суда от 09.10.2015 № 13АП-19155/2015 по делу № А56-27916/2015</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dirty="0" smtClean="0"/>
            <a:t>Допускается формулировка "произведено в России"</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967CFE91-CA93-4974-9397-ECD7F858EB1A}" type="presOf" srcId="{7BD8F730-9830-441C-B40C-AD2ADAB26D59}" destId="{D5FE93BB-D604-40F7-8AAE-1EF01B5935BA}" srcOrd="1"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5BAB8D02-894C-4CC6-B19E-6F4D242D0528}" type="presOf" srcId="{6DBA2C3A-998E-435B-A181-818325884C0F}" destId="{31F15AE1-299D-4B3C-A821-307F3ADFA85F}" srcOrd="0" destOrd="0" presId="urn:microsoft.com/office/officeart/2005/8/layout/vProcess5"/>
    <dgm:cxn modelId="{99BCDA10-7EBA-4908-A26D-C6B6D62EB7A9}" type="presOf" srcId="{0A42FC7B-1822-486E-B0FE-9F5F4B80BE86}" destId="{337F52AB-5577-42BE-A777-22CEAB555043}" srcOrd="0"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3EB0E0C4-3993-43BB-8314-4534185043BC}" type="presOf" srcId="{796E16D4-7C8F-423B-98E0-905BEC2F355E}" destId="{C97D7BCE-342D-4DB4-8D0D-CEA86C5F8018}" srcOrd="1" destOrd="0" presId="urn:microsoft.com/office/officeart/2005/8/layout/vProcess5"/>
    <dgm:cxn modelId="{3D7E9C04-C91E-4B68-9EA3-62C67F284B9F}" type="presOf" srcId="{49383D91-21AB-408A-8FAF-47D17E5A74B1}" destId="{DDA63619-2DBA-4123-8E50-68B61A462439}" srcOrd="0" destOrd="0" presId="urn:microsoft.com/office/officeart/2005/8/layout/vProcess5"/>
    <dgm:cxn modelId="{3014AFDA-8FDE-4112-9922-A65EA3CD1862}" type="presOf" srcId="{7BD8F730-9830-441C-B40C-AD2ADAB26D59}" destId="{29BABA65-202D-4F7A-A0E1-CED29951CCDC}" srcOrd="0"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E6F06C86-C94D-4EE8-A4B2-792C1BA9B590}" type="presOf" srcId="{796E16D4-7C8F-423B-98E0-905BEC2F355E}" destId="{8ABED475-C43C-4A3C-BE11-3552BBFA5817}" srcOrd="0" destOrd="0" presId="urn:microsoft.com/office/officeart/2005/8/layout/vProcess5"/>
    <dgm:cxn modelId="{8EEB44EE-94BF-4B06-9FBA-FFA580238A6A}" type="presOf" srcId="{49383D91-21AB-408A-8FAF-47D17E5A74B1}" destId="{83A046E4-B2CE-4543-A1B0-313F3513C2FF}" srcOrd="1" destOrd="0" presId="urn:microsoft.com/office/officeart/2005/8/layout/vProcess5"/>
    <dgm:cxn modelId="{C2A0712A-E5EE-4B23-8B70-5ACC52AE5634}" type="presOf" srcId="{CB9976D9-DC6B-4D34-A789-8AE09254E64B}" destId="{5B7D1894-C074-4483-9C22-5548571822D6}" srcOrd="0" destOrd="0" presId="urn:microsoft.com/office/officeart/2005/8/layout/vProcess5"/>
    <dgm:cxn modelId="{C6FA13CA-4C0E-44D0-B7AC-FD5F1665DEC7}" type="presParOf" srcId="{31F15AE1-299D-4B3C-A821-307F3ADFA85F}" destId="{AA3387A2-DA21-42CE-8D3D-E716B3F86664}" srcOrd="0" destOrd="0" presId="urn:microsoft.com/office/officeart/2005/8/layout/vProcess5"/>
    <dgm:cxn modelId="{921A1388-948F-4C8E-945C-B816F2985D4F}" type="presParOf" srcId="{31F15AE1-299D-4B3C-A821-307F3ADFA85F}" destId="{8ABED475-C43C-4A3C-BE11-3552BBFA5817}" srcOrd="1" destOrd="0" presId="urn:microsoft.com/office/officeart/2005/8/layout/vProcess5"/>
    <dgm:cxn modelId="{05C45EB9-A431-4D01-8732-301FCD882EF7}" type="presParOf" srcId="{31F15AE1-299D-4B3C-A821-307F3ADFA85F}" destId="{DDA63619-2DBA-4123-8E50-68B61A462439}" srcOrd="2" destOrd="0" presId="urn:microsoft.com/office/officeart/2005/8/layout/vProcess5"/>
    <dgm:cxn modelId="{D91BDE8E-9947-496A-AE49-92053400C785}" type="presParOf" srcId="{31F15AE1-299D-4B3C-A821-307F3ADFA85F}" destId="{29BABA65-202D-4F7A-A0E1-CED29951CCDC}" srcOrd="3" destOrd="0" presId="urn:microsoft.com/office/officeart/2005/8/layout/vProcess5"/>
    <dgm:cxn modelId="{E1C232BA-B4A0-4C9C-AEBF-D55D3E62447B}" type="presParOf" srcId="{31F15AE1-299D-4B3C-A821-307F3ADFA85F}" destId="{337F52AB-5577-42BE-A777-22CEAB555043}" srcOrd="4" destOrd="0" presId="urn:microsoft.com/office/officeart/2005/8/layout/vProcess5"/>
    <dgm:cxn modelId="{456529AE-4EE4-493C-8A10-E462EE0AE1E8}" type="presParOf" srcId="{31F15AE1-299D-4B3C-A821-307F3ADFA85F}" destId="{5B7D1894-C074-4483-9C22-5548571822D6}" srcOrd="5" destOrd="0" presId="urn:microsoft.com/office/officeart/2005/8/layout/vProcess5"/>
    <dgm:cxn modelId="{D2ED7B30-F2FD-4B6A-B0BA-2522691C0565}" type="presParOf" srcId="{31F15AE1-299D-4B3C-A821-307F3ADFA85F}" destId="{C97D7BCE-342D-4DB4-8D0D-CEA86C5F8018}" srcOrd="6" destOrd="0" presId="urn:microsoft.com/office/officeart/2005/8/layout/vProcess5"/>
    <dgm:cxn modelId="{6CE1DE90-C8E1-44A0-B5F5-FF657116E2A5}" type="presParOf" srcId="{31F15AE1-299D-4B3C-A821-307F3ADFA85F}" destId="{83A046E4-B2CE-4543-A1B0-313F3513C2FF}" srcOrd="7" destOrd="0" presId="urn:microsoft.com/office/officeart/2005/8/layout/vProcess5"/>
    <dgm:cxn modelId="{F91595CA-1907-4F67-BA55-B086603722A2}" type="presParOf" srcId="{31F15AE1-299D-4B3C-A821-307F3ADFA85F}" destId="{D5FE93BB-D604-40F7-8AAE-1EF01B5935BA}" srcOrd="8" destOrd="0" presId="urn:microsoft.com/office/officeart/2005/8/layout/vProcess5"/>
  </dgm:cxnLst>
  <dgm:bg/>
  <dgm:whole/>
</dgm:dataModel>
</file>

<file path=ppt/diagrams/data116.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ru-RU"/>
        </a:p>
      </dgm:t>
    </dgm:pt>
    <dgm:pt modelId="{796E16D4-7C8F-423B-98E0-905BEC2F355E}">
      <dgm:prSet phldrT="[Текст]"/>
      <dgm:spPr/>
      <dgm:t>
        <a:bodyPr/>
        <a:lstStyle/>
        <a:p>
          <a:r>
            <a:rPr lang="ru-RU" dirty="0" smtClean="0"/>
            <a:t>СУДЕБНАЯ ПРАКТИКА</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Постановление Восьмого арбитражного апелляционного суда от 15.10.2015 N 08АП-8773/2015 по делу N А81-1308/2015</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dirty="0" smtClean="0"/>
            <a:t>Изменение курса валюты не является достаточным основанием для расторжения контракта по соглашению сторон</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945619F0-FA88-4948-8AC1-18F22F22ADDD}" type="presOf" srcId="{49383D91-21AB-408A-8FAF-47D17E5A74B1}" destId="{DDA63619-2DBA-4123-8E50-68B61A462439}" srcOrd="0"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222EDD94-94D1-4C0F-91EC-46831E60A159}" type="presOf" srcId="{796E16D4-7C8F-423B-98E0-905BEC2F355E}" destId="{C97D7BCE-342D-4DB4-8D0D-CEA86C5F8018}" srcOrd="1" destOrd="0" presId="urn:microsoft.com/office/officeart/2005/8/layout/vProcess5"/>
    <dgm:cxn modelId="{571057DA-698D-44F0-AC7D-4166D41D8B79}" type="presOf" srcId="{796E16D4-7C8F-423B-98E0-905BEC2F355E}" destId="{8ABED475-C43C-4A3C-BE11-3552BBFA5817}" srcOrd="0"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C36F6050-EA5A-4D92-BF38-F38A34AFAB36}" type="presOf" srcId="{CB9976D9-DC6B-4D34-A789-8AE09254E64B}" destId="{5B7D1894-C074-4483-9C22-5548571822D6}" srcOrd="0" destOrd="0" presId="urn:microsoft.com/office/officeart/2005/8/layout/vProcess5"/>
    <dgm:cxn modelId="{C2A81029-EBAE-46EA-AD51-4273579039C4}" type="presOf" srcId="{7BD8F730-9830-441C-B40C-AD2ADAB26D59}" destId="{29BABA65-202D-4F7A-A0E1-CED29951CCDC}" srcOrd="0" destOrd="0" presId="urn:microsoft.com/office/officeart/2005/8/layout/vProcess5"/>
    <dgm:cxn modelId="{4A8008C1-E7D1-435D-9B66-AD2E76C5E89F}" type="presOf" srcId="{49383D91-21AB-408A-8FAF-47D17E5A74B1}" destId="{83A046E4-B2CE-4543-A1B0-313F3513C2FF}" srcOrd="1" destOrd="0" presId="urn:microsoft.com/office/officeart/2005/8/layout/vProcess5"/>
    <dgm:cxn modelId="{EC656373-2D56-400B-913C-1AAEA0B9BB4D}" type="presOf" srcId="{7BD8F730-9830-441C-B40C-AD2ADAB26D59}" destId="{D5FE93BB-D604-40F7-8AAE-1EF01B5935BA}" srcOrd="1" destOrd="0" presId="urn:microsoft.com/office/officeart/2005/8/layout/vProcess5"/>
    <dgm:cxn modelId="{B6BBAE45-C4B5-4456-8BDF-FAB3EDC996E0}" type="presOf" srcId="{0A42FC7B-1822-486E-B0FE-9F5F4B80BE86}" destId="{337F52AB-5577-42BE-A777-22CEAB555043}" srcOrd="0"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6ED3FEBB-ABF3-483B-A56D-B86546AC5D40}" type="presOf" srcId="{6DBA2C3A-998E-435B-A181-818325884C0F}" destId="{31F15AE1-299D-4B3C-A821-307F3ADFA85F}" srcOrd="0" destOrd="0" presId="urn:microsoft.com/office/officeart/2005/8/layout/vProcess5"/>
    <dgm:cxn modelId="{C43932F7-952E-4CDF-9F75-510902FBC044}" type="presParOf" srcId="{31F15AE1-299D-4B3C-A821-307F3ADFA85F}" destId="{AA3387A2-DA21-42CE-8D3D-E716B3F86664}" srcOrd="0" destOrd="0" presId="urn:microsoft.com/office/officeart/2005/8/layout/vProcess5"/>
    <dgm:cxn modelId="{EFE38DD5-B37C-4AD4-8CD5-056E27C8464B}" type="presParOf" srcId="{31F15AE1-299D-4B3C-A821-307F3ADFA85F}" destId="{8ABED475-C43C-4A3C-BE11-3552BBFA5817}" srcOrd="1" destOrd="0" presId="urn:microsoft.com/office/officeart/2005/8/layout/vProcess5"/>
    <dgm:cxn modelId="{C221B47C-C11C-4620-81C3-633603BB3CD6}" type="presParOf" srcId="{31F15AE1-299D-4B3C-A821-307F3ADFA85F}" destId="{DDA63619-2DBA-4123-8E50-68B61A462439}" srcOrd="2" destOrd="0" presId="urn:microsoft.com/office/officeart/2005/8/layout/vProcess5"/>
    <dgm:cxn modelId="{C4A0FBC4-62C8-4446-93FF-25C2ED2789D4}" type="presParOf" srcId="{31F15AE1-299D-4B3C-A821-307F3ADFA85F}" destId="{29BABA65-202D-4F7A-A0E1-CED29951CCDC}" srcOrd="3" destOrd="0" presId="urn:microsoft.com/office/officeart/2005/8/layout/vProcess5"/>
    <dgm:cxn modelId="{601DDD94-CA7A-419E-B73B-D0E59BC3796C}" type="presParOf" srcId="{31F15AE1-299D-4B3C-A821-307F3ADFA85F}" destId="{337F52AB-5577-42BE-A777-22CEAB555043}" srcOrd="4" destOrd="0" presId="urn:microsoft.com/office/officeart/2005/8/layout/vProcess5"/>
    <dgm:cxn modelId="{58470940-DB7F-4D6F-AA9C-ACFD6153BE0A}" type="presParOf" srcId="{31F15AE1-299D-4B3C-A821-307F3ADFA85F}" destId="{5B7D1894-C074-4483-9C22-5548571822D6}" srcOrd="5" destOrd="0" presId="urn:microsoft.com/office/officeart/2005/8/layout/vProcess5"/>
    <dgm:cxn modelId="{147A62CF-9BC6-472E-9362-E0F9587C744A}" type="presParOf" srcId="{31F15AE1-299D-4B3C-A821-307F3ADFA85F}" destId="{C97D7BCE-342D-4DB4-8D0D-CEA86C5F8018}" srcOrd="6" destOrd="0" presId="urn:microsoft.com/office/officeart/2005/8/layout/vProcess5"/>
    <dgm:cxn modelId="{EA8C41DB-DA8F-41E5-90F0-7513917543D2}" type="presParOf" srcId="{31F15AE1-299D-4B3C-A821-307F3ADFA85F}" destId="{83A046E4-B2CE-4543-A1B0-313F3513C2FF}" srcOrd="7" destOrd="0" presId="urn:microsoft.com/office/officeart/2005/8/layout/vProcess5"/>
    <dgm:cxn modelId="{C5947446-53AF-4799-819D-07C6BA26A640}" type="presParOf" srcId="{31F15AE1-299D-4B3C-A821-307F3ADFA85F}" destId="{D5FE93BB-D604-40F7-8AAE-1EF01B5935BA}" srcOrd="8" destOrd="0" presId="urn:microsoft.com/office/officeart/2005/8/layout/vProcess5"/>
  </dgm:cxnLst>
  <dgm:bg/>
  <dgm:whole/>
</dgm:dataModel>
</file>

<file path=ppt/diagrams/data117.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ru-RU"/>
        </a:p>
      </dgm:t>
    </dgm:pt>
    <dgm:pt modelId="{796E16D4-7C8F-423B-98E0-905BEC2F355E}">
      <dgm:prSet phldrT="[Текст]"/>
      <dgm:spPr/>
      <dgm:t>
        <a:bodyPr/>
        <a:lstStyle/>
        <a:p>
          <a:r>
            <a:rPr lang="ru-RU" dirty="0" smtClean="0"/>
            <a:t>СУДЕБНАЯ ПРАКТИКА</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Постановление Второго арбитражного апелляционного суда от 21.10.2015 N 02АП-8329/2015 по делу N А17-3009/2015</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dirty="0" smtClean="0"/>
            <a:t>Срок подписания контракта победителем продлевается, в случае, если подписание контракта было приостановлено (? протокол разногласий)</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BA190EA2-CA29-4B90-8D9B-F6AF8B71697A}" type="presOf" srcId="{796E16D4-7C8F-423B-98E0-905BEC2F355E}" destId="{8ABED475-C43C-4A3C-BE11-3552BBFA5817}" srcOrd="0" destOrd="0" presId="urn:microsoft.com/office/officeart/2005/8/layout/vProcess5"/>
    <dgm:cxn modelId="{C6F6B949-D71B-409A-A90C-FE0F5B730108}" type="presOf" srcId="{7BD8F730-9830-441C-B40C-AD2ADAB26D59}" destId="{29BABA65-202D-4F7A-A0E1-CED29951CCDC}" srcOrd="0" destOrd="0" presId="urn:microsoft.com/office/officeart/2005/8/layout/vProcess5"/>
    <dgm:cxn modelId="{83506C42-EE39-4069-9F2C-0E7C6F6EF055}" type="presOf" srcId="{796E16D4-7C8F-423B-98E0-905BEC2F355E}" destId="{C97D7BCE-342D-4DB4-8D0D-CEA86C5F8018}" srcOrd="1" destOrd="0" presId="urn:microsoft.com/office/officeart/2005/8/layout/vProcess5"/>
    <dgm:cxn modelId="{6687AC8D-EAA7-462F-8CB4-D2E22C931948}" type="presOf" srcId="{CB9976D9-DC6B-4D34-A789-8AE09254E64B}" destId="{5B7D1894-C074-4483-9C22-5548571822D6}" srcOrd="0" destOrd="0" presId="urn:microsoft.com/office/officeart/2005/8/layout/vProcess5"/>
    <dgm:cxn modelId="{4F05F8BA-AA3F-47BD-B708-7A458E477614}" type="presOf" srcId="{7BD8F730-9830-441C-B40C-AD2ADAB26D59}" destId="{D5FE93BB-D604-40F7-8AAE-1EF01B5935BA}" srcOrd="1"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A838444D-CCE8-4640-BA3E-442B89A94E04}" srcId="{6DBA2C3A-998E-435B-A181-818325884C0F}" destId="{796E16D4-7C8F-423B-98E0-905BEC2F355E}" srcOrd="0" destOrd="0" parTransId="{709DB6F6-741A-4132-BF2D-D017E20D4E7F}" sibTransId="{0A42FC7B-1822-486E-B0FE-9F5F4B80BE86}"/>
    <dgm:cxn modelId="{7F5D65E2-2221-481C-98A0-ED367A050439}" type="presOf" srcId="{6DBA2C3A-998E-435B-A181-818325884C0F}" destId="{31F15AE1-299D-4B3C-A821-307F3ADFA85F}" srcOrd="0" destOrd="0" presId="urn:microsoft.com/office/officeart/2005/8/layout/vProcess5"/>
    <dgm:cxn modelId="{0F45995E-2A8F-4077-98ED-4D8BB2BD8218}" type="presOf" srcId="{0A42FC7B-1822-486E-B0FE-9F5F4B80BE86}" destId="{337F52AB-5577-42BE-A777-22CEAB555043}" srcOrd="0" destOrd="0" presId="urn:microsoft.com/office/officeart/2005/8/layout/vProcess5"/>
    <dgm:cxn modelId="{70BB79D4-760E-42CA-9641-C8D1268242E0}" type="presOf" srcId="{49383D91-21AB-408A-8FAF-47D17E5A74B1}" destId="{83A046E4-B2CE-4543-A1B0-313F3513C2FF}" srcOrd="1"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F46D50D9-F31A-44F5-8867-537F91C31B18}" type="presOf" srcId="{49383D91-21AB-408A-8FAF-47D17E5A74B1}" destId="{DDA63619-2DBA-4123-8E50-68B61A462439}" srcOrd="0" destOrd="0" presId="urn:microsoft.com/office/officeart/2005/8/layout/vProcess5"/>
    <dgm:cxn modelId="{6E7DAB28-0393-41EF-95AC-ED095FEA88B4}" type="presParOf" srcId="{31F15AE1-299D-4B3C-A821-307F3ADFA85F}" destId="{AA3387A2-DA21-42CE-8D3D-E716B3F86664}" srcOrd="0" destOrd="0" presId="urn:microsoft.com/office/officeart/2005/8/layout/vProcess5"/>
    <dgm:cxn modelId="{306B9F0F-FB8D-40D3-8FAC-DF35F808EDD5}" type="presParOf" srcId="{31F15AE1-299D-4B3C-A821-307F3ADFA85F}" destId="{8ABED475-C43C-4A3C-BE11-3552BBFA5817}" srcOrd="1" destOrd="0" presId="urn:microsoft.com/office/officeart/2005/8/layout/vProcess5"/>
    <dgm:cxn modelId="{2B2D6245-EF3F-486C-B902-B36DB78EB3BE}" type="presParOf" srcId="{31F15AE1-299D-4B3C-A821-307F3ADFA85F}" destId="{DDA63619-2DBA-4123-8E50-68B61A462439}" srcOrd="2" destOrd="0" presId="urn:microsoft.com/office/officeart/2005/8/layout/vProcess5"/>
    <dgm:cxn modelId="{047BBFA5-4023-4B74-A111-DD72DF81DEAF}" type="presParOf" srcId="{31F15AE1-299D-4B3C-A821-307F3ADFA85F}" destId="{29BABA65-202D-4F7A-A0E1-CED29951CCDC}" srcOrd="3" destOrd="0" presId="urn:microsoft.com/office/officeart/2005/8/layout/vProcess5"/>
    <dgm:cxn modelId="{66B9F913-AB2E-43FF-BE8B-C1D028663159}" type="presParOf" srcId="{31F15AE1-299D-4B3C-A821-307F3ADFA85F}" destId="{337F52AB-5577-42BE-A777-22CEAB555043}" srcOrd="4" destOrd="0" presId="urn:microsoft.com/office/officeart/2005/8/layout/vProcess5"/>
    <dgm:cxn modelId="{8F996340-729E-4EBB-B04E-A8B2EC9E0391}" type="presParOf" srcId="{31F15AE1-299D-4B3C-A821-307F3ADFA85F}" destId="{5B7D1894-C074-4483-9C22-5548571822D6}" srcOrd="5" destOrd="0" presId="urn:microsoft.com/office/officeart/2005/8/layout/vProcess5"/>
    <dgm:cxn modelId="{8E253A34-B730-457D-98E8-24D3616B04A4}" type="presParOf" srcId="{31F15AE1-299D-4B3C-A821-307F3ADFA85F}" destId="{C97D7BCE-342D-4DB4-8D0D-CEA86C5F8018}" srcOrd="6" destOrd="0" presId="urn:microsoft.com/office/officeart/2005/8/layout/vProcess5"/>
    <dgm:cxn modelId="{61EB9335-ECD9-4833-B704-45868BB4D528}" type="presParOf" srcId="{31F15AE1-299D-4B3C-A821-307F3ADFA85F}" destId="{83A046E4-B2CE-4543-A1B0-313F3513C2FF}" srcOrd="7" destOrd="0" presId="urn:microsoft.com/office/officeart/2005/8/layout/vProcess5"/>
    <dgm:cxn modelId="{B44F83E4-7150-4252-99C7-269FC886BE25}" type="presParOf" srcId="{31F15AE1-299D-4B3C-A821-307F3ADFA85F}" destId="{D5FE93BB-D604-40F7-8AAE-1EF01B5935BA}" srcOrd="8" destOrd="0" presId="urn:microsoft.com/office/officeart/2005/8/layout/vProcess5"/>
  </dgm:cxnLst>
  <dgm:bg/>
  <dgm:whole/>
</dgm:dataModel>
</file>

<file path=ppt/diagrams/data118.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ru-RU"/>
        </a:p>
      </dgm:t>
    </dgm:pt>
    <dgm:pt modelId="{796E16D4-7C8F-423B-98E0-905BEC2F355E}">
      <dgm:prSet phldrT="[Текст]"/>
      <dgm:spPr/>
      <dgm:t>
        <a:bodyPr/>
        <a:lstStyle/>
        <a:p>
          <a:r>
            <a:rPr lang="ru-RU" dirty="0" smtClean="0"/>
            <a:t>СУДЕБНАЯ ПРАКТИКА</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Постановление Восьмого арбитражного апелляционного суда от 28.10.2015 № 08АП-11009/2015 по делу № А46-5647/2015</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dirty="0" smtClean="0"/>
            <a:t>Страна происхождения должна быть указана в соответствии с классификатором.</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47EA8F4F-CB6C-4A80-A5BE-E8EB6C774911}" type="presOf" srcId="{49383D91-21AB-408A-8FAF-47D17E5A74B1}" destId="{83A046E4-B2CE-4543-A1B0-313F3513C2FF}" srcOrd="1" destOrd="0" presId="urn:microsoft.com/office/officeart/2005/8/layout/vProcess5"/>
    <dgm:cxn modelId="{C13916C0-69FB-4133-ACB2-5467447A6CF5}" type="presOf" srcId="{7BD8F730-9830-441C-B40C-AD2ADAB26D59}" destId="{29BABA65-202D-4F7A-A0E1-CED29951CCDC}" srcOrd="0" destOrd="0" presId="urn:microsoft.com/office/officeart/2005/8/layout/vProcess5"/>
    <dgm:cxn modelId="{F70FEF8C-E34E-4BBD-8DB7-B285E90260D3}" type="presOf" srcId="{0A42FC7B-1822-486E-B0FE-9F5F4B80BE86}" destId="{337F52AB-5577-42BE-A777-22CEAB555043}" srcOrd="0"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72421D9F-CC32-464B-8C05-DC7CA3D7901A}" type="presOf" srcId="{796E16D4-7C8F-423B-98E0-905BEC2F355E}" destId="{8ABED475-C43C-4A3C-BE11-3552BBFA5817}" srcOrd="0"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331AD035-AB27-4CA9-8E30-272AE2A19EF4}" type="presOf" srcId="{6DBA2C3A-998E-435B-A181-818325884C0F}" destId="{31F15AE1-299D-4B3C-A821-307F3ADFA85F}" srcOrd="0" destOrd="0" presId="urn:microsoft.com/office/officeart/2005/8/layout/vProcess5"/>
    <dgm:cxn modelId="{C2A0E54B-4B61-4422-B087-3FE0B6136E5A}" type="presOf" srcId="{7BD8F730-9830-441C-B40C-AD2ADAB26D59}" destId="{D5FE93BB-D604-40F7-8AAE-1EF01B5935BA}" srcOrd="1" destOrd="0" presId="urn:microsoft.com/office/officeart/2005/8/layout/vProcess5"/>
    <dgm:cxn modelId="{495AF32D-05F6-4EF0-8895-B817954555A8}" type="presOf" srcId="{49383D91-21AB-408A-8FAF-47D17E5A74B1}" destId="{DDA63619-2DBA-4123-8E50-68B61A462439}" srcOrd="0"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6167C00D-EC6D-4E25-B4F5-F0CF4A93797B}" type="presOf" srcId="{CB9976D9-DC6B-4D34-A789-8AE09254E64B}" destId="{5B7D1894-C074-4483-9C22-5548571822D6}" srcOrd="0" destOrd="0" presId="urn:microsoft.com/office/officeart/2005/8/layout/vProcess5"/>
    <dgm:cxn modelId="{22A43906-670C-4EA4-936D-5A55E3E451C9}" type="presOf" srcId="{796E16D4-7C8F-423B-98E0-905BEC2F355E}" destId="{C97D7BCE-342D-4DB4-8D0D-CEA86C5F8018}" srcOrd="1" destOrd="0" presId="urn:microsoft.com/office/officeart/2005/8/layout/vProcess5"/>
    <dgm:cxn modelId="{107EEEA1-34D1-4B64-82F8-039A1D4F88E6}" type="presParOf" srcId="{31F15AE1-299D-4B3C-A821-307F3ADFA85F}" destId="{AA3387A2-DA21-42CE-8D3D-E716B3F86664}" srcOrd="0" destOrd="0" presId="urn:microsoft.com/office/officeart/2005/8/layout/vProcess5"/>
    <dgm:cxn modelId="{566F72CD-203F-412E-944C-587362EA01F1}" type="presParOf" srcId="{31F15AE1-299D-4B3C-A821-307F3ADFA85F}" destId="{8ABED475-C43C-4A3C-BE11-3552BBFA5817}" srcOrd="1" destOrd="0" presId="urn:microsoft.com/office/officeart/2005/8/layout/vProcess5"/>
    <dgm:cxn modelId="{7CCEB962-CA67-43F7-A9C1-CCAA36EFF308}" type="presParOf" srcId="{31F15AE1-299D-4B3C-A821-307F3ADFA85F}" destId="{DDA63619-2DBA-4123-8E50-68B61A462439}" srcOrd="2" destOrd="0" presId="urn:microsoft.com/office/officeart/2005/8/layout/vProcess5"/>
    <dgm:cxn modelId="{8F4470A5-5E63-432C-AF72-0D24CEBB2C09}" type="presParOf" srcId="{31F15AE1-299D-4B3C-A821-307F3ADFA85F}" destId="{29BABA65-202D-4F7A-A0E1-CED29951CCDC}" srcOrd="3" destOrd="0" presId="urn:microsoft.com/office/officeart/2005/8/layout/vProcess5"/>
    <dgm:cxn modelId="{C8AD9B8E-0641-4B39-9709-5223D743FFE6}" type="presParOf" srcId="{31F15AE1-299D-4B3C-A821-307F3ADFA85F}" destId="{337F52AB-5577-42BE-A777-22CEAB555043}" srcOrd="4" destOrd="0" presId="urn:microsoft.com/office/officeart/2005/8/layout/vProcess5"/>
    <dgm:cxn modelId="{31687473-3474-4842-9000-98A02A9604A4}" type="presParOf" srcId="{31F15AE1-299D-4B3C-A821-307F3ADFA85F}" destId="{5B7D1894-C074-4483-9C22-5548571822D6}" srcOrd="5" destOrd="0" presId="urn:microsoft.com/office/officeart/2005/8/layout/vProcess5"/>
    <dgm:cxn modelId="{91A8868D-5791-424D-8BAB-73F31D12CE19}" type="presParOf" srcId="{31F15AE1-299D-4B3C-A821-307F3ADFA85F}" destId="{C97D7BCE-342D-4DB4-8D0D-CEA86C5F8018}" srcOrd="6" destOrd="0" presId="urn:microsoft.com/office/officeart/2005/8/layout/vProcess5"/>
    <dgm:cxn modelId="{E9480673-E294-4C44-863A-1BE75CF538FB}" type="presParOf" srcId="{31F15AE1-299D-4B3C-A821-307F3ADFA85F}" destId="{83A046E4-B2CE-4543-A1B0-313F3513C2FF}" srcOrd="7" destOrd="0" presId="urn:microsoft.com/office/officeart/2005/8/layout/vProcess5"/>
    <dgm:cxn modelId="{4C007B9A-8C55-4C67-8C62-1AD5ED8AD018}" type="presParOf" srcId="{31F15AE1-299D-4B3C-A821-307F3ADFA85F}" destId="{D5FE93BB-D604-40F7-8AAE-1EF01B5935BA}" srcOrd="8" destOrd="0" presId="urn:microsoft.com/office/officeart/2005/8/layout/vProcess5"/>
  </dgm:cxnLst>
  <dgm:bg/>
  <dgm:whole/>
</dgm:dataModel>
</file>

<file path=ppt/diagrams/data119.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ru-RU"/>
        </a:p>
      </dgm:t>
    </dgm:pt>
    <dgm:pt modelId="{796E16D4-7C8F-423B-98E0-905BEC2F355E}">
      <dgm:prSet phldrT="[Текст]"/>
      <dgm:spPr/>
      <dgm:t>
        <a:bodyPr/>
        <a:lstStyle/>
        <a:p>
          <a:r>
            <a:rPr lang="ru-RU" dirty="0" smtClean="0"/>
            <a:t>РЕШЕНИЯ ФАС</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Административная ответственность за ошибку в почтовом индексе</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dirty="0" smtClean="0"/>
            <a:t>ДАЖЕ ПРИ ПРОВЕДЕНИИ ЭЛЕКТРОННОГО АУКЦИОНА</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0662FD0E-5F51-4777-BB38-B12B43174027}" type="presOf" srcId="{796E16D4-7C8F-423B-98E0-905BEC2F355E}" destId="{8ABED475-C43C-4A3C-BE11-3552BBFA5817}" srcOrd="0" destOrd="0" presId="urn:microsoft.com/office/officeart/2005/8/layout/vProcess5"/>
    <dgm:cxn modelId="{E383855D-6AAB-4816-982B-97CCB12F0444}" type="presOf" srcId="{6DBA2C3A-998E-435B-A181-818325884C0F}" destId="{31F15AE1-299D-4B3C-A821-307F3ADFA85F}" srcOrd="0"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2DD16E4A-F4FF-4B68-BB7C-7BECAC93D4A4}" type="presOf" srcId="{0A42FC7B-1822-486E-B0FE-9F5F4B80BE86}" destId="{337F52AB-5577-42BE-A777-22CEAB555043}" srcOrd="0" destOrd="0" presId="urn:microsoft.com/office/officeart/2005/8/layout/vProcess5"/>
    <dgm:cxn modelId="{6BDBC40A-642F-47F6-8DBC-CCCEDE6761A3}" type="presOf" srcId="{CB9976D9-DC6B-4D34-A789-8AE09254E64B}" destId="{5B7D1894-C074-4483-9C22-5548571822D6}" srcOrd="0" destOrd="0" presId="urn:microsoft.com/office/officeart/2005/8/layout/vProcess5"/>
    <dgm:cxn modelId="{FBFC09CD-4773-4C45-977D-1E5940D3BAE8}" type="presOf" srcId="{7BD8F730-9830-441C-B40C-AD2ADAB26D59}" destId="{D5FE93BB-D604-40F7-8AAE-1EF01B5935BA}" srcOrd="1"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8A2E85A4-442D-4B0F-9E38-10992DA571C1}" type="presOf" srcId="{49383D91-21AB-408A-8FAF-47D17E5A74B1}" destId="{DDA63619-2DBA-4123-8E50-68B61A462439}" srcOrd="0" destOrd="0" presId="urn:microsoft.com/office/officeart/2005/8/layout/vProcess5"/>
    <dgm:cxn modelId="{73DE4F93-A127-46EE-9273-25F00B36F246}" type="presOf" srcId="{796E16D4-7C8F-423B-98E0-905BEC2F355E}" destId="{C97D7BCE-342D-4DB4-8D0D-CEA86C5F8018}" srcOrd="1"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B05664AB-6AB8-42D5-9C0E-5F803C6B27E7}" type="presOf" srcId="{49383D91-21AB-408A-8FAF-47D17E5A74B1}" destId="{83A046E4-B2CE-4543-A1B0-313F3513C2FF}" srcOrd="1" destOrd="0" presId="urn:microsoft.com/office/officeart/2005/8/layout/vProcess5"/>
    <dgm:cxn modelId="{596587EA-1975-499F-BA12-39EF05C2DEA6}" type="presOf" srcId="{7BD8F730-9830-441C-B40C-AD2ADAB26D59}" destId="{29BABA65-202D-4F7A-A0E1-CED29951CCDC}" srcOrd="0" destOrd="0" presId="urn:microsoft.com/office/officeart/2005/8/layout/vProcess5"/>
    <dgm:cxn modelId="{2FF02732-E2BD-4C38-8C15-ADC6302B6DE7}" type="presParOf" srcId="{31F15AE1-299D-4B3C-A821-307F3ADFA85F}" destId="{AA3387A2-DA21-42CE-8D3D-E716B3F86664}" srcOrd="0" destOrd="0" presId="urn:microsoft.com/office/officeart/2005/8/layout/vProcess5"/>
    <dgm:cxn modelId="{EB0BE170-D551-4B69-983A-EE155F7E4563}" type="presParOf" srcId="{31F15AE1-299D-4B3C-A821-307F3ADFA85F}" destId="{8ABED475-C43C-4A3C-BE11-3552BBFA5817}" srcOrd="1" destOrd="0" presId="urn:microsoft.com/office/officeart/2005/8/layout/vProcess5"/>
    <dgm:cxn modelId="{76C2D4B3-EE04-44E1-A189-C91BA94680F9}" type="presParOf" srcId="{31F15AE1-299D-4B3C-A821-307F3ADFA85F}" destId="{DDA63619-2DBA-4123-8E50-68B61A462439}" srcOrd="2" destOrd="0" presId="urn:microsoft.com/office/officeart/2005/8/layout/vProcess5"/>
    <dgm:cxn modelId="{6F488F35-B1F1-4D83-991F-2541281B97DC}" type="presParOf" srcId="{31F15AE1-299D-4B3C-A821-307F3ADFA85F}" destId="{29BABA65-202D-4F7A-A0E1-CED29951CCDC}" srcOrd="3" destOrd="0" presId="urn:microsoft.com/office/officeart/2005/8/layout/vProcess5"/>
    <dgm:cxn modelId="{1E7896E7-A015-42FA-80A9-F260EC645FE6}" type="presParOf" srcId="{31F15AE1-299D-4B3C-A821-307F3ADFA85F}" destId="{337F52AB-5577-42BE-A777-22CEAB555043}" srcOrd="4" destOrd="0" presId="urn:microsoft.com/office/officeart/2005/8/layout/vProcess5"/>
    <dgm:cxn modelId="{8F2BC985-F3BD-4B9D-BC4F-751670F6FFA6}" type="presParOf" srcId="{31F15AE1-299D-4B3C-A821-307F3ADFA85F}" destId="{5B7D1894-C074-4483-9C22-5548571822D6}" srcOrd="5" destOrd="0" presId="urn:microsoft.com/office/officeart/2005/8/layout/vProcess5"/>
    <dgm:cxn modelId="{0F992F58-E08A-4B5B-9EEE-E4E9AD182735}" type="presParOf" srcId="{31F15AE1-299D-4B3C-A821-307F3ADFA85F}" destId="{C97D7BCE-342D-4DB4-8D0D-CEA86C5F8018}" srcOrd="6" destOrd="0" presId="urn:microsoft.com/office/officeart/2005/8/layout/vProcess5"/>
    <dgm:cxn modelId="{DE8E4AEA-B22F-411D-B89B-76AAAE8CB9CB}" type="presParOf" srcId="{31F15AE1-299D-4B3C-A821-307F3ADFA85F}" destId="{83A046E4-B2CE-4543-A1B0-313F3513C2FF}" srcOrd="7" destOrd="0" presId="urn:microsoft.com/office/officeart/2005/8/layout/vProcess5"/>
    <dgm:cxn modelId="{BCE858BF-A739-4AEA-BEF5-DE05DDBCC8AD}" type="presParOf" srcId="{31F15AE1-299D-4B3C-A821-307F3ADFA85F}" destId="{D5FE93BB-D604-40F7-8AAE-1EF01B5935BA}" srcOrd="8" destOrd="0" presId="urn:microsoft.com/office/officeart/2005/8/layout/vProcess5"/>
  </dgm:cxnLst>
  <dgm:bg/>
  <dgm:whole/>
</dgm:dataModel>
</file>

<file path=ppt/diagrams/data12.xml><?xml version="1.0" encoding="utf-8"?>
<dgm:dataModel xmlns:dgm="http://schemas.openxmlformats.org/drawingml/2006/diagram" xmlns:a="http://schemas.openxmlformats.org/drawingml/2006/main">
  <dgm:ptLst>
    <dgm:pt modelId="{FF168CFE-E64C-4900-BA7A-64392AB3E2A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ru-RU"/>
        </a:p>
      </dgm:t>
    </dgm:pt>
    <dgm:pt modelId="{84B9C497-6D86-48DC-99EE-6A2ED9BE1A6E}">
      <dgm:prSet phldrT="[Текст]" custT="1"/>
      <dgm:spPr/>
      <dgm:t>
        <a:bodyPr/>
        <a:lstStyle/>
        <a:p>
          <a:r>
            <a:rPr lang="ru-RU" sz="2400" dirty="0" smtClean="0"/>
            <a:t>контрактная система</a:t>
          </a:r>
          <a:endParaRPr lang="ru-RU" sz="2400" dirty="0"/>
        </a:p>
      </dgm:t>
    </dgm:pt>
    <dgm:pt modelId="{B622DAF1-8532-4370-A35C-293C782A4296}" type="parTrans" cxnId="{FA6D462A-98B3-4AE2-8391-FB20886EE39D}">
      <dgm:prSet/>
      <dgm:spPr/>
      <dgm:t>
        <a:bodyPr/>
        <a:lstStyle/>
        <a:p>
          <a:endParaRPr lang="ru-RU"/>
        </a:p>
      </dgm:t>
    </dgm:pt>
    <dgm:pt modelId="{C7F58227-676B-47AC-9F5B-3F538AA09094}" type="sibTrans" cxnId="{FA6D462A-98B3-4AE2-8391-FB20886EE39D}">
      <dgm:prSet/>
      <dgm:spPr/>
      <dgm:t>
        <a:bodyPr/>
        <a:lstStyle/>
        <a:p>
          <a:endParaRPr lang="ru-RU"/>
        </a:p>
      </dgm:t>
    </dgm:pt>
    <dgm:pt modelId="{08362059-CB67-48CE-8263-B3E533AA8939}">
      <dgm:prSet custT="1"/>
      <dgm:spPr/>
      <dgm:t>
        <a:bodyPr/>
        <a:lstStyle/>
        <a:p>
          <a:r>
            <a:rPr lang="ru-RU" sz="2400" dirty="0" smtClean="0"/>
            <a:t>определение поставщика</a:t>
          </a:r>
          <a:endParaRPr lang="ru-RU" sz="2400" dirty="0"/>
        </a:p>
      </dgm:t>
    </dgm:pt>
    <dgm:pt modelId="{66CECC2B-D42F-4EEE-9ED6-3A33FF09033A}" type="parTrans" cxnId="{345E879E-97F3-4F6A-BBF0-9497DCB455D6}">
      <dgm:prSet/>
      <dgm:spPr/>
      <dgm:t>
        <a:bodyPr/>
        <a:lstStyle/>
        <a:p>
          <a:endParaRPr lang="ru-RU"/>
        </a:p>
      </dgm:t>
    </dgm:pt>
    <dgm:pt modelId="{18B91155-8014-4CC9-A0AB-68749D758035}" type="sibTrans" cxnId="{345E879E-97F3-4F6A-BBF0-9497DCB455D6}">
      <dgm:prSet/>
      <dgm:spPr/>
      <dgm:t>
        <a:bodyPr/>
        <a:lstStyle/>
        <a:p>
          <a:endParaRPr lang="ru-RU"/>
        </a:p>
      </dgm:t>
    </dgm:pt>
    <dgm:pt modelId="{5474BB9F-2E6D-490B-9C74-29B7D7D7146F}">
      <dgm:prSet custT="1"/>
      <dgm:spPr/>
      <dgm:t>
        <a:bodyPr/>
        <a:lstStyle/>
        <a:p>
          <a:r>
            <a:rPr lang="ru-RU" sz="2400" dirty="0" smtClean="0"/>
            <a:t>закупка товара, работы, услуги</a:t>
          </a:r>
          <a:endParaRPr lang="ru-RU" sz="2400" dirty="0"/>
        </a:p>
      </dgm:t>
    </dgm:pt>
    <dgm:pt modelId="{D557B9A5-0F50-49E8-A791-66D82D44C521}" type="parTrans" cxnId="{06F8CB7F-0C5F-4FD0-B911-9B49CD5BD5B4}">
      <dgm:prSet/>
      <dgm:spPr/>
      <dgm:t>
        <a:bodyPr/>
        <a:lstStyle/>
        <a:p>
          <a:endParaRPr lang="ru-RU"/>
        </a:p>
      </dgm:t>
    </dgm:pt>
    <dgm:pt modelId="{50539CDB-2FBC-4807-BC2D-7A1D126DD6F3}" type="sibTrans" cxnId="{06F8CB7F-0C5F-4FD0-B911-9B49CD5BD5B4}">
      <dgm:prSet/>
      <dgm:spPr/>
      <dgm:t>
        <a:bodyPr/>
        <a:lstStyle/>
        <a:p>
          <a:endParaRPr lang="ru-RU"/>
        </a:p>
      </dgm:t>
    </dgm:pt>
    <dgm:pt modelId="{351C7AD8-38E5-44FF-ABDD-A162CDBFF139}">
      <dgm:prSet custT="1"/>
      <dgm:spPr/>
      <dgm:t>
        <a:bodyPr/>
        <a:lstStyle/>
        <a:p>
          <a:r>
            <a:rPr lang="ru-RU" sz="2400" dirty="0" smtClean="0"/>
            <a:t>участник закупки</a:t>
          </a:r>
          <a:endParaRPr lang="ru-RU" sz="2400" dirty="0"/>
        </a:p>
      </dgm:t>
    </dgm:pt>
    <dgm:pt modelId="{3512A90F-1450-49F7-8FC8-1BBF42EC3376}" type="parTrans" cxnId="{F62E72EA-7D52-477B-A1E4-49B6527B5BE6}">
      <dgm:prSet/>
      <dgm:spPr/>
      <dgm:t>
        <a:bodyPr/>
        <a:lstStyle/>
        <a:p>
          <a:endParaRPr lang="ru-RU"/>
        </a:p>
      </dgm:t>
    </dgm:pt>
    <dgm:pt modelId="{E98264B7-0DED-425E-873B-9FCC463801AC}" type="sibTrans" cxnId="{F62E72EA-7D52-477B-A1E4-49B6527B5BE6}">
      <dgm:prSet/>
      <dgm:spPr/>
      <dgm:t>
        <a:bodyPr/>
        <a:lstStyle/>
        <a:p>
          <a:endParaRPr lang="ru-RU"/>
        </a:p>
      </dgm:t>
    </dgm:pt>
    <dgm:pt modelId="{958FE373-3A55-4A03-BDBB-E638F2E48A75}">
      <dgm:prSet custT="1"/>
      <dgm:spPr/>
      <dgm:t>
        <a:bodyPr/>
        <a:lstStyle/>
        <a:p>
          <a:r>
            <a:rPr lang="ru-RU" sz="2400" dirty="0" smtClean="0"/>
            <a:t>государственный заказчик</a:t>
          </a:r>
          <a:endParaRPr lang="ru-RU" sz="2400" dirty="0"/>
        </a:p>
      </dgm:t>
    </dgm:pt>
    <dgm:pt modelId="{1326E979-E444-4C6B-8CA0-EC976EC0A7E1}" type="parTrans" cxnId="{6AAD097B-4AB0-4186-A12F-E2CAE8D95396}">
      <dgm:prSet/>
      <dgm:spPr/>
      <dgm:t>
        <a:bodyPr/>
        <a:lstStyle/>
        <a:p>
          <a:endParaRPr lang="ru-RU"/>
        </a:p>
      </dgm:t>
    </dgm:pt>
    <dgm:pt modelId="{55C42A76-7426-40E2-8C50-CBD6DE1630A1}" type="sibTrans" cxnId="{6AAD097B-4AB0-4186-A12F-E2CAE8D95396}">
      <dgm:prSet/>
      <dgm:spPr/>
      <dgm:t>
        <a:bodyPr/>
        <a:lstStyle/>
        <a:p>
          <a:endParaRPr lang="ru-RU"/>
        </a:p>
      </dgm:t>
    </dgm:pt>
    <dgm:pt modelId="{F0751B77-DA05-4350-AC94-DE7B3A39E28C}">
      <dgm:prSet custT="1"/>
      <dgm:spPr/>
      <dgm:t>
        <a:bodyPr/>
        <a:lstStyle/>
        <a:p>
          <a:r>
            <a:rPr lang="ru-RU" sz="2400" dirty="0" smtClean="0"/>
            <a:t>муниципальный заказчик</a:t>
          </a:r>
          <a:endParaRPr lang="ru-RU" sz="2400" dirty="0"/>
        </a:p>
      </dgm:t>
    </dgm:pt>
    <dgm:pt modelId="{E6E0C026-8EB1-42A8-AE09-3C78C48C8FE4}" type="parTrans" cxnId="{72002BEA-4945-4DD8-9E99-0A1AB2CB0C61}">
      <dgm:prSet/>
      <dgm:spPr/>
      <dgm:t>
        <a:bodyPr/>
        <a:lstStyle/>
        <a:p>
          <a:endParaRPr lang="ru-RU"/>
        </a:p>
      </dgm:t>
    </dgm:pt>
    <dgm:pt modelId="{01D322BA-BDFA-4DCB-B4DF-7CAE994BB9E0}" type="sibTrans" cxnId="{72002BEA-4945-4DD8-9E99-0A1AB2CB0C61}">
      <dgm:prSet/>
      <dgm:spPr/>
      <dgm:t>
        <a:bodyPr/>
        <a:lstStyle/>
        <a:p>
          <a:endParaRPr lang="ru-RU"/>
        </a:p>
      </dgm:t>
    </dgm:pt>
    <dgm:pt modelId="{AC3D0C6A-127F-48C6-BD81-00C55FF7EB59}">
      <dgm:prSet custT="1"/>
      <dgm:spPr/>
      <dgm:t>
        <a:bodyPr/>
        <a:lstStyle/>
        <a:p>
          <a:r>
            <a:rPr lang="ru-RU" sz="2400" dirty="0" smtClean="0"/>
            <a:t>заказчик</a:t>
          </a:r>
          <a:endParaRPr lang="ru-RU" sz="2400" dirty="0"/>
        </a:p>
      </dgm:t>
    </dgm:pt>
    <dgm:pt modelId="{4781CF9C-2EA5-4467-A120-69CFCF05A0C2}" type="parTrans" cxnId="{95BF302A-78E8-4A5D-8631-0B32E3069CF3}">
      <dgm:prSet/>
      <dgm:spPr/>
      <dgm:t>
        <a:bodyPr/>
        <a:lstStyle/>
        <a:p>
          <a:endParaRPr lang="ru-RU"/>
        </a:p>
      </dgm:t>
    </dgm:pt>
    <dgm:pt modelId="{3AD6AE8B-49AD-4BE3-89C4-0A22664EFE5C}" type="sibTrans" cxnId="{95BF302A-78E8-4A5D-8631-0B32E3069CF3}">
      <dgm:prSet/>
      <dgm:spPr/>
      <dgm:t>
        <a:bodyPr/>
        <a:lstStyle/>
        <a:p>
          <a:endParaRPr lang="ru-RU"/>
        </a:p>
      </dgm:t>
    </dgm:pt>
    <dgm:pt modelId="{6D052F93-6460-4756-984C-759D696A1ECB}">
      <dgm:prSet custT="1"/>
      <dgm:spPr/>
      <dgm:t>
        <a:bodyPr/>
        <a:lstStyle/>
        <a:p>
          <a:r>
            <a:rPr lang="ru-RU" sz="2400" dirty="0" smtClean="0"/>
            <a:t>государственный контракт, муниципальный контракт</a:t>
          </a:r>
          <a:endParaRPr lang="ru-RU" sz="2400" dirty="0"/>
        </a:p>
      </dgm:t>
    </dgm:pt>
    <dgm:pt modelId="{2EC8C529-53BF-45D0-88A6-15C48894C39A}" type="parTrans" cxnId="{B9DC7D19-F780-4127-92E2-3695027441EF}">
      <dgm:prSet/>
      <dgm:spPr/>
      <dgm:t>
        <a:bodyPr/>
        <a:lstStyle/>
        <a:p>
          <a:endParaRPr lang="ru-RU"/>
        </a:p>
      </dgm:t>
    </dgm:pt>
    <dgm:pt modelId="{18CCF15C-12D6-4FB2-AC33-6DDA6AC96131}" type="sibTrans" cxnId="{B9DC7D19-F780-4127-92E2-3695027441EF}">
      <dgm:prSet/>
      <dgm:spPr/>
      <dgm:t>
        <a:bodyPr/>
        <a:lstStyle/>
        <a:p>
          <a:endParaRPr lang="ru-RU"/>
        </a:p>
      </dgm:t>
    </dgm:pt>
    <dgm:pt modelId="{D21B3885-B1C5-4EA9-A836-58E169C0FFFF}">
      <dgm:prSet custT="1"/>
      <dgm:spPr/>
      <dgm:t>
        <a:bodyPr/>
        <a:lstStyle/>
        <a:p>
          <a:r>
            <a:rPr lang="ru-RU" sz="2400" dirty="0" smtClean="0"/>
            <a:t>единая информационная система в сфере закупок</a:t>
          </a:r>
          <a:endParaRPr lang="ru-RU" sz="2400" dirty="0"/>
        </a:p>
      </dgm:t>
    </dgm:pt>
    <dgm:pt modelId="{CD3C096F-83F3-44A3-BCF8-1E3A48A2CDE6}" type="parTrans" cxnId="{A722D284-B6A4-45DC-B044-5E1506AFDA11}">
      <dgm:prSet/>
      <dgm:spPr/>
      <dgm:t>
        <a:bodyPr/>
        <a:lstStyle/>
        <a:p>
          <a:endParaRPr lang="ru-RU"/>
        </a:p>
      </dgm:t>
    </dgm:pt>
    <dgm:pt modelId="{BA992C6E-A0D8-45F4-98FD-84A7A7C2CCBF}" type="sibTrans" cxnId="{A722D284-B6A4-45DC-B044-5E1506AFDA11}">
      <dgm:prSet/>
      <dgm:spPr/>
      <dgm:t>
        <a:bodyPr/>
        <a:lstStyle/>
        <a:p>
          <a:endParaRPr lang="ru-RU"/>
        </a:p>
      </dgm:t>
    </dgm:pt>
    <dgm:pt modelId="{EE32349A-5CDE-4048-A83A-8245C91A5D7A}" type="pres">
      <dgm:prSet presAssocID="{FF168CFE-E64C-4900-BA7A-64392AB3E2AF}" presName="diagram" presStyleCnt="0">
        <dgm:presLayoutVars>
          <dgm:dir/>
          <dgm:resizeHandles val="exact"/>
        </dgm:presLayoutVars>
      </dgm:prSet>
      <dgm:spPr/>
      <dgm:t>
        <a:bodyPr/>
        <a:lstStyle/>
        <a:p>
          <a:endParaRPr lang="ru-RU"/>
        </a:p>
      </dgm:t>
    </dgm:pt>
    <dgm:pt modelId="{04D020BA-4474-4756-91C5-7B44004FD534}" type="pres">
      <dgm:prSet presAssocID="{84B9C497-6D86-48DC-99EE-6A2ED9BE1A6E}" presName="node" presStyleLbl="node1" presStyleIdx="0" presStyleCnt="9">
        <dgm:presLayoutVars>
          <dgm:bulletEnabled val="1"/>
        </dgm:presLayoutVars>
      </dgm:prSet>
      <dgm:spPr/>
      <dgm:t>
        <a:bodyPr/>
        <a:lstStyle/>
        <a:p>
          <a:endParaRPr lang="ru-RU"/>
        </a:p>
      </dgm:t>
    </dgm:pt>
    <dgm:pt modelId="{0DF8A450-72D5-4D26-8D75-74A364BDF475}" type="pres">
      <dgm:prSet presAssocID="{C7F58227-676B-47AC-9F5B-3F538AA09094}" presName="sibTrans" presStyleCnt="0"/>
      <dgm:spPr/>
      <dgm:t>
        <a:bodyPr/>
        <a:lstStyle/>
        <a:p>
          <a:endParaRPr lang="ru-RU"/>
        </a:p>
      </dgm:t>
    </dgm:pt>
    <dgm:pt modelId="{3EEF73B4-5D72-4969-A28E-861FA7D23D43}" type="pres">
      <dgm:prSet presAssocID="{08362059-CB67-48CE-8263-B3E533AA8939}" presName="node" presStyleLbl="node1" presStyleIdx="1" presStyleCnt="9">
        <dgm:presLayoutVars>
          <dgm:bulletEnabled val="1"/>
        </dgm:presLayoutVars>
      </dgm:prSet>
      <dgm:spPr/>
      <dgm:t>
        <a:bodyPr/>
        <a:lstStyle/>
        <a:p>
          <a:endParaRPr lang="ru-RU"/>
        </a:p>
      </dgm:t>
    </dgm:pt>
    <dgm:pt modelId="{CAC8696A-9495-453C-8FAD-43B587B40BA3}" type="pres">
      <dgm:prSet presAssocID="{18B91155-8014-4CC9-A0AB-68749D758035}" presName="sibTrans" presStyleCnt="0"/>
      <dgm:spPr/>
      <dgm:t>
        <a:bodyPr/>
        <a:lstStyle/>
        <a:p>
          <a:endParaRPr lang="ru-RU"/>
        </a:p>
      </dgm:t>
    </dgm:pt>
    <dgm:pt modelId="{39A51E84-BDF5-4A19-8A03-ED28CEF98DB4}" type="pres">
      <dgm:prSet presAssocID="{5474BB9F-2E6D-490B-9C74-29B7D7D7146F}" presName="node" presStyleLbl="node1" presStyleIdx="2" presStyleCnt="9">
        <dgm:presLayoutVars>
          <dgm:bulletEnabled val="1"/>
        </dgm:presLayoutVars>
      </dgm:prSet>
      <dgm:spPr/>
      <dgm:t>
        <a:bodyPr/>
        <a:lstStyle/>
        <a:p>
          <a:endParaRPr lang="ru-RU"/>
        </a:p>
      </dgm:t>
    </dgm:pt>
    <dgm:pt modelId="{E46A645C-B32D-4B09-B4DF-3F7505F71EAC}" type="pres">
      <dgm:prSet presAssocID="{50539CDB-2FBC-4807-BC2D-7A1D126DD6F3}" presName="sibTrans" presStyleCnt="0"/>
      <dgm:spPr/>
      <dgm:t>
        <a:bodyPr/>
        <a:lstStyle/>
        <a:p>
          <a:endParaRPr lang="ru-RU"/>
        </a:p>
      </dgm:t>
    </dgm:pt>
    <dgm:pt modelId="{CF480AA4-9690-469A-83D0-DB5A322E9045}" type="pres">
      <dgm:prSet presAssocID="{351C7AD8-38E5-44FF-ABDD-A162CDBFF139}" presName="node" presStyleLbl="node1" presStyleIdx="3" presStyleCnt="9">
        <dgm:presLayoutVars>
          <dgm:bulletEnabled val="1"/>
        </dgm:presLayoutVars>
      </dgm:prSet>
      <dgm:spPr/>
      <dgm:t>
        <a:bodyPr/>
        <a:lstStyle/>
        <a:p>
          <a:endParaRPr lang="ru-RU"/>
        </a:p>
      </dgm:t>
    </dgm:pt>
    <dgm:pt modelId="{240411EC-4833-4087-9391-C8935A3B3581}" type="pres">
      <dgm:prSet presAssocID="{E98264B7-0DED-425E-873B-9FCC463801AC}" presName="sibTrans" presStyleCnt="0"/>
      <dgm:spPr/>
      <dgm:t>
        <a:bodyPr/>
        <a:lstStyle/>
        <a:p>
          <a:endParaRPr lang="ru-RU"/>
        </a:p>
      </dgm:t>
    </dgm:pt>
    <dgm:pt modelId="{A60D2D47-38D5-42EA-8980-7B9E8A952DEE}" type="pres">
      <dgm:prSet presAssocID="{958FE373-3A55-4A03-BDBB-E638F2E48A75}" presName="node" presStyleLbl="node1" presStyleIdx="4" presStyleCnt="9">
        <dgm:presLayoutVars>
          <dgm:bulletEnabled val="1"/>
        </dgm:presLayoutVars>
      </dgm:prSet>
      <dgm:spPr/>
      <dgm:t>
        <a:bodyPr/>
        <a:lstStyle/>
        <a:p>
          <a:endParaRPr lang="ru-RU"/>
        </a:p>
      </dgm:t>
    </dgm:pt>
    <dgm:pt modelId="{8EF83B8D-B1A6-4F3C-989A-880532797EEC}" type="pres">
      <dgm:prSet presAssocID="{55C42A76-7426-40E2-8C50-CBD6DE1630A1}" presName="sibTrans" presStyleCnt="0"/>
      <dgm:spPr/>
      <dgm:t>
        <a:bodyPr/>
        <a:lstStyle/>
        <a:p>
          <a:endParaRPr lang="ru-RU"/>
        </a:p>
      </dgm:t>
    </dgm:pt>
    <dgm:pt modelId="{AA9C3C04-171E-4C8C-804A-17EA45254471}" type="pres">
      <dgm:prSet presAssocID="{F0751B77-DA05-4350-AC94-DE7B3A39E28C}" presName="node" presStyleLbl="node1" presStyleIdx="5" presStyleCnt="9">
        <dgm:presLayoutVars>
          <dgm:bulletEnabled val="1"/>
        </dgm:presLayoutVars>
      </dgm:prSet>
      <dgm:spPr/>
      <dgm:t>
        <a:bodyPr/>
        <a:lstStyle/>
        <a:p>
          <a:endParaRPr lang="ru-RU"/>
        </a:p>
      </dgm:t>
    </dgm:pt>
    <dgm:pt modelId="{FB82E1A7-9904-4EA7-956A-3D6DA10DED54}" type="pres">
      <dgm:prSet presAssocID="{01D322BA-BDFA-4DCB-B4DF-7CAE994BB9E0}" presName="sibTrans" presStyleCnt="0"/>
      <dgm:spPr/>
      <dgm:t>
        <a:bodyPr/>
        <a:lstStyle/>
        <a:p>
          <a:endParaRPr lang="ru-RU"/>
        </a:p>
      </dgm:t>
    </dgm:pt>
    <dgm:pt modelId="{302DE33B-2664-4207-8DFC-43F2B8D1FFD4}" type="pres">
      <dgm:prSet presAssocID="{AC3D0C6A-127F-48C6-BD81-00C55FF7EB59}" presName="node" presStyleLbl="node1" presStyleIdx="6" presStyleCnt="9">
        <dgm:presLayoutVars>
          <dgm:bulletEnabled val="1"/>
        </dgm:presLayoutVars>
      </dgm:prSet>
      <dgm:spPr/>
      <dgm:t>
        <a:bodyPr/>
        <a:lstStyle/>
        <a:p>
          <a:endParaRPr lang="ru-RU"/>
        </a:p>
      </dgm:t>
    </dgm:pt>
    <dgm:pt modelId="{56DFE090-F2C6-4B5F-BBE5-F0EE0153B37A}" type="pres">
      <dgm:prSet presAssocID="{3AD6AE8B-49AD-4BE3-89C4-0A22664EFE5C}" presName="sibTrans" presStyleCnt="0"/>
      <dgm:spPr/>
      <dgm:t>
        <a:bodyPr/>
        <a:lstStyle/>
        <a:p>
          <a:endParaRPr lang="ru-RU"/>
        </a:p>
      </dgm:t>
    </dgm:pt>
    <dgm:pt modelId="{1D5D550A-D27F-4CDE-8D45-F1D3AFB80A21}" type="pres">
      <dgm:prSet presAssocID="{6D052F93-6460-4756-984C-759D696A1ECB}" presName="node" presStyleLbl="node1" presStyleIdx="7" presStyleCnt="9">
        <dgm:presLayoutVars>
          <dgm:bulletEnabled val="1"/>
        </dgm:presLayoutVars>
      </dgm:prSet>
      <dgm:spPr/>
      <dgm:t>
        <a:bodyPr/>
        <a:lstStyle/>
        <a:p>
          <a:endParaRPr lang="ru-RU"/>
        </a:p>
      </dgm:t>
    </dgm:pt>
    <dgm:pt modelId="{0FD31F6E-0FBC-4542-B13E-D26FC1452A82}" type="pres">
      <dgm:prSet presAssocID="{18CCF15C-12D6-4FB2-AC33-6DDA6AC96131}" presName="sibTrans" presStyleCnt="0"/>
      <dgm:spPr/>
      <dgm:t>
        <a:bodyPr/>
        <a:lstStyle/>
        <a:p>
          <a:endParaRPr lang="ru-RU"/>
        </a:p>
      </dgm:t>
    </dgm:pt>
    <dgm:pt modelId="{9446854E-83FB-401C-A30A-175B48B360E7}" type="pres">
      <dgm:prSet presAssocID="{D21B3885-B1C5-4EA9-A836-58E169C0FFFF}" presName="node" presStyleLbl="node1" presStyleIdx="8" presStyleCnt="9">
        <dgm:presLayoutVars>
          <dgm:bulletEnabled val="1"/>
        </dgm:presLayoutVars>
      </dgm:prSet>
      <dgm:spPr/>
      <dgm:t>
        <a:bodyPr/>
        <a:lstStyle/>
        <a:p>
          <a:endParaRPr lang="ru-RU"/>
        </a:p>
      </dgm:t>
    </dgm:pt>
  </dgm:ptLst>
  <dgm:cxnLst>
    <dgm:cxn modelId="{91B8D1EC-C5D8-48E7-90CD-BABBA5767BC0}" type="presOf" srcId="{AC3D0C6A-127F-48C6-BD81-00C55FF7EB59}" destId="{302DE33B-2664-4207-8DFC-43F2B8D1FFD4}" srcOrd="0" destOrd="0" presId="urn:microsoft.com/office/officeart/2005/8/layout/default"/>
    <dgm:cxn modelId="{73D3E9CB-D7B7-4651-9FF3-ADDBE42493E7}" type="presOf" srcId="{6D052F93-6460-4756-984C-759D696A1ECB}" destId="{1D5D550A-D27F-4CDE-8D45-F1D3AFB80A21}" srcOrd="0" destOrd="0" presId="urn:microsoft.com/office/officeart/2005/8/layout/default"/>
    <dgm:cxn modelId="{B9DCAEA8-7079-41CA-88D0-FDA5BBF70542}" type="presOf" srcId="{F0751B77-DA05-4350-AC94-DE7B3A39E28C}" destId="{AA9C3C04-171E-4C8C-804A-17EA45254471}" srcOrd="0" destOrd="0" presId="urn:microsoft.com/office/officeart/2005/8/layout/default"/>
    <dgm:cxn modelId="{345E879E-97F3-4F6A-BBF0-9497DCB455D6}" srcId="{FF168CFE-E64C-4900-BA7A-64392AB3E2AF}" destId="{08362059-CB67-48CE-8263-B3E533AA8939}" srcOrd="1" destOrd="0" parTransId="{66CECC2B-D42F-4EEE-9ED6-3A33FF09033A}" sibTransId="{18B91155-8014-4CC9-A0AB-68749D758035}"/>
    <dgm:cxn modelId="{8B85879E-708C-492B-868C-E564DBA39849}" type="presOf" srcId="{FF168CFE-E64C-4900-BA7A-64392AB3E2AF}" destId="{EE32349A-5CDE-4048-A83A-8245C91A5D7A}" srcOrd="0" destOrd="0" presId="urn:microsoft.com/office/officeart/2005/8/layout/default"/>
    <dgm:cxn modelId="{B7349A95-4BE0-42A3-88BB-C138CAAC7E4F}" type="presOf" srcId="{08362059-CB67-48CE-8263-B3E533AA8939}" destId="{3EEF73B4-5D72-4969-A28E-861FA7D23D43}" srcOrd="0" destOrd="0" presId="urn:microsoft.com/office/officeart/2005/8/layout/default"/>
    <dgm:cxn modelId="{FA6D462A-98B3-4AE2-8391-FB20886EE39D}" srcId="{FF168CFE-E64C-4900-BA7A-64392AB3E2AF}" destId="{84B9C497-6D86-48DC-99EE-6A2ED9BE1A6E}" srcOrd="0" destOrd="0" parTransId="{B622DAF1-8532-4370-A35C-293C782A4296}" sibTransId="{C7F58227-676B-47AC-9F5B-3F538AA09094}"/>
    <dgm:cxn modelId="{6AAD097B-4AB0-4186-A12F-E2CAE8D95396}" srcId="{FF168CFE-E64C-4900-BA7A-64392AB3E2AF}" destId="{958FE373-3A55-4A03-BDBB-E638F2E48A75}" srcOrd="4" destOrd="0" parTransId="{1326E979-E444-4C6B-8CA0-EC976EC0A7E1}" sibTransId="{55C42A76-7426-40E2-8C50-CBD6DE1630A1}"/>
    <dgm:cxn modelId="{A722D284-B6A4-45DC-B044-5E1506AFDA11}" srcId="{FF168CFE-E64C-4900-BA7A-64392AB3E2AF}" destId="{D21B3885-B1C5-4EA9-A836-58E169C0FFFF}" srcOrd="8" destOrd="0" parTransId="{CD3C096F-83F3-44A3-BCF8-1E3A48A2CDE6}" sibTransId="{BA992C6E-A0D8-45F4-98FD-84A7A7C2CCBF}"/>
    <dgm:cxn modelId="{E8D92309-08AD-4A2D-B9DC-42F696FF8882}" type="presOf" srcId="{958FE373-3A55-4A03-BDBB-E638F2E48A75}" destId="{A60D2D47-38D5-42EA-8980-7B9E8A952DEE}" srcOrd="0" destOrd="0" presId="urn:microsoft.com/office/officeart/2005/8/layout/default"/>
    <dgm:cxn modelId="{AD2BE0BB-F8C3-4122-8E0F-E0EB3A1E40AF}" type="presOf" srcId="{84B9C497-6D86-48DC-99EE-6A2ED9BE1A6E}" destId="{04D020BA-4474-4756-91C5-7B44004FD534}" srcOrd="0" destOrd="0" presId="urn:microsoft.com/office/officeart/2005/8/layout/default"/>
    <dgm:cxn modelId="{72002BEA-4945-4DD8-9E99-0A1AB2CB0C61}" srcId="{FF168CFE-E64C-4900-BA7A-64392AB3E2AF}" destId="{F0751B77-DA05-4350-AC94-DE7B3A39E28C}" srcOrd="5" destOrd="0" parTransId="{E6E0C026-8EB1-42A8-AE09-3C78C48C8FE4}" sibTransId="{01D322BA-BDFA-4DCB-B4DF-7CAE994BB9E0}"/>
    <dgm:cxn modelId="{F62E72EA-7D52-477B-A1E4-49B6527B5BE6}" srcId="{FF168CFE-E64C-4900-BA7A-64392AB3E2AF}" destId="{351C7AD8-38E5-44FF-ABDD-A162CDBFF139}" srcOrd="3" destOrd="0" parTransId="{3512A90F-1450-49F7-8FC8-1BBF42EC3376}" sibTransId="{E98264B7-0DED-425E-873B-9FCC463801AC}"/>
    <dgm:cxn modelId="{41AC9A87-8B12-4959-92A7-34933F11C9B4}" type="presOf" srcId="{351C7AD8-38E5-44FF-ABDD-A162CDBFF139}" destId="{CF480AA4-9690-469A-83D0-DB5A322E9045}" srcOrd="0" destOrd="0" presId="urn:microsoft.com/office/officeart/2005/8/layout/default"/>
    <dgm:cxn modelId="{95BF302A-78E8-4A5D-8631-0B32E3069CF3}" srcId="{FF168CFE-E64C-4900-BA7A-64392AB3E2AF}" destId="{AC3D0C6A-127F-48C6-BD81-00C55FF7EB59}" srcOrd="6" destOrd="0" parTransId="{4781CF9C-2EA5-4467-A120-69CFCF05A0C2}" sibTransId="{3AD6AE8B-49AD-4BE3-89C4-0A22664EFE5C}"/>
    <dgm:cxn modelId="{06F8CB7F-0C5F-4FD0-B911-9B49CD5BD5B4}" srcId="{FF168CFE-E64C-4900-BA7A-64392AB3E2AF}" destId="{5474BB9F-2E6D-490B-9C74-29B7D7D7146F}" srcOrd="2" destOrd="0" parTransId="{D557B9A5-0F50-49E8-A791-66D82D44C521}" sibTransId="{50539CDB-2FBC-4807-BC2D-7A1D126DD6F3}"/>
    <dgm:cxn modelId="{DFCD2B89-877C-46D5-B1B6-83B026697E50}" type="presOf" srcId="{D21B3885-B1C5-4EA9-A836-58E169C0FFFF}" destId="{9446854E-83FB-401C-A30A-175B48B360E7}" srcOrd="0" destOrd="0" presId="urn:microsoft.com/office/officeart/2005/8/layout/default"/>
    <dgm:cxn modelId="{B9DC7D19-F780-4127-92E2-3695027441EF}" srcId="{FF168CFE-E64C-4900-BA7A-64392AB3E2AF}" destId="{6D052F93-6460-4756-984C-759D696A1ECB}" srcOrd="7" destOrd="0" parTransId="{2EC8C529-53BF-45D0-88A6-15C48894C39A}" sibTransId="{18CCF15C-12D6-4FB2-AC33-6DDA6AC96131}"/>
    <dgm:cxn modelId="{E80F1CA4-6F3C-4A36-9303-5B356F763E79}" type="presOf" srcId="{5474BB9F-2E6D-490B-9C74-29B7D7D7146F}" destId="{39A51E84-BDF5-4A19-8A03-ED28CEF98DB4}" srcOrd="0" destOrd="0" presId="urn:microsoft.com/office/officeart/2005/8/layout/default"/>
    <dgm:cxn modelId="{54C72AE6-C649-49A8-B484-E642A09A8EA1}" type="presParOf" srcId="{EE32349A-5CDE-4048-A83A-8245C91A5D7A}" destId="{04D020BA-4474-4756-91C5-7B44004FD534}" srcOrd="0" destOrd="0" presId="urn:microsoft.com/office/officeart/2005/8/layout/default"/>
    <dgm:cxn modelId="{D1A08D9C-C51A-480C-A739-07E78ED7271E}" type="presParOf" srcId="{EE32349A-5CDE-4048-A83A-8245C91A5D7A}" destId="{0DF8A450-72D5-4D26-8D75-74A364BDF475}" srcOrd="1" destOrd="0" presId="urn:microsoft.com/office/officeart/2005/8/layout/default"/>
    <dgm:cxn modelId="{5D116404-D9F4-4677-82AD-C02B16216143}" type="presParOf" srcId="{EE32349A-5CDE-4048-A83A-8245C91A5D7A}" destId="{3EEF73B4-5D72-4969-A28E-861FA7D23D43}" srcOrd="2" destOrd="0" presId="urn:microsoft.com/office/officeart/2005/8/layout/default"/>
    <dgm:cxn modelId="{3CD67C30-F2B7-4CB4-B958-70E10DA592B4}" type="presParOf" srcId="{EE32349A-5CDE-4048-A83A-8245C91A5D7A}" destId="{CAC8696A-9495-453C-8FAD-43B587B40BA3}" srcOrd="3" destOrd="0" presId="urn:microsoft.com/office/officeart/2005/8/layout/default"/>
    <dgm:cxn modelId="{2946D5BD-610F-4960-B30A-AC5E3263884C}" type="presParOf" srcId="{EE32349A-5CDE-4048-A83A-8245C91A5D7A}" destId="{39A51E84-BDF5-4A19-8A03-ED28CEF98DB4}" srcOrd="4" destOrd="0" presId="urn:microsoft.com/office/officeart/2005/8/layout/default"/>
    <dgm:cxn modelId="{53CCA6CE-11D5-494A-8F71-E13CE48F70DD}" type="presParOf" srcId="{EE32349A-5CDE-4048-A83A-8245C91A5D7A}" destId="{E46A645C-B32D-4B09-B4DF-3F7505F71EAC}" srcOrd="5" destOrd="0" presId="urn:microsoft.com/office/officeart/2005/8/layout/default"/>
    <dgm:cxn modelId="{264A28E3-5331-44E6-B8D5-DA6EB150C3F5}" type="presParOf" srcId="{EE32349A-5CDE-4048-A83A-8245C91A5D7A}" destId="{CF480AA4-9690-469A-83D0-DB5A322E9045}" srcOrd="6" destOrd="0" presId="urn:microsoft.com/office/officeart/2005/8/layout/default"/>
    <dgm:cxn modelId="{295B9BF4-B680-4A9D-B965-FCAAC4F720DE}" type="presParOf" srcId="{EE32349A-5CDE-4048-A83A-8245C91A5D7A}" destId="{240411EC-4833-4087-9391-C8935A3B3581}" srcOrd="7" destOrd="0" presId="urn:microsoft.com/office/officeart/2005/8/layout/default"/>
    <dgm:cxn modelId="{A3DA77E3-EC7A-4F24-AD19-E9FCF33C0B1B}" type="presParOf" srcId="{EE32349A-5CDE-4048-A83A-8245C91A5D7A}" destId="{A60D2D47-38D5-42EA-8980-7B9E8A952DEE}" srcOrd="8" destOrd="0" presId="urn:microsoft.com/office/officeart/2005/8/layout/default"/>
    <dgm:cxn modelId="{B15C1EB0-07E2-4EC8-A153-C887852D8AA7}" type="presParOf" srcId="{EE32349A-5CDE-4048-A83A-8245C91A5D7A}" destId="{8EF83B8D-B1A6-4F3C-989A-880532797EEC}" srcOrd="9" destOrd="0" presId="urn:microsoft.com/office/officeart/2005/8/layout/default"/>
    <dgm:cxn modelId="{09189A1A-6941-44B9-A61C-E69719C27008}" type="presParOf" srcId="{EE32349A-5CDE-4048-A83A-8245C91A5D7A}" destId="{AA9C3C04-171E-4C8C-804A-17EA45254471}" srcOrd="10" destOrd="0" presId="urn:microsoft.com/office/officeart/2005/8/layout/default"/>
    <dgm:cxn modelId="{3A0E3BE1-ADE1-45D5-ADCA-A86701297EA3}" type="presParOf" srcId="{EE32349A-5CDE-4048-A83A-8245C91A5D7A}" destId="{FB82E1A7-9904-4EA7-956A-3D6DA10DED54}" srcOrd="11" destOrd="0" presId="urn:microsoft.com/office/officeart/2005/8/layout/default"/>
    <dgm:cxn modelId="{F46457BB-AFFA-445E-9972-D3683D05E02D}" type="presParOf" srcId="{EE32349A-5CDE-4048-A83A-8245C91A5D7A}" destId="{302DE33B-2664-4207-8DFC-43F2B8D1FFD4}" srcOrd="12" destOrd="0" presId="urn:microsoft.com/office/officeart/2005/8/layout/default"/>
    <dgm:cxn modelId="{77FFE781-8991-409B-877E-9A445B8D906A}" type="presParOf" srcId="{EE32349A-5CDE-4048-A83A-8245C91A5D7A}" destId="{56DFE090-F2C6-4B5F-BBE5-F0EE0153B37A}" srcOrd="13" destOrd="0" presId="urn:microsoft.com/office/officeart/2005/8/layout/default"/>
    <dgm:cxn modelId="{3B418BF0-3420-4C6F-9AAA-D63BBB621D8E}" type="presParOf" srcId="{EE32349A-5CDE-4048-A83A-8245C91A5D7A}" destId="{1D5D550A-D27F-4CDE-8D45-F1D3AFB80A21}" srcOrd="14" destOrd="0" presId="urn:microsoft.com/office/officeart/2005/8/layout/default"/>
    <dgm:cxn modelId="{62234DBE-1A65-4AFD-BEC6-E13E20CE71C0}" type="presParOf" srcId="{EE32349A-5CDE-4048-A83A-8245C91A5D7A}" destId="{0FD31F6E-0FBC-4542-B13E-D26FC1452A82}" srcOrd="15" destOrd="0" presId="urn:microsoft.com/office/officeart/2005/8/layout/default"/>
    <dgm:cxn modelId="{E9B0A1C1-0ACF-4A28-8465-C45A993FC2B8}" type="presParOf" srcId="{EE32349A-5CDE-4048-A83A-8245C91A5D7A}" destId="{9446854E-83FB-401C-A30A-175B48B360E7}" srcOrd="16" destOrd="0" presId="urn:microsoft.com/office/officeart/2005/8/layout/default"/>
  </dgm:cxnLst>
  <dgm:bg/>
  <dgm:whole/>
</dgm:dataModel>
</file>

<file path=ppt/diagrams/data120.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ru-RU"/>
        </a:p>
      </dgm:t>
    </dgm:pt>
    <dgm:pt modelId="{796E16D4-7C8F-423B-98E0-905BEC2F355E}">
      <dgm:prSet phldrT="[Текст]"/>
      <dgm:spPr/>
      <dgm:t>
        <a:bodyPr/>
        <a:lstStyle/>
        <a:p>
          <a:r>
            <a:rPr lang="ru-RU" dirty="0" smtClean="0"/>
            <a:t>РЕШЕНИЯ ФАС</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Решение ФАС России от 21.01.2015 по делу N П-28/15</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dirty="0" smtClean="0"/>
            <a:t>Описание объекта закупки не должно указывать на товар единственного производителя</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FA562DD3-0F0B-4DD1-B71E-FAF44A635024}" srcId="{6DBA2C3A-998E-435B-A181-818325884C0F}" destId="{49383D91-21AB-408A-8FAF-47D17E5A74B1}" srcOrd="1" destOrd="0" parTransId="{52FF6EAB-BD3E-447D-A1B9-3F057E03EF5B}" sibTransId="{CB9976D9-DC6B-4D34-A789-8AE09254E64B}"/>
    <dgm:cxn modelId="{7579BBE8-C25A-47E2-871C-D95D03644CBB}" type="presOf" srcId="{0A42FC7B-1822-486E-B0FE-9F5F4B80BE86}" destId="{337F52AB-5577-42BE-A777-22CEAB555043}" srcOrd="0" destOrd="0" presId="urn:microsoft.com/office/officeart/2005/8/layout/vProcess5"/>
    <dgm:cxn modelId="{F0290CCC-F84B-428B-A3F1-1E9284ECEB6C}" type="presOf" srcId="{49383D91-21AB-408A-8FAF-47D17E5A74B1}" destId="{DDA63619-2DBA-4123-8E50-68B61A462439}" srcOrd="0"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711CE9D9-78F5-41D0-85B4-1990EC77E2B8}" type="presOf" srcId="{796E16D4-7C8F-423B-98E0-905BEC2F355E}" destId="{C97D7BCE-342D-4DB4-8D0D-CEA86C5F8018}" srcOrd="1" destOrd="0" presId="urn:microsoft.com/office/officeart/2005/8/layout/vProcess5"/>
    <dgm:cxn modelId="{0AAD8F0A-06E2-4194-9939-1F739D284310}" type="presOf" srcId="{CB9976D9-DC6B-4D34-A789-8AE09254E64B}" destId="{5B7D1894-C074-4483-9C22-5548571822D6}" srcOrd="0" destOrd="0" presId="urn:microsoft.com/office/officeart/2005/8/layout/vProcess5"/>
    <dgm:cxn modelId="{10C65771-27D8-4AD6-9E8E-FF7190E52EA0}" type="presOf" srcId="{49383D91-21AB-408A-8FAF-47D17E5A74B1}" destId="{83A046E4-B2CE-4543-A1B0-313F3513C2FF}" srcOrd="1" destOrd="0" presId="urn:microsoft.com/office/officeart/2005/8/layout/vProcess5"/>
    <dgm:cxn modelId="{175033F6-5BD8-4CED-B8F0-6BAFF5CD6062}" type="presOf" srcId="{6DBA2C3A-998E-435B-A181-818325884C0F}" destId="{31F15AE1-299D-4B3C-A821-307F3ADFA85F}" srcOrd="0" destOrd="0" presId="urn:microsoft.com/office/officeart/2005/8/layout/vProcess5"/>
    <dgm:cxn modelId="{AFCC5DED-5868-4541-A3EE-583C692B336D}" type="presOf" srcId="{7BD8F730-9830-441C-B40C-AD2ADAB26D59}" destId="{29BABA65-202D-4F7A-A0E1-CED29951CCDC}" srcOrd="0"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B76147F7-9BEF-4258-954C-7D5AC611D8BC}" type="presOf" srcId="{7BD8F730-9830-441C-B40C-AD2ADAB26D59}" destId="{D5FE93BB-D604-40F7-8AAE-1EF01B5935BA}" srcOrd="1" destOrd="0" presId="urn:microsoft.com/office/officeart/2005/8/layout/vProcess5"/>
    <dgm:cxn modelId="{9D971962-35AF-4564-8E73-78B16B594297}" type="presOf" srcId="{796E16D4-7C8F-423B-98E0-905BEC2F355E}" destId="{8ABED475-C43C-4A3C-BE11-3552BBFA5817}" srcOrd="0" destOrd="0" presId="urn:microsoft.com/office/officeart/2005/8/layout/vProcess5"/>
    <dgm:cxn modelId="{C188F653-23D9-46B6-B1CB-A987760C9ACD}" type="presParOf" srcId="{31F15AE1-299D-4B3C-A821-307F3ADFA85F}" destId="{AA3387A2-DA21-42CE-8D3D-E716B3F86664}" srcOrd="0" destOrd="0" presId="urn:microsoft.com/office/officeart/2005/8/layout/vProcess5"/>
    <dgm:cxn modelId="{53DE7336-43CE-4341-8885-909180DB2F03}" type="presParOf" srcId="{31F15AE1-299D-4B3C-A821-307F3ADFA85F}" destId="{8ABED475-C43C-4A3C-BE11-3552BBFA5817}" srcOrd="1" destOrd="0" presId="urn:microsoft.com/office/officeart/2005/8/layout/vProcess5"/>
    <dgm:cxn modelId="{3EEC49EB-A5AE-4BCE-A7F9-0DF0985E72A6}" type="presParOf" srcId="{31F15AE1-299D-4B3C-A821-307F3ADFA85F}" destId="{DDA63619-2DBA-4123-8E50-68B61A462439}" srcOrd="2" destOrd="0" presId="urn:microsoft.com/office/officeart/2005/8/layout/vProcess5"/>
    <dgm:cxn modelId="{33C87FD0-A4F7-44FA-9CDA-6E27D0F91210}" type="presParOf" srcId="{31F15AE1-299D-4B3C-A821-307F3ADFA85F}" destId="{29BABA65-202D-4F7A-A0E1-CED29951CCDC}" srcOrd="3" destOrd="0" presId="urn:microsoft.com/office/officeart/2005/8/layout/vProcess5"/>
    <dgm:cxn modelId="{55C6559C-82BA-4E4E-833D-5A54C2ACFD4F}" type="presParOf" srcId="{31F15AE1-299D-4B3C-A821-307F3ADFA85F}" destId="{337F52AB-5577-42BE-A777-22CEAB555043}" srcOrd="4" destOrd="0" presId="urn:microsoft.com/office/officeart/2005/8/layout/vProcess5"/>
    <dgm:cxn modelId="{A5381866-D984-4B1D-8EAB-19BAC80570FE}" type="presParOf" srcId="{31F15AE1-299D-4B3C-A821-307F3ADFA85F}" destId="{5B7D1894-C074-4483-9C22-5548571822D6}" srcOrd="5" destOrd="0" presId="urn:microsoft.com/office/officeart/2005/8/layout/vProcess5"/>
    <dgm:cxn modelId="{02A1D3D3-04F0-40FA-B4F6-C522D7D09F1D}" type="presParOf" srcId="{31F15AE1-299D-4B3C-A821-307F3ADFA85F}" destId="{C97D7BCE-342D-4DB4-8D0D-CEA86C5F8018}" srcOrd="6" destOrd="0" presId="urn:microsoft.com/office/officeart/2005/8/layout/vProcess5"/>
    <dgm:cxn modelId="{38BBB29C-6ADF-4CFE-8410-111759DFA9D1}" type="presParOf" srcId="{31F15AE1-299D-4B3C-A821-307F3ADFA85F}" destId="{83A046E4-B2CE-4543-A1B0-313F3513C2FF}" srcOrd="7" destOrd="0" presId="urn:microsoft.com/office/officeart/2005/8/layout/vProcess5"/>
    <dgm:cxn modelId="{798AB15E-B844-43F5-88FA-1264FCC1C4A8}" type="presParOf" srcId="{31F15AE1-299D-4B3C-A821-307F3ADFA85F}" destId="{D5FE93BB-D604-40F7-8AAE-1EF01B5935BA}" srcOrd="8" destOrd="0" presId="urn:microsoft.com/office/officeart/2005/8/layout/vProcess5"/>
  </dgm:cxnLst>
  <dgm:bg/>
  <dgm:whole/>
</dgm:dataModel>
</file>

<file path=ppt/diagrams/data121.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ru-RU"/>
        </a:p>
      </dgm:t>
    </dgm:pt>
    <dgm:pt modelId="{796E16D4-7C8F-423B-98E0-905BEC2F355E}">
      <dgm:prSet phldrT="[Текст]"/>
      <dgm:spPr/>
      <dgm:t>
        <a:bodyPr/>
        <a:lstStyle/>
        <a:p>
          <a:r>
            <a:rPr lang="ru-RU" dirty="0" smtClean="0"/>
            <a:t>РЕШЕНИЯ ФАС</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Решение ФАС России от 21.01.2015 по делу N П-28/15</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dirty="0" smtClean="0"/>
            <a:t>Описание объекта закупки не должно указывать на товар единственного производителя</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008D850D-40D1-4C08-9DBB-0703FE0F9B11}" type="presOf" srcId="{6DBA2C3A-998E-435B-A181-818325884C0F}" destId="{31F15AE1-299D-4B3C-A821-307F3ADFA85F}" srcOrd="0" destOrd="0" presId="urn:microsoft.com/office/officeart/2005/8/layout/vProcess5"/>
    <dgm:cxn modelId="{93AB4B13-7136-45AC-946A-D1036A56D703}" type="presOf" srcId="{796E16D4-7C8F-423B-98E0-905BEC2F355E}" destId="{C97D7BCE-342D-4DB4-8D0D-CEA86C5F8018}" srcOrd="1"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D9AB8D49-2374-4CA8-97F9-8518A98BFCC0}" type="presOf" srcId="{7BD8F730-9830-441C-B40C-AD2ADAB26D59}" destId="{29BABA65-202D-4F7A-A0E1-CED29951CCDC}" srcOrd="0" destOrd="0" presId="urn:microsoft.com/office/officeart/2005/8/layout/vProcess5"/>
    <dgm:cxn modelId="{8182F1DB-CCCA-4C3E-A38C-1C21582FE293}" type="presOf" srcId="{7BD8F730-9830-441C-B40C-AD2ADAB26D59}" destId="{D5FE93BB-D604-40F7-8AAE-1EF01B5935BA}" srcOrd="1"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B395E64A-1A3B-4E8E-B211-0A44A1C59690}" type="presOf" srcId="{49383D91-21AB-408A-8FAF-47D17E5A74B1}" destId="{DDA63619-2DBA-4123-8E50-68B61A462439}" srcOrd="0"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843226BE-E629-47F2-A6DD-B8F1EF59D677}" type="presOf" srcId="{796E16D4-7C8F-423B-98E0-905BEC2F355E}" destId="{8ABED475-C43C-4A3C-BE11-3552BBFA5817}" srcOrd="0" destOrd="0" presId="urn:microsoft.com/office/officeart/2005/8/layout/vProcess5"/>
    <dgm:cxn modelId="{CBE986B4-7D8E-4DF9-8BCA-57D005A8B8BE}" type="presOf" srcId="{49383D91-21AB-408A-8FAF-47D17E5A74B1}" destId="{83A046E4-B2CE-4543-A1B0-313F3513C2FF}" srcOrd="1" destOrd="0" presId="urn:microsoft.com/office/officeart/2005/8/layout/vProcess5"/>
    <dgm:cxn modelId="{CC84BFCA-3957-4ABE-A104-EC66D0F0DD50}" type="presOf" srcId="{CB9976D9-DC6B-4D34-A789-8AE09254E64B}" destId="{5B7D1894-C074-4483-9C22-5548571822D6}" srcOrd="0" destOrd="0" presId="urn:microsoft.com/office/officeart/2005/8/layout/vProcess5"/>
    <dgm:cxn modelId="{71AF6BE3-FAD0-458D-AAB3-50D9343E0F4C}" type="presOf" srcId="{0A42FC7B-1822-486E-B0FE-9F5F4B80BE86}" destId="{337F52AB-5577-42BE-A777-22CEAB555043}" srcOrd="0" destOrd="0" presId="urn:microsoft.com/office/officeart/2005/8/layout/vProcess5"/>
    <dgm:cxn modelId="{AEB4385A-6E56-4A73-8D95-5DF3F034893D}" type="presParOf" srcId="{31F15AE1-299D-4B3C-A821-307F3ADFA85F}" destId="{AA3387A2-DA21-42CE-8D3D-E716B3F86664}" srcOrd="0" destOrd="0" presId="urn:microsoft.com/office/officeart/2005/8/layout/vProcess5"/>
    <dgm:cxn modelId="{A8CCB2D0-0350-446F-B817-986A22456CE0}" type="presParOf" srcId="{31F15AE1-299D-4B3C-A821-307F3ADFA85F}" destId="{8ABED475-C43C-4A3C-BE11-3552BBFA5817}" srcOrd="1" destOrd="0" presId="urn:microsoft.com/office/officeart/2005/8/layout/vProcess5"/>
    <dgm:cxn modelId="{66969673-A6D6-4DED-ADBD-67CBB14EB6A3}" type="presParOf" srcId="{31F15AE1-299D-4B3C-A821-307F3ADFA85F}" destId="{DDA63619-2DBA-4123-8E50-68B61A462439}" srcOrd="2" destOrd="0" presId="urn:microsoft.com/office/officeart/2005/8/layout/vProcess5"/>
    <dgm:cxn modelId="{0E16938F-C345-4FAF-AD54-3AB09ABA9DF9}" type="presParOf" srcId="{31F15AE1-299D-4B3C-A821-307F3ADFA85F}" destId="{29BABA65-202D-4F7A-A0E1-CED29951CCDC}" srcOrd="3" destOrd="0" presId="urn:microsoft.com/office/officeart/2005/8/layout/vProcess5"/>
    <dgm:cxn modelId="{A1E47B6A-FCCC-49C0-98ED-4646E7A06B87}" type="presParOf" srcId="{31F15AE1-299D-4B3C-A821-307F3ADFA85F}" destId="{337F52AB-5577-42BE-A777-22CEAB555043}" srcOrd="4" destOrd="0" presId="urn:microsoft.com/office/officeart/2005/8/layout/vProcess5"/>
    <dgm:cxn modelId="{55FF216A-122D-46D6-B1A2-4CF2EB1CCD7E}" type="presParOf" srcId="{31F15AE1-299D-4B3C-A821-307F3ADFA85F}" destId="{5B7D1894-C074-4483-9C22-5548571822D6}" srcOrd="5" destOrd="0" presId="urn:microsoft.com/office/officeart/2005/8/layout/vProcess5"/>
    <dgm:cxn modelId="{10BA726E-D090-4713-9D69-5DCD3C0BB060}" type="presParOf" srcId="{31F15AE1-299D-4B3C-A821-307F3ADFA85F}" destId="{C97D7BCE-342D-4DB4-8D0D-CEA86C5F8018}" srcOrd="6" destOrd="0" presId="urn:microsoft.com/office/officeart/2005/8/layout/vProcess5"/>
    <dgm:cxn modelId="{8E9DC672-C6FE-42DC-B257-3C12194AAAC7}" type="presParOf" srcId="{31F15AE1-299D-4B3C-A821-307F3ADFA85F}" destId="{83A046E4-B2CE-4543-A1B0-313F3513C2FF}" srcOrd="7" destOrd="0" presId="urn:microsoft.com/office/officeart/2005/8/layout/vProcess5"/>
    <dgm:cxn modelId="{A785210D-2D57-4BDE-999A-EA65716D882E}" type="presParOf" srcId="{31F15AE1-299D-4B3C-A821-307F3ADFA85F}" destId="{D5FE93BB-D604-40F7-8AAE-1EF01B5935BA}" srcOrd="8" destOrd="0" presId="urn:microsoft.com/office/officeart/2005/8/layout/vProcess5"/>
  </dgm:cxnLst>
  <dgm:bg/>
  <dgm:whole/>
</dgm:dataModel>
</file>

<file path=ppt/diagrams/data13.xml><?xml version="1.0" encoding="utf-8"?>
<dgm:dataModel xmlns:dgm="http://schemas.openxmlformats.org/drawingml/2006/diagram" xmlns:a="http://schemas.openxmlformats.org/drawingml/2006/main">
  <dgm:ptLst>
    <dgm:pt modelId="{FF168CFE-E64C-4900-BA7A-64392AB3E2A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ru-RU"/>
        </a:p>
      </dgm:t>
    </dgm:pt>
    <dgm:pt modelId="{735F2C78-AB69-41D3-8479-90541E5548A2}">
      <dgm:prSet/>
      <dgm:spPr/>
      <dgm:t>
        <a:bodyPr/>
        <a:lstStyle/>
        <a:p>
          <a:r>
            <a:rPr lang="ru-RU" dirty="0" smtClean="0"/>
            <a:t>уполномоченный орган, уполномоченное учреждение</a:t>
          </a:r>
          <a:endParaRPr lang="ru-RU" dirty="0"/>
        </a:p>
      </dgm:t>
    </dgm:pt>
    <dgm:pt modelId="{9E8008A0-599E-43B4-8EBB-3E67D093AD47}" type="parTrans" cxnId="{B55806FF-7B0B-4655-BB87-3745D47FDB3B}">
      <dgm:prSet/>
      <dgm:spPr/>
      <dgm:t>
        <a:bodyPr/>
        <a:lstStyle/>
        <a:p>
          <a:endParaRPr lang="ru-RU"/>
        </a:p>
      </dgm:t>
    </dgm:pt>
    <dgm:pt modelId="{B95E1D06-0D1F-4A8A-90ED-932CD3E1CEFD}" type="sibTrans" cxnId="{B55806FF-7B0B-4655-BB87-3745D47FDB3B}">
      <dgm:prSet/>
      <dgm:spPr/>
      <dgm:t>
        <a:bodyPr/>
        <a:lstStyle/>
        <a:p>
          <a:endParaRPr lang="ru-RU"/>
        </a:p>
      </dgm:t>
    </dgm:pt>
    <dgm:pt modelId="{2B0C35A3-E066-4396-AF55-C11D0A12963A}">
      <dgm:prSet/>
      <dgm:spPr/>
      <dgm:t>
        <a:bodyPr/>
        <a:lstStyle/>
        <a:p>
          <a:r>
            <a:rPr lang="ru-RU" dirty="0" smtClean="0"/>
            <a:t>специализированная организация</a:t>
          </a:r>
          <a:endParaRPr lang="ru-RU" dirty="0"/>
        </a:p>
      </dgm:t>
    </dgm:pt>
    <dgm:pt modelId="{F6E028F2-D8B1-43A6-8022-91148BC46ACE}" type="parTrans" cxnId="{7B94581D-84C6-43D8-A041-247850A7B8A7}">
      <dgm:prSet/>
      <dgm:spPr/>
      <dgm:t>
        <a:bodyPr/>
        <a:lstStyle/>
        <a:p>
          <a:endParaRPr lang="ru-RU"/>
        </a:p>
      </dgm:t>
    </dgm:pt>
    <dgm:pt modelId="{AE0051A8-AADB-4EBF-BD7D-803D6025A8F4}" type="sibTrans" cxnId="{7B94581D-84C6-43D8-A041-247850A7B8A7}">
      <dgm:prSet/>
      <dgm:spPr/>
      <dgm:t>
        <a:bodyPr/>
        <a:lstStyle/>
        <a:p>
          <a:endParaRPr lang="ru-RU"/>
        </a:p>
      </dgm:t>
    </dgm:pt>
    <dgm:pt modelId="{47B45D4C-3905-44D5-AFE5-1954A4407825}">
      <dgm:prSet/>
      <dgm:spPr/>
      <dgm:t>
        <a:bodyPr/>
        <a:lstStyle/>
        <a:p>
          <a:r>
            <a:rPr lang="ru-RU" dirty="0" smtClean="0"/>
            <a:t>федеральный орган исполнительной власти по регулированию контрактной системы в сфере закупок</a:t>
          </a:r>
          <a:endParaRPr lang="ru-RU" dirty="0"/>
        </a:p>
      </dgm:t>
    </dgm:pt>
    <dgm:pt modelId="{4E64F273-951C-41CD-A986-56EB9A146D50}" type="parTrans" cxnId="{6DBBBD45-1A95-4AE3-9D91-A2FA4CF404C5}">
      <dgm:prSet/>
      <dgm:spPr/>
      <dgm:t>
        <a:bodyPr/>
        <a:lstStyle/>
        <a:p>
          <a:endParaRPr lang="ru-RU"/>
        </a:p>
      </dgm:t>
    </dgm:pt>
    <dgm:pt modelId="{5E79EA62-F27F-4D53-8B43-6317B31BD08C}" type="sibTrans" cxnId="{6DBBBD45-1A95-4AE3-9D91-A2FA4CF404C5}">
      <dgm:prSet/>
      <dgm:spPr/>
      <dgm:t>
        <a:bodyPr/>
        <a:lstStyle/>
        <a:p>
          <a:endParaRPr lang="ru-RU"/>
        </a:p>
      </dgm:t>
    </dgm:pt>
    <dgm:pt modelId="{C96D58AD-6AEE-4D01-9070-9900CEFF635A}">
      <dgm:prSet/>
      <dgm:spPr/>
      <dgm:t>
        <a:bodyPr/>
        <a:lstStyle/>
        <a:p>
          <a:r>
            <a:rPr lang="ru-RU" dirty="0" smtClean="0"/>
            <a:t>орган исполнительной власти субъекта РФ по регулированию контрактной системы в сфере закупок</a:t>
          </a:r>
          <a:endParaRPr lang="ru-RU" dirty="0"/>
        </a:p>
      </dgm:t>
    </dgm:pt>
    <dgm:pt modelId="{AF577CDB-3574-4359-BE7A-BB3E5350483B}" type="parTrans" cxnId="{ED1718B4-2E39-47BD-B9DB-F537D755F391}">
      <dgm:prSet/>
      <dgm:spPr/>
      <dgm:t>
        <a:bodyPr/>
        <a:lstStyle/>
        <a:p>
          <a:endParaRPr lang="ru-RU"/>
        </a:p>
      </dgm:t>
    </dgm:pt>
    <dgm:pt modelId="{FFB774BB-D940-49F3-9AE6-B43370B50080}" type="sibTrans" cxnId="{ED1718B4-2E39-47BD-B9DB-F537D755F391}">
      <dgm:prSet/>
      <dgm:spPr/>
      <dgm:t>
        <a:bodyPr/>
        <a:lstStyle/>
        <a:p>
          <a:endParaRPr lang="ru-RU"/>
        </a:p>
      </dgm:t>
    </dgm:pt>
    <dgm:pt modelId="{146DDEB8-C341-4DB0-9F59-9CE0EA6D62E0}">
      <dgm:prSet/>
      <dgm:spPr/>
      <dgm:t>
        <a:bodyPr/>
        <a:lstStyle/>
        <a:p>
          <a:r>
            <a:rPr lang="ru-RU" dirty="0" smtClean="0"/>
            <a:t>эксперт, экспертная организация </a:t>
          </a:r>
          <a:endParaRPr lang="ru-RU" dirty="0"/>
        </a:p>
      </dgm:t>
    </dgm:pt>
    <dgm:pt modelId="{1255C656-0B2E-4679-900F-35E34B179065}" type="parTrans" cxnId="{DE45ED2E-F6A9-41A1-A62A-307AEF57299A}">
      <dgm:prSet/>
      <dgm:spPr/>
      <dgm:t>
        <a:bodyPr/>
        <a:lstStyle/>
        <a:p>
          <a:endParaRPr lang="ru-RU"/>
        </a:p>
      </dgm:t>
    </dgm:pt>
    <dgm:pt modelId="{7A3E6986-95ED-483E-826B-EBB4854957CB}" type="sibTrans" cxnId="{DE45ED2E-F6A9-41A1-A62A-307AEF57299A}">
      <dgm:prSet/>
      <dgm:spPr/>
      <dgm:t>
        <a:bodyPr/>
        <a:lstStyle/>
        <a:p>
          <a:endParaRPr lang="ru-RU"/>
        </a:p>
      </dgm:t>
    </dgm:pt>
    <dgm:pt modelId="{7A189C09-334A-40E2-8571-19AC11638D68}">
      <dgm:prSet/>
      <dgm:spPr/>
      <dgm:t>
        <a:bodyPr/>
        <a:lstStyle/>
        <a:p>
          <a:r>
            <a:rPr lang="ru-RU" dirty="0" smtClean="0"/>
            <a:t>контрольный орган в сфере закупок</a:t>
          </a:r>
          <a:endParaRPr lang="ru-RU" dirty="0"/>
        </a:p>
      </dgm:t>
    </dgm:pt>
    <dgm:pt modelId="{DF31B084-D78F-4CF5-AED7-4FD28F32AA34}" type="parTrans" cxnId="{5D6C63D0-AEC7-4F97-8C4A-B9AA6769C5E2}">
      <dgm:prSet/>
      <dgm:spPr/>
    </dgm:pt>
    <dgm:pt modelId="{17391A20-6188-463C-A094-2C687CCD45A4}" type="sibTrans" cxnId="{5D6C63D0-AEC7-4F97-8C4A-B9AA6769C5E2}">
      <dgm:prSet/>
      <dgm:spPr/>
    </dgm:pt>
    <dgm:pt modelId="{EE32349A-5CDE-4048-A83A-8245C91A5D7A}" type="pres">
      <dgm:prSet presAssocID="{FF168CFE-E64C-4900-BA7A-64392AB3E2AF}" presName="diagram" presStyleCnt="0">
        <dgm:presLayoutVars>
          <dgm:dir/>
          <dgm:resizeHandles val="exact"/>
        </dgm:presLayoutVars>
      </dgm:prSet>
      <dgm:spPr/>
      <dgm:t>
        <a:bodyPr/>
        <a:lstStyle/>
        <a:p>
          <a:endParaRPr lang="ru-RU"/>
        </a:p>
      </dgm:t>
    </dgm:pt>
    <dgm:pt modelId="{4D6AE065-3E21-49B8-8D0C-0756B637CD9F}" type="pres">
      <dgm:prSet presAssocID="{735F2C78-AB69-41D3-8479-90541E5548A2}" presName="node" presStyleLbl="node1" presStyleIdx="0" presStyleCnt="6">
        <dgm:presLayoutVars>
          <dgm:bulletEnabled val="1"/>
        </dgm:presLayoutVars>
      </dgm:prSet>
      <dgm:spPr/>
      <dgm:t>
        <a:bodyPr/>
        <a:lstStyle/>
        <a:p>
          <a:endParaRPr lang="ru-RU"/>
        </a:p>
      </dgm:t>
    </dgm:pt>
    <dgm:pt modelId="{2E9187FE-9018-4F98-B88B-FCAFB42005D9}" type="pres">
      <dgm:prSet presAssocID="{B95E1D06-0D1F-4A8A-90ED-932CD3E1CEFD}" presName="sibTrans" presStyleCnt="0"/>
      <dgm:spPr/>
      <dgm:t>
        <a:bodyPr/>
        <a:lstStyle/>
        <a:p>
          <a:endParaRPr lang="ru-RU"/>
        </a:p>
      </dgm:t>
    </dgm:pt>
    <dgm:pt modelId="{4D33AFE1-D50B-4571-9C81-24F674D317FE}" type="pres">
      <dgm:prSet presAssocID="{2B0C35A3-E066-4396-AF55-C11D0A12963A}" presName="node" presStyleLbl="node1" presStyleIdx="1" presStyleCnt="6">
        <dgm:presLayoutVars>
          <dgm:bulletEnabled val="1"/>
        </dgm:presLayoutVars>
      </dgm:prSet>
      <dgm:spPr/>
      <dgm:t>
        <a:bodyPr/>
        <a:lstStyle/>
        <a:p>
          <a:endParaRPr lang="ru-RU"/>
        </a:p>
      </dgm:t>
    </dgm:pt>
    <dgm:pt modelId="{CCBE1286-4B72-4329-AB9A-8C97ED558FEF}" type="pres">
      <dgm:prSet presAssocID="{AE0051A8-AADB-4EBF-BD7D-803D6025A8F4}" presName="sibTrans" presStyleCnt="0"/>
      <dgm:spPr/>
      <dgm:t>
        <a:bodyPr/>
        <a:lstStyle/>
        <a:p>
          <a:endParaRPr lang="ru-RU"/>
        </a:p>
      </dgm:t>
    </dgm:pt>
    <dgm:pt modelId="{C8A308BB-0E3F-4FBE-BF96-4E685F821951}" type="pres">
      <dgm:prSet presAssocID="{47B45D4C-3905-44D5-AFE5-1954A4407825}" presName="node" presStyleLbl="node1" presStyleIdx="2" presStyleCnt="6">
        <dgm:presLayoutVars>
          <dgm:bulletEnabled val="1"/>
        </dgm:presLayoutVars>
      </dgm:prSet>
      <dgm:spPr/>
      <dgm:t>
        <a:bodyPr/>
        <a:lstStyle/>
        <a:p>
          <a:endParaRPr lang="ru-RU"/>
        </a:p>
      </dgm:t>
    </dgm:pt>
    <dgm:pt modelId="{920377E6-4C42-4CCD-999A-AB9E351B2470}" type="pres">
      <dgm:prSet presAssocID="{5E79EA62-F27F-4D53-8B43-6317B31BD08C}" presName="sibTrans" presStyleCnt="0"/>
      <dgm:spPr/>
      <dgm:t>
        <a:bodyPr/>
        <a:lstStyle/>
        <a:p>
          <a:endParaRPr lang="ru-RU"/>
        </a:p>
      </dgm:t>
    </dgm:pt>
    <dgm:pt modelId="{BD5960BF-9FAA-4DFB-96F5-0941F449BEDB}" type="pres">
      <dgm:prSet presAssocID="{C96D58AD-6AEE-4D01-9070-9900CEFF635A}" presName="node" presStyleLbl="node1" presStyleIdx="3" presStyleCnt="6">
        <dgm:presLayoutVars>
          <dgm:bulletEnabled val="1"/>
        </dgm:presLayoutVars>
      </dgm:prSet>
      <dgm:spPr/>
      <dgm:t>
        <a:bodyPr/>
        <a:lstStyle/>
        <a:p>
          <a:endParaRPr lang="ru-RU"/>
        </a:p>
      </dgm:t>
    </dgm:pt>
    <dgm:pt modelId="{41009AF5-9FBB-4C99-BF10-CCAA77E32B19}" type="pres">
      <dgm:prSet presAssocID="{FFB774BB-D940-49F3-9AE6-B43370B50080}" presName="sibTrans" presStyleCnt="0"/>
      <dgm:spPr/>
      <dgm:t>
        <a:bodyPr/>
        <a:lstStyle/>
        <a:p>
          <a:endParaRPr lang="ru-RU"/>
        </a:p>
      </dgm:t>
    </dgm:pt>
    <dgm:pt modelId="{CA446E89-26D6-4F85-BD5C-CFDBB2148FFB}" type="pres">
      <dgm:prSet presAssocID="{7A189C09-334A-40E2-8571-19AC11638D68}" presName="node" presStyleLbl="node1" presStyleIdx="4" presStyleCnt="6">
        <dgm:presLayoutVars>
          <dgm:bulletEnabled val="1"/>
        </dgm:presLayoutVars>
      </dgm:prSet>
      <dgm:spPr/>
      <dgm:t>
        <a:bodyPr/>
        <a:lstStyle/>
        <a:p>
          <a:endParaRPr lang="ru-RU"/>
        </a:p>
      </dgm:t>
    </dgm:pt>
    <dgm:pt modelId="{5707ADF6-EC17-49C1-8A8F-9538C7F9249A}" type="pres">
      <dgm:prSet presAssocID="{17391A20-6188-463C-A094-2C687CCD45A4}" presName="sibTrans" presStyleCnt="0"/>
      <dgm:spPr/>
      <dgm:t>
        <a:bodyPr/>
        <a:lstStyle/>
        <a:p>
          <a:endParaRPr lang="ru-RU"/>
        </a:p>
      </dgm:t>
    </dgm:pt>
    <dgm:pt modelId="{B10718E3-DF3D-4ADF-B109-D33A5C4428B9}" type="pres">
      <dgm:prSet presAssocID="{146DDEB8-C341-4DB0-9F59-9CE0EA6D62E0}" presName="node" presStyleLbl="node1" presStyleIdx="5" presStyleCnt="6">
        <dgm:presLayoutVars>
          <dgm:bulletEnabled val="1"/>
        </dgm:presLayoutVars>
      </dgm:prSet>
      <dgm:spPr/>
      <dgm:t>
        <a:bodyPr/>
        <a:lstStyle/>
        <a:p>
          <a:endParaRPr lang="ru-RU"/>
        </a:p>
      </dgm:t>
    </dgm:pt>
  </dgm:ptLst>
  <dgm:cxnLst>
    <dgm:cxn modelId="{7B94581D-84C6-43D8-A041-247850A7B8A7}" srcId="{FF168CFE-E64C-4900-BA7A-64392AB3E2AF}" destId="{2B0C35A3-E066-4396-AF55-C11D0A12963A}" srcOrd="1" destOrd="0" parTransId="{F6E028F2-D8B1-43A6-8022-91148BC46ACE}" sibTransId="{AE0051A8-AADB-4EBF-BD7D-803D6025A8F4}"/>
    <dgm:cxn modelId="{C93057E5-0914-4C45-B13E-9A6D0D13DE63}" type="presOf" srcId="{2B0C35A3-E066-4396-AF55-C11D0A12963A}" destId="{4D33AFE1-D50B-4571-9C81-24F674D317FE}" srcOrd="0" destOrd="0" presId="urn:microsoft.com/office/officeart/2005/8/layout/default"/>
    <dgm:cxn modelId="{ED1718B4-2E39-47BD-B9DB-F537D755F391}" srcId="{FF168CFE-E64C-4900-BA7A-64392AB3E2AF}" destId="{C96D58AD-6AEE-4D01-9070-9900CEFF635A}" srcOrd="3" destOrd="0" parTransId="{AF577CDB-3574-4359-BE7A-BB3E5350483B}" sibTransId="{FFB774BB-D940-49F3-9AE6-B43370B50080}"/>
    <dgm:cxn modelId="{5D6C63D0-AEC7-4F97-8C4A-B9AA6769C5E2}" srcId="{FF168CFE-E64C-4900-BA7A-64392AB3E2AF}" destId="{7A189C09-334A-40E2-8571-19AC11638D68}" srcOrd="4" destOrd="0" parTransId="{DF31B084-D78F-4CF5-AED7-4FD28F32AA34}" sibTransId="{17391A20-6188-463C-A094-2C687CCD45A4}"/>
    <dgm:cxn modelId="{82DAC233-E244-4054-B5AC-53041B8C171E}" type="presOf" srcId="{C96D58AD-6AEE-4D01-9070-9900CEFF635A}" destId="{BD5960BF-9FAA-4DFB-96F5-0941F449BEDB}" srcOrd="0" destOrd="0" presId="urn:microsoft.com/office/officeart/2005/8/layout/default"/>
    <dgm:cxn modelId="{46656861-B4F3-4B5A-B47D-C0E5926E7114}" type="presOf" srcId="{47B45D4C-3905-44D5-AFE5-1954A4407825}" destId="{C8A308BB-0E3F-4FBE-BF96-4E685F821951}" srcOrd="0" destOrd="0" presId="urn:microsoft.com/office/officeart/2005/8/layout/default"/>
    <dgm:cxn modelId="{DE45ED2E-F6A9-41A1-A62A-307AEF57299A}" srcId="{FF168CFE-E64C-4900-BA7A-64392AB3E2AF}" destId="{146DDEB8-C341-4DB0-9F59-9CE0EA6D62E0}" srcOrd="5" destOrd="0" parTransId="{1255C656-0B2E-4679-900F-35E34B179065}" sibTransId="{7A3E6986-95ED-483E-826B-EBB4854957CB}"/>
    <dgm:cxn modelId="{44098A05-D00B-4288-BCBB-4CB6ECD97176}" type="presOf" srcId="{735F2C78-AB69-41D3-8479-90541E5548A2}" destId="{4D6AE065-3E21-49B8-8D0C-0756B637CD9F}" srcOrd="0" destOrd="0" presId="urn:microsoft.com/office/officeart/2005/8/layout/default"/>
    <dgm:cxn modelId="{039415DC-09EF-4B26-BD09-7B55D4AC858E}" type="presOf" srcId="{FF168CFE-E64C-4900-BA7A-64392AB3E2AF}" destId="{EE32349A-5CDE-4048-A83A-8245C91A5D7A}" srcOrd="0" destOrd="0" presId="urn:microsoft.com/office/officeart/2005/8/layout/default"/>
    <dgm:cxn modelId="{6DBBBD45-1A95-4AE3-9D91-A2FA4CF404C5}" srcId="{FF168CFE-E64C-4900-BA7A-64392AB3E2AF}" destId="{47B45D4C-3905-44D5-AFE5-1954A4407825}" srcOrd="2" destOrd="0" parTransId="{4E64F273-951C-41CD-A986-56EB9A146D50}" sibTransId="{5E79EA62-F27F-4D53-8B43-6317B31BD08C}"/>
    <dgm:cxn modelId="{F34DFFE9-142E-40FB-A567-84F1ED174839}" type="presOf" srcId="{146DDEB8-C341-4DB0-9F59-9CE0EA6D62E0}" destId="{B10718E3-DF3D-4ADF-B109-D33A5C4428B9}" srcOrd="0" destOrd="0" presId="urn:microsoft.com/office/officeart/2005/8/layout/default"/>
    <dgm:cxn modelId="{B55806FF-7B0B-4655-BB87-3745D47FDB3B}" srcId="{FF168CFE-E64C-4900-BA7A-64392AB3E2AF}" destId="{735F2C78-AB69-41D3-8479-90541E5548A2}" srcOrd="0" destOrd="0" parTransId="{9E8008A0-599E-43B4-8EBB-3E67D093AD47}" sibTransId="{B95E1D06-0D1F-4A8A-90ED-932CD3E1CEFD}"/>
    <dgm:cxn modelId="{051E292E-5C53-4C72-8747-D22A077DD635}" type="presOf" srcId="{7A189C09-334A-40E2-8571-19AC11638D68}" destId="{CA446E89-26D6-4F85-BD5C-CFDBB2148FFB}" srcOrd="0" destOrd="0" presId="urn:microsoft.com/office/officeart/2005/8/layout/default"/>
    <dgm:cxn modelId="{DE6A45A6-AF52-475F-9225-FC2720FC63F2}" type="presParOf" srcId="{EE32349A-5CDE-4048-A83A-8245C91A5D7A}" destId="{4D6AE065-3E21-49B8-8D0C-0756B637CD9F}" srcOrd="0" destOrd="0" presId="urn:microsoft.com/office/officeart/2005/8/layout/default"/>
    <dgm:cxn modelId="{907B187D-806F-4868-957E-87636FAE12BB}" type="presParOf" srcId="{EE32349A-5CDE-4048-A83A-8245C91A5D7A}" destId="{2E9187FE-9018-4F98-B88B-FCAFB42005D9}" srcOrd="1" destOrd="0" presId="urn:microsoft.com/office/officeart/2005/8/layout/default"/>
    <dgm:cxn modelId="{108F1070-37FC-49A5-9667-F4868E31030D}" type="presParOf" srcId="{EE32349A-5CDE-4048-A83A-8245C91A5D7A}" destId="{4D33AFE1-D50B-4571-9C81-24F674D317FE}" srcOrd="2" destOrd="0" presId="urn:microsoft.com/office/officeart/2005/8/layout/default"/>
    <dgm:cxn modelId="{88DAD50C-51FA-4491-94AE-11ACAF8E4201}" type="presParOf" srcId="{EE32349A-5CDE-4048-A83A-8245C91A5D7A}" destId="{CCBE1286-4B72-4329-AB9A-8C97ED558FEF}" srcOrd="3" destOrd="0" presId="urn:microsoft.com/office/officeart/2005/8/layout/default"/>
    <dgm:cxn modelId="{45ABA3D1-F5AC-425A-9088-D525891DD8FF}" type="presParOf" srcId="{EE32349A-5CDE-4048-A83A-8245C91A5D7A}" destId="{C8A308BB-0E3F-4FBE-BF96-4E685F821951}" srcOrd="4" destOrd="0" presId="urn:microsoft.com/office/officeart/2005/8/layout/default"/>
    <dgm:cxn modelId="{D3F8D8E8-3B3F-4FC2-99D6-F9564BEC467A}" type="presParOf" srcId="{EE32349A-5CDE-4048-A83A-8245C91A5D7A}" destId="{920377E6-4C42-4CCD-999A-AB9E351B2470}" srcOrd="5" destOrd="0" presId="urn:microsoft.com/office/officeart/2005/8/layout/default"/>
    <dgm:cxn modelId="{682E8666-5C23-45F6-9716-EAE67F8D7588}" type="presParOf" srcId="{EE32349A-5CDE-4048-A83A-8245C91A5D7A}" destId="{BD5960BF-9FAA-4DFB-96F5-0941F449BEDB}" srcOrd="6" destOrd="0" presId="urn:microsoft.com/office/officeart/2005/8/layout/default"/>
    <dgm:cxn modelId="{C3CA6DAE-0D71-49AB-91B7-C88CA153D84E}" type="presParOf" srcId="{EE32349A-5CDE-4048-A83A-8245C91A5D7A}" destId="{41009AF5-9FBB-4C99-BF10-CCAA77E32B19}" srcOrd="7" destOrd="0" presId="urn:microsoft.com/office/officeart/2005/8/layout/default"/>
    <dgm:cxn modelId="{1C21AD9C-B197-479E-9B9E-2D5FE2752870}" type="presParOf" srcId="{EE32349A-5CDE-4048-A83A-8245C91A5D7A}" destId="{CA446E89-26D6-4F85-BD5C-CFDBB2148FFB}" srcOrd="8" destOrd="0" presId="urn:microsoft.com/office/officeart/2005/8/layout/default"/>
    <dgm:cxn modelId="{9CD3F87C-B9A8-4012-9989-73372B3C6A39}" type="presParOf" srcId="{EE32349A-5CDE-4048-A83A-8245C91A5D7A}" destId="{5707ADF6-EC17-49C1-8A8F-9538C7F9249A}" srcOrd="9" destOrd="0" presId="urn:microsoft.com/office/officeart/2005/8/layout/default"/>
    <dgm:cxn modelId="{99CE4D7E-B79C-4EEC-ABA9-BCD7F28C7132}" type="presParOf" srcId="{EE32349A-5CDE-4048-A83A-8245C91A5D7A}" destId="{B10718E3-DF3D-4ADF-B109-D33A5C4428B9}" srcOrd="10" destOrd="0" presId="urn:microsoft.com/office/officeart/2005/8/layout/default"/>
  </dgm:cxnLst>
  <dgm:bg/>
  <dgm:whole/>
</dgm:dataModel>
</file>

<file path=ppt/diagrams/data14.xml><?xml version="1.0" encoding="utf-8"?>
<dgm:dataModel xmlns:dgm="http://schemas.openxmlformats.org/drawingml/2006/diagram" xmlns:a="http://schemas.openxmlformats.org/drawingml/2006/main">
  <dgm:ptLst>
    <dgm:pt modelId="{F80E9C77-DD91-4281-926D-C0FB0439ACCF}" type="doc">
      <dgm:prSet loTypeId="urn:microsoft.com/office/officeart/2005/8/layout/cycle7" loCatId="cycle" qsTypeId="urn:microsoft.com/office/officeart/2005/8/quickstyle/simple1" qsCatId="simple" csTypeId="urn:microsoft.com/office/officeart/2005/8/colors/colorful5" csCatId="colorful" phldr="1"/>
      <dgm:spPr/>
      <dgm:t>
        <a:bodyPr/>
        <a:lstStyle/>
        <a:p>
          <a:endParaRPr lang="ru-RU"/>
        </a:p>
      </dgm:t>
    </dgm:pt>
    <dgm:pt modelId="{DE4A0A27-C90F-4B3B-93E7-2AAF1CA9A476}">
      <dgm:prSet phldrT="[Текст]" custT="1"/>
      <dgm:spPr/>
      <dgm:t>
        <a:bodyPr/>
        <a:lstStyle/>
        <a:p>
          <a:r>
            <a:rPr lang="ru-RU" sz="2400" b="1" dirty="0" smtClean="0"/>
            <a:t>Прогнозировани</a:t>
          </a:r>
          <a:r>
            <a:rPr lang="ru-RU" sz="2400" dirty="0" smtClean="0"/>
            <a:t>е государственных нужд </a:t>
          </a:r>
          <a:r>
            <a:rPr lang="ru-RU" sz="2400" b="1" dirty="0" smtClean="0"/>
            <a:t>и планирование обеспечения</a:t>
          </a:r>
          <a:r>
            <a:rPr lang="ru-RU" sz="2400" dirty="0" smtClean="0"/>
            <a:t> государственных и  муниципальных нужд</a:t>
          </a:r>
          <a:endParaRPr lang="ru-RU" sz="2400" dirty="0"/>
        </a:p>
      </dgm:t>
    </dgm:pt>
    <dgm:pt modelId="{1024A0D5-45D4-4AB8-A7BC-0BF48F297811}" type="parTrans" cxnId="{7848F4A8-933C-4034-87F8-487F96C03A1C}">
      <dgm:prSet/>
      <dgm:spPr/>
      <dgm:t>
        <a:bodyPr/>
        <a:lstStyle/>
        <a:p>
          <a:endParaRPr lang="ru-RU"/>
        </a:p>
      </dgm:t>
    </dgm:pt>
    <dgm:pt modelId="{55E24AA9-BF13-4EF7-A859-DE492AEA7662}" type="sibTrans" cxnId="{7848F4A8-933C-4034-87F8-487F96C03A1C}">
      <dgm:prSet/>
      <dgm:spPr/>
      <dgm:t>
        <a:bodyPr/>
        <a:lstStyle/>
        <a:p>
          <a:endParaRPr lang="ru-RU"/>
        </a:p>
      </dgm:t>
    </dgm:pt>
    <dgm:pt modelId="{BD208BFC-74A4-4BC5-8955-CBD05CB83033}">
      <dgm:prSet phldrT="[Текст]" custT="1"/>
      <dgm:spPr/>
      <dgm:t>
        <a:bodyPr/>
        <a:lstStyle/>
        <a:p>
          <a:pPr>
            <a:lnSpc>
              <a:spcPct val="100000"/>
            </a:lnSpc>
            <a:spcAft>
              <a:spcPts val="0"/>
            </a:spcAft>
          </a:pPr>
          <a:r>
            <a:rPr lang="ru-RU" sz="2400" b="1" dirty="0" smtClean="0"/>
            <a:t>Осуществление закупок </a:t>
          </a:r>
          <a:r>
            <a:rPr lang="ru-RU" sz="2400" dirty="0" smtClean="0"/>
            <a:t>товаров, работ и услуг для государственных и муниципальных нужд</a:t>
          </a:r>
          <a:endParaRPr lang="ru-RU" sz="2400" dirty="0"/>
        </a:p>
      </dgm:t>
    </dgm:pt>
    <dgm:pt modelId="{E9EBFB5E-7229-47C8-9D50-67858EDC25CA}" type="parTrans" cxnId="{74889364-F83D-4447-8E48-B07B1A241044}">
      <dgm:prSet/>
      <dgm:spPr/>
      <dgm:t>
        <a:bodyPr/>
        <a:lstStyle/>
        <a:p>
          <a:endParaRPr lang="ru-RU"/>
        </a:p>
      </dgm:t>
    </dgm:pt>
    <dgm:pt modelId="{7E6A970E-7938-4860-99F7-4125DD962486}" type="sibTrans" cxnId="{74889364-F83D-4447-8E48-B07B1A241044}">
      <dgm:prSet/>
      <dgm:spPr/>
      <dgm:t>
        <a:bodyPr/>
        <a:lstStyle/>
        <a:p>
          <a:endParaRPr lang="ru-RU"/>
        </a:p>
      </dgm:t>
    </dgm:pt>
    <dgm:pt modelId="{65AAC483-202F-4ED0-BC67-E60A8442BEF4}">
      <dgm:prSet phldrT="[Текст]" custT="1"/>
      <dgm:spPr/>
      <dgm:t>
        <a:bodyPr/>
        <a:lstStyle/>
        <a:p>
          <a:r>
            <a:rPr lang="ru-RU" sz="2400" b="1" dirty="0" smtClean="0"/>
            <a:t>Осуществления контроля и аудита</a:t>
          </a:r>
          <a:r>
            <a:rPr lang="ru-RU" sz="2400" dirty="0" smtClean="0"/>
            <a:t>, в том числе мониторинга полноты и качества удовлетворения государственных и муниципальных нужд</a:t>
          </a:r>
          <a:endParaRPr lang="ru-RU" sz="2400" dirty="0"/>
        </a:p>
      </dgm:t>
    </dgm:pt>
    <dgm:pt modelId="{7E3D2A96-E0FB-4D62-903D-44151DED0A9B}" type="parTrans" cxnId="{888959D4-9AA9-4C28-A608-B3ACFC095413}">
      <dgm:prSet/>
      <dgm:spPr/>
      <dgm:t>
        <a:bodyPr/>
        <a:lstStyle/>
        <a:p>
          <a:endParaRPr lang="ru-RU"/>
        </a:p>
      </dgm:t>
    </dgm:pt>
    <dgm:pt modelId="{8262C5B4-D126-4090-9B00-BBA7CB4B2D30}" type="sibTrans" cxnId="{888959D4-9AA9-4C28-A608-B3ACFC095413}">
      <dgm:prSet/>
      <dgm:spPr/>
      <dgm:t>
        <a:bodyPr/>
        <a:lstStyle/>
        <a:p>
          <a:endParaRPr lang="ru-RU"/>
        </a:p>
      </dgm:t>
    </dgm:pt>
    <dgm:pt modelId="{DD6D9083-8FD3-40FD-88F7-ED4398FD4EB9}" type="pres">
      <dgm:prSet presAssocID="{F80E9C77-DD91-4281-926D-C0FB0439ACCF}" presName="Name0" presStyleCnt="0">
        <dgm:presLayoutVars>
          <dgm:dir/>
          <dgm:resizeHandles val="exact"/>
        </dgm:presLayoutVars>
      </dgm:prSet>
      <dgm:spPr/>
      <dgm:t>
        <a:bodyPr/>
        <a:lstStyle/>
        <a:p>
          <a:endParaRPr lang="ru-RU"/>
        </a:p>
      </dgm:t>
    </dgm:pt>
    <dgm:pt modelId="{2854B434-3E37-4F48-9AB7-92C509229F1B}" type="pres">
      <dgm:prSet presAssocID="{DE4A0A27-C90F-4B3B-93E7-2AAF1CA9A476}" presName="node" presStyleLbl="node1" presStyleIdx="0" presStyleCnt="3" custScaleX="248939" custScaleY="139881" custRadScaleRad="87570" custRadScaleInc="-1782">
        <dgm:presLayoutVars>
          <dgm:bulletEnabled val="1"/>
        </dgm:presLayoutVars>
      </dgm:prSet>
      <dgm:spPr/>
      <dgm:t>
        <a:bodyPr/>
        <a:lstStyle/>
        <a:p>
          <a:endParaRPr lang="ru-RU"/>
        </a:p>
      </dgm:t>
    </dgm:pt>
    <dgm:pt modelId="{D3BDDB52-9BA0-4FC3-B3C4-2F2B3F4F8165}" type="pres">
      <dgm:prSet presAssocID="{55E24AA9-BF13-4EF7-A859-DE492AEA7662}" presName="sibTrans" presStyleLbl="sibTrans2D1" presStyleIdx="0" presStyleCnt="3"/>
      <dgm:spPr/>
      <dgm:t>
        <a:bodyPr/>
        <a:lstStyle/>
        <a:p>
          <a:endParaRPr lang="ru-RU"/>
        </a:p>
      </dgm:t>
    </dgm:pt>
    <dgm:pt modelId="{83611377-68A2-40AA-AC78-EAB8495BB7C2}" type="pres">
      <dgm:prSet presAssocID="{55E24AA9-BF13-4EF7-A859-DE492AEA7662}" presName="connectorText" presStyleLbl="sibTrans2D1" presStyleIdx="0" presStyleCnt="3"/>
      <dgm:spPr/>
      <dgm:t>
        <a:bodyPr/>
        <a:lstStyle/>
        <a:p>
          <a:endParaRPr lang="ru-RU"/>
        </a:p>
      </dgm:t>
    </dgm:pt>
    <dgm:pt modelId="{02FC6D64-CA23-4718-9811-DAC7B3B3FEEF}" type="pres">
      <dgm:prSet presAssocID="{BD208BFC-74A4-4BC5-8955-CBD05CB83033}" presName="node" presStyleLbl="node1" presStyleIdx="1" presStyleCnt="3" custScaleX="181233" custScaleY="212132" custRadScaleRad="129875" custRadScaleInc="-12658">
        <dgm:presLayoutVars>
          <dgm:bulletEnabled val="1"/>
        </dgm:presLayoutVars>
      </dgm:prSet>
      <dgm:spPr/>
      <dgm:t>
        <a:bodyPr/>
        <a:lstStyle/>
        <a:p>
          <a:endParaRPr lang="ru-RU"/>
        </a:p>
      </dgm:t>
    </dgm:pt>
    <dgm:pt modelId="{DD7D5BD1-1BA4-467A-8CAA-C350E0852FAE}" type="pres">
      <dgm:prSet presAssocID="{7E6A970E-7938-4860-99F7-4125DD962486}" presName="sibTrans" presStyleLbl="sibTrans2D1" presStyleIdx="1" presStyleCnt="3"/>
      <dgm:spPr/>
      <dgm:t>
        <a:bodyPr/>
        <a:lstStyle/>
        <a:p>
          <a:endParaRPr lang="ru-RU"/>
        </a:p>
      </dgm:t>
    </dgm:pt>
    <dgm:pt modelId="{57F298D9-A475-4177-BBD3-17F52074C42B}" type="pres">
      <dgm:prSet presAssocID="{7E6A970E-7938-4860-99F7-4125DD962486}" presName="connectorText" presStyleLbl="sibTrans2D1" presStyleIdx="1" presStyleCnt="3"/>
      <dgm:spPr/>
      <dgm:t>
        <a:bodyPr/>
        <a:lstStyle/>
        <a:p>
          <a:endParaRPr lang="ru-RU"/>
        </a:p>
      </dgm:t>
    </dgm:pt>
    <dgm:pt modelId="{99413A3C-ACC4-4C0C-9272-0D933FDBE3CA}" type="pres">
      <dgm:prSet presAssocID="{65AAC483-202F-4ED0-BC67-E60A8442BEF4}" presName="node" presStyleLbl="node1" presStyleIdx="2" presStyleCnt="3" custScaleX="201768" custScaleY="212045" custRadScaleRad="131805" custRadScaleInc="13234">
        <dgm:presLayoutVars>
          <dgm:bulletEnabled val="1"/>
        </dgm:presLayoutVars>
      </dgm:prSet>
      <dgm:spPr/>
      <dgm:t>
        <a:bodyPr/>
        <a:lstStyle/>
        <a:p>
          <a:endParaRPr lang="ru-RU"/>
        </a:p>
      </dgm:t>
    </dgm:pt>
    <dgm:pt modelId="{FC938833-9ED0-4D22-8F91-D6EEE9F3583F}" type="pres">
      <dgm:prSet presAssocID="{8262C5B4-D126-4090-9B00-BBA7CB4B2D30}" presName="sibTrans" presStyleLbl="sibTrans2D1" presStyleIdx="2" presStyleCnt="3"/>
      <dgm:spPr/>
      <dgm:t>
        <a:bodyPr/>
        <a:lstStyle/>
        <a:p>
          <a:endParaRPr lang="ru-RU"/>
        </a:p>
      </dgm:t>
    </dgm:pt>
    <dgm:pt modelId="{84271801-052B-4804-A63F-9B3F55380594}" type="pres">
      <dgm:prSet presAssocID="{8262C5B4-D126-4090-9B00-BBA7CB4B2D30}" presName="connectorText" presStyleLbl="sibTrans2D1" presStyleIdx="2" presStyleCnt="3"/>
      <dgm:spPr/>
      <dgm:t>
        <a:bodyPr/>
        <a:lstStyle/>
        <a:p>
          <a:endParaRPr lang="ru-RU"/>
        </a:p>
      </dgm:t>
    </dgm:pt>
  </dgm:ptLst>
  <dgm:cxnLst>
    <dgm:cxn modelId="{6E25BEDE-B1C9-4E95-ADD9-D04BB172D229}" type="presOf" srcId="{F80E9C77-DD91-4281-926D-C0FB0439ACCF}" destId="{DD6D9083-8FD3-40FD-88F7-ED4398FD4EB9}" srcOrd="0" destOrd="0" presId="urn:microsoft.com/office/officeart/2005/8/layout/cycle7"/>
    <dgm:cxn modelId="{40F28E6D-D635-413C-8FAD-B0E086D8DA7A}" type="presOf" srcId="{7E6A970E-7938-4860-99F7-4125DD962486}" destId="{57F298D9-A475-4177-BBD3-17F52074C42B}" srcOrd="1" destOrd="0" presId="urn:microsoft.com/office/officeart/2005/8/layout/cycle7"/>
    <dgm:cxn modelId="{888959D4-9AA9-4C28-A608-B3ACFC095413}" srcId="{F80E9C77-DD91-4281-926D-C0FB0439ACCF}" destId="{65AAC483-202F-4ED0-BC67-E60A8442BEF4}" srcOrd="2" destOrd="0" parTransId="{7E3D2A96-E0FB-4D62-903D-44151DED0A9B}" sibTransId="{8262C5B4-D126-4090-9B00-BBA7CB4B2D30}"/>
    <dgm:cxn modelId="{50C69A54-0D1B-4542-9F4B-1B5E090B7967}" type="presOf" srcId="{65AAC483-202F-4ED0-BC67-E60A8442BEF4}" destId="{99413A3C-ACC4-4C0C-9272-0D933FDBE3CA}" srcOrd="0" destOrd="0" presId="urn:microsoft.com/office/officeart/2005/8/layout/cycle7"/>
    <dgm:cxn modelId="{7848F4A8-933C-4034-87F8-487F96C03A1C}" srcId="{F80E9C77-DD91-4281-926D-C0FB0439ACCF}" destId="{DE4A0A27-C90F-4B3B-93E7-2AAF1CA9A476}" srcOrd="0" destOrd="0" parTransId="{1024A0D5-45D4-4AB8-A7BC-0BF48F297811}" sibTransId="{55E24AA9-BF13-4EF7-A859-DE492AEA7662}"/>
    <dgm:cxn modelId="{BC6CFB3B-F8C0-4762-8E37-3DCAE5AA7B78}" type="presOf" srcId="{55E24AA9-BF13-4EF7-A859-DE492AEA7662}" destId="{D3BDDB52-9BA0-4FC3-B3C4-2F2B3F4F8165}" srcOrd="0" destOrd="0" presId="urn:microsoft.com/office/officeart/2005/8/layout/cycle7"/>
    <dgm:cxn modelId="{3DD0E5AB-F4EE-477C-9031-A75BCAAC35EA}" type="presOf" srcId="{7E6A970E-7938-4860-99F7-4125DD962486}" destId="{DD7D5BD1-1BA4-467A-8CAA-C350E0852FAE}" srcOrd="0" destOrd="0" presId="urn:microsoft.com/office/officeart/2005/8/layout/cycle7"/>
    <dgm:cxn modelId="{32719A07-A4B0-4D21-90DF-8A5B72C56892}" type="presOf" srcId="{8262C5B4-D126-4090-9B00-BBA7CB4B2D30}" destId="{84271801-052B-4804-A63F-9B3F55380594}" srcOrd="1" destOrd="0" presId="urn:microsoft.com/office/officeart/2005/8/layout/cycle7"/>
    <dgm:cxn modelId="{8639A815-1F5D-4709-A011-BCF5B94D7069}" type="presOf" srcId="{55E24AA9-BF13-4EF7-A859-DE492AEA7662}" destId="{83611377-68A2-40AA-AC78-EAB8495BB7C2}" srcOrd="1" destOrd="0" presId="urn:microsoft.com/office/officeart/2005/8/layout/cycle7"/>
    <dgm:cxn modelId="{81F71277-F0B8-4837-9C23-866836EB432E}" type="presOf" srcId="{8262C5B4-D126-4090-9B00-BBA7CB4B2D30}" destId="{FC938833-9ED0-4D22-8F91-D6EEE9F3583F}" srcOrd="0" destOrd="0" presId="urn:microsoft.com/office/officeart/2005/8/layout/cycle7"/>
    <dgm:cxn modelId="{908CA7BB-21DB-454D-9198-3120C2F0D8A7}" type="presOf" srcId="{DE4A0A27-C90F-4B3B-93E7-2AAF1CA9A476}" destId="{2854B434-3E37-4F48-9AB7-92C509229F1B}" srcOrd="0" destOrd="0" presId="urn:microsoft.com/office/officeart/2005/8/layout/cycle7"/>
    <dgm:cxn modelId="{425F0FBD-CD9B-4ECD-8D6C-A9592B073AE1}" type="presOf" srcId="{BD208BFC-74A4-4BC5-8955-CBD05CB83033}" destId="{02FC6D64-CA23-4718-9811-DAC7B3B3FEEF}" srcOrd="0" destOrd="0" presId="urn:microsoft.com/office/officeart/2005/8/layout/cycle7"/>
    <dgm:cxn modelId="{74889364-F83D-4447-8E48-B07B1A241044}" srcId="{F80E9C77-DD91-4281-926D-C0FB0439ACCF}" destId="{BD208BFC-74A4-4BC5-8955-CBD05CB83033}" srcOrd="1" destOrd="0" parTransId="{E9EBFB5E-7229-47C8-9D50-67858EDC25CA}" sibTransId="{7E6A970E-7938-4860-99F7-4125DD962486}"/>
    <dgm:cxn modelId="{31A9B29E-896F-4043-9944-C41557C58647}" type="presParOf" srcId="{DD6D9083-8FD3-40FD-88F7-ED4398FD4EB9}" destId="{2854B434-3E37-4F48-9AB7-92C509229F1B}" srcOrd="0" destOrd="0" presId="urn:microsoft.com/office/officeart/2005/8/layout/cycle7"/>
    <dgm:cxn modelId="{D7553830-307E-482C-972E-26CEEB5796D6}" type="presParOf" srcId="{DD6D9083-8FD3-40FD-88F7-ED4398FD4EB9}" destId="{D3BDDB52-9BA0-4FC3-B3C4-2F2B3F4F8165}" srcOrd="1" destOrd="0" presId="urn:microsoft.com/office/officeart/2005/8/layout/cycle7"/>
    <dgm:cxn modelId="{550A7E81-D798-45AA-8962-A02F1DB02B7E}" type="presParOf" srcId="{D3BDDB52-9BA0-4FC3-B3C4-2F2B3F4F8165}" destId="{83611377-68A2-40AA-AC78-EAB8495BB7C2}" srcOrd="0" destOrd="0" presId="urn:microsoft.com/office/officeart/2005/8/layout/cycle7"/>
    <dgm:cxn modelId="{F6E9DE39-017C-42A9-A26F-487B07E9DFB5}" type="presParOf" srcId="{DD6D9083-8FD3-40FD-88F7-ED4398FD4EB9}" destId="{02FC6D64-CA23-4718-9811-DAC7B3B3FEEF}" srcOrd="2" destOrd="0" presId="urn:microsoft.com/office/officeart/2005/8/layout/cycle7"/>
    <dgm:cxn modelId="{06DE3A8E-66C2-44D6-9E1B-72F1366CB74D}" type="presParOf" srcId="{DD6D9083-8FD3-40FD-88F7-ED4398FD4EB9}" destId="{DD7D5BD1-1BA4-467A-8CAA-C350E0852FAE}" srcOrd="3" destOrd="0" presId="urn:microsoft.com/office/officeart/2005/8/layout/cycle7"/>
    <dgm:cxn modelId="{F6EC5DF3-091A-48B0-9982-D1F24A727E92}" type="presParOf" srcId="{DD7D5BD1-1BA4-467A-8CAA-C350E0852FAE}" destId="{57F298D9-A475-4177-BBD3-17F52074C42B}" srcOrd="0" destOrd="0" presId="urn:microsoft.com/office/officeart/2005/8/layout/cycle7"/>
    <dgm:cxn modelId="{5AA6312C-EB12-4193-9C38-500AD63D77F8}" type="presParOf" srcId="{DD6D9083-8FD3-40FD-88F7-ED4398FD4EB9}" destId="{99413A3C-ACC4-4C0C-9272-0D933FDBE3CA}" srcOrd="4" destOrd="0" presId="urn:microsoft.com/office/officeart/2005/8/layout/cycle7"/>
    <dgm:cxn modelId="{99FA681D-FA82-4D90-807A-B3C43F23B155}" type="presParOf" srcId="{DD6D9083-8FD3-40FD-88F7-ED4398FD4EB9}" destId="{FC938833-9ED0-4D22-8F91-D6EEE9F3583F}" srcOrd="5" destOrd="0" presId="urn:microsoft.com/office/officeart/2005/8/layout/cycle7"/>
    <dgm:cxn modelId="{DA489101-E19C-4277-881B-0CA894580446}" type="presParOf" srcId="{FC938833-9ED0-4D22-8F91-D6EEE9F3583F}" destId="{84271801-052B-4804-A63F-9B3F55380594}" srcOrd="0" destOrd="0" presId="urn:microsoft.com/office/officeart/2005/8/layout/cycle7"/>
  </dgm:cxnLst>
  <dgm:bg/>
  <dgm:whole/>
</dgm:dataModel>
</file>

<file path=ppt/diagrams/data15.xml><?xml version="1.0" encoding="utf-8"?>
<dgm:dataModel xmlns:dgm="http://schemas.openxmlformats.org/drawingml/2006/diagram" xmlns:a="http://schemas.openxmlformats.org/drawingml/2006/main">
  <dgm:ptLst>
    <dgm:pt modelId="{5BB95F92-F377-4587-B460-47608282D6F4}"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ru-RU"/>
        </a:p>
      </dgm:t>
    </dgm:pt>
    <dgm:pt modelId="{5C35D4BD-B3D8-4562-B7C0-34B78EC39BB9}">
      <dgm:prSet phldrT="[Текст]"/>
      <dgm:spPr/>
      <dgm:t>
        <a:bodyPr/>
        <a:lstStyle/>
        <a:p>
          <a:r>
            <a:rPr lang="ru-RU" dirty="0" smtClean="0"/>
            <a:t>1</a:t>
          </a:r>
          <a:endParaRPr lang="ru-RU" dirty="0"/>
        </a:p>
      </dgm:t>
    </dgm:pt>
    <dgm:pt modelId="{BAAA1068-14EF-4618-9553-3533F0EDBD33}" type="parTrans" cxnId="{C1E0180C-B78E-43AF-B865-1DA1BFE6FAD6}">
      <dgm:prSet/>
      <dgm:spPr/>
      <dgm:t>
        <a:bodyPr/>
        <a:lstStyle/>
        <a:p>
          <a:endParaRPr lang="ru-RU"/>
        </a:p>
      </dgm:t>
    </dgm:pt>
    <dgm:pt modelId="{E53DAFDB-0765-419F-BB3E-40FB23588E84}" type="sibTrans" cxnId="{C1E0180C-B78E-43AF-B865-1DA1BFE6FAD6}">
      <dgm:prSet/>
      <dgm:spPr/>
      <dgm:t>
        <a:bodyPr/>
        <a:lstStyle/>
        <a:p>
          <a:endParaRPr lang="ru-RU"/>
        </a:p>
      </dgm:t>
    </dgm:pt>
    <dgm:pt modelId="{6C3C6734-3BB0-4278-B765-AB155795A7CA}">
      <dgm:prSet phldrT="[Текст]"/>
      <dgm:spPr/>
      <dgm:t>
        <a:bodyPr/>
        <a:lstStyle/>
        <a:p>
          <a:r>
            <a:rPr lang="ru-RU" dirty="0" smtClean="0"/>
            <a:t>Изменения 44-ФЗ</a:t>
          </a:r>
          <a:endParaRPr lang="ru-RU" dirty="0"/>
        </a:p>
      </dgm:t>
    </dgm:pt>
    <dgm:pt modelId="{BEB1A285-176F-4C56-A63A-F224A236C67A}" type="parTrans" cxnId="{D8200005-F1CE-48CD-AA21-1743DB0E4FCF}">
      <dgm:prSet/>
      <dgm:spPr/>
      <dgm:t>
        <a:bodyPr/>
        <a:lstStyle/>
        <a:p>
          <a:endParaRPr lang="ru-RU"/>
        </a:p>
      </dgm:t>
    </dgm:pt>
    <dgm:pt modelId="{BD4595DD-1507-4F02-91F5-14A186B76941}" type="sibTrans" cxnId="{D8200005-F1CE-48CD-AA21-1743DB0E4FCF}">
      <dgm:prSet/>
      <dgm:spPr/>
      <dgm:t>
        <a:bodyPr/>
        <a:lstStyle/>
        <a:p>
          <a:endParaRPr lang="ru-RU"/>
        </a:p>
      </dgm:t>
    </dgm:pt>
    <dgm:pt modelId="{47FB1D8B-F7EC-46E2-AA6C-EF4409F6E9F9}">
      <dgm:prSet phldrT="[Текст]"/>
      <dgm:spPr/>
      <dgm:t>
        <a:bodyPr/>
        <a:lstStyle/>
        <a:p>
          <a:r>
            <a:rPr lang="ru-RU" dirty="0" smtClean="0"/>
            <a:t>2</a:t>
          </a:r>
          <a:endParaRPr lang="ru-RU" dirty="0"/>
        </a:p>
      </dgm:t>
    </dgm:pt>
    <dgm:pt modelId="{556D2F77-BEA9-4D1E-BBB3-EC1D55B87267}" type="parTrans" cxnId="{F28BED6B-1CBA-4D07-9484-9BAD9F5F3983}">
      <dgm:prSet/>
      <dgm:spPr/>
      <dgm:t>
        <a:bodyPr/>
        <a:lstStyle/>
        <a:p>
          <a:endParaRPr lang="ru-RU"/>
        </a:p>
      </dgm:t>
    </dgm:pt>
    <dgm:pt modelId="{8145DE05-8C1A-4F17-A4CA-59D183014C16}" type="sibTrans" cxnId="{F28BED6B-1CBA-4D07-9484-9BAD9F5F3983}">
      <dgm:prSet/>
      <dgm:spPr/>
      <dgm:t>
        <a:bodyPr/>
        <a:lstStyle/>
        <a:p>
          <a:endParaRPr lang="ru-RU"/>
        </a:p>
      </dgm:t>
    </dgm:pt>
    <dgm:pt modelId="{A0F45A5C-4977-4D2E-9221-35C91F122EA7}">
      <dgm:prSet phldrT="[Текст]"/>
      <dgm:spPr/>
      <dgm:t>
        <a:bodyPr/>
        <a:lstStyle/>
        <a:p>
          <a:r>
            <a:rPr lang="ru-RU" dirty="0" smtClean="0"/>
            <a:t>Рост количества подзаконных НПА, их изменение и прекращение действия</a:t>
          </a:r>
          <a:endParaRPr lang="ru-RU" dirty="0"/>
        </a:p>
      </dgm:t>
    </dgm:pt>
    <dgm:pt modelId="{AB8F5612-ED60-4364-86E6-BE2333F793E3}" type="parTrans" cxnId="{E133D7D4-1B85-407B-8951-F42CB0D956CF}">
      <dgm:prSet/>
      <dgm:spPr/>
      <dgm:t>
        <a:bodyPr/>
        <a:lstStyle/>
        <a:p>
          <a:endParaRPr lang="ru-RU"/>
        </a:p>
      </dgm:t>
    </dgm:pt>
    <dgm:pt modelId="{A11413E4-3ACE-4E96-A3E2-C0903119D3C8}" type="sibTrans" cxnId="{E133D7D4-1B85-407B-8951-F42CB0D956CF}">
      <dgm:prSet/>
      <dgm:spPr/>
      <dgm:t>
        <a:bodyPr/>
        <a:lstStyle/>
        <a:p>
          <a:endParaRPr lang="ru-RU"/>
        </a:p>
      </dgm:t>
    </dgm:pt>
    <dgm:pt modelId="{461CC170-073B-4A0A-9DB7-829D525B8DE1}">
      <dgm:prSet phldrT="[Текст]"/>
      <dgm:spPr/>
      <dgm:t>
        <a:bodyPr/>
        <a:lstStyle/>
        <a:p>
          <a:r>
            <a:rPr lang="ru-RU" dirty="0" smtClean="0"/>
            <a:t>3</a:t>
          </a:r>
          <a:endParaRPr lang="ru-RU" dirty="0"/>
        </a:p>
      </dgm:t>
    </dgm:pt>
    <dgm:pt modelId="{5D9D30AD-D68B-4DFB-B4A8-A37C03562126}" type="parTrans" cxnId="{CD4804BA-930E-4A51-8AE3-B0588D6BD2C8}">
      <dgm:prSet/>
      <dgm:spPr/>
      <dgm:t>
        <a:bodyPr/>
        <a:lstStyle/>
        <a:p>
          <a:endParaRPr lang="ru-RU"/>
        </a:p>
      </dgm:t>
    </dgm:pt>
    <dgm:pt modelId="{50511780-79CE-4898-A0B5-1838FF8184B7}" type="sibTrans" cxnId="{CD4804BA-930E-4A51-8AE3-B0588D6BD2C8}">
      <dgm:prSet/>
      <dgm:spPr/>
      <dgm:t>
        <a:bodyPr/>
        <a:lstStyle/>
        <a:p>
          <a:endParaRPr lang="ru-RU"/>
        </a:p>
      </dgm:t>
    </dgm:pt>
    <dgm:pt modelId="{F346A0FA-B241-4B5C-A522-4856CC6AAF84}">
      <dgm:prSet phldrT="[Текст]"/>
      <dgm:spPr/>
      <dgm:t>
        <a:bodyPr/>
        <a:lstStyle/>
        <a:p>
          <a:r>
            <a:rPr lang="ru-RU" dirty="0" smtClean="0"/>
            <a:t>Изменение мнений по актуальным вопросам</a:t>
          </a:r>
          <a:endParaRPr lang="ru-RU" dirty="0"/>
        </a:p>
      </dgm:t>
    </dgm:pt>
    <dgm:pt modelId="{18B9B4FC-6C35-4F7E-96C1-B759AFBA51D7}" type="parTrans" cxnId="{0B68FDA7-9B8E-4473-A5D1-CC6B83C17100}">
      <dgm:prSet/>
      <dgm:spPr/>
      <dgm:t>
        <a:bodyPr/>
        <a:lstStyle/>
        <a:p>
          <a:endParaRPr lang="ru-RU"/>
        </a:p>
      </dgm:t>
    </dgm:pt>
    <dgm:pt modelId="{D1CAE714-68E9-444A-9FDF-C0580606FC76}" type="sibTrans" cxnId="{0B68FDA7-9B8E-4473-A5D1-CC6B83C17100}">
      <dgm:prSet/>
      <dgm:spPr/>
      <dgm:t>
        <a:bodyPr/>
        <a:lstStyle/>
        <a:p>
          <a:endParaRPr lang="ru-RU"/>
        </a:p>
      </dgm:t>
    </dgm:pt>
    <dgm:pt modelId="{2A61C25C-D904-4377-A763-4CC85A9FE5BA}">
      <dgm:prSet phldrT="[Текст]"/>
      <dgm:spPr/>
      <dgm:t>
        <a:bodyPr/>
        <a:lstStyle/>
        <a:p>
          <a:r>
            <a:rPr lang="ru-RU" dirty="0" smtClean="0"/>
            <a:t>4</a:t>
          </a:r>
          <a:endParaRPr lang="ru-RU" dirty="0"/>
        </a:p>
      </dgm:t>
    </dgm:pt>
    <dgm:pt modelId="{94C4E150-7134-4CE4-99EF-666C4B78BC85}" type="parTrans" cxnId="{AAC945C0-F551-492A-BA9C-C339F136D6EA}">
      <dgm:prSet/>
      <dgm:spPr/>
      <dgm:t>
        <a:bodyPr/>
        <a:lstStyle/>
        <a:p>
          <a:endParaRPr lang="ru-RU"/>
        </a:p>
      </dgm:t>
    </dgm:pt>
    <dgm:pt modelId="{73D3CEE7-DA69-4672-95FC-5486A3CEFFC2}" type="sibTrans" cxnId="{AAC945C0-F551-492A-BA9C-C339F136D6EA}">
      <dgm:prSet/>
      <dgm:spPr/>
      <dgm:t>
        <a:bodyPr/>
        <a:lstStyle/>
        <a:p>
          <a:endParaRPr lang="ru-RU"/>
        </a:p>
      </dgm:t>
    </dgm:pt>
    <dgm:pt modelId="{6764306E-6186-450C-8B39-7C6615CF74D8}">
      <dgm:prSet phldrT="[Текст]"/>
      <dgm:spPr/>
      <dgm:t>
        <a:bodyPr/>
        <a:lstStyle/>
        <a:p>
          <a:r>
            <a:rPr lang="ru-RU" dirty="0" smtClean="0"/>
            <a:t>5</a:t>
          </a:r>
          <a:endParaRPr lang="ru-RU" dirty="0"/>
        </a:p>
      </dgm:t>
    </dgm:pt>
    <dgm:pt modelId="{1E4E3B01-D06D-43D1-ADDC-DE292CB607EA}" type="parTrans" cxnId="{FB544A92-E02B-4BC5-87BF-1948E364B414}">
      <dgm:prSet/>
      <dgm:spPr/>
      <dgm:t>
        <a:bodyPr/>
        <a:lstStyle/>
        <a:p>
          <a:endParaRPr lang="ru-RU"/>
        </a:p>
      </dgm:t>
    </dgm:pt>
    <dgm:pt modelId="{DD3B7143-3470-4B20-A434-D3D549052CFE}" type="sibTrans" cxnId="{FB544A92-E02B-4BC5-87BF-1948E364B414}">
      <dgm:prSet/>
      <dgm:spPr/>
      <dgm:t>
        <a:bodyPr/>
        <a:lstStyle/>
        <a:p>
          <a:endParaRPr lang="ru-RU"/>
        </a:p>
      </dgm:t>
    </dgm:pt>
    <dgm:pt modelId="{E212303A-48B4-40A0-BEF7-5B8A617BE121}">
      <dgm:prSet phldrT="[Текст]"/>
      <dgm:spPr/>
      <dgm:t>
        <a:bodyPr/>
        <a:lstStyle/>
        <a:p>
          <a:r>
            <a:rPr lang="ru-RU" dirty="0" smtClean="0"/>
            <a:t>Отсутствие разъяснений и/или отсутствие полномочий на разъяснения</a:t>
          </a:r>
          <a:endParaRPr lang="ru-RU" dirty="0"/>
        </a:p>
      </dgm:t>
    </dgm:pt>
    <dgm:pt modelId="{A9C76792-AB2D-4978-8532-6EC518E0F58F}" type="parTrans" cxnId="{B84F9344-5DDA-4447-A551-4821E8A61F50}">
      <dgm:prSet/>
      <dgm:spPr/>
      <dgm:t>
        <a:bodyPr/>
        <a:lstStyle/>
        <a:p>
          <a:endParaRPr lang="ru-RU"/>
        </a:p>
      </dgm:t>
    </dgm:pt>
    <dgm:pt modelId="{90121391-79AC-49EE-B82A-148AC87BAEA3}" type="sibTrans" cxnId="{B84F9344-5DDA-4447-A551-4821E8A61F50}">
      <dgm:prSet/>
      <dgm:spPr/>
      <dgm:t>
        <a:bodyPr/>
        <a:lstStyle/>
        <a:p>
          <a:endParaRPr lang="ru-RU"/>
        </a:p>
      </dgm:t>
    </dgm:pt>
    <dgm:pt modelId="{E05415A0-01DD-4693-89BD-E9CD13D140A0}">
      <dgm:prSet phldrT="[Текст]"/>
      <dgm:spPr/>
      <dgm:t>
        <a:bodyPr/>
        <a:lstStyle/>
        <a:p>
          <a:r>
            <a:rPr lang="ru-RU" dirty="0" smtClean="0"/>
            <a:t>Теоретичность норм</a:t>
          </a:r>
          <a:endParaRPr lang="ru-RU" dirty="0"/>
        </a:p>
      </dgm:t>
    </dgm:pt>
    <dgm:pt modelId="{C143F9A8-6143-48B4-9E03-227943531C17}" type="parTrans" cxnId="{A3CA7385-C8F3-451B-A47B-E5190650AFFE}">
      <dgm:prSet/>
      <dgm:spPr/>
      <dgm:t>
        <a:bodyPr/>
        <a:lstStyle/>
        <a:p>
          <a:endParaRPr lang="ru-RU"/>
        </a:p>
      </dgm:t>
    </dgm:pt>
    <dgm:pt modelId="{1F80D23A-522F-4777-BB50-843AFCF78FAB}" type="sibTrans" cxnId="{A3CA7385-C8F3-451B-A47B-E5190650AFFE}">
      <dgm:prSet/>
      <dgm:spPr/>
      <dgm:t>
        <a:bodyPr/>
        <a:lstStyle/>
        <a:p>
          <a:endParaRPr lang="ru-RU"/>
        </a:p>
      </dgm:t>
    </dgm:pt>
    <dgm:pt modelId="{8E9591E5-EECD-4CE4-A6D7-2126A8E2C973}" type="pres">
      <dgm:prSet presAssocID="{5BB95F92-F377-4587-B460-47608282D6F4}" presName="Name0" presStyleCnt="0">
        <dgm:presLayoutVars>
          <dgm:dir/>
          <dgm:animLvl val="lvl"/>
          <dgm:resizeHandles val="exact"/>
        </dgm:presLayoutVars>
      </dgm:prSet>
      <dgm:spPr/>
      <dgm:t>
        <a:bodyPr/>
        <a:lstStyle/>
        <a:p>
          <a:endParaRPr lang="ru-RU"/>
        </a:p>
      </dgm:t>
    </dgm:pt>
    <dgm:pt modelId="{F154000D-4C3D-4493-8FD3-1602DC70BCE6}" type="pres">
      <dgm:prSet presAssocID="{5C35D4BD-B3D8-4562-B7C0-34B78EC39BB9}" presName="linNode" presStyleCnt="0"/>
      <dgm:spPr/>
    </dgm:pt>
    <dgm:pt modelId="{46952A9F-5495-4329-A3F9-D724F7B893F1}" type="pres">
      <dgm:prSet presAssocID="{5C35D4BD-B3D8-4562-B7C0-34B78EC39BB9}" presName="parentText" presStyleLbl="node1" presStyleIdx="0" presStyleCnt="5" custScaleX="68651">
        <dgm:presLayoutVars>
          <dgm:chMax val="1"/>
          <dgm:bulletEnabled val="1"/>
        </dgm:presLayoutVars>
      </dgm:prSet>
      <dgm:spPr/>
      <dgm:t>
        <a:bodyPr/>
        <a:lstStyle/>
        <a:p>
          <a:endParaRPr lang="ru-RU"/>
        </a:p>
      </dgm:t>
    </dgm:pt>
    <dgm:pt modelId="{B38689E6-7442-47B7-95FD-AF14C2FAEDF2}" type="pres">
      <dgm:prSet presAssocID="{5C35D4BD-B3D8-4562-B7C0-34B78EC39BB9}" presName="descendantText" presStyleLbl="alignAccFollowNode1" presStyleIdx="0" presStyleCnt="5">
        <dgm:presLayoutVars>
          <dgm:bulletEnabled val="1"/>
        </dgm:presLayoutVars>
      </dgm:prSet>
      <dgm:spPr/>
      <dgm:t>
        <a:bodyPr/>
        <a:lstStyle/>
        <a:p>
          <a:endParaRPr lang="ru-RU"/>
        </a:p>
      </dgm:t>
    </dgm:pt>
    <dgm:pt modelId="{11E5954E-3C5C-4312-AFD0-99D82CD6614D}" type="pres">
      <dgm:prSet presAssocID="{E53DAFDB-0765-419F-BB3E-40FB23588E84}" presName="sp" presStyleCnt="0"/>
      <dgm:spPr/>
    </dgm:pt>
    <dgm:pt modelId="{C4220D75-CB7B-4372-873E-BC6E24CC370D}" type="pres">
      <dgm:prSet presAssocID="{47FB1D8B-F7EC-46E2-AA6C-EF4409F6E9F9}" presName="linNode" presStyleCnt="0"/>
      <dgm:spPr/>
    </dgm:pt>
    <dgm:pt modelId="{362A9773-291A-4B13-95B8-164F8978D610}" type="pres">
      <dgm:prSet presAssocID="{47FB1D8B-F7EC-46E2-AA6C-EF4409F6E9F9}" presName="parentText" presStyleLbl="node1" presStyleIdx="1" presStyleCnt="5" custScaleX="68651">
        <dgm:presLayoutVars>
          <dgm:chMax val="1"/>
          <dgm:bulletEnabled val="1"/>
        </dgm:presLayoutVars>
      </dgm:prSet>
      <dgm:spPr/>
      <dgm:t>
        <a:bodyPr/>
        <a:lstStyle/>
        <a:p>
          <a:endParaRPr lang="ru-RU"/>
        </a:p>
      </dgm:t>
    </dgm:pt>
    <dgm:pt modelId="{B4B67F2A-3D18-49FB-8020-2F7D025E7543}" type="pres">
      <dgm:prSet presAssocID="{47FB1D8B-F7EC-46E2-AA6C-EF4409F6E9F9}" presName="descendantText" presStyleLbl="alignAccFollowNode1" presStyleIdx="1" presStyleCnt="5">
        <dgm:presLayoutVars>
          <dgm:bulletEnabled val="1"/>
        </dgm:presLayoutVars>
      </dgm:prSet>
      <dgm:spPr/>
      <dgm:t>
        <a:bodyPr/>
        <a:lstStyle/>
        <a:p>
          <a:endParaRPr lang="ru-RU"/>
        </a:p>
      </dgm:t>
    </dgm:pt>
    <dgm:pt modelId="{272F05DA-A5F7-4CAD-99EF-DB08CDCFF49D}" type="pres">
      <dgm:prSet presAssocID="{8145DE05-8C1A-4F17-A4CA-59D183014C16}" presName="sp" presStyleCnt="0"/>
      <dgm:spPr/>
    </dgm:pt>
    <dgm:pt modelId="{70A1CD83-A86D-4B52-81F5-7657FCC0D9A9}" type="pres">
      <dgm:prSet presAssocID="{461CC170-073B-4A0A-9DB7-829D525B8DE1}" presName="linNode" presStyleCnt="0"/>
      <dgm:spPr/>
    </dgm:pt>
    <dgm:pt modelId="{B4A0F2BE-379C-41B4-BA1B-DFE7A4B45130}" type="pres">
      <dgm:prSet presAssocID="{461CC170-073B-4A0A-9DB7-829D525B8DE1}" presName="parentText" presStyleLbl="node1" presStyleIdx="2" presStyleCnt="5" custScaleX="68651">
        <dgm:presLayoutVars>
          <dgm:chMax val="1"/>
          <dgm:bulletEnabled val="1"/>
        </dgm:presLayoutVars>
      </dgm:prSet>
      <dgm:spPr/>
      <dgm:t>
        <a:bodyPr/>
        <a:lstStyle/>
        <a:p>
          <a:endParaRPr lang="ru-RU"/>
        </a:p>
      </dgm:t>
    </dgm:pt>
    <dgm:pt modelId="{CA4A6F15-4B54-4F28-BEA5-B527DCE8CCF2}" type="pres">
      <dgm:prSet presAssocID="{461CC170-073B-4A0A-9DB7-829D525B8DE1}" presName="descendantText" presStyleLbl="alignAccFollowNode1" presStyleIdx="2" presStyleCnt="5">
        <dgm:presLayoutVars>
          <dgm:bulletEnabled val="1"/>
        </dgm:presLayoutVars>
      </dgm:prSet>
      <dgm:spPr/>
      <dgm:t>
        <a:bodyPr/>
        <a:lstStyle/>
        <a:p>
          <a:endParaRPr lang="ru-RU"/>
        </a:p>
      </dgm:t>
    </dgm:pt>
    <dgm:pt modelId="{86C24EA7-7264-4347-96A1-1F2A22EB0729}" type="pres">
      <dgm:prSet presAssocID="{50511780-79CE-4898-A0B5-1838FF8184B7}" presName="sp" presStyleCnt="0"/>
      <dgm:spPr/>
    </dgm:pt>
    <dgm:pt modelId="{C8E5E8FB-FA42-4EB1-A4DD-48FE1745EBFF}" type="pres">
      <dgm:prSet presAssocID="{2A61C25C-D904-4377-A763-4CC85A9FE5BA}" presName="linNode" presStyleCnt="0"/>
      <dgm:spPr/>
    </dgm:pt>
    <dgm:pt modelId="{6F7E26BE-D8B9-4BEC-8E57-7356F3458B60}" type="pres">
      <dgm:prSet presAssocID="{2A61C25C-D904-4377-A763-4CC85A9FE5BA}" presName="parentText" presStyleLbl="node1" presStyleIdx="3" presStyleCnt="5" custScaleX="68651">
        <dgm:presLayoutVars>
          <dgm:chMax val="1"/>
          <dgm:bulletEnabled val="1"/>
        </dgm:presLayoutVars>
      </dgm:prSet>
      <dgm:spPr/>
      <dgm:t>
        <a:bodyPr/>
        <a:lstStyle/>
        <a:p>
          <a:endParaRPr lang="ru-RU"/>
        </a:p>
      </dgm:t>
    </dgm:pt>
    <dgm:pt modelId="{F12C4B0B-77EB-4BCD-B2FE-BE56389C0350}" type="pres">
      <dgm:prSet presAssocID="{2A61C25C-D904-4377-A763-4CC85A9FE5BA}" presName="descendantText" presStyleLbl="alignAccFollowNode1" presStyleIdx="3" presStyleCnt="5">
        <dgm:presLayoutVars>
          <dgm:bulletEnabled val="1"/>
        </dgm:presLayoutVars>
      </dgm:prSet>
      <dgm:spPr/>
      <dgm:t>
        <a:bodyPr/>
        <a:lstStyle/>
        <a:p>
          <a:endParaRPr lang="ru-RU"/>
        </a:p>
      </dgm:t>
    </dgm:pt>
    <dgm:pt modelId="{2B104114-3408-482F-94EE-121E90F9DF3B}" type="pres">
      <dgm:prSet presAssocID="{73D3CEE7-DA69-4672-95FC-5486A3CEFFC2}" presName="sp" presStyleCnt="0"/>
      <dgm:spPr/>
    </dgm:pt>
    <dgm:pt modelId="{5C872C1C-BD15-4070-B645-CD49D7E8781C}" type="pres">
      <dgm:prSet presAssocID="{6764306E-6186-450C-8B39-7C6615CF74D8}" presName="linNode" presStyleCnt="0"/>
      <dgm:spPr/>
    </dgm:pt>
    <dgm:pt modelId="{FDCDCA6D-9869-489E-87F5-29807EE68AE4}" type="pres">
      <dgm:prSet presAssocID="{6764306E-6186-450C-8B39-7C6615CF74D8}" presName="parentText" presStyleLbl="node1" presStyleIdx="4" presStyleCnt="5" custScaleX="68651">
        <dgm:presLayoutVars>
          <dgm:chMax val="1"/>
          <dgm:bulletEnabled val="1"/>
        </dgm:presLayoutVars>
      </dgm:prSet>
      <dgm:spPr/>
      <dgm:t>
        <a:bodyPr/>
        <a:lstStyle/>
        <a:p>
          <a:endParaRPr lang="ru-RU"/>
        </a:p>
      </dgm:t>
    </dgm:pt>
    <dgm:pt modelId="{0CDD1D30-D191-409C-A38C-78EAFF9E9394}" type="pres">
      <dgm:prSet presAssocID="{6764306E-6186-450C-8B39-7C6615CF74D8}" presName="descendantText" presStyleLbl="alignAccFollowNode1" presStyleIdx="4" presStyleCnt="5">
        <dgm:presLayoutVars>
          <dgm:bulletEnabled val="1"/>
        </dgm:presLayoutVars>
      </dgm:prSet>
      <dgm:spPr/>
      <dgm:t>
        <a:bodyPr/>
        <a:lstStyle/>
        <a:p>
          <a:endParaRPr lang="ru-RU"/>
        </a:p>
      </dgm:t>
    </dgm:pt>
  </dgm:ptLst>
  <dgm:cxnLst>
    <dgm:cxn modelId="{B84F9344-5DDA-4447-A551-4821E8A61F50}" srcId="{2A61C25C-D904-4377-A763-4CC85A9FE5BA}" destId="{E212303A-48B4-40A0-BEF7-5B8A617BE121}" srcOrd="0" destOrd="0" parTransId="{A9C76792-AB2D-4978-8532-6EC518E0F58F}" sibTransId="{90121391-79AC-49EE-B82A-148AC87BAEA3}"/>
    <dgm:cxn modelId="{AAC945C0-F551-492A-BA9C-C339F136D6EA}" srcId="{5BB95F92-F377-4587-B460-47608282D6F4}" destId="{2A61C25C-D904-4377-A763-4CC85A9FE5BA}" srcOrd="3" destOrd="0" parTransId="{94C4E150-7134-4CE4-99EF-666C4B78BC85}" sibTransId="{73D3CEE7-DA69-4672-95FC-5486A3CEFFC2}"/>
    <dgm:cxn modelId="{4A0F2DBF-37D8-49AB-B225-42D89A3DF703}" type="presOf" srcId="{F346A0FA-B241-4B5C-A522-4856CC6AAF84}" destId="{CA4A6F15-4B54-4F28-BEA5-B527DCE8CCF2}" srcOrd="0" destOrd="0" presId="urn:microsoft.com/office/officeart/2005/8/layout/vList5"/>
    <dgm:cxn modelId="{CD4804BA-930E-4A51-8AE3-B0588D6BD2C8}" srcId="{5BB95F92-F377-4587-B460-47608282D6F4}" destId="{461CC170-073B-4A0A-9DB7-829D525B8DE1}" srcOrd="2" destOrd="0" parTransId="{5D9D30AD-D68B-4DFB-B4A8-A37C03562126}" sibTransId="{50511780-79CE-4898-A0B5-1838FF8184B7}"/>
    <dgm:cxn modelId="{D2CAFE71-2533-480C-B400-5C158851CC7F}" type="presOf" srcId="{461CC170-073B-4A0A-9DB7-829D525B8DE1}" destId="{B4A0F2BE-379C-41B4-BA1B-DFE7A4B45130}" srcOrd="0" destOrd="0" presId="urn:microsoft.com/office/officeart/2005/8/layout/vList5"/>
    <dgm:cxn modelId="{DD02F990-A5BB-444F-8BF9-7F04E6AE2DDD}" type="presOf" srcId="{2A61C25C-D904-4377-A763-4CC85A9FE5BA}" destId="{6F7E26BE-D8B9-4BEC-8E57-7356F3458B60}" srcOrd="0" destOrd="0" presId="urn:microsoft.com/office/officeart/2005/8/layout/vList5"/>
    <dgm:cxn modelId="{FB544A92-E02B-4BC5-87BF-1948E364B414}" srcId="{5BB95F92-F377-4587-B460-47608282D6F4}" destId="{6764306E-6186-450C-8B39-7C6615CF74D8}" srcOrd="4" destOrd="0" parTransId="{1E4E3B01-D06D-43D1-ADDC-DE292CB607EA}" sibTransId="{DD3B7143-3470-4B20-A434-D3D549052CFE}"/>
    <dgm:cxn modelId="{D8200005-F1CE-48CD-AA21-1743DB0E4FCF}" srcId="{5C35D4BD-B3D8-4562-B7C0-34B78EC39BB9}" destId="{6C3C6734-3BB0-4278-B765-AB155795A7CA}" srcOrd="0" destOrd="0" parTransId="{BEB1A285-176F-4C56-A63A-F224A236C67A}" sibTransId="{BD4595DD-1507-4F02-91F5-14A186B76941}"/>
    <dgm:cxn modelId="{6C6CF2A2-E727-407C-A14F-CB252007DF3E}" type="presOf" srcId="{6C3C6734-3BB0-4278-B765-AB155795A7CA}" destId="{B38689E6-7442-47B7-95FD-AF14C2FAEDF2}" srcOrd="0" destOrd="0" presId="urn:microsoft.com/office/officeart/2005/8/layout/vList5"/>
    <dgm:cxn modelId="{AA8F47D1-081E-45CA-A0E4-0A60118F004A}" type="presOf" srcId="{E212303A-48B4-40A0-BEF7-5B8A617BE121}" destId="{F12C4B0B-77EB-4BCD-B2FE-BE56389C0350}" srcOrd="0" destOrd="0" presId="urn:microsoft.com/office/officeart/2005/8/layout/vList5"/>
    <dgm:cxn modelId="{A3CA7385-C8F3-451B-A47B-E5190650AFFE}" srcId="{6764306E-6186-450C-8B39-7C6615CF74D8}" destId="{E05415A0-01DD-4693-89BD-E9CD13D140A0}" srcOrd="0" destOrd="0" parTransId="{C143F9A8-6143-48B4-9E03-227943531C17}" sibTransId="{1F80D23A-522F-4777-BB50-843AFCF78FAB}"/>
    <dgm:cxn modelId="{58048395-5B2D-438F-9A6A-28B8C724F1C2}" type="presOf" srcId="{5C35D4BD-B3D8-4562-B7C0-34B78EC39BB9}" destId="{46952A9F-5495-4329-A3F9-D724F7B893F1}" srcOrd="0" destOrd="0" presId="urn:microsoft.com/office/officeart/2005/8/layout/vList5"/>
    <dgm:cxn modelId="{0B68FDA7-9B8E-4473-A5D1-CC6B83C17100}" srcId="{461CC170-073B-4A0A-9DB7-829D525B8DE1}" destId="{F346A0FA-B241-4B5C-A522-4856CC6AAF84}" srcOrd="0" destOrd="0" parTransId="{18B9B4FC-6C35-4F7E-96C1-B759AFBA51D7}" sibTransId="{D1CAE714-68E9-444A-9FDF-C0580606FC76}"/>
    <dgm:cxn modelId="{E133D7D4-1B85-407B-8951-F42CB0D956CF}" srcId="{47FB1D8B-F7EC-46E2-AA6C-EF4409F6E9F9}" destId="{A0F45A5C-4977-4D2E-9221-35C91F122EA7}" srcOrd="0" destOrd="0" parTransId="{AB8F5612-ED60-4364-86E6-BE2333F793E3}" sibTransId="{A11413E4-3ACE-4E96-A3E2-C0903119D3C8}"/>
    <dgm:cxn modelId="{C1E0180C-B78E-43AF-B865-1DA1BFE6FAD6}" srcId="{5BB95F92-F377-4587-B460-47608282D6F4}" destId="{5C35D4BD-B3D8-4562-B7C0-34B78EC39BB9}" srcOrd="0" destOrd="0" parTransId="{BAAA1068-14EF-4618-9553-3533F0EDBD33}" sibTransId="{E53DAFDB-0765-419F-BB3E-40FB23588E84}"/>
    <dgm:cxn modelId="{2173E1E6-82D3-4A39-8303-20562CB2301E}" type="presOf" srcId="{47FB1D8B-F7EC-46E2-AA6C-EF4409F6E9F9}" destId="{362A9773-291A-4B13-95B8-164F8978D610}" srcOrd="0" destOrd="0" presId="urn:microsoft.com/office/officeart/2005/8/layout/vList5"/>
    <dgm:cxn modelId="{F28BED6B-1CBA-4D07-9484-9BAD9F5F3983}" srcId="{5BB95F92-F377-4587-B460-47608282D6F4}" destId="{47FB1D8B-F7EC-46E2-AA6C-EF4409F6E9F9}" srcOrd="1" destOrd="0" parTransId="{556D2F77-BEA9-4D1E-BBB3-EC1D55B87267}" sibTransId="{8145DE05-8C1A-4F17-A4CA-59D183014C16}"/>
    <dgm:cxn modelId="{C341B57F-4F0C-4CEC-9558-1FE90A7B8993}" type="presOf" srcId="{6764306E-6186-450C-8B39-7C6615CF74D8}" destId="{FDCDCA6D-9869-489E-87F5-29807EE68AE4}" srcOrd="0" destOrd="0" presId="urn:microsoft.com/office/officeart/2005/8/layout/vList5"/>
    <dgm:cxn modelId="{2969A993-8375-4B95-9993-C2CC17BABC82}" type="presOf" srcId="{A0F45A5C-4977-4D2E-9221-35C91F122EA7}" destId="{B4B67F2A-3D18-49FB-8020-2F7D025E7543}" srcOrd="0" destOrd="0" presId="urn:microsoft.com/office/officeart/2005/8/layout/vList5"/>
    <dgm:cxn modelId="{C2ED1B43-9655-438D-A0BB-68655724EDBB}" type="presOf" srcId="{5BB95F92-F377-4587-B460-47608282D6F4}" destId="{8E9591E5-EECD-4CE4-A6D7-2126A8E2C973}" srcOrd="0" destOrd="0" presId="urn:microsoft.com/office/officeart/2005/8/layout/vList5"/>
    <dgm:cxn modelId="{B15852AF-22E1-47AB-855E-8D96BB07DADA}" type="presOf" srcId="{E05415A0-01DD-4693-89BD-E9CD13D140A0}" destId="{0CDD1D30-D191-409C-A38C-78EAFF9E9394}" srcOrd="0" destOrd="0" presId="urn:microsoft.com/office/officeart/2005/8/layout/vList5"/>
    <dgm:cxn modelId="{DC07CB49-795C-476B-8387-BD9BE0B8F662}" type="presParOf" srcId="{8E9591E5-EECD-4CE4-A6D7-2126A8E2C973}" destId="{F154000D-4C3D-4493-8FD3-1602DC70BCE6}" srcOrd="0" destOrd="0" presId="urn:microsoft.com/office/officeart/2005/8/layout/vList5"/>
    <dgm:cxn modelId="{B5728218-1CDF-42E7-8B2B-420F55E1C44B}" type="presParOf" srcId="{F154000D-4C3D-4493-8FD3-1602DC70BCE6}" destId="{46952A9F-5495-4329-A3F9-D724F7B893F1}" srcOrd="0" destOrd="0" presId="urn:microsoft.com/office/officeart/2005/8/layout/vList5"/>
    <dgm:cxn modelId="{FE91FB31-4D55-4722-9275-1F856B8088CD}" type="presParOf" srcId="{F154000D-4C3D-4493-8FD3-1602DC70BCE6}" destId="{B38689E6-7442-47B7-95FD-AF14C2FAEDF2}" srcOrd="1" destOrd="0" presId="urn:microsoft.com/office/officeart/2005/8/layout/vList5"/>
    <dgm:cxn modelId="{63DC24E4-3A0C-4EB0-A514-46D74F522768}" type="presParOf" srcId="{8E9591E5-EECD-4CE4-A6D7-2126A8E2C973}" destId="{11E5954E-3C5C-4312-AFD0-99D82CD6614D}" srcOrd="1" destOrd="0" presId="urn:microsoft.com/office/officeart/2005/8/layout/vList5"/>
    <dgm:cxn modelId="{5A2C91B0-B909-48A0-8FBD-F137CA1839E7}" type="presParOf" srcId="{8E9591E5-EECD-4CE4-A6D7-2126A8E2C973}" destId="{C4220D75-CB7B-4372-873E-BC6E24CC370D}" srcOrd="2" destOrd="0" presId="urn:microsoft.com/office/officeart/2005/8/layout/vList5"/>
    <dgm:cxn modelId="{0A9D9DB8-3569-45E6-8DD0-9A5B1F6F6AEB}" type="presParOf" srcId="{C4220D75-CB7B-4372-873E-BC6E24CC370D}" destId="{362A9773-291A-4B13-95B8-164F8978D610}" srcOrd="0" destOrd="0" presId="urn:microsoft.com/office/officeart/2005/8/layout/vList5"/>
    <dgm:cxn modelId="{66B821FA-A275-4F59-80E2-6A71A13EB9F6}" type="presParOf" srcId="{C4220D75-CB7B-4372-873E-BC6E24CC370D}" destId="{B4B67F2A-3D18-49FB-8020-2F7D025E7543}" srcOrd="1" destOrd="0" presId="urn:microsoft.com/office/officeart/2005/8/layout/vList5"/>
    <dgm:cxn modelId="{51D78B61-9ECF-4270-9FCD-37ACAB358424}" type="presParOf" srcId="{8E9591E5-EECD-4CE4-A6D7-2126A8E2C973}" destId="{272F05DA-A5F7-4CAD-99EF-DB08CDCFF49D}" srcOrd="3" destOrd="0" presId="urn:microsoft.com/office/officeart/2005/8/layout/vList5"/>
    <dgm:cxn modelId="{8035EE22-A8A0-40EA-8F2C-54EC2AE7E9D6}" type="presParOf" srcId="{8E9591E5-EECD-4CE4-A6D7-2126A8E2C973}" destId="{70A1CD83-A86D-4B52-81F5-7657FCC0D9A9}" srcOrd="4" destOrd="0" presId="urn:microsoft.com/office/officeart/2005/8/layout/vList5"/>
    <dgm:cxn modelId="{BC015A61-6D5F-4B34-9DC8-97690DBB6DEB}" type="presParOf" srcId="{70A1CD83-A86D-4B52-81F5-7657FCC0D9A9}" destId="{B4A0F2BE-379C-41B4-BA1B-DFE7A4B45130}" srcOrd="0" destOrd="0" presId="urn:microsoft.com/office/officeart/2005/8/layout/vList5"/>
    <dgm:cxn modelId="{F872A9AA-12D7-4675-8570-5EE92D6C88B7}" type="presParOf" srcId="{70A1CD83-A86D-4B52-81F5-7657FCC0D9A9}" destId="{CA4A6F15-4B54-4F28-BEA5-B527DCE8CCF2}" srcOrd="1" destOrd="0" presId="urn:microsoft.com/office/officeart/2005/8/layout/vList5"/>
    <dgm:cxn modelId="{F38A8814-0EA7-43F6-9319-1DB0A4AF3369}" type="presParOf" srcId="{8E9591E5-EECD-4CE4-A6D7-2126A8E2C973}" destId="{86C24EA7-7264-4347-96A1-1F2A22EB0729}" srcOrd="5" destOrd="0" presId="urn:microsoft.com/office/officeart/2005/8/layout/vList5"/>
    <dgm:cxn modelId="{18FA7CB7-E584-4DD1-8E87-DF744CD63F80}" type="presParOf" srcId="{8E9591E5-EECD-4CE4-A6D7-2126A8E2C973}" destId="{C8E5E8FB-FA42-4EB1-A4DD-48FE1745EBFF}" srcOrd="6" destOrd="0" presId="urn:microsoft.com/office/officeart/2005/8/layout/vList5"/>
    <dgm:cxn modelId="{4FEF8561-E38E-4E8E-8432-8822CDB05DA1}" type="presParOf" srcId="{C8E5E8FB-FA42-4EB1-A4DD-48FE1745EBFF}" destId="{6F7E26BE-D8B9-4BEC-8E57-7356F3458B60}" srcOrd="0" destOrd="0" presId="urn:microsoft.com/office/officeart/2005/8/layout/vList5"/>
    <dgm:cxn modelId="{2DD6740F-441D-4D5C-945B-21EE724BA94B}" type="presParOf" srcId="{C8E5E8FB-FA42-4EB1-A4DD-48FE1745EBFF}" destId="{F12C4B0B-77EB-4BCD-B2FE-BE56389C0350}" srcOrd="1" destOrd="0" presId="urn:microsoft.com/office/officeart/2005/8/layout/vList5"/>
    <dgm:cxn modelId="{354FACC6-40AD-4998-AE33-5BA8635CD867}" type="presParOf" srcId="{8E9591E5-EECD-4CE4-A6D7-2126A8E2C973}" destId="{2B104114-3408-482F-94EE-121E90F9DF3B}" srcOrd="7" destOrd="0" presId="urn:microsoft.com/office/officeart/2005/8/layout/vList5"/>
    <dgm:cxn modelId="{AFB14678-9EB9-4315-8568-7E6A46365722}" type="presParOf" srcId="{8E9591E5-EECD-4CE4-A6D7-2126A8E2C973}" destId="{5C872C1C-BD15-4070-B645-CD49D7E8781C}" srcOrd="8" destOrd="0" presId="urn:microsoft.com/office/officeart/2005/8/layout/vList5"/>
    <dgm:cxn modelId="{F86F1876-C2D4-4765-B3E0-579E855EC66A}" type="presParOf" srcId="{5C872C1C-BD15-4070-B645-CD49D7E8781C}" destId="{FDCDCA6D-9869-489E-87F5-29807EE68AE4}" srcOrd="0" destOrd="0" presId="urn:microsoft.com/office/officeart/2005/8/layout/vList5"/>
    <dgm:cxn modelId="{282A7751-6D49-4F7A-9AD1-2071AA217039}" type="presParOf" srcId="{5C872C1C-BD15-4070-B645-CD49D7E8781C}" destId="{0CDD1D30-D191-409C-A38C-78EAFF9E9394}" srcOrd="1" destOrd="0" presId="urn:microsoft.com/office/officeart/2005/8/layout/vList5"/>
  </dgm:cxnLst>
  <dgm:bg/>
  <dgm:whole/>
</dgm:dataModel>
</file>

<file path=ppt/diagrams/data16.xml><?xml version="1.0" encoding="utf-8"?>
<dgm:dataModel xmlns:dgm="http://schemas.openxmlformats.org/drawingml/2006/diagram" xmlns:a="http://schemas.openxmlformats.org/drawingml/2006/main">
  <dgm:ptLst>
    <dgm:pt modelId="{A0FA79BB-45CA-4237-AC4B-149A9DE2FF45}"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ru-RU"/>
        </a:p>
      </dgm:t>
    </dgm:pt>
    <dgm:pt modelId="{D109CE97-7963-4605-9864-5FDAFA3B75CB}">
      <dgm:prSet phldrT="[Текст]"/>
      <dgm:spPr/>
      <dgm:t>
        <a:bodyPr/>
        <a:lstStyle/>
        <a:p>
          <a:r>
            <a:rPr lang="ru-RU" dirty="0" smtClean="0">
              <a:solidFill>
                <a:srgbClr val="002060"/>
              </a:solidFill>
            </a:rPr>
            <a:t>от 02.07.2013 </a:t>
          </a:r>
          <a:r>
            <a:rPr lang="en-US" dirty="0" smtClean="0">
              <a:solidFill>
                <a:srgbClr val="002060"/>
              </a:solidFill>
            </a:rPr>
            <a:t>N 188-</a:t>
          </a:r>
          <a:r>
            <a:rPr lang="ru-RU" dirty="0" smtClean="0">
              <a:solidFill>
                <a:srgbClr val="002060"/>
              </a:solidFill>
            </a:rPr>
            <a:t>ФЗ,</a:t>
          </a:r>
          <a:endParaRPr lang="ru-RU" dirty="0">
            <a:solidFill>
              <a:srgbClr val="002060"/>
            </a:solidFill>
          </a:endParaRPr>
        </a:p>
      </dgm:t>
    </dgm:pt>
    <dgm:pt modelId="{F14127E2-BF00-45CE-937E-DD3BE42F9779}" type="parTrans" cxnId="{BE95C964-BB28-4CF9-8428-D6AEBFDF2C09}">
      <dgm:prSet/>
      <dgm:spPr/>
      <dgm:t>
        <a:bodyPr/>
        <a:lstStyle/>
        <a:p>
          <a:endParaRPr lang="ru-RU"/>
        </a:p>
      </dgm:t>
    </dgm:pt>
    <dgm:pt modelId="{0CCB4124-D4B7-4D71-A580-5FBE0186A792}" type="sibTrans" cxnId="{BE95C964-BB28-4CF9-8428-D6AEBFDF2C09}">
      <dgm:prSet/>
      <dgm:spPr/>
      <dgm:t>
        <a:bodyPr/>
        <a:lstStyle/>
        <a:p>
          <a:endParaRPr lang="ru-RU"/>
        </a:p>
      </dgm:t>
    </dgm:pt>
    <dgm:pt modelId="{299D8E72-E684-4AE8-BD21-E85B440BAE81}">
      <dgm:prSet/>
      <dgm:spPr/>
      <dgm:t>
        <a:bodyPr/>
        <a:lstStyle/>
        <a:p>
          <a:r>
            <a:rPr lang="ru-RU" dirty="0" smtClean="0">
              <a:solidFill>
                <a:srgbClr val="002060"/>
              </a:solidFill>
            </a:rPr>
            <a:t>от 28.12.2013 N 396-ФЗ, </a:t>
          </a:r>
          <a:endParaRPr lang="ru-RU" dirty="0">
            <a:solidFill>
              <a:srgbClr val="002060"/>
            </a:solidFill>
          </a:endParaRPr>
        </a:p>
      </dgm:t>
    </dgm:pt>
    <dgm:pt modelId="{BF68C25B-45C4-4D64-8086-A22A5C2CC48B}" type="parTrans" cxnId="{73EEDEA1-0BF8-4906-B3D7-E0346E214D08}">
      <dgm:prSet/>
      <dgm:spPr/>
      <dgm:t>
        <a:bodyPr/>
        <a:lstStyle/>
        <a:p>
          <a:endParaRPr lang="ru-RU"/>
        </a:p>
      </dgm:t>
    </dgm:pt>
    <dgm:pt modelId="{A0E3B410-0021-4CD1-BAC6-632862E3C9C8}" type="sibTrans" cxnId="{73EEDEA1-0BF8-4906-B3D7-E0346E214D08}">
      <dgm:prSet/>
      <dgm:spPr/>
      <dgm:t>
        <a:bodyPr/>
        <a:lstStyle/>
        <a:p>
          <a:endParaRPr lang="ru-RU"/>
        </a:p>
      </dgm:t>
    </dgm:pt>
    <dgm:pt modelId="{CCB88BCD-8EE6-481A-AD0A-87CCBE3E7CFF}">
      <dgm:prSet/>
      <dgm:spPr/>
      <dgm:t>
        <a:bodyPr/>
        <a:lstStyle/>
        <a:p>
          <a:r>
            <a:rPr lang="ru-RU" dirty="0" smtClean="0">
              <a:solidFill>
                <a:srgbClr val="002060"/>
              </a:solidFill>
            </a:rPr>
            <a:t>от 24.11.2014 N 356-ФЗ, </a:t>
          </a:r>
          <a:endParaRPr lang="ru-RU" dirty="0">
            <a:solidFill>
              <a:srgbClr val="002060"/>
            </a:solidFill>
          </a:endParaRPr>
        </a:p>
      </dgm:t>
    </dgm:pt>
    <dgm:pt modelId="{36823E77-D558-4A3C-AAA7-95A2AA0CF369}" type="parTrans" cxnId="{922726AC-363E-4E82-8BC7-68D5E61391B5}">
      <dgm:prSet/>
      <dgm:spPr/>
      <dgm:t>
        <a:bodyPr/>
        <a:lstStyle/>
        <a:p>
          <a:endParaRPr lang="ru-RU"/>
        </a:p>
      </dgm:t>
    </dgm:pt>
    <dgm:pt modelId="{CD07B232-35C5-43B4-B93C-C3A2ACF8B115}" type="sibTrans" cxnId="{922726AC-363E-4E82-8BC7-68D5E61391B5}">
      <dgm:prSet/>
      <dgm:spPr/>
      <dgm:t>
        <a:bodyPr/>
        <a:lstStyle/>
        <a:p>
          <a:endParaRPr lang="ru-RU"/>
        </a:p>
      </dgm:t>
    </dgm:pt>
    <dgm:pt modelId="{11E98BB6-6F41-4805-9C7F-42DEFA927D12}">
      <dgm:prSet/>
      <dgm:spPr/>
      <dgm:t>
        <a:bodyPr/>
        <a:lstStyle/>
        <a:p>
          <a:r>
            <a:rPr lang="ru-RU" dirty="0" smtClean="0">
              <a:solidFill>
                <a:srgbClr val="002060"/>
              </a:solidFill>
            </a:rPr>
            <a:t>от 31.12.2014 N 498-ФЗ, </a:t>
          </a:r>
          <a:endParaRPr lang="ru-RU" dirty="0">
            <a:solidFill>
              <a:srgbClr val="002060"/>
            </a:solidFill>
          </a:endParaRPr>
        </a:p>
      </dgm:t>
    </dgm:pt>
    <dgm:pt modelId="{0B21A7EA-1491-4FE9-A73D-B07DF1B60977}" type="parTrans" cxnId="{5547C872-7B23-448D-BBF2-78FEA7AE23B1}">
      <dgm:prSet/>
      <dgm:spPr/>
      <dgm:t>
        <a:bodyPr/>
        <a:lstStyle/>
        <a:p>
          <a:endParaRPr lang="ru-RU"/>
        </a:p>
      </dgm:t>
    </dgm:pt>
    <dgm:pt modelId="{44352597-F521-4E3A-B72A-43BFC6C96742}" type="sibTrans" cxnId="{5547C872-7B23-448D-BBF2-78FEA7AE23B1}">
      <dgm:prSet/>
      <dgm:spPr/>
      <dgm:t>
        <a:bodyPr/>
        <a:lstStyle/>
        <a:p>
          <a:endParaRPr lang="ru-RU"/>
        </a:p>
      </dgm:t>
    </dgm:pt>
    <dgm:pt modelId="{4F4399AD-83A9-48EB-8030-21DC35441C42}">
      <dgm:prSet/>
      <dgm:spPr/>
      <dgm:t>
        <a:bodyPr/>
        <a:lstStyle/>
        <a:p>
          <a:r>
            <a:rPr lang="ru-RU" dirty="0" smtClean="0">
              <a:solidFill>
                <a:srgbClr val="002060"/>
              </a:solidFill>
            </a:rPr>
            <a:t>от 06.04.2015 N 82-ФЗ, </a:t>
          </a:r>
          <a:endParaRPr lang="ru-RU" dirty="0">
            <a:solidFill>
              <a:srgbClr val="002060"/>
            </a:solidFill>
          </a:endParaRPr>
        </a:p>
      </dgm:t>
    </dgm:pt>
    <dgm:pt modelId="{0DC13D7E-0856-481C-AEDB-D5168ED3FC40}" type="parTrans" cxnId="{BDEBE10D-7FAD-4711-A7EC-85482316BAE1}">
      <dgm:prSet/>
      <dgm:spPr/>
      <dgm:t>
        <a:bodyPr/>
        <a:lstStyle/>
        <a:p>
          <a:endParaRPr lang="ru-RU"/>
        </a:p>
      </dgm:t>
    </dgm:pt>
    <dgm:pt modelId="{BF76EDEE-FE14-4239-A300-80C0B0BE5309}" type="sibTrans" cxnId="{BDEBE10D-7FAD-4711-A7EC-85482316BAE1}">
      <dgm:prSet/>
      <dgm:spPr/>
      <dgm:t>
        <a:bodyPr/>
        <a:lstStyle/>
        <a:p>
          <a:endParaRPr lang="ru-RU"/>
        </a:p>
      </dgm:t>
    </dgm:pt>
    <dgm:pt modelId="{BBDC1D32-CB27-4E76-84DF-AB51E800D597}">
      <dgm:prSet/>
      <dgm:spPr/>
      <dgm:t>
        <a:bodyPr/>
        <a:lstStyle/>
        <a:p>
          <a:r>
            <a:rPr lang="ru-RU" dirty="0" smtClean="0">
              <a:solidFill>
                <a:srgbClr val="002060"/>
              </a:solidFill>
            </a:rPr>
            <a:t>от 04.06.2014 N 140-ФЗ, </a:t>
          </a:r>
          <a:endParaRPr lang="ru-RU" dirty="0">
            <a:solidFill>
              <a:srgbClr val="002060"/>
            </a:solidFill>
          </a:endParaRPr>
        </a:p>
      </dgm:t>
    </dgm:pt>
    <dgm:pt modelId="{75FCFE00-78B6-49C0-9DA7-203D29E12417}" type="parTrans" cxnId="{D35603EF-8AC5-4E65-81F9-F14A2F1882A0}">
      <dgm:prSet/>
      <dgm:spPr/>
      <dgm:t>
        <a:bodyPr/>
        <a:lstStyle/>
        <a:p>
          <a:endParaRPr lang="ru-RU"/>
        </a:p>
      </dgm:t>
    </dgm:pt>
    <dgm:pt modelId="{3736256C-4160-4E90-9020-8E0FDB4518CD}" type="sibTrans" cxnId="{D35603EF-8AC5-4E65-81F9-F14A2F1882A0}">
      <dgm:prSet/>
      <dgm:spPr/>
      <dgm:t>
        <a:bodyPr/>
        <a:lstStyle/>
        <a:p>
          <a:endParaRPr lang="ru-RU"/>
        </a:p>
      </dgm:t>
    </dgm:pt>
    <dgm:pt modelId="{D962F223-0D42-4C6F-A92D-174F54A5A9D9}">
      <dgm:prSet/>
      <dgm:spPr/>
      <dgm:t>
        <a:bodyPr/>
        <a:lstStyle/>
        <a:p>
          <a:r>
            <a:rPr lang="ru-RU" dirty="0" smtClean="0">
              <a:solidFill>
                <a:srgbClr val="002060"/>
              </a:solidFill>
            </a:rPr>
            <a:t>от 21.07.2014 N 224-ФЗ,</a:t>
          </a:r>
          <a:endParaRPr lang="ru-RU" dirty="0">
            <a:solidFill>
              <a:srgbClr val="002060"/>
            </a:solidFill>
          </a:endParaRPr>
        </a:p>
      </dgm:t>
    </dgm:pt>
    <dgm:pt modelId="{44299DA3-A87B-4155-9C6F-DBDFDBB2B960}" type="parTrans" cxnId="{9D892BF4-F853-4E1C-A298-F25396290777}">
      <dgm:prSet/>
      <dgm:spPr/>
      <dgm:t>
        <a:bodyPr/>
        <a:lstStyle/>
        <a:p>
          <a:endParaRPr lang="ru-RU"/>
        </a:p>
      </dgm:t>
    </dgm:pt>
    <dgm:pt modelId="{3705DF46-BD39-4A76-9AE8-BDB5D023D566}" type="sibTrans" cxnId="{9D892BF4-F853-4E1C-A298-F25396290777}">
      <dgm:prSet/>
      <dgm:spPr/>
      <dgm:t>
        <a:bodyPr/>
        <a:lstStyle/>
        <a:p>
          <a:endParaRPr lang="ru-RU"/>
        </a:p>
      </dgm:t>
    </dgm:pt>
    <dgm:pt modelId="{9B580E90-0F43-4205-BE15-1C1DEF00A294}">
      <dgm:prSet/>
      <dgm:spPr/>
      <dgm:t>
        <a:bodyPr/>
        <a:lstStyle/>
        <a:p>
          <a:r>
            <a:rPr lang="ru-RU" dirty="0" smtClean="0">
              <a:solidFill>
                <a:srgbClr val="002060"/>
              </a:solidFill>
            </a:rPr>
            <a:t>от 01.12.2014 N 416-ФЗ, </a:t>
          </a:r>
          <a:endParaRPr lang="ru-RU" dirty="0">
            <a:solidFill>
              <a:srgbClr val="002060"/>
            </a:solidFill>
          </a:endParaRPr>
        </a:p>
      </dgm:t>
    </dgm:pt>
    <dgm:pt modelId="{187F6EC3-D78C-4622-9183-6F3252EC6B81}" type="parTrans" cxnId="{21B3D6C6-1CDC-4F2F-AA82-8ED9DADEF5A7}">
      <dgm:prSet/>
      <dgm:spPr/>
      <dgm:t>
        <a:bodyPr/>
        <a:lstStyle/>
        <a:p>
          <a:endParaRPr lang="ru-RU"/>
        </a:p>
      </dgm:t>
    </dgm:pt>
    <dgm:pt modelId="{23F0709F-B99D-4130-A6BD-CDA25A8D642E}" type="sibTrans" cxnId="{21B3D6C6-1CDC-4F2F-AA82-8ED9DADEF5A7}">
      <dgm:prSet/>
      <dgm:spPr/>
      <dgm:t>
        <a:bodyPr/>
        <a:lstStyle/>
        <a:p>
          <a:endParaRPr lang="ru-RU"/>
        </a:p>
      </dgm:t>
    </dgm:pt>
    <dgm:pt modelId="{80C72A9A-2DA9-4FAC-AF46-85547101A9FC}">
      <dgm:prSet/>
      <dgm:spPr/>
      <dgm:t>
        <a:bodyPr/>
        <a:lstStyle/>
        <a:p>
          <a:r>
            <a:rPr lang="ru-RU" dirty="0" smtClean="0">
              <a:solidFill>
                <a:srgbClr val="002060"/>
              </a:solidFill>
            </a:rPr>
            <a:t>от 29.12.2014 N 458-ФЗ,</a:t>
          </a:r>
          <a:endParaRPr lang="ru-RU" dirty="0">
            <a:solidFill>
              <a:srgbClr val="002060"/>
            </a:solidFill>
          </a:endParaRPr>
        </a:p>
      </dgm:t>
    </dgm:pt>
    <dgm:pt modelId="{85952DB4-6D27-44FE-A8F0-B57834956788}" type="parTrans" cxnId="{5C3CD577-5EDF-4518-A364-AACF618B3117}">
      <dgm:prSet/>
      <dgm:spPr/>
      <dgm:t>
        <a:bodyPr/>
        <a:lstStyle/>
        <a:p>
          <a:endParaRPr lang="ru-RU"/>
        </a:p>
      </dgm:t>
    </dgm:pt>
    <dgm:pt modelId="{74D349A5-43A8-4943-88C8-C6457493A1A4}" type="sibTrans" cxnId="{5C3CD577-5EDF-4518-A364-AACF618B3117}">
      <dgm:prSet/>
      <dgm:spPr/>
      <dgm:t>
        <a:bodyPr/>
        <a:lstStyle/>
        <a:p>
          <a:endParaRPr lang="ru-RU"/>
        </a:p>
      </dgm:t>
    </dgm:pt>
    <dgm:pt modelId="{07ED0291-B869-4E14-A087-1299C00C16A6}">
      <dgm:prSet/>
      <dgm:spPr/>
      <dgm:t>
        <a:bodyPr/>
        <a:lstStyle/>
        <a:p>
          <a:r>
            <a:rPr lang="ru-RU" dirty="0" smtClean="0">
              <a:solidFill>
                <a:srgbClr val="002060"/>
              </a:solidFill>
            </a:rPr>
            <a:t>от 31.12.2014 N 519-ФЗ, </a:t>
          </a:r>
          <a:endParaRPr lang="ru-RU" dirty="0">
            <a:solidFill>
              <a:srgbClr val="002060"/>
            </a:solidFill>
          </a:endParaRPr>
        </a:p>
      </dgm:t>
    </dgm:pt>
    <dgm:pt modelId="{BC7BEAFF-722F-49C7-A65A-E5028E85E1B9}" type="parTrans" cxnId="{9D6AC3A4-3448-4062-91A9-24A4388857C1}">
      <dgm:prSet/>
      <dgm:spPr/>
      <dgm:t>
        <a:bodyPr/>
        <a:lstStyle/>
        <a:p>
          <a:endParaRPr lang="ru-RU"/>
        </a:p>
      </dgm:t>
    </dgm:pt>
    <dgm:pt modelId="{C8BEADF6-9D66-48AC-9B41-3AC64FA06114}" type="sibTrans" cxnId="{9D6AC3A4-3448-4062-91A9-24A4388857C1}">
      <dgm:prSet/>
      <dgm:spPr/>
      <dgm:t>
        <a:bodyPr/>
        <a:lstStyle/>
        <a:p>
          <a:endParaRPr lang="ru-RU"/>
        </a:p>
      </dgm:t>
    </dgm:pt>
    <dgm:pt modelId="{94703DEF-096C-4AD0-8337-3882430E6085}">
      <dgm:prSet/>
      <dgm:spPr/>
      <dgm:t>
        <a:bodyPr/>
        <a:lstStyle/>
        <a:p>
          <a:r>
            <a:rPr lang="ru-RU" dirty="0" smtClean="0">
              <a:solidFill>
                <a:srgbClr val="002060"/>
              </a:solidFill>
            </a:rPr>
            <a:t>от 08.03.2015 N 48-ФЗ,</a:t>
          </a:r>
          <a:endParaRPr lang="ru-RU" dirty="0">
            <a:solidFill>
              <a:srgbClr val="002060"/>
            </a:solidFill>
          </a:endParaRPr>
        </a:p>
      </dgm:t>
    </dgm:pt>
    <dgm:pt modelId="{7DD3E24B-FDBA-4BBA-BB1D-FF5486035221}" type="parTrans" cxnId="{5E182DD9-26F4-42DF-8204-96572846F459}">
      <dgm:prSet/>
      <dgm:spPr/>
      <dgm:t>
        <a:bodyPr/>
        <a:lstStyle/>
        <a:p>
          <a:endParaRPr lang="ru-RU"/>
        </a:p>
      </dgm:t>
    </dgm:pt>
    <dgm:pt modelId="{17B3FBC1-E57B-4BFA-8B75-17BA33118BD7}" type="sibTrans" cxnId="{5E182DD9-26F4-42DF-8204-96572846F459}">
      <dgm:prSet/>
      <dgm:spPr/>
      <dgm:t>
        <a:bodyPr/>
        <a:lstStyle/>
        <a:p>
          <a:endParaRPr lang="ru-RU"/>
        </a:p>
      </dgm:t>
    </dgm:pt>
    <dgm:pt modelId="{ECC1D170-1693-4FE5-9A39-C47101593119}">
      <dgm:prSet/>
      <dgm:spPr/>
      <dgm:t>
        <a:bodyPr/>
        <a:lstStyle/>
        <a:p>
          <a:r>
            <a:rPr lang="ru-RU" dirty="0" smtClean="0">
              <a:solidFill>
                <a:srgbClr val="002060"/>
              </a:solidFill>
            </a:rPr>
            <a:t>от 29.06.2015 N 210-ФЗ</a:t>
          </a:r>
          <a:endParaRPr lang="ru-RU" dirty="0">
            <a:solidFill>
              <a:srgbClr val="002060"/>
            </a:solidFill>
          </a:endParaRPr>
        </a:p>
      </dgm:t>
    </dgm:pt>
    <dgm:pt modelId="{FC88C622-09CB-4A61-B59C-8956AF6450D5}" type="parTrans" cxnId="{5FB01FEA-4656-4E2A-AE59-B64D668D0C78}">
      <dgm:prSet/>
      <dgm:spPr/>
      <dgm:t>
        <a:bodyPr/>
        <a:lstStyle/>
        <a:p>
          <a:endParaRPr lang="ru-RU"/>
        </a:p>
      </dgm:t>
    </dgm:pt>
    <dgm:pt modelId="{274DA2EB-1859-4141-85FB-605C75927B7D}" type="sibTrans" cxnId="{5FB01FEA-4656-4E2A-AE59-B64D668D0C78}">
      <dgm:prSet/>
      <dgm:spPr/>
      <dgm:t>
        <a:bodyPr/>
        <a:lstStyle/>
        <a:p>
          <a:endParaRPr lang="ru-RU"/>
        </a:p>
      </dgm:t>
    </dgm:pt>
    <dgm:pt modelId="{30EDF78E-47CF-4815-9AEE-09BA2313407B}">
      <dgm:prSet/>
      <dgm:spPr/>
      <dgm:t>
        <a:bodyPr/>
        <a:lstStyle/>
        <a:p>
          <a:r>
            <a:rPr lang="ru-RU" dirty="0" smtClean="0">
              <a:solidFill>
                <a:srgbClr val="002060"/>
              </a:solidFill>
            </a:rPr>
            <a:t>От 13.07.2015 №№216, 220, 226,  227, 249</a:t>
          </a:r>
          <a:endParaRPr lang="ru-RU" dirty="0">
            <a:solidFill>
              <a:srgbClr val="002060"/>
            </a:solidFill>
          </a:endParaRPr>
        </a:p>
      </dgm:t>
    </dgm:pt>
    <dgm:pt modelId="{010CB4B7-FC59-41D3-85C7-828C47153D61}" type="parTrans" cxnId="{456A17F6-9942-4725-A4A5-089B1E9E7074}">
      <dgm:prSet/>
      <dgm:spPr/>
      <dgm:t>
        <a:bodyPr/>
        <a:lstStyle/>
        <a:p>
          <a:endParaRPr lang="ru-RU"/>
        </a:p>
      </dgm:t>
    </dgm:pt>
    <dgm:pt modelId="{376268E1-4610-4EF9-AAFE-08F242143627}" type="sibTrans" cxnId="{456A17F6-9942-4725-A4A5-089B1E9E7074}">
      <dgm:prSet/>
      <dgm:spPr/>
      <dgm:t>
        <a:bodyPr/>
        <a:lstStyle/>
        <a:p>
          <a:endParaRPr lang="ru-RU"/>
        </a:p>
      </dgm:t>
    </dgm:pt>
    <dgm:pt modelId="{E6A2B47D-5F0A-4FD6-93ED-13B88BCD0F82}" type="pres">
      <dgm:prSet presAssocID="{A0FA79BB-45CA-4237-AC4B-149A9DE2FF45}" presName="diagram" presStyleCnt="0">
        <dgm:presLayoutVars>
          <dgm:dir/>
          <dgm:resizeHandles val="exact"/>
        </dgm:presLayoutVars>
      </dgm:prSet>
      <dgm:spPr/>
      <dgm:t>
        <a:bodyPr/>
        <a:lstStyle/>
        <a:p>
          <a:endParaRPr lang="ru-RU"/>
        </a:p>
      </dgm:t>
    </dgm:pt>
    <dgm:pt modelId="{82AC3823-4E52-4D57-A386-3C7A0B95414A}" type="pres">
      <dgm:prSet presAssocID="{D109CE97-7963-4605-9864-5FDAFA3B75CB}" presName="node" presStyleLbl="node1" presStyleIdx="0" presStyleCnt="13">
        <dgm:presLayoutVars>
          <dgm:bulletEnabled val="1"/>
        </dgm:presLayoutVars>
      </dgm:prSet>
      <dgm:spPr/>
      <dgm:t>
        <a:bodyPr/>
        <a:lstStyle/>
        <a:p>
          <a:endParaRPr lang="ru-RU"/>
        </a:p>
      </dgm:t>
    </dgm:pt>
    <dgm:pt modelId="{0290696A-3B27-4ABB-8922-89C999196A1E}" type="pres">
      <dgm:prSet presAssocID="{0CCB4124-D4B7-4D71-A580-5FBE0186A792}" presName="sibTrans" presStyleCnt="0"/>
      <dgm:spPr/>
      <dgm:t>
        <a:bodyPr/>
        <a:lstStyle/>
        <a:p>
          <a:endParaRPr lang="ru-RU"/>
        </a:p>
      </dgm:t>
    </dgm:pt>
    <dgm:pt modelId="{0CA86C60-04DF-4615-A5A2-E0C4A06DF798}" type="pres">
      <dgm:prSet presAssocID="{299D8E72-E684-4AE8-BD21-E85B440BAE81}" presName="node" presStyleLbl="node1" presStyleIdx="1" presStyleCnt="13">
        <dgm:presLayoutVars>
          <dgm:bulletEnabled val="1"/>
        </dgm:presLayoutVars>
      </dgm:prSet>
      <dgm:spPr/>
      <dgm:t>
        <a:bodyPr/>
        <a:lstStyle/>
        <a:p>
          <a:endParaRPr lang="ru-RU"/>
        </a:p>
      </dgm:t>
    </dgm:pt>
    <dgm:pt modelId="{59D4C40A-930F-4E21-96C0-1753C3FA6CE1}" type="pres">
      <dgm:prSet presAssocID="{A0E3B410-0021-4CD1-BAC6-632862E3C9C8}" presName="sibTrans" presStyleCnt="0"/>
      <dgm:spPr/>
      <dgm:t>
        <a:bodyPr/>
        <a:lstStyle/>
        <a:p>
          <a:endParaRPr lang="ru-RU"/>
        </a:p>
      </dgm:t>
    </dgm:pt>
    <dgm:pt modelId="{07F78524-2645-481C-B19F-5052B52585F6}" type="pres">
      <dgm:prSet presAssocID="{BBDC1D32-CB27-4E76-84DF-AB51E800D597}" presName="node" presStyleLbl="node1" presStyleIdx="2" presStyleCnt="13">
        <dgm:presLayoutVars>
          <dgm:bulletEnabled val="1"/>
        </dgm:presLayoutVars>
      </dgm:prSet>
      <dgm:spPr/>
      <dgm:t>
        <a:bodyPr/>
        <a:lstStyle/>
        <a:p>
          <a:endParaRPr lang="ru-RU"/>
        </a:p>
      </dgm:t>
    </dgm:pt>
    <dgm:pt modelId="{0CFF7A33-83E8-4584-BED6-E0E2279F85BE}" type="pres">
      <dgm:prSet presAssocID="{3736256C-4160-4E90-9020-8E0FDB4518CD}" presName="sibTrans" presStyleCnt="0"/>
      <dgm:spPr/>
      <dgm:t>
        <a:bodyPr/>
        <a:lstStyle/>
        <a:p>
          <a:endParaRPr lang="ru-RU"/>
        </a:p>
      </dgm:t>
    </dgm:pt>
    <dgm:pt modelId="{91C92614-2182-46C6-B528-7894E7FBEDF2}" type="pres">
      <dgm:prSet presAssocID="{D962F223-0D42-4C6F-A92D-174F54A5A9D9}" presName="node" presStyleLbl="node1" presStyleIdx="3" presStyleCnt="13">
        <dgm:presLayoutVars>
          <dgm:bulletEnabled val="1"/>
        </dgm:presLayoutVars>
      </dgm:prSet>
      <dgm:spPr/>
      <dgm:t>
        <a:bodyPr/>
        <a:lstStyle/>
        <a:p>
          <a:endParaRPr lang="ru-RU"/>
        </a:p>
      </dgm:t>
    </dgm:pt>
    <dgm:pt modelId="{C0AF7357-41EB-4A64-B022-69A37843897C}" type="pres">
      <dgm:prSet presAssocID="{3705DF46-BD39-4A76-9AE8-BDB5D023D566}" presName="sibTrans" presStyleCnt="0"/>
      <dgm:spPr/>
      <dgm:t>
        <a:bodyPr/>
        <a:lstStyle/>
        <a:p>
          <a:endParaRPr lang="ru-RU"/>
        </a:p>
      </dgm:t>
    </dgm:pt>
    <dgm:pt modelId="{7A250402-3D85-4358-B7B2-A16E44F621DA}" type="pres">
      <dgm:prSet presAssocID="{CCB88BCD-8EE6-481A-AD0A-87CCBE3E7CFF}" presName="node" presStyleLbl="node1" presStyleIdx="4" presStyleCnt="13">
        <dgm:presLayoutVars>
          <dgm:bulletEnabled val="1"/>
        </dgm:presLayoutVars>
      </dgm:prSet>
      <dgm:spPr/>
      <dgm:t>
        <a:bodyPr/>
        <a:lstStyle/>
        <a:p>
          <a:endParaRPr lang="ru-RU"/>
        </a:p>
      </dgm:t>
    </dgm:pt>
    <dgm:pt modelId="{BFDCED4D-E99E-4ED9-A073-AF027BAA5A72}" type="pres">
      <dgm:prSet presAssocID="{CD07B232-35C5-43B4-B93C-C3A2ACF8B115}" presName="sibTrans" presStyleCnt="0"/>
      <dgm:spPr/>
      <dgm:t>
        <a:bodyPr/>
        <a:lstStyle/>
        <a:p>
          <a:endParaRPr lang="ru-RU"/>
        </a:p>
      </dgm:t>
    </dgm:pt>
    <dgm:pt modelId="{43FDAA38-7458-4C2E-B91D-9644C3BF54C5}" type="pres">
      <dgm:prSet presAssocID="{9B580E90-0F43-4205-BE15-1C1DEF00A294}" presName="node" presStyleLbl="node1" presStyleIdx="5" presStyleCnt="13">
        <dgm:presLayoutVars>
          <dgm:bulletEnabled val="1"/>
        </dgm:presLayoutVars>
      </dgm:prSet>
      <dgm:spPr/>
      <dgm:t>
        <a:bodyPr/>
        <a:lstStyle/>
        <a:p>
          <a:endParaRPr lang="ru-RU"/>
        </a:p>
      </dgm:t>
    </dgm:pt>
    <dgm:pt modelId="{720BAEBD-D7D3-43EA-853B-18EBF49AFCAC}" type="pres">
      <dgm:prSet presAssocID="{23F0709F-B99D-4130-A6BD-CDA25A8D642E}" presName="sibTrans" presStyleCnt="0"/>
      <dgm:spPr/>
      <dgm:t>
        <a:bodyPr/>
        <a:lstStyle/>
        <a:p>
          <a:endParaRPr lang="ru-RU"/>
        </a:p>
      </dgm:t>
    </dgm:pt>
    <dgm:pt modelId="{8FF3B22A-864E-48FF-942C-1032E08A42C0}" type="pres">
      <dgm:prSet presAssocID="{80C72A9A-2DA9-4FAC-AF46-85547101A9FC}" presName="node" presStyleLbl="node1" presStyleIdx="6" presStyleCnt="13">
        <dgm:presLayoutVars>
          <dgm:bulletEnabled val="1"/>
        </dgm:presLayoutVars>
      </dgm:prSet>
      <dgm:spPr/>
      <dgm:t>
        <a:bodyPr/>
        <a:lstStyle/>
        <a:p>
          <a:endParaRPr lang="ru-RU"/>
        </a:p>
      </dgm:t>
    </dgm:pt>
    <dgm:pt modelId="{FF09F275-90B7-4DE8-882A-85D00E140DE1}" type="pres">
      <dgm:prSet presAssocID="{74D349A5-43A8-4943-88C8-C6457493A1A4}" presName="sibTrans" presStyleCnt="0"/>
      <dgm:spPr/>
      <dgm:t>
        <a:bodyPr/>
        <a:lstStyle/>
        <a:p>
          <a:endParaRPr lang="ru-RU"/>
        </a:p>
      </dgm:t>
    </dgm:pt>
    <dgm:pt modelId="{5206F463-3075-4182-AF57-1D106632BB4A}" type="pres">
      <dgm:prSet presAssocID="{11E98BB6-6F41-4805-9C7F-42DEFA927D12}" presName="node" presStyleLbl="node1" presStyleIdx="7" presStyleCnt="13">
        <dgm:presLayoutVars>
          <dgm:bulletEnabled val="1"/>
        </dgm:presLayoutVars>
      </dgm:prSet>
      <dgm:spPr/>
      <dgm:t>
        <a:bodyPr/>
        <a:lstStyle/>
        <a:p>
          <a:endParaRPr lang="ru-RU"/>
        </a:p>
      </dgm:t>
    </dgm:pt>
    <dgm:pt modelId="{BC91841B-A891-4B3D-ACA9-76CA66F53D92}" type="pres">
      <dgm:prSet presAssocID="{44352597-F521-4E3A-B72A-43BFC6C96742}" presName="sibTrans" presStyleCnt="0"/>
      <dgm:spPr/>
      <dgm:t>
        <a:bodyPr/>
        <a:lstStyle/>
        <a:p>
          <a:endParaRPr lang="ru-RU"/>
        </a:p>
      </dgm:t>
    </dgm:pt>
    <dgm:pt modelId="{FA6F15BD-EFFE-4C47-8521-9E1B81F25A3A}" type="pres">
      <dgm:prSet presAssocID="{07ED0291-B869-4E14-A087-1299C00C16A6}" presName="node" presStyleLbl="node1" presStyleIdx="8" presStyleCnt="13">
        <dgm:presLayoutVars>
          <dgm:bulletEnabled val="1"/>
        </dgm:presLayoutVars>
      </dgm:prSet>
      <dgm:spPr/>
      <dgm:t>
        <a:bodyPr/>
        <a:lstStyle/>
        <a:p>
          <a:endParaRPr lang="ru-RU"/>
        </a:p>
      </dgm:t>
    </dgm:pt>
    <dgm:pt modelId="{BB755528-5C7D-4268-9758-71433E345381}" type="pres">
      <dgm:prSet presAssocID="{C8BEADF6-9D66-48AC-9B41-3AC64FA06114}" presName="sibTrans" presStyleCnt="0"/>
      <dgm:spPr/>
      <dgm:t>
        <a:bodyPr/>
        <a:lstStyle/>
        <a:p>
          <a:endParaRPr lang="ru-RU"/>
        </a:p>
      </dgm:t>
    </dgm:pt>
    <dgm:pt modelId="{34BBC4E6-3012-44DC-B5FB-F3903AA43F46}" type="pres">
      <dgm:prSet presAssocID="{94703DEF-096C-4AD0-8337-3882430E6085}" presName="node" presStyleLbl="node1" presStyleIdx="9" presStyleCnt="13">
        <dgm:presLayoutVars>
          <dgm:bulletEnabled val="1"/>
        </dgm:presLayoutVars>
      </dgm:prSet>
      <dgm:spPr/>
      <dgm:t>
        <a:bodyPr/>
        <a:lstStyle/>
        <a:p>
          <a:endParaRPr lang="ru-RU"/>
        </a:p>
      </dgm:t>
    </dgm:pt>
    <dgm:pt modelId="{A365E2AD-CB2B-473C-AEC9-A7978001BD82}" type="pres">
      <dgm:prSet presAssocID="{17B3FBC1-E57B-4BFA-8B75-17BA33118BD7}" presName="sibTrans" presStyleCnt="0"/>
      <dgm:spPr/>
      <dgm:t>
        <a:bodyPr/>
        <a:lstStyle/>
        <a:p>
          <a:endParaRPr lang="ru-RU"/>
        </a:p>
      </dgm:t>
    </dgm:pt>
    <dgm:pt modelId="{11F32260-CA8B-49FC-84ED-F160A5FC6934}" type="pres">
      <dgm:prSet presAssocID="{4F4399AD-83A9-48EB-8030-21DC35441C42}" presName="node" presStyleLbl="node1" presStyleIdx="10" presStyleCnt="13">
        <dgm:presLayoutVars>
          <dgm:bulletEnabled val="1"/>
        </dgm:presLayoutVars>
      </dgm:prSet>
      <dgm:spPr/>
      <dgm:t>
        <a:bodyPr/>
        <a:lstStyle/>
        <a:p>
          <a:endParaRPr lang="ru-RU"/>
        </a:p>
      </dgm:t>
    </dgm:pt>
    <dgm:pt modelId="{5495EB2E-861A-4026-8F0B-650D4BFA49D7}" type="pres">
      <dgm:prSet presAssocID="{BF76EDEE-FE14-4239-A300-80C0B0BE5309}" presName="sibTrans" presStyleCnt="0"/>
      <dgm:spPr/>
      <dgm:t>
        <a:bodyPr/>
        <a:lstStyle/>
        <a:p>
          <a:endParaRPr lang="ru-RU"/>
        </a:p>
      </dgm:t>
    </dgm:pt>
    <dgm:pt modelId="{D6D2DED3-B140-449A-B60F-BE1C85A2D6E4}" type="pres">
      <dgm:prSet presAssocID="{ECC1D170-1693-4FE5-9A39-C47101593119}" presName="node" presStyleLbl="node1" presStyleIdx="11" presStyleCnt="13">
        <dgm:presLayoutVars>
          <dgm:bulletEnabled val="1"/>
        </dgm:presLayoutVars>
      </dgm:prSet>
      <dgm:spPr/>
      <dgm:t>
        <a:bodyPr/>
        <a:lstStyle/>
        <a:p>
          <a:endParaRPr lang="ru-RU"/>
        </a:p>
      </dgm:t>
    </dgm:pt>
    <dgm:pt modelId="{8FD476BF-3826-421B-8BC8-C498177183FC}" type="pres">
      <dgm:prSet presAssocID="{274DA2EB-1859-4141-85FB-605C75927B7D}" presName="sibTrans" presStyleCnt="0"/>
      <dgm:spPr/>
      <dgm:t>
        <a:bodyPr/>
        <a:lstStyle/>
        <a:p>
          <a:endParaRPr lang="ru-RU"/>
        </a:p>
      </dgm:t>
    </dgm:pt>
    <dgm:pt modelId="{7872931F-15EE-45F6-A373-4723DB562FB2}" type="pres">
      <dgm:prSet presAssocID="{30EDF78E-47CF-4815-9AEE-09BA2313407B}" presName="node" presStyleLbl="node1" presStyleIdx="12" presStyleCnt="13">
        <dgm:presLayoutVars>
          <dgm:bulletEnabled val="1"/>
        </dgm:presLayoutVars>
      </dgm:prSet>
      <dgm:spPr/>
      <dgm:t>
        <a:bodyPr/>
        <a:lstStyle/>
        <a:p>
          <a:endParaRPr lang="ru-RU"/>
        </a:p>
      </dgm:t>
    </dgm:pt>
  </dgm:ptLst>
  <dgm:cxnLst>
    <dgm:cxn modelId="{21B3D6C6-1CDC-4F2F-AA82-8ED9DADEF5A7}" srcId="{A0FA79BB-45CA-4237-AC4B-149A9DE2FF45}" destId="{9B580E90-0F43-4205-BE15-1C1DEF00A294}" srcOrd="5" destOrd="0" parTransId="{187F6EC3-D78C-4622-9183-6F3252EC6B81}" sibTransId="{23F0709F-B99D-4130-A6BD-CDA25A8D642E}"/>
    <dgm:cxn modelId="{5FB01FEA-4656-4E2A-AE59-B64D668D0C78}" srcId="{A0FA79BB-45CA-4237-AC4B-149A9DE2FF45}" destId="{ECC1D170-1693-4FE5-9A39-C47101593119}" srcOrd="11" destOrd="0" parTransId="{FC88C622-09CB-4A61-B59C-8956AF6450D5}" sibTransId="{274DA2EB-1859-4141-85FB-605C75927B7D}"/>
    <dgm:cxn modelId="{19EFC3A6-8DC4-405D-B8FC-4C890FFB59FA}" type="presOf" srcId="{9B580E90-0F43-4205-BE15-1C1DEF00A294}" destId="{43FDAA38-7458-4C2E-B91D-9644C3BF54C5}" srcOrd="0" destOrd="0" presId="urn:microsoft.com/office/officeart/2005/8/layout/default"/>
    <dgm:cxn modelId="{3191EA64-1C12-4AC8-BFF6-47B22D7FD2EC}" type="presOf" srcId="{94703DEF-096C-4AD0-8337-3882430E6085}" destId="{34BBC4E6-3012-44DC-B5FB-F3903AA43F46}" srcOrd="0" destOrd="0" presId="urn:microsoft.com/office/officeart/2005/8/layout/default"/>
    <dgm:cxn modelId="{9449DBBE-4F7D-4D63-A55B-BF3BC743090B}" type="presOf" srcId="{D109CE97-7963-4605-9864-5FDAFA3B75CB}" destId="{82AC3823-4E52-4D57-A386-3C7A0B95414A}" srcOrd="0" destOrd="0" presId="urn:microsoft.com/office/officeart/2005/8/layout/default"/>
    <dgm:cxn modelId="{D333A2C6-7F2A-45BB-82F2-F12BA62F7F01}" type="presOf" srcId="{4F4399AD-83A9-48EB-8030-21DC35441C42}" destId="{11F32260-CA8B-49FC-84ED-F160A5FC6934}" srcOrd="0" destOrd="0" presId="urn:microsoft.com/office/officeart/2005/8/layout/default"/>
    <dgm:cxn modelId="{33E0F24E-3F16-401B-9047-20FF757111A7}" type="presOf" srcId="{CCB88BCD-8EE6-481A-AD0A-87CCBE3E7CFF}" destId="{7A250402-3D85-4358-B7B2-A16E44F621DA}" srcOrd="0" destOrd="0" presId="urn:microsoft.com/office/officeart/2005/8/layout/default"/>
    <dgm:cxn modelId="{6CA6ED90-F871-4E77-8077-5C3E1DB9008B}" type="presOf" srcId="{D962F223-0D42-4C6F-A92D-174F54A5A9D9}" destId="{91C92614-2182-46C6-B528-7894E7FBEDF2}" srcOrd="0" destOrd="0" presId="urn:microsoft.com/office/officeart/2005/8/layout/default"/>
    <dgm:cxn modelId="{EF556F5F-4CC9-4265-86EF-9FC0AB9B1566}" type="presOf" srcId="{ECC1D170-1693-4FE5-9A39-C47101593119}" destId="{D6D2DED3-B140-449A-B60F-BE1C85A2D6E4}" srcOrd="0" destOrd="0" presId="urn:microsoft.com/office/officeart/2005/8/layout/default"/>
    <dgm:cxn modelId="{31B26F6B-73A8-4890-9869-C019D72A9EA3}" type="presOf" srcId="{299D8E72-E684-4AE8-BD21-E85B440BAE81}" destId="{0CA86C60-04DF-4615-A5A2-E0C4A06DF798}" srcOrd="0" destOrd="0" presId="urn:microsoft.com/office/officeart/2005/8/layout/default"/>
    <dgm:cxn modelId="{D35603EF-8AC5-4E65-81F9-F14A2F1882A0}" srcId="{A0FA79BB-45CA-4237-AC4B-149A9DE2FF45}" destId="{BBDC1D32-CB27-4E76-84DF-AB51E800D597}" srcOrd="2" destOrd="0" parTransId="{75FCFE00-78B6-49C0-9DA7-203D29E12417}" sibTransId="{3736256C-4160-4E90-9020-8E0FDB4518CD}"/>
    <dgm:cxn modelId="{6E6427E5-0486-48CF-8FAC-E7B32B915209}" type="presOf" srcId="{80C72A9A-2DA9-4FAC-AF46-85547101A9FC}" destId="{8FF3B22A-864E-48FF-942C-1032E08A42C0}" srcOrd="0" destOrd="0" presId="urn:microsoft.com/office/officeart/2005/8/layout/default"/>
    <dgm:cxn modelId="{8D3D3195-DC3E-4F0B-BC00-5B657258595C}" type="presOf" srcId="{07ED0291-B869-4E14-A087-1299C00C16A6}" destId="{FA6F15BD-EFFE-4C47-8521-9E1B81F25A3A}" srcOrd="0" destOrd="0" presId="urn:microsoft.com/office/officeart/2005/8/layout/default"/>
    <dgm:cxn modelId="{5E182DD9-26F4-42DF-8204-96572846F459}" srcId="{A0FA79BB-45CA-4237-AC4B-149A9DE2FF45}" destId="{94703DEF-096C-4AD0-8337-3882430E6085}" srcOrd="9" destOrd="0" parTransId="{7DD3E24B-FDBA-4BBA-BB1D-FF5486035221}" sibTransId="{17B3FBC1-E57B-4BFA-8B75-17BA33118BD7}"/>
    <dgm:cxn modelId="{E00C375E-178E-4275-8FD6-220317C6495D}" type="presOf" srcId="{A0FA79BB-45CA-4237-AC4B-149A9DE2FF45}" destId="{E6A2B47D-5F0A-4FD6-93ED-13B88BCD0F82}" srcOrd="0" destOrd="0" presId="urn:microsoft.com/office/officeart/2005/8/layout/default"/>
    <dgm:cxn modelId="{5547C872-7B23-448D-BBF2-78FEA7AE23B1}" srcId="{A0FA79BB-45CA-4237-AC4B-149A9DE2FF45}" destId="{11E98BB6-6F41-4805-9C7F-42DEFA927D12}" srcOrd="7" destOrd="0" parTransId="{0B21A7EA-1491-4FE9-A73D-B07DF1B60977}" sibTransId="{44352597-F521-4E3A-B72A-43BFC6C96742}"/>
    <dgm:cxn modelId="{456A17F6-9942-4725-A4A5-089B1E9E7074}" srcId="{A0FA79BB-45CA-4237-AC4B-149A9DE2FF45}" destId="{30EDF78E-47CF-4815-9AEE-09BA2313407B}" srcOrd="12" destOrd="0" parTransId="{010CB4B7-FC59-41D3-85C7-828C47153D61}" sibTransId="{376268E1-4610-4EF9-AAFE-08F242143627}"/>
    <dgm:cxn modelId="{5C3CD577-5EDF-4518-A364-AACF618B3117}" srcId="{A0FA79BB-45CA-4237-AC4B-149A9DE2FF45}" destId="{80C72A9A-2DA9-4FAC-AF46-85547101A9FC}" srcOrd="6" destOrd="0" parTransId="{85952DB4-6D27-44FE-A8F0-B57834956788}" sibTransId="{74D349A5-43A8-4943-88C8-C6457493A1A4}"/>
    <dgm:cxn modelId="{E3857A35-67AB-4783-B8F0-18E72E0E1729}" type="presOf" srcId="{BBDC1D32-CB27-4E76-84DF-AB51E800D597}" destId="{07F78524-2645-481C-B19F-5052B52585F6}" srcOrd="0" destOrd="0" presId="urn:microsoft.com/office/officeart/2005/8/layout/default"/>
    <dgm:cxn modelId="{9D6AC3A4-3448-4062-91A9-24A4388857C1}" srcId="{A0FA79BB-45CA-4237-AC4B-149A9DE2FF45}" destId="{07ED0291-B869-4E14-A087-1299C00C16A6}" srcOrd="8" destOrd="0" parTransId="{BC7BEAFF-722F-49C7-A65A-E5028E85E1B9}" sibTransId="{C8BEADF6-9D66-48AC-9B41-3AC64FA06114}"/>
    <dgm:cxn modelId="{9D892BF4-F853-4E1C-A298-F25396290777}" srcId="{A0FA79BB-45CA-4237-AC4B-149A9DE2FF45}" destId="{D962F223-0D42-4C6F-A92D-174F54A5A9D9}" srcOrd="3" destOrd="0" parTransId="{44299DA3-A87B-4155-9C6F-DBDFDBB2B960}" sibTransId="{3705DF46-BD39-4A76-9AE8-BDB5D023D566}"/>
    <dgm:cxn modelId="{C86F4ACA-4474-4B1C-B985-A20BA3FE877F}" type="presOf" srcId="{30EDF78E-47CF-4815-9AEE-09BA2313407B}" destId="{7872931F-15EE-45F6-A373-4723DB562FB2}" srcOrd="0" destOrd="0" presId="urn:microsoft.com/office/officeart/2005/8/layout/default"/>
    <dgm:cxn modelId="{BE95C964-BB28-4CF9-8428-D6AEBFDF2C09}" srcId="{A0FA79BB-45CA-4237-AC4B-149A9DE2FF45}" destId="{D109CE97-7963-4605-9864-5FDAFA3B75CB}" srcOrd="0" destOrd="0" parTransId="{F14127E2-BF00-45CE-937E-DD3BE42F9779}" sibTransId="{0CCB4124-D4B7-4D71-A580-5FBE0186A792}"/>
    <dgm:cxn modelId="{73EEDEA1-0BF8-4906-B3D7-E0346E214D08}" srcId="{A0FA79BB-45CA-4237-AC4B-149A9DE2FF45}" destId="{299D8E72-E684-4AE8-BD21-E85B440BAE81}" srcOrd="1" destOrd="0" parTransId="{BF68C25B-45C4-4D64-8086-A22A5C2CC48B}" sibTransId="{A0E3B410-0021-4CD1-BAC6-632862E3C9C8}"/>
    <dgm:cxn modelId="{922726AC-363E-4E82-8BC7-68D5E61391B5}" srcId="{A0FA79BB-45CA-4237-AC4B-149A9DE2FF45}" destId="{CCB88BCD-8EE6-481A-AD0A-87CCBE3E7CFF}" srcOrd="4" destOrd="0" parTransId="{36823E77-D558-4A3C-AAA7-95A2AA0CF369}" sibTransId="{CD07B232-35C5-43B4-B93C-C3A2ACF8B115}"/>
    <dgm:cxn modelId="{BDEBE10D-7FAD-4711-A7EC-85482316BAE1}" srcId="{A0FA79BB-45CA-4237-AC4B-149A9DE2FF45}" destId="{4F4399AD-83A9-48EB-8030-21DC35441C42}" srcOrd="10" destOrd="0" parTransId="{0DC13D7E-0856-481C-AEDB-D5168ED3FC40}" sibTransId="{BF76EDEE-FE14-4239-A300-80C0B0BE5309}"/>
    <dgm:cxn modelId="{4E7FE1C3-0B52-49FD-A1C0-B174A9B06284}" type="presOf" srcId="{11E98BB6-6F41-4805-9C7F-42DEFA927D12}" destId="{5206F463-3075-4182-AF57-1D106632BB4A}" srcOrd="0" destOrd="0" presId="urn:microsoft.com/office/officeart/2005/8/layout/default"/>
    <dgm:cxn modelId="{98938E3D-4290-474A-916A-39414610F49B}" type="presParOf" srcId="{E6A2B47D-5F0A-4FD6-93ED-13B88BCD0F82}" destId="{82AC3823-4E52-4D57-A386-3C7A0B95414A}" srcOrd="0" destOrd="0" presId="urn:microsoft.com/office/officeart/2005/8/layout/default"/>
    <dgm:cxn modelId="{F71DEBCF-F625-4508-ADF3-3D9253739407}" type="presParOf" srcId="{E6A2B47D-5F0A-4FD6-93ED-13B88BCD0F82}" destId="{0290696A-3B27-4ABB-8922-89C999196A1E}" srcOrd="1" destOrd="0" presId="urn:microsoft.com/office/officeart/2005/8/layout/default"/>
    <dgm:cxn modelId="{34279208-DC96-4345-A684-13C1B165445E}" type="presParOf" srcId="{E6A2B47D-5F0A-4FD6-93ED-13B88BCD0F82}" destId="{0CA86C60-04DF-4615-A5A2-E0C4A06DF798}" srcOrd="2" destOrd="0" presId="urn:microsoft.com/office/officeart/2005/8/layout/default"/>
    <dgm:cxn modelId="{DFE43948-45EF-47F8-A6AE-05CD3C4FFB32}" type="presParOf" srcId="{E6A2B47D-5F0A-4FD6-93ED-13B88BCD0F82}" destId="{59D4C40A-930F-4E21-96C0-1753C3FA6CE1}" srcOrd="3" destOrd="0" presId="urn:microsoft.com/office/officeart/2005/8/layout/default"/>
    <dgm:cxn modelId="{1585D5EF-3071-4741-864A-25F8EF560039}" type="presParOf" srcId="{E6A2B47D-5F0A-4FD6-93ED-13B88BCD0F82}" destId="{07F78524-2645-481C-B19F-5052B52585F6}" srcOrd="4" destOrd="0" presId="urn:microsoft.com/office/officeart/2005/8/layout/default"/>
    <dgm:cxn modelId="{1D6E8463-DB2F-4316-A5B0-86D3A01C514F}" type="presParOf" srcId="{E6A2B47D-5F0A-4FD6-93ED-13B88BCD0F82}" destId="{0CFF7A33-83E8-4584-BED6-E0E2279F85BE}" srcOrd="5" destOrd="0" presId="urn:microsoft.com/office/officeart/2005/8/layout/default"/>
    <dgm:cxn modelId="{BFB17F72-E549-47E8-A79A-A9672EA38D43}" type="presParOf" srcId="{E6A2B47D-5F0A-4FD6-93ED-13B88BCD0F82}" destId="{91C92614-2182-46C6-B528-7894E7FBEDF2}" srcOrd="6" destOrd="0" presId="urn:microsoft.com/office/officeart/2005/8/layout/default"/>
    <dgm:cxn modelId="{4A199A49-B5D5-4475-97D5-F46C49F59DBC}" type="presParOf" srcId="{E6A2B47D-5F0A-4FD6-93ED-13B88BCD0F82}" destId="{C0AF7357-41EB-4A64-B022-69A37843897C}" srcOrd="7" destOrd="0" presId="urn:microsoft.com/office/officeart/2005/8/layout/default"/>
    <dgm:cxn modelId="{CE5D2A63-340A-4F60-A655-F16FAC8A2D87}" type="presParOf" srcId="{E6A2B47D-5F0A-4FD6-93ED-13B88BCD0F82}" destId="{7A250402-3D85-4358-B7B2-A16E44F621DA}" srcOrd="8" destOrd="0" presId="urn:microsoft.com/office/officeart/2005/8/layout/default"/>
    <dgm:cxn modelId="{D051E096-2ADB-4A91-AB21-67332F7A6910}" type="presParOf" srcId="{E6A2B47D-5F0A-4FD6-93ED-13B88BCD0F82}" destId="{BFDCED4D-E99E-4ED9-A073-AF027BAA5A72}" srcOrd="9" destOrd="0" presId="urn:microsoft.com/office/officeart/2005/8/layout/default"/>
    <dgm:cxn modelId="{41A32BA5-928E-4CAC-93A0-3DC158DA9CC4}" type="presParOf" srcId="{E6A2B47D-5F0A-4FD6-93ED-13B88BCD0F82}" destId="{43FDAA38-7458-4C2E-B91D-9644C3BF54C5}" srcOrd="10" destOrd="0" presId="urn:microsoft.com/office/officeart/2005/8/layout/default"/>
    <dgm:cxn modelId="{1BEF3ED6-A138-4861-9465-C2F41D2A4F3B}" type="presParOf" srcId="{E6A2B47D-5F0A-4FD6-93ED-13B88BCD0F82}" destId="{720BAEBD-D7D3-43EA-853B-18EBF49AFCAC}" srcOrd="11" destOrd="0" presId="urn:microsoft.com/office/officeart/2005/8/layout/default"/>
    <dgm:cxn modelId="{40A14469-2BB1-42A6-8640-B3EA38A7AA53}" type="presParOf" srcId="{E6A2B47D-5F0A-4FD6-93ED-13B88BCD0F82}" destId="{8FF3B22A-864E-48FF-942C-1032E08A42C0}" srcOrd="12" destOrd="0" presId="urn:microsoft.com/office/officeart/2005/8/layout/default"/>
    <dgm:cxn modelId="{496AC522-DF8C-4944-A423-412B719DAAAA}" type="presParOf" srcId="{E6A2B47D-5F0A-4FD6-93ED-13B88BCD0F82}" destId="{FF09F275-90B7-4DE8-882A-85D00E140DE1}" srcOrd="13" destOrd="0" presId="urn:microsoft.com/office/officeart/2005/8/layout/default"/>
    <dgm:cxn modelId="{70B41197-31E2-401F-A7CA-5E46C1A341F5}" type="presParOf" srcId="{E6A2B47D-5F0A-4FD6-93ED-13B88BCD0F82}" destId="{5206F463-3075-4182-AF57-1D106632BB4A}" srcOrd="14" destOrd="0" presId="urn:microsoft.com/office/officeart/2005/8/layout/default"/>
    <dgm:cxn modelId="{3FCADED0-FBAE-47FB-8BEF-238E1519C8E7}" type="presParOf" srcId="{E6A2B47D-5F0A-4FD6-93ED-13B88BCD0F82}" destId="{BC91841B-A891-4B3D-ACA9-76CA66F53D92}" srcOrd="15" destOrd="0" presId="urn:microsoft.com/office/officeart/2005/8/layout/default"/>
    <dgm:cxn modelId="{E8202E8F-8AEC-44EE-B49D-2CE1E06F9EB8}" type="presParOf" srcId="{E6A2B47D-5F0A-4FD6-93ED-13B88BCD0F82}" destId="{FA6F15BD-EFFE-4C47-8521-9E1B81F25A3A}" srcOrd="16" destOrd="0" presId="urn:microsoft.com/office/officeart/2005/8/layout/default"/>
    <dgm:cxn modelId="{3F088207-0896-4828-96EB-65297EF24B04}" type="presParOf" srcId="{E6A2B47D-5F0A-4FD6-93ED-13B88BCD0F82}" destId="{BB755528-5C7D-4268-9758-71433E345381}" srcOrd="17" destOrd="0" presId="urn:microsoft.com/office/officeart/2005/8/layout/default"/>
    <dgm:cxn modelId="{C327FDA9-B37F-4BC4-86AE-AA7FE086D764}" type="presParOf" srcId="{E6A2B47D-5F0A-4FD6-93ED-13B88BCD0F82}" destId="{34BBC4E6-3012-44DC-B5FB-F3903AA43F46}" srcOrd="18" destOrd="0" presId="urn:microsoft.com/office/officeart/2005/8/layout/default"/>
    <dgm:cxn modelId="{DD05EB15-77ED-4682-A77B-99418259D94E}" type="presParOf" srcId="{E6A2B47D-5F0A-4FD6-93ED-13B88BCD0F82}" destId="{A365E2AD-CB2B-473C-AEC9-A7978001BD82}" srcOrd="19" destOrd="0" presId="urn:microsoft.com/office/officeart/2005/8/layout/default"/>
    <dgm:cxn modelId="{9E23EE56-FE9D-489A-8C8D-23D4C65BA9C4}" type="presParOf" srcId="{E6A2B47D-5F0A-4FD6-93ED-13B88BCD0F82}" destId="{11F32260-CA8B-49FC-84ED-F160A5FC6934}" srcOrd="20" destOrd="0" presId="urn:microsoft.com/office/officeart/2005/8/layout/default"/>
    <dgm:cxn modelId="{56FF67D3-023E-4C45-9BA8-DC511D044676}" type="presParOf" srcId="{E6A2B47D-5F0A-4FD6-93ED-13B88BCD0F82}" destId="{5495EB2E-861A-4026-8F0B-650D4BFA49D7}" srcOrd="21" destOrd="0" presId="urn:microsoft.com/office/officeart/2005/8/layout/default"/>
    <dgm:cxn modelId="{B39CB51D-270D-4890-BFA6-BBAAC0653E13}" type="presParOf" srcId="{E6A2B47D-5F0A-4FD6-93ED-13B88BCD0F82}" destId="{D6D2DED3-B140-449A-B60F-BE1C85A2D6E4}" srcOrd="22" destOrd="0" presId="urn:microsoft.com/office/officeart/2005/8/layout/default"/>
    <dgm:cxn modelId="{3A7CFF05-2F61-410F-9E96-8F5C7549A83F}" type="presParOf" srcId="{E6A2B47D-5F0A-4FD6-93ED-13B88BCD0F82}" destId="{8FD476BF-3826-421B-8BC8-C498177183FC}" srcOrd="23" destOrd="0" presId="urn:microsoft.com/office/officeart/2005/8/layout/default"/>
    <dgm:cxn modelId="{100DA807-29CE-4B3D-BBEA-CCBFE91FF43A}" type="presParOf" srcId="{E6A2B47D-5F0A-4FD6-93ED-13B88BCD0F82}" destId="{7872931F-15EE-45F6-A373-4723DB562FB2}" srcOrd="24" destOrd="0" presId="urn:microsoft.com/office/officeart/2005/8/layout/default"/>
  </dgm:cxnLst>
  <dgm:bg/>
  <dgm:whole/>
</dgm:dataModel>
</file>

<file path=ppt/diagrams/data17.xml><?xml version="1.0" encoding="utf-8"?>
<dgm:dataModel xmlns:dgm="http://schemas.openxmlformats.org/drawingml/2006/diagram" xmlns:a="http://schemas.openxmlformats.org/drawingml/2006/main">
  <dgm:ptLst>
    <dgm:pt modelId="{C23FFD1B-62DF-406C-96D5-F09F0A97950C}"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ru-RU"/>
        </a:p>
      </dgm:t>
    </dgm:pt>
    <dgm:pt modelId="{A6540161-FCA8-46AF-8212-9BE1DE7FA78C}">
      <dgm:prSet phldrT="[Текст]"/>
      <dgm:spPr/>
      <dgm:t>
        <a:bodyPr/>
        <a:lstStyle/>
        <a:p>
          <a:r>
            <a:rPr lang="ru-RU" dirty="0" smtClean="0"/>
            <a:t>ГК РФ</a:t>
          </a:r>
          <a:endParaRPr lang="ru-RU" dirty="0"/>
        </a:p>
      </dgm:t>
    </dgm:pt>
    <dgm:pt modelId="{CCC48B8B-FD96-4096-ABEF-34DE360ED1E2}" type="parTrans" cxnId="{7AB50C43-139F-4A72-8180-9870EB8F70CB}">
      <dgm:prSet/>
      <dgm:spPr/>
      <dgm:t>
        <a:bodyPr/>
        <a:lstStyle/>
        <a:p>
          <a:endParaRPr lang="ru-RU"/>
        </a:p>
      </dgm:t>
    </dgm:pt>
    <dgm:pt modelId="{F8E4F8EB-B9A9-4F9C-A6DA-5874D436BFE8}" type="sibTrans" cxnId="{7AB50C43-139F-4A72-8180-9870EB8F70CB}">
      <dgm:prSet/>
      <dgm:spPr/>
      <dgm:t>
        <a:bodyPr/>
        <a:lstStyle/>
        <a:p>
          <a:endParaRPr lang="ru-RU"/>
        </a:p>
      </dgm:t>
    </dgm:pt>
    <dgm:pt modelId="{16E4E07D-9D35-4BB8-A000-6C360DD06E1B}">
      <dgm:prSet phldrT="[Текст]"/>
      <dgm:spPr/>
      <dgm:t>
        <a:bodyPr/>
        <a:lstStyle/>
        <a:p>
          <a:r>
            <a:rPr lang="ru-RU" dirty="0" smtClean="0"/>
            <a:t>Публичные/ непубличные АО</a:t>
          </a:r>
          <a:endParaRPr lang="ru-RU" dirty="0"/>
        </a:p>
      </dgm:t>
    </dgm:pt>
    <dgm:pt modelId="{72AC9B12-BB75-4D04-AA0D-B92DD62B5C2E}" type="parTrans" cxnId="{77D0E3F3-C923-42AE-9477-545A6675D065}">
      <dgm:prSet/>
      <dgm:spPr/>
      <dgm:t>
        <a:bodyPr/>
        <a:lstStyle/>
        <a:p>
          <a:endParaRPr lang="ru-RU"/>
        </a:p>
      </dgm:t>
    </dgm:pt>
    <dgm:pt modelId="{9380A71A-67FC-4E11-988D-EF8F5A926D0F}" type="sibTrans" cxnId="{77D0E3F3-C923-42AE-9477-545A6675D065}">
      <dgm:prSet/>
      <dgm:spPr/>
      <dgm:t>
        <a:bodyPr/>
        <a:lstStyle/>
        <a:p>
          <a:endParaRPr lang="ru-RU"/>
        </a:p>
      </dgm:t>
    </dgm:pt>
    <dgm:pt modelId="{28CB5459-83DB-4E0F-83EF-2526D26577B4}">
      <dgm:prSet phldrT="[Текст]"/>
      <dgm:spPr/>
      <dgm:t>
        <a:bodyPr/>
        <a:lstStyle/>
        <a:p>
          <a:r>
            <a:rPr lang="ru-RU" dirty="0" smtClean="0"/>
            <a:t>Отсутствие печати</a:t>
          </a:r>
          <a:endParaRPr lang="ru-RU" dirty="0"/>
        </a:p>
      </dgm:t>
    </dgm:pt>
    <dgm:pt modelId="{EC8DE6F2-9E35-4C3E-A46E-8EC619980878}" type="parTrans" cxnId="{A81947B4-BB61-446A-B201-A99BC8B7E221}">
      <dgm:prSet/>
      <dgm:spPr/>
      <dgm:t>
        <a:bodyPr/>
        <a:lstStyle/>
        <a:p>
          <a:endParaRPr lang="ru-RU"/>
        </a:p>
      </dgm:t>
    </dgm:pt>
    <dgm:pt modelId="{471E81C0-717A-411E-90FD-82D43BA39180}" type="sibTrans" cxnId="{A81947B4-BB61-446A-B201-A99BC8B7E221}">
      <dgm:prSet/>
      <dgm:spPr/>
      <dgm:t>
        <a:bodyPr/>
        <a:lstStyle/>
        <a:p>
          <a:endParaRPr lang="ru-RU"/>
        </a:p>
      </dgm:t>
    </dgm:pt>
    <dgm:pt modelId="{BF5E33E2-5028-43C3-BA89-8E4CB29FA7F2}">
      <dgm:prSet phldrT="[Текст]"/>
      <dgm:spPr/>
      <dgm:t>
        <a:bodyPr/>
        <a:lstStyle/>
        <a:p>
          <a:r>
            <a:rPr lang="ru-RU" dirty="0" smtClean="0"/>
            <a:t>Более одного руководителя</a:t>
          </a:r>
          <a:endParaRPr lang="ru-RU" dirty="0"/>
        </a:p>
      </dgm:t>
    </dgm:pt>
    <dgm:pt modelId="{66A5C806-2DED-4C33-B9DF-68B1F080A075}" type="parTrans" cxnId="{902BB8D5-00FC-4A39-8878-A2111AA8B6B5}">
      <dgm:prSet/>
      <dgm:spPr/>
      <dgm:t>
        <a:bodyPr/>
        <a:lstStyle/>
        <a:p>
          <a:endParaRPr lang="ru-RU"/>
        </a:p>
      </dgm:t>
    </dgm:pt>
    <dgm:pt modelId="{7C26CF5A-7FBD-4716-B860-4BA22CDF9B65}" type="sibTrans" cxnId="{902BB8D5-00FC-4A39-8878-A2111AA8B6B5}">
      <dgm:prSet/>
      <dgm:spPr/>
      <dgm:t>
        <a:bodyPr/>
        <a:lstStyle/>
        <a:p>
          <a:endParaRPr lang="ru-RU"/>
        </a:p>
      </dgm:t>
    </dgm:pt>
    <dgm:pt modelId="{4A55DD59-65BC-455D-A2C4-E1CCCCCCB7FB}">
      <dgm:prSet phldrT="[Текст]"/>
      <dgm:spPr/>
      <dgm:t>
        <a:bodyPr/>
        <a:lstStyle/>
        <a:p>
          <a:r>
            <a:rPr lang="ru-RU" dirty="0" smtClean="0"/>
            <a:t>Адрес в ЕГРЮЛ</a:t>
          </a:r>
          <a:endParaRPr lang="ru-RU" dirty="0"/>
        </a:p>
      </dgm:t>
    </dgm:pt>
    <dgm:pt modelId="{A47A4652-A6BA-433E-85A6-284DED860C78}" type="parTrans" cxnId="{59EC3A62-9BE9-487C-B39F-0A13BF7F6303}">
      <dgm:prSet/>
      <dgm:spPr/>
      <dgm:t>
        <a:bodyPr/>
        <a:lstStyle/>
        <a:p>
          <a:endParaRPr lang="ru-RU"/>
        </a:p>
      </dgm:t>
    </dgm:pt>
    <dgm:pt modelId="{5D2683C9-2243-437B-9376-8AA2119C75C9}" type="sibTrans" cxnId="{59EC3A62-9BE9-487C-B39F-0A13BF7F6303}">
      <dgm:prSet/>
      <dgm:spPr/>
      <dgm:t>
        <a:bodyPr/>
        <a:lstStyle/>
        <a:p>
          <a:endParaRPr lang="ru-RU"/>
        </a:p>
      </dgm:t>
    </dgm:pt>
    <dgm:pt modelId="{3D216F12-63B4-4A7A-BF12-4815F8764F24}" type="pres">
      <dgm:prSet presAssocID="{C23FFD1B-62DF-406C-96D5-F09F0A97950C}" presName="diagram" presStyleCnt="0">
        <dgm:presLayoutVars>
          <dgm:chMax val="1"/>
          <dgm:dir/>
          <dgm:animLvl val="ctr"/>
          <dgm:resizeHandles val="exact"/>
        </dgm:presLayoutVars>
      </dgm:prSet>
      <dgm:spPr/>
      <dgm:t>
        <a:bodyPr/>
        <a:lstStyle/>
        <a:p>
          <a:endParaRPr lang="ru-RU"/>
        </a:p>
      </dgm:t>
    </dgm:pt>
    <dgm:pt modelId="{E0E87F34-EEA3-4144-8EED-98F8FCE13C31}" type="pres">
      <dgm:prSet presAssocID="{C23FFD1B-62DF-406C-96D5-F09F0A97950C}" presName="matrix" presStyleCnt="0"/>
      <dgm:spPr/>
    </dgm:pt>
    <dgm:pt modelId="{6C99E486-7479-40EF-BDE1-3065E613C73E}" type="pres">
      <dgm:prSet presAssocID="{C23FFD1B-62DF-406C-96D5-F09F0A97950C}" presName="tile1" presStyleLbl="node1" presStyleIdx="0" presStyleCnt="4"/>
      <dgm:spPr/>
      <dgm:t>
        <a:bodyPr/>
        <a:lstStyle/>
        <a:p>
          <a:endParaRPr lang="ru-RU"/>
        </a:p>
      </dgm:t>
    </dgm:pt>
    <dgm:pt modelId="{6710A605-C118-49C3-A8D8-D32BC0FC6419}" type="pres">
      <dgm:prSet presAssocID="{C23FFD1B-62DF-406C-96D5-F09F0A97950C}" presName="tile1text" presStyleLbl="node1" presStyleIdx="0" presStyleCnt="4">
        <dgm:presLayoutVars>
          <dgm:chMax val="0"/>
          <dgm:chPref val="0"/>
          <dgm:bulletEnabled val="1"/>
        </dgm:presLayoutVars>
      </dgm:prSet>
      <dgm:spPr/>
      <dgm:t>
        <a:bodyPr/>
        <a:lstStyle/>
        <a:p>
          <a:endParaRPr lang="ru-RU"/>
        </a:p>
      </dgm:t>
    </dgm:pt>
    <dgm:pt modelId="{5DD8A12E-DFE9-43E3-BA4B-F0EB656FD1A9}" type="pres">
      <dgm:prSet presAssocID="{C23FFD1B-62DF-406C-96D5-F09F0A97950C}" presName="tile2" presStyleLbl="node1" presStyleIdx="1" presStyleCnt="4"/>
      <dgm:spPr/>
      <dgm:t>
        <a:bodyPr/>
        <a:lstStyle/>
        <a:p>
          <a:endParaRPr lang="ru-RU"/>
        </a:p>
      </dgm:t>
    </dgm:pt>
    <dgm:pt modelId="{3039E345-01F3-4A5A-B403-72758D7B7E9E}" type="pres">
      <dgm:prSet presAssocID="{C23FFD1B-62DF-406C-96D5-F09F0A97950C}" presName="tile2text" presStyleLbl="node1" presStyleIdx="1" presStyleCnt="4">
        <dgm:presLayoutVars>
          <dgm:chMax val="0"/>
          <dgm:chPref val="0"/>
          <dgm:bulletEnabled val="1"/>
        </dgm:presLayoutVars>
      </dgm:prSet>
      <dgm:spPr/>
      <dgm:t>
        <a:bodyPr/>
        <a:lstStyle/>
        <a:p>
          <a:endParaRPr lang="ru-RU"/>
        </a:p>
      </dgm:t>
    </dgm:pt>
    <dgm:pt modelId="{494DDFA5-BE79-4C1C-A8CF-C0EA00003605}" type="pres">
      <dgm:prSet presAssocID="{C23FFD1B-62DF-406C-96D5-F09F0A97950C}" presName="tile3" presStyleLbl="node1" presStyleIdx="2" presStyleCnt="4"/>
      <dgm:spPr/>
      <dgm:t>
        <a:bodyPr/>
        <a:lstStyle/>
        <a:p>
          <a:endParaRPr lang="ru-RU"/>
        </a:p>
      </dgm:t>
    </dgm:pt>
    <dgm:pt modelId="{B8A904A3-B534-4AA3-9F3A-B02FA2A60EF9}" type="pres">
      <dgm:prSet presAssocID="{C23FFD1B-62DF-406C-96D5-F09F0A97950C}" presName="tile3text" presStyleLbl="node1" presStyleIdx="2" presStyleCnt="4">
        <dgm:presLayoutVars>
          <dgm:chMax val="0"/>
          <dgm:chPref val="0"/>
          <dgm:bulletEnabled val="1"/>
        </dgm:presLayoutVars>
      </dgm:prSet>
      <dgm:spPr/>
      <dgm:t>
        <a:bodyPr/>
        <a:lstStyle/>
        <a:p>
          <a:endParaRPr lang="ru-RU"/>
        </a:p>
      </dgm:t>
    </dgm:pt>
    <dgm:pt modelId="{ECA2EBC0-8E8A-4990-BF7D-80A9399C8AFB}" type="pres">
      <dgm:prSet presAssocID="{C23FFD1B-62DF-406C-96D5-F09F0A97950C}" presName="tile4" presStyleLbl="node1" presStyleIdx="3" presStyleCnt="4"/>
      <dgm:spPr/>
      <dgm:t>
        <a:bodyPr/>
        <a:lstStyle/>
        <a:p>
          <a:endParaRPr lang="ru-RU"/>
        </a:p>
      </dgm:t>
    </dgm:pt>
    <dgm:pt modelId="{4DFCE62A-0D40-4E2B-BD42-6712D1854A71}" type="pres">
      <dgm:prSet presAssocID="{C23FFD1B-62DF-406C-96D5-F09F0A97950C}" presName="tile4text" presStyleLbl="node1" presStyleIdx="3" presStyleCnt="4">
        <dgm:presLayoutVars>
          <dgm:chMax val="0"/>
          <dgm:chPref val="0"/>
          <dgm:bulletEnabled val="1"/>
        </dgm:presLayoutVars>
      </dgm:prSet>
      <dgm:spPr/>
      <dgm:t>
        <a:bodyPr/>
        <a:lstStyle/>
        <a:p>
          <a:endParaRPr lang="ru-RU"/>
        </a:p>
      </dgm:t>
    </dgm:pt>
    <dgm:pt modelId="{6149836F-7860-4301-B102-5938E45AEEDF}" type="pres">
      <dgm:prSet presAssocID="{C23FFD1B-62DF-406C-96D5-F09F0A97950C}" presName="centerTile" presStyleLbl="fgShp" presStyleIdx="0" presStyleCnt="1">
        <dgm:presLayoutVars>
          <dgm:chMax val="0"/>
          <dgm:chPref val="0"/>
        </dgm:presLayoutVars>
      </dgm:prSet>
      <dgm:spPr/>
      <dgm:t>
        <a:bodyPr/>
        <a:lstStyle/>
        <a:p>
          <a:endParaRPr lang="ru-RU"/>
        </a:p>
      </dgm:t>
    </dgm:pt>
  </dgm:ptLst>
  <dgm:cxnLst>
    <dgm:cxn modelId="{79C78345-981B-49D6-9C18-62A43706817A}" type="presOf" srcId="{4A55DD59-65BC-455D-A2C4-E1CCCCCCB7FB}" destId="{4DFCE62A-0D40-4E2B-BD42-6712D1854A71}" srcOrd="1" destOrd="0" presId="urn:microsoft.com/office/officeart/2005/8/layout/matrix1"/>
    <dgm:cxn modelId="{A81947B4-BB61-446A-B201-A99BC8B7E221}" srcId="{A6540161-FCA8-46AF-8212-9BE1DE7FA78C}" destId="{28CB5459-83DB-4E0F-83EF-2526D26577B4}" srcOrd="1" destOrd="0" parTransId="{EC8DE6F2-9E35-4C3E-A46E-8EC619980878}" sibTransId="{471E81C0-717A-411E-90FD-82D43BA39180}"/>
    <dgm:cxn modelId="{43AEB4CD-740B-44E9-9E0A-E7F6DEC61B95}" type="presOf" srcId="{BF5E33E2-5028-43C3-BA89-8E4CB29FA7F2}" destId="{494DDFA5-BE79-4C1C-A8CF-C0EA00003605}" srcOrd="0" destOrd="0" presId="urn:microsoft.com/office/officeart/2005/8/layout/matrix1"/>
    <dgm:cxn modelId="{902BB8D5-00FC-4A39-8878-A2111AA8B6B5}" srcId="{A6540161-FCA8-46AF-8212-9BE1DE7FA78C}" destId="{BF5E33E2-5028-43C3-BA89-8E4CB29FA7F2}" srcOrd="2" destOrd="0" parTransId="{66A5C806-2DED-4C33-B9DF-68B1F080A075}" sibTransId="{7C26CF5A-7FBD-4716-B860-4BA22CDF9B65}"/>
    <dgm:cxn modelId="{06C69E5D-BD0D-4675-B8DE-96FA81D01658}" type="presOf" srcId="{28CB5459-83DB-4E0F-83EF-2526D26577B4}" destId="{3039E345-01F3-4A5A-B403-72758D7B7E9E}" srcOrd="1" destOrd="0" presId="urn:microsoft.com/office/officeart/2005/8/layout/matrix1"/>
    <dgm:cxn modelId="{8A87E6D8-5980-4A41-85A8-CA0154B158BF}" type="presOf" srcId="{16E4E07D-9D35-4BB8-A000-6C360DD06E1B}" destId="{6710A605-C118-49C3-A8D8-D32BC0FC6419}" srcOrd="1" destOrd="0" presId="urn:microsoft.com/office/officeart/2005/8/layout/matrix1"/>
    <dgm:cxn modelId="{77D0E3F3-C923-42AE-9477-545A6675D065}" srcId="{A6540161-FCA8-46AF-8212-9BE1DE7FA78C}" destId="{16E4E07D-9D35-4BB8-A000-6C360DD06E1B}" srcOrd="0" destOrd="0" parTransId="{72AC9B12-BB75-4D04-AA0D-B92DD62B5C2E}" sibTransId="{9380A71A-67FC-4E11-988D-EF8F5A926D0F}"/>
    <dgm:cxn modelId="{7AB50C43-139F-4A72-8180-9870EB8F70CB}" srcId="{C23FFD1B-62DF-406C-96D5-F09F0A97950C}" destId="{A6540161-FCA8-46AF-8212-9BE1DE7FA78C}" srcOrd="0" destOrd="0" parTransId="{CCC48B8B-FD96-4096-ABEF-34DE360ED1E2}" sibTransId="{F8E4F8EB-B9A9-4F9C-A6DA-5874D436BFE8}"/>
    <dgm:cxn modelId="{80CADB55-B19F-4F94-AC8A-DCF5D5C0A276}" type="presOf" srcId="{28CB5459-83DB-4E0F-83EF-2526D26577B4}" destId="{5DD8A12E-DFE9-43E3-BA4B-F0EB656FD1A9}" srcOrd="0" destOrd="0" presId="urn:microsoft.com/office/officeart/2005/8/layout/matrix1"/>
    <dgm:cxn modelId="{AC748E40-BAEB-46F4-AEEB-8180F8924501}" type="presOf" srcId="{A6540161-FCA8-46AF-8212-9BE1DE7FA78C}" destId="{6149836F-7860-4301-B102-5938E45AEEDF}" srcOrd="0" destOrd="0" presId="urn:microsoft.com/office/officeart/2005/8/layout/matrix1"/>
    <dgm:cxn modelId="{CB656D98-5775-48E4-9647-2FDEC8E2824B}" type="presOf" srcId="{BF5E33E2-5028-43C3-BA89-8E4CB29FA7F2}" destId="{B8A904A3-B534-4AA3-9F3A-B02FA2A60EF9}" srcOrd="1" destOrd="0" presId="urn:microsoft.com/office/officeart/2005/8/layout/matrix1"/>
    <dgm:cxn modelId="{59EC3A62-9BE9-487C-B39F-0A13BF7F6303}" srcId="{A6540161-FCA8-46AF-8212-9BE1DE7FA78C}" destId="{4A55DD59-65BC-455D-A2C4-E1CCCCCCB7FB}" srcOrd="3" destOrd="0" parTransId="{A47A4652-A6BA-433E-85A6-284DED860C78}" sibTransId="{5D2683C9-2243-437B-9376-8AA2119C75C9}"/>
    <dgm:cxn modelId="{2D3EF9A4-5612-4E0E-B915-3A668BEEC0B1}" type="presOf" srcId="{C23FFD1B-62DF-406C-96D5-F09F0A97950C}" destId="{3D216F12-63B4-4A7A-BF12-4815F8764F24}" srcOrd="0" destOrd="0" presId="urn:microsoft.com/office/officeart/2005/8/layout/matrix1"/>
    <dgm:cxn modelId="{E89F4929-5E00-4E47-96A9-9CCD70552CC9}" type="presOf" srcId="{4A55DD59-65BC-455D-A2C4-E1CCCCCCB7FB}" destId="{ECA2EBC0-8E8A-4990-BF7D-80A9399C8AFB}" srcOrd="0" destOrd="0" presId="urn:microsoft.com/office/officeart/2005/8/layout/matrix1"/>
    <dgm:cxn modelId="{6040510D-0DA7-48E3-B348-81E627BAF5DB}" type="presOf" srcId="{16E4E07D-9D35-4BB8-A000-6C360DD06E1B}" destId="{6C99E486-7479-40EF-BDE1-3065E613C73E}" srcOrd="0" destOrd="0" presId="urn:microsoft.com/office/officeart/2005/8/layout/matrix1"/>
    <dgm:cxn modelId="{B92E44EA-13B5-4467-99A0-0C023C63CD39}" type="presParOf" srcId="{3D216F12-63B4-4A7A-BF12-4815F8764F24}" destId="{E0E87F34-EEA3-4144-8EED-98F8FCE13C31}" srcOrd="0" destOrd="0" presId="urn:microsoft.com/office/officeart/2005/8/layout/matrix1"/>
    <dgm:cxn modelId="{ACE38F1B-3FC4-4784-8C81-5D42D9A7159D}" type="presParOf" srcId="{E0E87F34-EEA3-4144-8EED-98F8FCE13C31}" destId="{6C99E486-7479-40EF-BDE1-3065E613C73E}" srcOrd="0" destOrd="0" presId="urn:microsoft.com/office/officeart/2005/8/layout/matrix1"/>
    <dgm:cxn modelId="{B238984B-6B9E-4552-946C-A6BD81220412}" type="presParOf" srcId="{E0E87F34-EEA3-4144-8EED-98F8FCE13C31}" destId="{6710A605-C118-49C3-A8D8-D32BC0FC6419}" srcOrd="1" destOrd="0" presId="urn:microsoft.com/office/officeart/2005/8/layout/matrix1"/>
    <dgm:cxn modelId="{D170C5C0-5466-4474-A465-DE0307EB5354}" type="presParOf" srcId="{E0E87F34-EEA3-4144-8EED-98F8FCE13C31}" destId="{5DD8A12E-DFE9-43E3-BA4B-F0EB656FD1A9}" srcOrd="2" destOrd="0" presId="urn:microsoft.com/office/officeart/2005/8/layout/matrix1"/>
    <dgm:cxn modelId="{B3F5D067-C83C-4F48-B079-43469EB943D7}" type="presParOf" srcId="{E0E87F34-EEA3-4144-8EED-98F8FCE13C31}" destId="{3039E345-01F3-4A5A-B403-72758D7B7E9E}" srcOrd="3" destOrd="0" presId="urn:microsoft.com/office/officeart/2005/8/layout/matrix1"/>
    <dgm:cxn modelId="{667E556D-F4AB-4439-9F99-DAE7A5F6ABCA}" type="presParOf" srcId="{E0E87F34-EEA3-4144-8EED-98F8FCE13C31}" destId="{494DDFA5-BE79-4C1C-A8CF-C0EA00003605}" srcOrd="4" destOrd="0" presId="urn:microsoft.com/office/officeart/2005/8/layout/matrix1"/>
    <dgm:cxn modelId="{F5AE1DD2-A330-4CCC-8521-481885D0C8EE}" type="presParOf" srcId="{E0E87F34-EEA3-4144-8EED-98F8FCE13C31}" destId="{B8A904A3-B534-4AA3-9F3A-B02FA2A60EF9}" srcOrd="5" destOrd="0" presId="urn:microsoft.com/office/officeart/2005/8/layout/matrix1"/>
    <dgm:cxn modelId="{AFA4BE15-7D74-49B0-AF33-151930D10410}" type="presParOf" srcId="{E0E87F34-EEA3-4144-8EED-98F8FCE13C31}" destId="{ECA2EBC0-8E8A-4990-BF7D-80A9399C8AFB}" srcOrd="6" destOrd="0" presId="urn:microsoft.com/office/officeart/2005/8/layout/matrix1"/>
    <dgm:cxn modelId="{C45D68B3-3525-4327-9B19-6F036E6C1C00}" type="presParOf" srcId="{E0E87F34-EEA3-4144-8EED-98F8FCE13C31}" destId="{4DFCE62A-0D40-4E2B-BD42-6712D1854A71}" srcOrd="7" destOrd="0" presId="urn:microsoft.com/office/officeart/2005/8/layout/matrix1"/>
    <dgm:cxn modelId="{0E80BAEE-7DF7-49D7-89DA-ED7CB33B40BD}" type="presParOf" srcId="{3D216F12-63B4-4A7A-BF12-4815F8764F24}" destId="{6149836F-7860-4301-B102-5938E45AEEDF}" srcOrd="1" destOrd="0" presId="urn:microsoft.com/office/officeart/2005/8/layout/matrix1"/>
  </dgm:cxnLst>
  <dgm:bg/>
  <dgm:whole/>
</dgm:dataModel>
</file>

<file path=ppt/diagrams/data18.xml><?xml version="1.0" encoding="utf-8"?>
<dgm:dataModel xmlns:dgm="http://schemas.openxmlformats.org/drawingml/2006/diagram" xmlns:a="http://schemas.openxmlformats.org/drawingml/2006/main">
  <dgm:ptLst>
    <dgm:pt modelId="{61892911-565E-4FBD-BD1F-9E5857E565B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ru-RU"/>
        </a:p>
      </dgm:t>
    </dgm:pt>
    <dgm:pt modelId="{7CA5D6BA-3D4C-42CF-8E6E-A6682B5A346E}">
      <dgm:prSet phldrT="[Текст]"/>
      <dgm:spPr/>
      <dgm:t>
        <a:bodyPr/>
        <a:lstStyle/>
        <a:p>
          <a:r>
            <a:rPr lang="ru-RU" dirty="0" smtClean="0"/>
            <a:t>от 4 февраля 2015 г. № 99 </a:t>
          </a:r>
          <a:endParaRPr lang="ru-RU" dirty="0">
            <a:latin typeface="Times New Roman" pitchFamily="18" charset="0"/>
            <a:cs typeface="Times New Roman" pitchFamily="18" charset="0"/>
          </a:endParaRPr>
        </a:p>
      </dgm:t>
    </dgm:pt>
    <dgm:pt modelId="{8293BC30-13AF-4E68-8406-CE741ADCF540}" type="parTrans" cxnId="{38E78716-9948-4A10-8E76-157CCF98B439}">
      <dgm:prSet/>
      <dgm:spPr/>
      <dgm:t>
        <a:bodyPr/>
        <a:lstStyle/>
        <a:p>
          <a:endParaRPr lang="ru-RU"/>
        </a:p>
      </dgm:t>
    </dgm:pt>
    <dgm:pt modelId="{2B1F35E2-6328-4E98-97BE-715628B38A49}" type="sibTrans" cxnId="{38E78716-9948-4A10-8E76-157CCF98B439}">
      <dgm:prSet/>
      <dgm:spPr/>
      <dgm:t>
        <a:bodyPr/>
        <a:lstStyle/>
        <a:p>
          <a:endParaRPr lang="ru-RU"/>
        </a:p>
      </dgm:t>
    </dgm:pt>
    <dgm:pt modelId="{57439E12-6163-4AA6-A502-098F66C49854}">
      <dgm:prSet phldrT="[Текст]"/>
      <dgm:spPr/>
      <dgm:t>
        <a:bodyPr/>
        <a:lstStyle/>
        <a:p>
          <a:r>
            <a:rPr lang="ru-RU" dirty="0" smtClean="0"/>
            <a:t>Об установлении ограничения допуска отдельных видов медицинских изделий, происходящих из иностранных государств, для целей осуществления закупок для обеспечения государственных и муниципальных нужд </a:t>
          </a:r>
          <a:endParaRPr lang="ru-RU" dirty="0">
            <a:latin typeface="Times New Roman" pitchFamily="18" charset="0"/>
            <a:cs typeface="Times New Roman" pitchFamily="18" charset="0"/>
          </a:endParaRPr>
        </a:p>
      </dgm:t>
    </dgm:pt>
    <dgm:pt modelId="{5704F19D-481A-471E-B8FC-FF9E55D74F70}" type="parTrans" cxnId="{C6FDD113-3C46-4E9F-9BBD-35E7C9487BA0}">
      <dgm:prSet/>
      <dgm:spPr/>
      <dgm:t>
        <a:bodyPr/>
        <a:lstStyle/>
        <a:p>
          <a:endParaRPr lang="ru-RU"/>
        </a:p>
      </dgm:t>
    </dgm:pt>
    <dgm:pt modelId="{8847DB82-00CF-4BF2-8FA4-A8AD843458C3}" type="sibTrans" cxnId="{C6FDD113-3C46-4E9F-9BBD-35E7C9487BA0}">
      <dgm:prSet/>
      <dgm:spPr/>
      <dgm:t>
        <a:bodyPr/>
        <a:lstStyle/>
        <a:p>
          <a:endParaRPr lang="ru-RU"/>
        </a:p>
      </dgm:t>
    </dgm:pt>
    <dgm:pt modelId="{7D182CB4-8C31-4288-8D85-D311F7D63EE0}">
      <dgm:prSet phldrT="[Текст]"/>
      <dgm:spPr/>
      <dgm:t>
        <a:bodyPr/>
        <a:lstStyle/>
        <a:p>
          <a:r>
            <a:rPr lang="ru-RU" dirty="0" smtClean="0"/>
            <a:t>Об установлении дополнительных требований к участникам закупки отдельных видов товаров, работ, услуг</a:t>
          </a:r>
          <a:endParaRPr lang="ru-RU" dirty="0">
            <a:latin typeface="Times New Roman" pitchFamily="18" charset="0"/>
            <a:cs typeface="Times New Roman" pitchFamily="18" charset="0"/>
          </a:endParaRPr>
        </a:p>
      </dgm:t>
    </dgm:pt>
    <dgm:pt modelId="{8F59F318-499B-4FBA-87E0-27528C087818}" type="parTrans" cxnId="{8AD19F6E-0E75-49E5-BED4-1F79329A90C1}">
      <dgm:prSet/>
      <dgm:spPr/>
      <dgm:t>
        <a:bodyPr/>
        <a:lstStyle/>
        <a:p>
          <a:endParaRPr lang="ru-RU"/>
        </a:p>
      </dgm:t>
    </dgm:pt>
    <dgm:pt modelId="{0D2267B8-B25F-42FB-9233-510A564C74C4}" type="sibTrans" cxnId="{8AD19F6E-0E75-49E5-BED4-1F79329A90C1}">
      <dgm:prSet/>
      <dgm:spPr/>
      <dgm:t>
        <a:bodyPr/>
        <a:lstStyle/>
        <a:p>
          <a:endParaRPr lang="ru-RU"/>
        </a:p>
      </dgm:t>
    </dgm:pt>
    <dgm:pt modelId="{C7A66271-04EF-460A-B598-674012C4675E}">
      <dgm:prSet phldrT="[Текст]"/>
      <dgm:spPr/>
      <dgm:t>
        <a:bodyPr/>
        <a:lstStyle/>
        <a:p>
          <a:r>
            <a:rPr lang="ru-RU" dirty="0" smtClean="0"/>
            <a:t>от 5 февраля 2015 г. № 102 </a:t>
          </a:r>
          <a:endParaRPr lang="ru-RU" dirty="0"/>
        </a:p>
      </dgm:t>
    </dgm:pt>
    <dgm:pt modelId="{B7154DAC-BE0E-481C-AB7B-604160AE7856}" type="parTrans" cxnId="{63B748A7-5E40-44BE-8897-1B1944036957}">
      <dgm:prSet/>
      <dgm:spPr/>
      <dgm:t>
        <a:bodyPr/>
        <a:lstStyle/>
        <a:p>
          <a:endParaRPr lang="ru-RU"/>
        </a:p>
      </dgm:t>
    </dgm:pt>
    <dgm:pt modelId="{42A8F6CD-F324-47EF-B07D-2253645FAAE0}" type="sibTrans" cxnId="{63B748A7-5E40-44BE-8897-1B1944036957}">
      <dgm:prSet/>
      <dgm:spPr/>
      <dgm:t>
        <a:bodyPr/>
        <a:lstStyle/>
        <a:p>
          <a:endParaRPr lang="ru-RU"/>
        </a:p>
      </dgm:t>
    </dgm:pt>
    <dgm:pt modelId="{7181237E-2797-48C8-A51E-51DA6A9BDAB5}" type="pres">
      <dgm:prSet presAssocID="{61892911-565E-4FBD-BD1F-9E5857E565BB}" presName="Name0" presStyleCnt="0">
        <dgm:presLayoutVars>
          <dgm:dir/>
          <dgm:animLvl val="lvl"/>
          <dgm:resizeHandles val="exact"/>
        </dgm:presLayoutVars>
      </dgm:prSet>
      <dgm:spPr/>
      <dgm:t>
        <a:bodyPr/>
        <a:lstStyle/>
        <a:p>
          <a:endParaRPr lang="ru-RU"/>
        </a:p>
      </dgm:t>
    </dgm:pt>
    <dgm:pt modelId="{C5B152F6-F6FE-458A-BB7F-9002223F8D3F}" type="pres">
      <dgm:prSet presAssocID="{7CA5D6BA-3D4C-42CF-8E6E-A6682B5A346E}" presName="linNode" presStyleCnt="0"/>
      <dgm:spPr/>
    </dgm:pt>
    <dgm:pt modelId="{552513B0-6B1C-4517-97CE-BAF759CDB9B5}" type="pres">
      <dgm:prSet presAssocID="{7CA5D6BA-3D4C-42CF-8E6E-A6682B5A346E}" presName="parentText" presStyleLbl="node1" presStyleIdx="0" presStyleCnt="2">
        <dgm:presLayoutVars>
          <dgm:chMax val="1"/>
          <dgm:bulletEnabled val="1"/>
        </dgm:presLayoutVars>
      </dgm:prSet>
      <dgm:spPr/>
      <dgm:t>
        <a:bodyPr/>
        <a:lstStyle/>
        <a:p>
          <a:endParaRPr lang="ru-RU"/>
        </a:p>
      </dgm:t>
    </dgm:pt>
    <dgm:pt modelId="{443B44DD-DDC5-4BC4-824B-BFB1FFF78CB1}" type="pres">
      <dgm:prSet presAssocID="{7CA5D6BA-3D4C-42CF-8E6E-A6682B5A346E}" presName="descendantText" presStyleLbl="alignAccFollowNode1" presStyleIdx="0" presStyleCnt="2">
        <dgm:presLayoutVars>
          <dgm:bulletEnabled val="1"/>
        </dgm:presLayoutVars>
      </dgm:prSet>
      <dgm:spPr/>
      <dgm:t>
        <a:bodyPr/>
        <a:lstStyle/>
        <a:p>
          <a:endParaRPr lang="ru-RU"/>
        </a:p>
      </dgm:t>
    </dgm:pt>
    <dgm:pt modelId="{996D381E-23FA-4E56-A31D-0BBE3FF83ACC}" type="pres">
      <dgm:prSet presAssocID="{2B1F35E2-6328-4E98-97BE-715628B38A49}" presName="sp" presStyleCnt="0"/>
      <dgm:spPr/>
    </dgm:pt>
    <dgm:pt modelId="{F3A5C902-85AD-40F0-85BF-26D61F1031C7}" type="pres">
      <dgm:prSet presAssocID="{C7A66271-04EF-460A-B598-674012C4675E}" presName="linNode" presStyleCnt="0"/>
      <dgm:spPr/>
    </dgm:pt>
    <dgm:pt modelId="{1AD6AFFB-5752-44D8-BAE0-80EBD368994C}" type="pres">
      <dgm:prSet presAssocID="{C7A66271-04EF-460A-B598-674012C4675E}" presName="parentText" presStyleLbl="node1" presStyleIdx="1" presStyleCnt="2">
        <dgm:presLayoutVars>
          <dgm:chMax val="1"/>
          <dgm:bulletEnabled val="1"/>
        </dgm:presLayoutVars>
      </dgm:prSet>
      <dgm:spPr/>
      <dgm:t>
        <a:bodyPr/>
        <a:lstStyle/>
        <a:p>
          <a:endParaRPr lang="ru-RU"/>
        </a:p>
      </dgm:t>
    </dgm:pt>
    <dgm:pt modelId="{D53D748E-A377-4A88-9C98-D6AF88C3DD17}" type="pres">
      <dgm:prSet presAssocID="{C7A66271-04EF-460A-B598-674012C4675E}" presName="descendantText" presStyleLbl="alignAccFollowNode1" presStyleIdx="1" presStyleCnt="2">
        <dgm:presLayoutVars>
          <dgm:bulletEnabled val="1"/>
        </dgm:presLayoutVars>
      </dgm:prSet>
      <dgm:spPr/>
      <dgm:t>
        <a:bodyPr/>
        <a:lstStyle/>
        <a:p>
          <a:endParaRPr lang="ru-RU"/>
        </a:p>
      </dgm:t>
    </dgm:pt>
  </dgm:ptLst>
  <dgm:cxnLst>
    <dgm:cxn modelId="{3915ECE8-90F6-40F6-BDE1-2482DCCF13DE}" type="presOf" srcId="{7D182CB4-8C31-4288-8D85-D311F7D63EE0}" destId="{443B44DD-DDC5-4BC4-824B-BFB1FFF78CB1}" srcOrd="0" destOrd="0" presId="urn:microsoft.com/office/officeart/2005/8/layout/vList5"/>
    <dgm:cxn modelId="{20E0ECD4-CC8C-44D3-9D96-12F9943644F1}" type="presOf" srcId="{C7A66271-04EF-460A-B598-674012C4675E}" destId="{1AD6AFFB-5752-44D8-BAE0-80EBD368994C}" srcOrd="0" destOrd="0" presId="urn:microsoft.com/office/officeart/2005/8/layout/vList5"/>
    <dgm:cxn modelId="{45A3D5F6-D4D4-4F4B-89C4-5B09613E0DCD}" type="presOf" srcId="{7CA5D6BA-3D4C-42CF-8E6E-A6682B5A346E}" destId="{552513B0-6B1C-4517-97CE-BAF759CDB9B5}" srcOrd="0" destOrd="0" presId="urn:microsoft.com/office/officeart/2005/8/layout/vList5"/>
    <dgm:cxn modelId="{8AD19F6E-0E75-49E5-BED4-1F79329A90C1}" srcId="{7CA5D6BA-3D4C-42CF-8E6E-A6682B5A346E}" destId="{7D182CB4-8C31-4288-8D85-D311F7D63EE0}" srcOrd="0" destOrd="0" parTransId="{8F59F318-499B-4FBA-87E0-27528C087818}" sibTransId="{0D2267B8-B25F-42FB-9233-510A564C74C4}"/>
    <dgm:cxn modelId="{63B748A7-5E40-44BE-8897-1B1944036957}" srcId="{61892911-565E-4FBD-BD1F-9E5857E565BB}" destId="{C7A66271-04EF-460A-B598-674012C4675E}" srcOrd="1" destOrd="0" parTransId="{B7154DAC-BE0E-481C-AB7B-604160AE7856}" sibTransId="{42A8F6CD-F324-47EF-B07D-2253645FAAE0}"/>
    <dgm:cxn modelId="{C6FDD113-3C46-4E9F-9BBD-35E7C9487BA0}" srcId="{C7A66271-04EF-460A-B598-674012C4675E}" destId="{57439E12-6163-4AA6-A502-098F66C49854}" srcOrd="0" destOrd="0" parTransId="{5704F19D-481A-471E-B8FC-FF9E55D74F70}" sibTransId="{8847DB82-00CF-4BF2-8FA4-A8AD843458C3}"/>
    <dgm:cxn modelId="{591A193D-64E0-42D6-9282-B2C68A36B67D}" type="presOf" srcId="{61892911-565E-4FBD-BD1F-9E5857E565BB}" destId="{7181237E-2797-48C8-A51E-51DA6A9BDAB5}" srcOrd="0" destOrd="0" presId="urn:microsoft.com/office/officeart/2005/8/layout/vList5"/>
    <dgm:cxn modelId="{38E78716-9948-4A10-8E76-157CCF98B439}" srcId="{61892911-565E-4FBD-BD1F-9E5857E565BB}" destId="{7CA5D6BA-3D4C-42CF-8E6E-A6682B5A346E}" srcOrd="0" destOrd="0" parTransId="{8293BC30-13AF-4E68-8406-CE741ADCF540}" sibTransId="{2B1F35E2-6328-4E98-97BE-715628B38A49}"/>
    <dgm:cxn modelId="{E48E8DA4-8881-4CE4-BC8E-A8FE3F53A006}" type="presOf" srcId="{57439E12-6163-4AA6-A502-098F66C49854}" destId="{D53D748E-A377-4A88-9C98-D6AF88C3DD17}" srcOrd="0" destOrd="0" presId="urn:microsoft.com/office/officeart/2005/8/layout/vList5"/>
    <dgm:cxn modelId="{013A650A-6021-48A5-AFFF-2CC1E2D1BB8E}" type="presParOf" srcId="{7181237E-2797-48C8-A51E-51DA6A9BDAB5}" destId="{C5B152F6-F6FE-458A-BB7F-9002223F8D3F}" srcOrd="0" destOrd="0" presId="urn:microsoft.com/office/officeart/2005/8/layout/vList5"/>
    <dgm:cxn modelId="{E914ACFD-8916-4793-8968-0115989036FA}" type="presParOf" srcId="{C5B152F6-F6FE-458A-BB7F-9002223F8D3F}" destId="{552513B0-6B1C-4517-97CE-BAF759CDB9B5}" srcOrd="0" destOrd="0" presId="urn:microsoft.com/office/officeart/2005/8/layout/vList5"/>
    <dgm:cxn modelId="{2190EBA3-74D6-41B0-A1B5-E35F55F4F09D}" type="presParOf" srcId="{C5B152F6-F6FE-458A-BB7F-9002223F8D3F}" destId="{443B44DD-DDC5-4BC4-824B-BFB1FFF78CB1}" srcOrd="1" destOrd="0" presId="urn:microsoft.com/office/officeart/2005/8/layout/vList5"/>
    <dgm:cxn modelId="{D3FDA121-C314-4E97-A7E2-06AFAC62734C}" type="presParOf" srcId="{7181237E-2797-48C8-A51E-51DA6A9BDAB5}" destId="{996D381E-23FA-4E56-A31D-0BBE3FF83ACC}" srcOrd="1" destOrd="0" presId="urn:microsoft.com/office/officeart/2005/8/layout/vList5"/>
    <dgm:cxn modelId="{3904FFA8-357E-40E3-B14C-ED790AF96A7F}" type="presParOf" srcId="{7181237E-2797-48C8-A51E-51DA6A9BDAB5}" destId="{F3A5C902-85AD-40F0-85BF-26D61F1031C7}" srcOrd="2" destOrd="0" presId="urn:microsoft.com/office/officeart/2005/8/layout/vList5"/>
    <dgm:cxn modelId="{59966D95-BF76-4421-97FA-40BF02A8B108}" type="presParOf" srcId="{F3A5C902-85AD-40F0-85BF-26D61F1031C7}" destId="{1AD6AFFB-5752-44D8-BAE0-80EBD368994C}" srcOrd="0" destOrd="0" presId="urn:microsoft.com/office/officeart/2005/8/layout/vList5"/>
    <dgm:cxn modelId="{CE336A33-0627-4CE2-96E9-1FDA8245EBF6}" type="presParOf" srcId="{F3A5C902-85AD-40F0-85BF-26D61F1031C7}" destId="{D53D748E-A377-4A88-9C98-D6AF88C3DD17}" srcOrd="1" destOrd="0" presId="urn:microsoft.com/office/officeart/2005/8/layout/vList5"/>
  </dgm:cxnLst>
  <dgm:bg/>
  <dgm:whole/>
</dgm:dataModel>
</file>

<file path=ppt/diagrams/data19.xml><?xml version="1.0" encoding="utf-8"?>
<dgm:dataModel xmlns:dgm="http://schemas.openxmlformats.org/drawingml/2006/diagram" xmlns:a="http://schemas.openxmlformats.org/drawingml/2006/main">
  <dgm:ptLst>
    <dgm:pt modelId="{61892911-565E-4FBD-BD1F-9E5857E565B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ru-RU"/>
        </a:p>
      </dgm:t>
    </dgm:pt>
    <dgm:pt modelId="{7CA5D6BA-3D4C-42CF-8E6E-A6682B5A346E}">
      <dgm:prSet phldrT="[Текст]"/>
      <dgm:spPr/>
      <dgm:t>
        <a:bodyPr/>
        <a:lstStyle/>
        <a:p>
          <a:r>
            <a:rPr lang="ru-RU" dirty="0" smtClean="0"/>
            <a:t>от 5 марта 2015 г. № 196 </a:t>
          </a:r>
          <a:endParaRPr lang="ru-RU" dirty="0">
            <a:latin typeface="Times New Roman" pitchFamily="18" charset="0"/>
            <a:cs typeface="Times New Roman" pitchFamily="18" charset="0"/>
          </a:endParaRPr>
        </a:p>
      </dgm:t>
    </dgm:pt>
    <dgm:pt modelId="{8293BC30-13AF-4E68-8406-CE741ADCF540}" type="parTrans" cxnId="{38E78716-9948-4A10-8E76-157CCF98B439}">
      <dgm:prSet/>
      <dgm:spPr/>
      <dgm:t>
        <a:bodyPr/>
        <a:lstStyle/>
        <a:p>
          <a:endParaRPr lang="ru-RU"/>
        </a:p>
      </dgm:t>
    </dgm:pt>
    <dgm:pt modelId="{2B1F35E2-6328-4E98-97BE-715628B38A49}" type="sibTrans" cxnId="{38E78716-9948-4A10-8E76-157CCF98B439}">
      <dgm:prSet/>
      <dgm:spPr/>
      <dgm:t>
        <a:bodyPr/>
        <a:lstStyle/>
        <a:p>
          <a:endParaRPr lang="ru-RU"/>
        </a:p>
      </dgm:t>
    </dgm:pt>
    <dgm:pt modelId="{21D23701-5D26-4BE1-954E-60AA48BAE7EE}">
      <dgm:prSet phldrT="[Текст]"/>
      <dgm:spPr/>
      <dgm:t>
        <a:bodyPr/>
        <a:lstStyle/>
        <a:p>
          <a:r>
            <a:rPr lang="ru-RU" dirty="0" smtClean="0"/>
            <a:t>О случаях и условиях, при которых в 2015 году заказчик вправе не устанавливать требование обеспечения исполнения контракта в извещении об осуществлении закупки и (или) проекте контракта </a:t>
          </a:r>
          <a:endParaRPr lang="ru-RU" dirty="0">
            <a:latin typeface="Times New Roman" pitchFamily="18" charset="0"/>
            <a:cs typeface="Times New Roman" pitchFamily="18" charset="0"/>
          </a:endParaRPr>
        </a:p>
      </dgm:t>
    </dgm:pt>
    <dgm:pt modelId="{532BB902-642F-4729-A8B1-5B5325FC802D}" type="parTrans" cxnId="{F58D82F3-A753-4F68-A8B2-4C60B5AA98B3}">
      <dgm:prSet/>
      <dgm:spPr/>
      <dgm:t>
        <a:bodyPr/>
        <a:lstStyle/>
        <a:p>
          <a:endParaRPr lang="ru-RU"/>
        </a:p>
      </dgm:t>
    </dgm:pt>
    <dgm:pt modelId="{21CEC185-8DF1-4805-A3B0-134D3E1535BC}" type="sibTrans" cxnId="{F58D82F3-A753-4F68-A8B2-4C60B5AA98B3}">
      <dgm:prSet/>
      <dgm:spPr/>
      <dgm:t>
        <a:bodyPr/>
        <a:lstStyle/>
        <a:p>
          <a:endParaRPr lang="ru-RU"/>
        </a:p>
      </dgm:t>
    </dgm:pt>
    <dgm:pt modelId="{57439E12-6163-4AA6-A502-098F66C49854}">
      <dgm:prSet phldrT="[Текст]"/>
      <dgm:spPr/>
      <dgm:t>
        <a:bodyPr/>
        <a:lstStyle/>
        <a:p>
          <a:r>
            <a:rPr lang="ru-RU" dirty="0" smtClean="0"/>
            <a:t>О случаях и порядке предоставления заказчиком в 2015 году отсрочки уплаты неустоек (штрафов, пеней) и (или) осуществления списания начисленных сумм неустоек (штрафов, пеней)</a:t>
          </a:r>
          <a:endParaRPr lang="ru-RU" dirty="0">
            <a:latin typeface="Times New Roman" pitchFamily="18" charset="0"/>
            <a:cs typeface="Times New Roman" pitchFamily="18" charset="0"/>
          </a:endParaRPr>
        </a:p>
      </dgm:t>
    </dgm:pt>
    <dgm:pt modelId="{5704F19D-481A-471E-B8FC-FF9E55D74F70}" type="parTrans" cxnId="{C6FDD113-3C46-4E9F-9BBD-35E7C9487BA0}">
      <dgm:prSet/>
      <dgm:spPr/>
      <dgm:t>
        <a:bodyPr/>
        <a:lstStyle/>
        <a:p>
          <a:endParaRPr lang="ru-RU"/>
        </a:p>
      </dgm:t>
    </dgm:pt>
    <dgm:pt modelId="{8847DB82-00CF-4BF2-8FA4-A8AD843458C3}" type="sibTrans" cxnId="{C6FDD113-3C46-4E9F-9BBD-35E7C9487BA0}">
      <dgm:prSet/>
      <dgm:spPr/>
      <dgm:t>
        <a:bodyPr/>
        <a:lstStyle/>
        <a:p>
          <a:endParaRPr lang="ru-RU"/>
        </a:p>
      </dgm:t>
    </dgm:pt>
    <dgm:pt modelId="{BF82669B-213D-4B64-BD32-47418C396FCF}">
      <dgm:prSet phldrT="[Текст]"/>
      <dgm:spPr/>
      <dgm:t>
        <a:bodyPr/>
        <a:lstStyle/>
        <a:p>
          <a:r>
            <a:rPr lang="ru-RU" dirty="0" smtClean="0"/>
            <a:t>от 6 марта 2015 г. № 198 </a:t>
          </a:r>
          <a:endParaRPr lang="ru-RU" dirty="0"/>
        </a:p>
      </dgm:t>
    </dgm:pt>
    <dgm:pt modelId="{6DBD1794-65E6-420A-9344-EC422BF16CE8}" type="parTrans" cxnId="{5E17997C-175B-410A-B3A5-A652203AB059}">
      <dgm:prSet/>
      <dgm:spPr/>
      <dgm:t>
        <a:bodyPr/>
        <a:lstStyle/>
        <a:p>
          <a:endParaRPr lang="ru-RU"/>
        </a:p>
      </dgm:t>
    </dgm:pt>
    <dgm:pt modelId="{68CABE37-C4CE-4013-9721-62D64AC76FA6}" type="sibTrans" cxnId="{5E17997C-175B-410A-B3A5-A652203AB059}">
      <dgm:prSet/>
      <dgm:spPr/>
      <dgm:t>
        <a:bodyPr/>
        <a:lstStyle/>
        <a:p>
          <a:endParaRPr lang="ru-RU"/>
        </a:p>
      </dgm:t>
    </dgm:pt>
    <dgm:pt modelId="{CD28A598-71CE-4721-BB5F-4853D75EC828}">
      <dgm:prSet phldrT="[Текст]"/>
      <dgm:spPr/>
      <dgm:t>
        <a:bodyPr/>
        <a:lstStyle/>
        <a:p>
          <a:r>
            <a:rPr lang="ru-RU" dirty="0" smtClean="0"/>
            <a:t>Об утверждении Правил изменения по соглашению сторон срока исполнения контракта, и (или) цены контракта, и (или) цены единицы товара, работы, услуги, и (или) количества товаров, объема работ, услуг, предусмотренных контрактами, срок исполнения которых завершается в 2015 году </a:t>
          </a:r>
          <a:endParaRPr lang="ru-RU" dirty="0">
            <a:latin typeface="Times New Roman" pitchFamily="18" charset="0"/>
            <a:cs typeface="Times New Roman" pitchFamily="18" charset="0"/>
          </a:endParaRPr>
        </a:p>
      </dgm:t>
    </dgm:pt>
    <dgm:pt modelId="{798B9C04-87A5-46C7-B6C0-37E49446C387}" type="parTrans" cxnId="{4F513B8A-9E05-474C-8676-2EF4E8C00C63}">
      <dgm:prSet/>
      <dgm:spPr/>
      <dgm:t>
        <a:bodyPr/>
        <a:lstStyle/>
        <a:p>
          <a:endParaRPr lang="ru-RU"/>
        </a:p>
      </dgm:t>
    </dgm:pt>
    <dgm:pt modelId="{29D9DB29-73EF-4850-AA35-C7EB2E27F1C2}" type="sibTrans" cxnId="{4F513B8A-9E05-474C-8676-2EF4E8C00C63}">
      <dgm:prSet/>
      <dgm:spPr/>
      <dgm:t>
        <a:bodyPr/>
        <a:lstStyle/>
        <a:p>
          <a:endParaRPr lang="ru-RU"/>
        </a:p>
      </dgm:t>
    </dgm:pt>
    <dgm:pt modelId="{0DB62E02-EBBE-44CB-B0D9-FD941D9A0E83}">
      <dgm:prSet phldrT="[Текст]"/>
      <dgm:spPr/>
      <dgm:t>
        <a:bodyPr/>
        <a:lstStyle/>
        <a:p>
          <a:r>
            <a:rPr lang="ru-RU" dirty="0" smtClean="0"/>
            <a:t>от 6 марта 2015 г. № 199 </a:t>
          </a:r>
          <a:endParaRPr lang="ru-RU" dirty="0"/>
        </a:p>
      </dgm:t>
    </dgm:pt>
    <dgm:pt modelId="{DB94A44F-0EB9-469C-BEEE-FD60132ECC3D}" type="parTrans" cxnId="{AF57C5F4-167A-4247-A705-DAC64F6F8512}">
      <dgm:prSet/>
      <dgm:spPr/>
      <dgm:t>
        <a:bodyPr/>
        <a:lstStyle/>
        <a:p>
          <a:endParaRPr lang="ru-RU"/>
        </a:p>
      </dgm:t>
    </dgm:pt>
    <dgm:pt modelId="{20FAB90F-99A5-4693-9FF8-1C348C0BD42D}" type="sibTrans" cxnId="{AF57C5F4-167A-4247-A705-DAC64F6F8512}">
      <dgm:prSet/>
      <dgm:spPr/>
      <dgm:t>
        <a:bodyPr/>
        <a:lstStyle/>
        <a:p>
          <a:endParaRPr lang="ru-RU"/>
        </a:p>
      </dgm:t>
    </dgm:pt>
    <dgm:pt modelId="{7181237E-2797-48C8-A51E-51DA6A9BDAB5}" type="pres">
      <dgm:prSet presAssocID="{61892911-565E-4FBD-BD1F-9E5857E565BB}" presName="Name0" presStyleCnt="0">
        <dgm:presLayoutVars>
          <dgm:dir/>
          <dgm:animLvl val="lvl"/>
          <dgm:resizeHandles val="exact"/>
        </dgm:presLayoutVars>
      </dgm:prSet>
      <dgm:spPr/>
      <dgm:t>
        <a:bodyPr/>
        <a:lstStyle/>
        <a:p>
          <a:endParaRPr lang="ru-RU"/>
        </a:p>
      </dgm:t>
    </dgm:pt>
    <dgm:pt modelId="{C5B152F6-F6FE-458A-BB7F-9002223F8D3F}" type="pres">
      <dgm:prSet presAssocID="{7CA5D6BA-3D4C-42CF-8E6E-A6682B5A346E}" presName="linNode" presStyleCnt="0"/>
      <dgm:spPr/>
    </dgm:pt>
    <dgm:pt modelId="{552513B0-6B1C-4517-97CE-BAF759CDB9B5}" type="pres">
      <dgm:prSet presAssocID="{7CA5D6BA-3D4C-42CF-8E6E-A6682B5A346E}" presName="parentText" presStyleLbl="node1" presStyleIdx="0" presStyleCnt="3">
        <dgm:presLayoutVars>
          <dgm:chMax val="1"/>
          <dgm:bulletEnabled val="1"/>
        </dgm:presLayoutVars>
      </dgm:prSet>
      <dgm:spPr/>
      <dgm:t>
        <a:bodyPr/>
        <a:lstStyle/>
        <a:p>
          <a:endParaRPr lang="ru-RU"/>
        </a:p>
      </dgm:t>
    </dgm:pt>
    <dgm:pt modelId="{443B44DD-DDC5-4BC4-824B-BFB1FFF78CB1}" type="pres">
      <dgm:prSet presAssocID="{7CA5D6BA-3D4C-42CF-8E6E-A6682B5A346E}" presName="descendantText" presStyleLbl="alignAccFollowNode1" presStyleIdx="0" presStyleCnt="3">
        <dgm:presLayoutVars>
          <dgm:bulletEnabled val="1"/>
        </dgm:presLayoutVars>
      </dgm:prSet>
      <dgm:spPr/>
      <dgm:t>
        <a:bodyPr/>
        <a:lstStyle/>
        <a:p>
          <a:endParaRPr lang="ru-RU"/>
        </a:p>
      </dgm:t>
    </dgm:pt>
    <dgm:pt modelId="{996D381E-23FA-4E56-A31D-0BBE3FF83ACC}" type="pres">
      <dgm:prSet presAssocID="{2B1F35E2-6328-4E98-97BE-715628B38A49}" presName="sp" presStyleCnt="0"/>
      <dgm:spPr/>
    </dgm:pt>
    <dgm:pt modelId="{8EBBA002-D461-47FD-8834-5084A8CCB2A1}" type="pres">
      <dgm:prSet presAssocID="{BF82669B-213D-4B64-BD32-47418C396FCF}" presName="linNode" presStyleCnt="0"/>
      <dgm:spPr/>
    </dgm:pt>
    <dgm:pt modelId="{B558584F-F73E-40D8-84A8-2698A46E93D4}" type="pres">
      <dgm:prSet presAssocID="{BF82669B-213D-4B64-BD32-47418C396FCF}" presName="parentText" presStyleLbl="node1" presStyleIdx="1" presStyleCnt="3">
        <dgm:presLayoutVars>
          <dgm:chMax val="1"/>
          <dgm:bulletEnabled val="1"/>
        </dgm:presLayoutVars>
      </dgm:prSet>
      <dgm:spPr/>
      <dgm:t>
        <a:bodyPr/>
        <a:lstStyle/>
        <a:p>
          <a:endParaRPr lang="ru-RU"/>
        </a:p>
      </dgm:t>
    </dgm:pt>
    <dgm:pt modelId="{3E46524B-9029-455F-AA94-2BB826A978C7}" type="pres">
      <dgm:prSet presAssocID="{BF82669B-213D-4B64-BD32-47418C396FCF}" presName="descendantText" presStyleLbl="alignAccFollowNode1" presStyleIdx="1" presStyleCnt="3">
        <dgm:presLayoutVars>
          <dgm:bulletEnabled val="1"/>
        </dgm:presLayoutVars>
      </dgm:prSet>
      <dgm:spPr/>
      <dgm:t>
        <a:bodyPr/>
        <a:lstStyle/>
        <a:p>
          <a:endParaRPr lang="ru-RU"/>
        </a:p>
      </dgm:t>
    </dgm:pt>
    <dgm:pt modelId="{F3B06E19-E26F-4E6B-B5D1-285B77E34864}" type="pres">
      <dgm:prSet presAssocID="{68CABE37-C4CE-4013-9721-62D64AC76FA6}" presName="sp" presStyleCnt="0"/>
      <dgm:spPr/>
    </dgm:pt>
    <dgm:pt modelId="{CB3F74EF-8EDD-42F8-AA82-D2808F8A1B14}" type="pres">
      <dgm:prSet presAssocID="{0DB62E02-EBBE-44CB-B0D9-FD941D9A0E83}" presName="linNode" presStyleCnt="0"/>
      <dgm:spPr/>
    </dgm:pt>
    <dgm:pt modelId="{B9BECAAD-BC43-4EBA-9CBA-058FE15C03F5}" type="pres">
      <dgm:prSet presAssocID="{0DB62E02-EBBE-44CB-B0D9-FD941D9A0E83}" presName="parentText" presStyleLbl="node1" presStyleIdx="2" presStyleCnt="3">
        <dgm:presLayoutVars>
          <dgm:chMax val="1"/>
          <dgm:bulletEnabled val="1"/>
        </dgm:presLayoutVars>
      </dgm:prSet>
      <dgm:spPr/>
      <dgm:t>
        <a:bodyPr/>
        <a:lstStyle/>
        <a:p>
          <a:endParaRPr lang="ru-RU"/>
        </a:p>
      </dgm:t>
    </dgm:pt>
    <dgm:pt modelId="{775F8D1A-0EE6-4F45-BD5D-E8329CC45B7E}" type="pres">
      <dgm:prSet presAssocID="{0DB62E02-EBBE-44CB-B0D9-FD941D9A0E83}" presName="descendantText" presStyleLbl="alignAccFollowNode1" presStyleIdx="2" presStyleCnt="3">
        <dgm:presLayoutVars>
          <dgm:bulletEnabled val="1"/>
        </dgm:presLayoutVars>
      </dgm:prSet>
      <dgm:spPr/>
      <dgm:t>
        <a:bodyPr/>
        <a:lstStyle/>
        <a:p>
          <a:endParaRPr lang="ru-RU"/>
        </a:p>
      </dgm:t>
    </dgm:pt>
  </dgm:ptLst>
  <dgm:cxnLst>
    <dgm:cxn modelId="{E70CB3CF-9196-4776-9FC0-D94576BAF61A}" type="presOf" srcId="{21D23701-5D26-4BE1-954E-60AA48BAE7EE}" destId="{775F8D1A-0EE6-4F45-BD5D-E8329CC45B7E}" srcOrd="0" destOrd="0" presId="urn:microsoft.com/office/officeart/2005/8/layout/vList5"/>
    <dgm:cxn modelId="{5E17997C-175B-410A-B3A5-A652203AB059}" srcId="{61892911-565E-4FBD-BD1F-9E5857E565BB}" destId="{BF82669B-213D-4B64-BD32-47418C396FCF}" srcOrd="1" destOrd="0" parTransId="{6DBD1794-65E6-420A-9344-EC422BF16CE8}" sibTransId="{68CABE37-C4CE-4013-9721-62D64AC76FA6}"/>
    <dgm:cxn modelId="{4F513B8A-9E05-474C-8676-2EF4E8C00C63}" srcId="{BF82669B-213D-4B64-BD32-47418C396FCF}" destId="{CD28A598-71CE-4721-BB5F-4853D75EC828}" srcOrd="0" destOrd="0" parTransId="{798B9C04-87A5-46C7-B6C0-37E49446C387}" sibTransId="{29D9DB29-73EF-4850-AA35-C7EB2E27F1C2}"/>
    <dgm:cxn modelId="{F58D82F3-A753-4F68-A8B2-4C60B5AA98B3}" srcId="{0DB62E02-EBBE-44CB-B0D9-FD941D9A0E83}" destId="{21D23701-5D26-4BE1-954E-60AA48BAE7EE}" srcOrd="0" destOrd="0" parTransId="{532BB902-642F-4729-A8B1-5B5325FC802D}" sibTransId="{21CEC185-8DF1-4805-A3B0-134D3E1535BC}"/>
    <dgm:cxn modelId="{383AF557-F956-4ED8-9337-6405A769EB4D}" type="presOf" srcId="{57439E12-6163-4AA6-A502-098F66C49854}" destId="{443B44DD-DDC5-4BC4-824B-BFB1FFF78CB1}" srcOrd="0" destOrd="0" presId="urn:microsoft.com/office/officeart/2005/8/layout/vList5"/>
    <dgm:cxn modelId="{FBC4B798-9596-4B67-BEAE-2871D3658394}" type="presOf" srcId="{CD28A598-71CE-4721-BB5F-4853D75EC828}" destId="{3E46524B-9029-455F-AA94-2BB826A978C7}" srcOrd="0" destOrd="0" presId="urn:microsoft.com/office/officeart/2005/8/layout/vList5"/>
    <dgm:cxn modelId="{BD5FC407-253F-4F37-9F83-14119FCC3C24}" type="presOf" srcId="{BF82669B-213D-4B64-BD32-47418C396FCF}" destId="{B558584F-F73E-40D8-84A8-2698A46E93D4}" srcOrd="0" destOrd="0" presId="urn:microsoft.com/office/officeart/2005/8/layout/vList5"/>
    <dgm:cxn modelId="{AF57C5F4-167A-4247-A705-DAC64F6F8512}" srcId="{61892911-565E-4FBD-BD1F-9E5857E565BB}" destId="{0DB62E02-EBBE-44CB-B0D9-FD941D9A0E83}" srcOrd="2" destOrd="0" parTransId="{DB94A44F-0EB9-469C-BEEE-FD60132ECC3D}" sibTransId="{20FAB90F-99A5-4693-9FF8-1C348C0BD42D}"/>
    <dgm:cxn modelId="{38E78716-9948-4A10-8E76-157CCF98B439}" srcId="{61892911-565E-4FBD-BD1F-9E5857E565BB}" destId="{7CA5D6BA-3D4C-42CF-8E6E-A6682B5A346E}" srcOrd="0" destOrd="0" parTransId="{8293BC30-13AF-4E68-8406-CE741ADCF540}" sibTransId="{2B1F35E2-6328-4E98-97BE-715628B38A49}"/>
    <dgm:cxn modelId="{1923F8FC-DF33-48CB-84B9-0D1F1E819098}" type="presOf" srcId="{0DB62E02-EBBE-44CB-B0D9-FD941D9A0E83}" destId="{B9BECAAD-BC43-4EBA-9CBA-058FE15C03F5}" srcOrd="0" destOrd="0" presId="urn:microsoft.com/office/officeart/2005/8/layout/vList5"/>
    <dgm:cxn modelId="{C6FDD113-3C46-4E9F-9BBD-35E7C9487BA0}" srcId="{7CA5D6BA-3D4C-42CF-8E6E-A6682B5A346E}" destId="{57439E12-6163-4AA6-A502-098F66C49854}" srcOrd="0" destOrd="0" parTransId="{5704F19D-481A-471E-B8FC-FF9E55D74F70}" sibTransId="{8847DB82-00CF-4BF2-8FA4-A8AD843458C3}"/>
    <dgm:cxn modelId="{B2EF6149-E096-4CFE-9D52-6A06FFC5A446}" type="presOf" srcId="{61892911-565E-4FBD-BD1F-9E5857E565BB}" destId="{7181237E-2797-48C8-A51E-51DA6A9BDAB5}" srcOrd="0" destOrd="0" presId="urn:microsoft.com/office/officeart/2005/8/layout/vList5"/>
    <dgm:cxn modelId="{BCA05A35-7DF3-439B-AED7-95CDA56D3234}" type="presOf" srcId="{7CA5D6BA-3D4C-42CF-8E6E-A6682B5A346E}" destId="{552513B0-6B1C-4517-97CE-BAF759CDB9B5}" srcOrd="0" destOrd="0" presId="urn:microsoft.com/office/officeart/2005/8/layout/vList5"/>
    <dgm:cxn modelId="{74C57C34-4980-4FF9-88C1-991D0684D081}" type="presParOf" srcId="{7181237E-2797-48C8-A51E-51DA6A9BDAB5}" destId="{C5B152F6-F6FE-458A-BB7F-9002223F8D3F}" srcOrd="0" destOrd="0" presId="urn:microsoft.com/office/officeart/2005/8/layout/vList5"/>
    <dgm:cxn modelId="{3397D03F-2968-44A7-8E8C-BA4774D8CC4A}" type="presParOf" srcId="{C5B152F6-F6FE-458A-BB7F-9002223F8D3F}" destId="{552513B0-6B1C-4517-97CE-BAF759CDB9B5}" srcOrd="0" destOrd="0" presId="urn:microsoft.com/office/officeart/2005/8/layout/vList5"/>
    <dgm:cxn modelId="{95DFBC1B-5A2A-4BE4-B9C7-601F1C387A80}" type="presParOf" srcId="{C5B152F6-F6FE-458A-BB7F-9002223F8D3F}" destId="{443B44DD-DDC5-4BC4-824B-BFB1FFF78CB1}" srcOrd="1" destOrd="0" presId="urn:microsoft.com/office/officeart/2005/8/layout/vList5"/>
    <dgm:cxn modelId="{9DA4E242-DF31-416D-B406-FEDF818A649C}" type="presParOf" srcId="{7181237E-2797-48C8-A51E-51DA6A9BDAB5}" destId="{996D381E-23FA-4E56-A31D-0BBE3FF83ACC}" srcOrd="1" destOrd="0" presId="urn:microsoft.com/office/officeart/2005/8/layout/vList5"/>
    <dgm:cxn modelId="{1F984E23-9956-4D9D-9779-39FEB285D64E}" type="presParOf" srcId="{7181237E-2797-48C8-A51E-51DA6A9BDAB5}" destId="{8EBBA002-D461-47FD-8834-5084A8CCB2A1}" srcOrd="2" destOrd="0" presId="urn:microsoft.com/office/officeart/2005/8/layout/vList5"/>
    <dgm:cxn modelId="{2CCFF4C1-4DEB-4199-B45F-312C469A2A6A}" type="presParOf" srcId="{8EBBA002-D461-47FD-8834-5084A8CCB2A1}" destId="{B558584F-F73E-40D8-84A8-2698A46E93D4}" srcOrd="0" destOrd="0" presId="urn:microsoft.com/office/officeart/2005/8/layout/vList5"/>
    <dgm:cxn modelId="{1CB5DC68-4609-44A9-9192-96B1AFF9FD08}" type="presParOf" srcId="{8EBBA002-D461-47FD-8834-5084A8CCB2A1}" destId="{3E46524B-9029-455F-AA94-2BB826A978C7}" srcOrd="1" destOrd="0" presId="urn:microsoft.com/office/officeart/2005/8/layout/vList5"/>
    <dgm:cxn modelId="{1AFF654D-292F-4EA1-AC7D-DD7301DC45B0}" type="presParOf" srcId="{7181237E-2797-48C8-A51E-51DA6A9BDAB5}" destId="{F3B06E19-E26F-4E6B-B5D1-285B77E34864}" srcOrd="3" destOrd="0" presId="urn:microsoft.com/office/officeart/2005/8/layout/vList5"/>
    <dgm:cxn modelId="{CA718E4D-3A31-4526-BCCE-76A57F3BDD45}" type="presParOf" srcId="{7181237E-2797-48C8-A51E-51DA6A9BDAB5}" destId="{CB3F74EF-8EDD-42F8-AA82-D2808F8A1B14}" srcOrd="4" destOrd="0" presId="urn:microsoft.com/office/officeart/2005/8/layout/vList5"/>
    <dgm:cxn modelId="{B66B15AD-B231-483D-AF33-3C9397676C05}" type="presParOf" srcId="{CB3F74EF-8EDD-42F8-AA82-D2808F8A1B14}" destId="{B9BECAAD-BC43-4EBA-9CBA-058FE15C03F5}" srcOrd="0" destOrd="0" presId="urn:microsoft.com/office/officeart/2005/8/layout/vList5"/>
    <dgm:cxn modelId="{79B16D4C-3510-4A59-9722-7BE2F67F10DE}" type="presParOf" srcId="{CB3F74EF-8EDD-42F8-AA82-D2808F8A1B14}" destId="{775F8D1A-0EE6-4F45-BD5D-E8329CC45B7E}" srcOrd="1" destOrd="0" presId="urn:microsoft.com/office/officeart/2005/8/layout/vList5"/>
  </dgm:cxnLst>
  <dgm:bg/>
  <dgm:whole/>
</dgm:dataModel>
</file>

<file path=ppt/diagrams/data2.xml><?xml version="1.0" encoding="utf-8"?>
<dgm:dataModel xmlns:dgm="http://schemas.openxmlformats.org/drawingml/2006/diagram" xmlns:a="http://schemas.openxmlformats.org/drawingml/2006/main">
  <dgm:ptLst>
    <dgm:pt modelId="{A7A39A85-5848-4634-9686-5288BE31C96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ru-RU"/>
        </a:p>
      </dgm:t>
    </dgm:pt>
    <dgm:pt modelId="{56A9B49E-6E05-4A93-9E13-E5C1F01BB702}">
      <dgm:prSet phldrT="[Текст]"/>
      <dgm:spPr/>
      <dgm:t>
        <a:bodyPr/>
        <a:lstStyle/>
        <a:p>
          <a:r>
            <a:rPr lang="ru-RU" b="1" dirty="0" smtClean="0">
              <a:solidFill>
                <a:srgbClr val="002060"/>
              </a:solidFill>
            </a:rPr>
            <a:t>Краткий обзор изменений 44-ФЗ</a:t>
          </a:r>
          <a:endParaRPr lang="ru-RU" dirty="0">
            <a:solidFill>
              <a:srgbClr val="002060"/>
            </a:solidFill>
          </a:endParaRPr>
        </a:p>
      </dgm:t>
    </dgm:pt>
    <dgm:pt modelId="{C737B698-E9E3-4C45-9EA9-2F6D52E3F846}" type="parTrans" cxnId="{C2D05D5F-3F3E-4ABF-9135-13B60A6CFFC9}">
      <dgm:prSet/>
      <dgm:spPr/>
      <dgm:t>
        <a:bodyPr/>
        <a:lstStyle/>
        <a:p>
          <a:endParaRPr lang="ru-RU"/>
        </a:p>
      </dgm:t>
    </dgm:pt>
    <dgm:pt modelId="{68500F3B-22E3-411E-A223-B3383EB39519}" type="sibTrans" cxnId="{C2D05D5F-3F3E-4ABF-9135-13B60A6CFFC9}">
      <dgm:prSet/>
      <dgm:spPr/>
      <dgm:t>
        <a:bodyPr/>
        <a:lstStyle/>
        <a:p>
          <a:endParaRPr lang="ru-RU"/>
        </a:p>
      </dgm:t>
    </dgm:pt>
    <dgm:pt modelId="{157C9819-9960-4081-8D75-9A40E99352CF}">
      <dgm:prSet/>
      <dgm:spPr/>
      <dgm:t>
        <a:bodyPr/>
        <a:lstStyle/>
        <a:p>
          <a:r>
            <a:rPr lang="ru-RU" b="1" smtClean="0">
              <a:solidFill>
                <a:srgbClr val="002060"/>
              </a:solidFill>
            </a:rPr>
            <a:t>Обзор подзаконных НПА, принятых в 2015 году</a:t>
          </a:r>
          <a:endParaRPr lang="ru-RU" dirty="0">
            <a:solidFill>
              <a:srgbClr val="002060"/>
            </a:solidFill>
          </a:endParaRPr>
        </a:p>
      </dgm:t>
    </dgm:pt>
    <dgm:pt modelId="{13D56CD8-1AF2-4EFE-A888-ADAA652A4AFB}" type="parTrans" cxnId="{DAD57BBE-899F-4324-891F-64AE23D9F871}">
      <dgm:prSet/>
      <dgm:spPr/>
      <dgm:t>
        <a:bodyPr/>
        <a:lstStyle/>
        <a:p>
          <a:endParaRPr lang="ru-RU"/>
        </a:p>
      </dgm:t>
    </dgm:pt>
    <dgm:pt modelId="{2BA552D6-9F0B-4706-8CF1-3B2D4B761EAF}" type="sibTrans" cxnId="{DAD57BBE-899F-4324-891F-64AE23D9F871}">
      <dgm:prSet/>
      <dgm:spPr/>
      <dgm:t>
        <a:bodyPr/>
        <a:lstStyle/>
        <a:p>
          <a:endParaRPr lang="ru-RU"/>
        </a:p>
      </dgm:t>
    </dgm:pt>
    <dgm:pt modelId="{DCA96B32-B126-4F8D-8251-B37BC3E64F45}">
      <dgm:prSet/>
      <dgm:spPr/>
      <dgm:t>
        <a:bodyPr/>
        <a:lstStyle/>
        <a:p>
          <a:r>
            <a:rPr lang="ru-RU" b="1" dirty="0" smtClean="0">
              <a:solidFill>
                <a:srgbClr val="002060"/>
              </a:solidFill>
            </a:rPr>
            <a:t>Изменения ГК РФ и их влияние на процедуры закупок</a:t>
          </a:r>
          <a:endParaRPr lang="ru-RU" dirty="0">
            <a:solidFill>
              <a:srgbClr val="002060"/>
            </a:solidFill>
          </a:endParaRPr>
        </a:p>
      </dgm:t>
    </dgm:pt>
    <dgm:pt modelId="{BCA15E61-96A8-48ED-97F5-F3C8FDC3C833}" type="parTrans" cxnId="{E6C09CE1-54CE-4321-844F-1C2992E0EED3}">
      <dgm:prSet/>
      <dgm:spPr/>
      <dgm:t>
        <a:bodyPr/>
        <a:lstStyle/>
        <a:p>
          <a:endParaRPr lang="ru-RU"/>
        </a:p>
      </dgm:t>
    </dgm:pt>
    <dgm:pt modelId="{12F6B323-64D0-4958-A56D-33C5D71A0B39}" type="sibTrans" cxnId="{E6C09CE1-54CE-4321-844F-1C2992E0EED3}">
      <dgm:prSet/>
      <dgm:spPr/>
      <dgm:t>
        <a:bodyPr/>
        <a:lstStyle/>
        <a:p>
          <a:endParaRPr lang="ru-RU"/>
        </a:p>
      </dgm:t>
    </dgm:pt>
    <dgm:pt modelId="{115CA9F8-ED5A-4B7C-92E3-1B152126CF79}">
      <dgm:prSet/>
      <dgm:spPr/>
      <dgm:t>
        <a:bodyPr/>
        <a:lstStyle/>
        <a:p>
          <a:r>
            <a:rPr lang="ru-RU" b="1" smtClean="0">
              <a:solidFill>
                <a:srgbClr val="002060"/>
              </a:solidFill>
            </a:rPr>
            <a:t>Ошибки при расчете совокупного годового объёма закупок</a:t>
          </a:r>
          <a:endParaRPr lang="ru-RU" dirty="0">
            <a:solidFill>
              <a:srgbClr val="002060"/>
            </a:solidFill>
          </a:endParaRPr>
        </a:p>
      </dgm:t>
    </dgm:pt>
    <dgm:pt modelId="{604483EC-8A21-476A-9076-B7ADFB4FE7CF}" type="parTrans" cxnId="{61CB0CF6-B306-426D-A355-ECA53BC5889C}">
      <dgm:prSet/>
      <dgm:spPr/>
      <dgm:t>
        <a:bodyPr/>
        <a:lstStyle/>
        <a:p>
          <a:endParaRPr lang="ru-RU"/>
        </a:p>
      </dgm:t>
    </dgm:pt>
    <dgm:pt modelId="{24CF8932-1BEC-43E9-A419-1D46E77BBECD}" type="sibTrans" cxnId="{61CB0CF6-B306-426D-A355-ECA53BC5889C}">
      <dgm:prSet/>
      <dgm:spPr/>
      <dgm:t>
        <a:bodyPr/>
        <a:lstStyle/>
        <a:p>
          <a:endParaRPr lang="ru-RU"/>
        </a:p>
      </dgm:t>
    </dgm:pt>
    <dgm:pt modelId="{FC5A9982-8FD6-4C58-A2A5-2C606B7ABA9E}">
      <dgm:prSet/>
      <dgm:spPr/>
      <dgm:t>
        <a:bodyPr/>
        <a:lstStyle/>
        <a:p>
          <a:r>
            <a:rPr lang="ru-RU" b="1" dirty="0" smtClean="0">
              <a:solidFill>
                <a:srgbClr val="002060"/>
              </a:solidFill>
            </a:rPr>
            <a:t>Формирование плана закупок на 2017-2019 годы</a:t>
          </a:r>
          <a:endParaRPr lang="ru-RU" dirty="0">
            <a:solidFill>
              <a:srgbClr val="002060"/>
            </a:solidFill>
          </a:endParaRPr>
        </a:p>
      </dgm:t>
    </dgm:pt>
    <dgm:pt modelId="{139C4580-2511-4AFA-9F72-4EE03E8AA54B}" type="parTrans" cxnId="{F4EEB3F1-A2B5-492D-90F4-C87CE4158647}">
      <dgm:prSet/>
      <dgm:spPr/>
      <dgm:t>
        <a:bodyPr/>
        <a:lstStyle/>
        <a:p>
          <a:endParaRPr lang="ru-RU"/>
        </a:p>
      </dgm:t>
    </dgm:pt>
    <dgm:pt modelId="{B3248B66-5062-44BD-83EA-08D8053C5A69}" type="sibTrans" cxnId="{F4EEB3F1-A2B5-492D-90F4-C87CE4158647}">
      <dgm:prSet/>
      <dgm:spPr/>
      <dgm:t>
        <a:bodyPr/>
        <a:lstStyle/>
        <a:p>
          <a:endParaRPr lang="ru-RU"/>
        </a:p>
      </dgm:t>
    </dgm:pt>
    <dgm:pt modelId="{AB37D4D0-6717-4F14-AC7C-07BED060EDBA}">
      <dgm:prSet/>
      <dgm:spPr/>
      <dgm:t>
        <a:bodyPr/>
        <a:lstStyle/>
        <a:p>
          <a:r>
            <a:rPr lang="ru-RU" b="1" dirty="0" smtClean="0">
              <a:solidFill>
                <a:srgbClr val="002060"/>
              </a:solidFill>
            </a:rPr>
            <a:t>Проблемы обоснования начальной максимальной цены</a:t>
          </a:r>
          <a:endParaRPr lang="ru-RU" dirty="0">
            <a:solidFill>
              <a:srgbClr val="002060"/>
            </a:solidFill>
          </a:endParaRPr>
        </a:p>
      </dgm:t>
    </dgm:pt>
    <dgm:pt modelId="{1F48D8AE-228B-46D9-9E2E-CE4AA171133B}" type="parTrans" cxnId="{56436837-E78D-4904-9510-783D9FE586EB}">
      <dgm:prSet/>
      <dgm:spPr/>
      <dgm:t>
        <a:bodyPr/>
        <a:lstStyle/>
        <a:p>
          <a:endParaRPr lang="ru-RU"/>
        </a:p>
      </dgm:t>
    </dgm:pt>
    <dgm:pt modelId="{3A72579E-EC74-4A3F-BDF1-A48E1DAE0010}" type="sibTrans" cxnId="{56436837-E78D-4904-9510-783D9FE586EB}">
      <dgm:prSet/>
      <dgm:spPr/>
      <dgm:t>
        <a:bodyPr/>
        <a:lstStyle/>
        <a:p>
          <a:endParaRPr lang="ru-RU"/>
        </a:p>
      </dgm:t>
    </dgm:pt>
    <dgm:pt modelId="{974DFE1A-BCD6-4CEC-A59B-8307D9E36892}">
      <dgm:prSet/>
      <dgm:spPr/>
      <dgm:t>
        <a:bodyPr/>
        <a:lstStyle/>
        <a:p>
          <a:r>
            <a:rPr lang="ru-RU" b="1" dirty="0" smtClean="0">
              <a:solidFill>
                <a:srgbClr val="002060"/>
              </a:solidFill>
            </a:rPr>
            <a:t>Основные ошибки заказчиков при осуществлении закупок</a:t>
          </a:r>
          <a:endParaRPr lang="ru-RU" dirty="0">
            <a:solidFill>
              <a:srgbClr val="002060"/>
            </a:solidFill>
          </a:endParaRPr>
        </a:p>
      </dgm:t>
    </dgm:pt>
    <dgm:pt modelId="{5CACEFA1-C906-45F1-9711-86E492ACADC3}" type="parTrans" cxnId="{5A94FDC9-3E17-4F40-BAB8-7B50C96DD270}">
      <dgm:prSet/>
      <dgm:spPr/>
      <dgm:t>
        <a:bodyPr/>
        <a:lstStyle/>
        <a:p>
          <a:endParaRPr lang="ru-RU"/>
        </a:p>
      </dgm:t>
    </dgm:pt>
    <dgm:pt modelId="{F2CAA567-643D-4C58-930A-C6BF2C7A22B5}" type="sibTrans" cxnId="{5A94FDC9-3E17-4F40-BAB8-7B50C96DD270}">
      <dgm:prSet/>
      <dgm:spPr/>
      <dgm:t>
        <a:bodyPr/>
        <a:lstStyle/>
        <a:p>
          <a:endParaRPr lang="ru-RU"/>
        </a:p>
      </dgm:t>
    </dgm:pt>
    <dgm:pt modelId="{B53E7D51-7F69-4459-BA4B-A8D5FBE51905}">
      <dgm:prSet/>
      <dgm:spPr/>
      <dgm:t>
        <a:bodyPr/>
        <a:lstStyle/>
        <a:p>
          <a:r>
            <a:rPr lang="ru-RU" b="1" smtClean="0">
              <a:solidFill>
                <a:srgbClr val="002060"/>
              </a:solidFill>
            </a:rPr>
            <a:t>Закупки  у единственного поставщика</a:t>
          </a:r>
          <a:endParaRPr lang="ru-RU" dirty="0">
            <a:solidFill>
              <a:srgbClr val="002060"/>
            </a:solidFill>
          </a:endParaRPr>
        </a:p>
      </dgm:t>
    </dgm:pt>
    <dgm:pt modelId="{E94338ED-C121-42A7-8AB2-EC3E1C072A04}" type="parTrans" cxnId="{0AC2CEC9-F6CB-4630-B311-4214DD572B6A}">
      <dgm:prSet/>
      <dgm:spPr/>
      <dgm:t>
        <a:bodyPr/>
        <a:lstStyle/>
        <a:p>
          <a:endParaRPr lang="ru-RU"/>
        </a:p>
      </dgm:t>
    </dgm:pt>
    <dgm:pt modelId="{8EC07285-91A2-48E3-991A-9117C003B576}" type="sibTrans" cxnId="{0AC2CEC9-F6CB-4630-B311-4214DD572B6A}">
      <dgm:prSet/>
      <dgm:spPr/>
      <dgm:t>
        <a:bodyPr/>
        <a:lstStyle/>
        <a:p>
          <a:endParaRPr lang="ru-RU"/>
        </a:p>
      </dgm:t>
    </dgm:pt>
    <dgm:pt modelId="{C02B94D4-9B20-4C19-A024-49387E5A9A99}">
      <dgm:prSet/>
      <dgm:spPr/>
      <dgm:t>
        <a:bodyPr/>
        <a:lstStyle/>
        <a:p>
          <a:r>
            <a:rPr lang="ru-RU" b="1" dirty="0" smtClean="0">
              <a:solidFill>
                <a:srgbClr val="002060"/>
              </a:solidFill>
            </a:rPr>
            <a:t>Заключение, исполнение, изменение контрактов</a:t>
          </a:r>
          <a:endParaRPr lang="ru-RU" dirty="0">
            <a:solidFill>
              <a:srgbClr val="002060"/>
            </a:solidFill>
          </a:endParaRPr>
        </a:p>
      </dgm:t>
    </dgm:pt>
    <dgm:pt modelId="{0EDA09A9-E66C-4655-BF1E-E86C44593005}" type="parTrans" cxnId="{0E702DD7-9FF3-4E31-96D7-60079F9B0432}">
      <dgm:prSet/>
      <dgm:spPr/>
      <dgm:t>
        <a:bodyPr/>
        <a:lstStyle/>
        <a:p>
          <a:endParaRPr lang="ru-RU"/>
        </a:p>
      </dgm:t>
    </dgm:pt>
    <dgm:pt modelId="{3E875C8E-3BB7-4987-97BB-0D86E08DE4DF}" type="sibTrans" cxnId="{0E702DD7-9FF3-4E31-96D7-60079F9B0432}">
      <dgm:prSet/>
      <dgm:spPr/>
      <dgm:t>
        <a:bodyPr/>
        <a:lstStyle/>
        <a:p>
          <a:endParaRPr lang="ru-RU"/>
        </a:p>
      </dgm:t>
    </dgm:pt>
    <dgm:pt modelId="{7FBB5029-15BF-4C91-8541-99A50C6E9F7E}">
      <dgm:prSet/>
      <dgm:spPr/>
      <dgm:t>
        <a:bodyPr/>
        <a:lstStyle/>
        <a:p>
          <a:r>
            <a:rPr lang="ru-RU" b="1" dirty="0" smtClean="0">
              <a:solidFill>
                <a:srgbClr val="002060"/>
              </a:solidFill>
            </a:rPr>
            <a:t>Ответы на вопросы</a:t>
          </a:r>
          <a:endParaRPr lang="ru-RU" dirty="0">
            <a:solidFill>
              <a:srgbClr val="002060"/>
            </a:solidFill>
          </a:endParaRPr>
        </a:p>
      </dgm:t>
    </dgm:pt>
    <dgm:pt modelId="{67B1B8F3-BD32-4A8F-A02D-D80B92DAC7E6}" type="parTrans" cxnId="{11DF58A3-8A50-4D06-96DF-53F79B8D5CC7}">
      <dgm:prSet/>
      <dgm:spPr/>
      <dgm:t>
        <a:bodyPr/>
        <a:lstStyle/>
        <a:p>
          <a:endParaRPr lang="ru-RU"/>
        </a:p>
      </dgm:t>
    </dgm:pt>
    <dgm:pt modelId="{C574CC97-84BE-42F3-AD7A-8A48C7FBC65B}" type="sibTrans" cxnId="{11DF58A3-8A50-4D06-96DF-53F79B8D5CC7}">
      <dgm:prSet/>
      <dgm:spPr/>
      <dgm:t>
        <a:bodyPr/>
        <a:lstStyle/>
        <a:p>
          <a:endParaRPr lang="ru-RU"/>
        </a:p>
      </dgm:t>
    </dgm:pt>
    <dgm:pt modelId="{463E9FB2-0845-4399-90A9-2B3F5F6416A3}" type="pres">
      <dgm:prSet presAssocID="{A7A39A85-5848-4634-9686-5288BE31C96E}" presName="diagram" presStyleCnt="0">
        <dgm:presLayoutVars>
          <dgm:dir/>
          <dgm:resizeHandles val="exact"/>
        </dgm:presLayoutVars>
      </dgm:prSet>
      <dgm:spPr/>
      <dgm:t>
        <a:bodyPr/>
        <a:lstStyle/>
        <a:p>
          <a:endParaRPr lang="ru-RU"/>
        </a:p>
      </dgm:t>
    </dgm:pt>
    <dgm:pt modelId="{48D9637C-7524-4532-8704-929FF24E66D1}" type="pres">
      <dgm:prSet presAssocID="{56A9B49E-6E05-4A93-9E13-E5C1F01BB702}" presName="node" presStyleLbl="node1" presStyleIdx="0" presStyleCnt="10">
        <dgm:presLayoutVars>
          <dgm:bulletEnabled val="1"/>
        </dgm:presLayoutVars>
      </dgm:prSet>
      <dgm:spPr/>
      <dgm:t>
        <a:bodyPr/>
        <a:lstStyle/>
        <a:p>
          <a:endParaRPr lang="ru-RU"/>
        </a:p>
      </dgm:t>
    </dgm:pt>
    <dgm:pt modelId="{C60EF2E4-1EFB-492B-B1E8-F9C027465B11}" type="pres">
      <dgm:prSet presAssocID="{68500F3B-22E3-411E-A223-B3383EB39519}" presName="sibTrans" presStyleCnt="0"/>
      <dgm:spPr/>
      <dgm:t>
        <a:bodyPr/>
        <a:lstStyle/>
        <a:p>
          <a:endParaRPr lang="ru-RU"/>
        </a:p>
      </dgm:t>
    </dgm:pt>
    <dgm:pt modelId="{07920F09-3ED2-41F0-A218-A74ECF164D17}" type="pres">
      <dgm:prSet presAssocID="{157C9819-9960-4081-8D75-9A40E99352CF}" presName="node" presStyleLbl="node1" presStyleIdx="1" presStyleCnt="10">
        <dgm:presLayoutVars>
          <dgm:bulletEnabled val="1"/>
        </dgm:presLayoutVars>
      </dgm:prSet>
      <dgm:spPr/>
      <dgm:t>
        <a:bodyPr/>
        <a:lstStyle/>
        <a:p>
          <a:endParaRPr lang="ru-RU"/>
        </a:p>
      </dgm:t>
    </dgm:pt>
    <dgm:pt modelId="{A96CD19D-4BAC-4584-AE41-AC6AE1E39714}" type="pres">
      <dgm:prSet presAssocID="{2BA552D6-9F0B-4706-8CF1-3B2D4B761EAF}" presName="sibTrans" presStyleCnt="0"/>
      <dgm:spPr/>
      <dgm:t>
        <a:bodyPr/>
        <a:lstStyle/>
        <a:p>
          <a:endParaRPr lang="ru-RU"/>
        </a:p>
      </dgm:t>
    </dgm:pt>
    <dgm:pt modelId="{D91BA06B-9CEF-4591-B903-6A84447D4CF5}" type="pres">
      <dgm:prSet presAssocID="{DCA96B32-B126-4F8D-8251-B37BC3E64F45}" presName="node" presStyleLbl="node1" presStyleIdx="2" presStyleCnt="10">
        <dgm:presLayoutVars>
          <dgm:bulletEnabled val="1"/>
        </dgm:presLayoutVars>
      </dgm:prSet>
      <dgm:spPr/>
      <dgm:t>
        <a:bodyPr/>
        <a:lstStyle/>
        <a:p>
          <a:endParaRPr lang="ru-RU"/>
        </a:p>
      </dgm:t>
    </dgm:pt>
    <dgm:pt modelId="{4B115E22-56AF-4D22-B872-4E3D405388B1}" type="pres">
      <dgm:prSet presAssocID="{12F6B323-64D0-4958-A56D-33C5D71A0B39}" presName="sibTrans" presStyleCnt="0"/>
      <dgm:spPr/>
      <dgm:t>
        <a:bodyPr/>
        <a:lstStyle/>
        <a:p>
          <a:endParaRPr lang="ru-RU"/>
        </a:p>
      </dgm:t>
    </dgm:pt>
    <dgm:pt modelId="{D4F0C302-4B89-4804-BFF1-A9B2A9709595}" type="pres">
      <dgm:prSet presAssocID="{115CA9F8-ED5A-4B7C-92E3-1B152126CF79}" presName="node" presStyleLbl="node1" presStyleIdx="3" presStyleCnt="10">
        <dgm:presLayoutVars>
          <dgm:bulletEnabled val="1"/>
        </dgm:presLayoutVars>
      </dgm:prSet>
      <dgm:spPr/>
      <dgm:t>
        <a:bodyPr/>
        <a:lstStyle/>
        <a:p>
          <a:endParaRPr lang="ru-RU"/>
        </a:p>
      </dgm:t>
    </dgm:pt>
    <dgm:pt modelId="{17F309E2-3C68-42C6-9FA1-395F81E8ECC7}" type="pres">
      <dgm:prSet presAssocID="{24CF8932-1BEC-43E9-A419-1D46E77BBECD}" presName="sibTrans" presStyleCnt="0"/>
      <dgm:spPr/>
      <dgm:t>
        <a:bodyPr/>
        <a:lstStyle/>
        <a:p>
          <a:endParaRPr lang="ru-RU"/>
        </a:p>
      </dgm:t>
    </dgm:pt>
    <dgm:pt modelId="{B62B07E1-DA82-4524-97FA-CFB5C7AD481E}" type="pres">
      <dgm:prSet presAssocID="{FC5A9982-8FD6-4C58-A2A5-2C606B7ABA9E}" presName="node" presStyleLbl="node1" presStyleIdx="4" presStyleCnt="10">
        <dgm:presLayoutVars>
          <dgm:bulletEnabled val="1"/>
        </dgm:presLayoutVars>
      </dgm:prSet>
      <dgm:spPr/>
      <dgm:t>
        <a:bodyPr/>
        <a:lstStyle/>
        <a:p>
          <a:endParaRPr lang="ru-RU"/>
        </a:p>
      </dgm:t>
    </dgm:pt>
    <dgm:pt modelId="{73FE1F2B-8502-4EFF-B4C9-26A2DCB1857C}" type="pres">
      <dgm:prSet presAssocID="{B3248B66-5062-44BD-83EA-08D8053C5A69}" presName="sibTrans" presStyleCnt="0"/>
      <dgm:spPr/>
      <dgm:t>
        <a:bodyPr/>
        <a:lstStyle/>
        <a:p>
          <a:endParaRPr lang="ru-RU"/>
        </a:p>
      </dgm:t>
    </dgm:pt>
    <dgm:pt modelId="{2BC67050-64D0-44A0-8C05-D4DF6E2BD542}" type="pres">
      <dgm:prSet presAssocID="{AB37D4D0-6717-4F14-AC7C-07BED060EDBA}" presName="node" presStyleLbl="node1" presStyleIdx="5" presStyleCnt="10">
        <dgm:presLayoutVars>
          <dgm:bulletEnabled val="1"/>
        </dgm:presLayoutVars>
      </dgm:prSet>
      <dgm:spPr/>
      <dgm:t>
        <a:bodyPr/>
        <a:lstStyle/>
        <a:p>
          <a:endParaRPr lang="ru-RU"/>
        </a:p>
      </dgm:t>
    </dgm:pt>
    <dgm:pt modelId="{DE66B831-47BD-44FB-81B3-9A5D67241C96}" type="pres">
      <dgm:prSet presAssocID="{3A72579E-EC74-4A3F-BDF1-A48E1DAE0010}" presName="sibTrans" presStyleCnt="0"/>
      <dgm:spPr/>
      <dgm:t>
        <a:bodyPr/>
        <a:lstStyle/>
        <a:p>
          <a:endParaRPr lang="ru-RU"/>
        </a:p>
      </dgm:t>
    </dgm:pt>
    <dgm:pt modelId="{864B5878-E43D-4BF8-B014-F35D6C2790A8}" type="pres">
      <dgm:prSet presAssocID="{974DFE1A-BCD6-4CEC-A59B-8307D9E36892}" presName="node" presStyleLbl="node1" presStyleIdx="6" presStyleCnt="10">
        <dgm:presLayoutVars>
          <dgm:bulletEnabled val="1"/>
        </dgm:presLayoutVars>
      </dgm:prSet>
      <dgm:spPr/>
      <dgm:t>
        <a:bodyPr/>
        <a:lstStyle/>
        <a:p>
          <a:endParaRPr lang="ru-RU"/>
        </a:p>
      </dgm:t>
    </dgm:pt>
    <dgm:pt modelId="{2E8B9C8D-A22E-432E-8E65-8CEC8432C21A}" type="pres">
      <dgm:prSet presAssocID="{F2CAA567-643D-4C58-930A-C6BF2C7A22B5}" presName="sibTrans" presStyleCnt="0"/>
      <dgm:spPr/>
      <dgm:t>
        <a:bodyPr/>
        <a:lstStyle/>
        <a:p>
          <a:endParaRPr lang="ru-RU"/>
        </a:p>
      </dgm:t>
    </dgm:pt>
    <dgm:pt modelId="{3AC991BB-C4A3-4DF6-90AF-65E2CFC89C55}" type="pres">
      <dgm:prSet presAssocID="{B53E7D51-7F69-4459-BA4B-A8D5FBE51905}" presName="node" presStyleLbl="node1" presStyleIdx="7" presStyleCnt="10">
        <dgm:presLayoutVars>
          <dgm:bulletEnabled val="1"/>
        </dgm:presLayoutVars>
      </dgm:prSet>
      <dgm:spPr/>
      <dgm:t>
        <a:bodyPr/>
        <a:lstStyle/>
        <a:p>
          <a:endParaRPr lang="ru-RU"/>
        </a:p>
      </dgm:t>
    </dgm:pt>
    <dgm:pt modelId="{A459D263-673C-4AD8-94BD-1BD97446EDB3}" type="pres">
      <dgm:prSet presAssocID="{8EC07285-91A2-48E3-991A-9117C003B576}" presName="sibTrans" presStyleCnt="0"/>
      <dgm:spPr/>
      <dgm:t>
        <a:bodyPr/>
        <a:lstStyle/>
        <a:p>
          <a:endParaRPr lang="ru-RU"/>
        </a:p>
      </dgm:t>
    </dgm:pt>
    <dgm:pt modelId="{B1B4918F-EAB8-4DE9-950E-284A398BA4F3}" type="pres">
      <dgm:prSet presAssocID="{C02B94D4-9B20-4C19-A024-49387E5A9A99}" presName="node" presStyleLbl="node1" presStyleIdx="8" presStyleCnt="10">
        <dgm:presLayoutVars>
          <dgm:bulletEnabled val="1"/>
        </dgm:presLayoutVars>
      </dgm:prSet>
      <dgm:spPr/>
      <dgm:t>
        <a:bodyPr/>
        <a:lstStyle/>
        <a:p>
          <a:endParaRPr lang="ru-RU"/>
        </a:p>
      </dgm:t>
    </dgm:pt>
    <dgm:pt modelId="{539E6A38-5345-496B-96EA-7D1C8E2F05AC}" type="pres">
      <dgm:prSet presAssocID="{3E875C8E-3BB7-4987-97BB-0D86E08DE4DF}" presName="sibTrans" presStyleCnt="0"/>
      <dgm:spPr/>
      <dgm:t>
        <a:bodyPr/>
        <a:lstStyle/>
        <a:p>
          <a:endParaRPr lang="ru-RU"/>
        </a:p>
      </dgm:t>
    </dgm:pt>
    <dgm:pt modelId="{F4036F4B-BA51-4765-9E15-39153BD4091C}" type="pres">
      <dgm:prSet presAssocID="{7FBB5029-15BF-4C91-8541-99A50C6E9F7E}" presName="node" presStyleLbl="node1" presStyleIdx="9" presStyleCnt="10">
        <dgm:presLayoutVars>
          <dgm:bulletEnabled val="1"/>
        </dgm:presLayoutVars>
      </dgm:prSet>
      <dgm:spPr/>
      <dgm:t>
        <a:bodyPr/>
        <a:lstStyle/>
        <a:p>
          <a:endParaRPr lang="ru-RU"/>
        </a:p>
      </dgm:t>
    </dgm:pt>
  </dgm:ptLst>
  <dgm:cxnLst>
    <dgm:cxn modelId="{C2D05D5F-3F3E-4ABF-9135-13B60A6CFFC9}" srcId="{A7A39A85-5848-4634-9686-5288BE31C96E}" destId="{56A9B49E-6E05-4A93-9E13-E5C1F01BB702}" srcOrd="0" destOrd="0" parTransId="{C737B698-E9E3-4C45-9EA9-2F6D52E3F846}" sibTransId="{68500F3B-22E3-411E-A223-B3383EB39519}"/>
    <dgm:cxn modelId="{B95243BA-6F4C-4395-BB0D-E158E326D101}" type="presOf" srcId="{115CA9F8-ED5A-4B7C-92E3-1B152126CF79}" destId="{D4F0C302-4B89-4804-BFF1-A9B2A9709595}" srcOrd="0" destOrd="0" presId="urn:microsoft.com/office/officeart/2005/8/layout/default"/>
    <dgm:cxn modelId="{40C5F123-B46A-4058-AFB9-ECA41EB7226E}" type="presOf" srcId="{56A9B49E-6E05-4A93-9E13-E5C1F01BB702}" destId="{48D9637C-7524-4532-8704-929FF24E66D1}" srcOrd="0" destOrd="0" presId="urn:microsoft.com/office/officeart/2005/8/layout/default"/>
    <dgm:cxn modelId="{DEF07C51-2E43-4243-ADBA-FF1B94349A3A}" type="presOf" srcId="{B53E7D51-7F69-4459-BA4B-A8D5FBE51905}" destId="{3AC991BB-C4A3-4DF6-90AF-65E2CFC89C55}" srcOrd="0" destOrd="0" presId="urn:microsoft.com/office/officeart/2005/8/layout/default"/>
    <dgm:cxn modelId="{DAD57BBE-899F-4324-891F-64AE23D9F871}" srcId="{A7A39A85-5848-4634-9686-5288BE31C96E}" destId="{157C9819-9960-4081-8D75-9A40E99352CF}" srcOrd="1" destOrd="0" parTransId="{13D56CD8-1AF2-4EFE-A888-ADAA652A4AFB}" sibTransId="{2BA552D6-9F0B-4706-8CF1-3B2D4B761EAF}"/>
    <dgm:cxn modelId="{06EB986C-C875-4964-83E1-21276EF321AB}" type="presOf" srcId="{A7A39A85-5848-4634-9686-5288BE31C96E}" destId="{463E9FB2-0845-4399-90A9-2B3F5F6416A3}" srcOrd="0" destOrd="0" presId="urn:microsoft.com/office/officeart/2005/8/layout/default"/>
    <dgm:cxn modelId="{0AC2CEC9-F6CB-4630-B311-4214DD572B6A}" srcId="{A7A39A85-5848-4634-9686-5288BE31C96E}" destId="{B53E7D51-7F69-4459-BA4B-A8D5FBE51905}" srcOrd="7" destOrd="0" parTransId="{E94338ED-C121-42A7-8AB2-EC3E1C072A04}" sibTransId="{8EC07285-91A2-48E3-991A-9117C003B576}"/>
    <dgm:cxn modelId="{F4EEB3F1-A2B5-492D-90F4-C87CE4158647}" srcId="{A7A39A85-5848-4634-9686-5288BE31C96E}" destId="{FC5A9982-8FD6-4C58-A2A5-2C606B7ABA9E}" srcOrd="4" destOrd="0" parTransId="{139C4580-2511-4AFA-9F72-4EE03E8AA54B}" sibTransId="{B3248B66-5062-44BD-83EA-08D8053C5A69}"/>
    <dgm:cxn modelId="{A2CAAD5A-79ED-4F19-9422-F571A1F5D972}" type="presOf" srcId="{AB37D4D0-6717-4F14-AC7C-07BED060EDBA}" destId="{2BC67050-64D0-44A0-8C05-D4DF6E2BD542}" srcOrd="0" destOrd="0" presId="urn:microsoft.com/office/officeart/2005/8/layout/default"/>
    <dgm:cxn modelId="{E8E8352C-62F9-4405-AD2F-449BEFDA215A}" type="presOf" srcId="{7FBB5029-15BF-4C91-8541-99A50C6E9F7E}" destId="{F4036F4B-BA51-4765-9E15-39153BD4091C}" srcOrd="0" destOrd="0" presId="urn:microsoft.com/office/officeart/2005/8/layout/default"/>
    <dgm:cxn modelId="{52F8B280-83C5-4EC0-80EB-0EECA05D1276}" type="presOf" srcId="{FC5A9982-8FD6-4C58-A2A5-2C606B7ABA9E}" destId="{B62B07E1-DA82-4524-97FA-CFB5C7AD481E}" srcOrd="0" destOrd="0" presId="urn:microsoft.com/office/officeart/2005/8/layout/default"/>
    <dgm:cxn modelId="{22FED5C6-7A11-40C1-9439-B434DAE26045}" type="presOf" srcId="{157C9819-9960-4081-8D75-9A40E99352CF}" destId="{07920F09-3ED2-41F0-A218-A74ECF164D17}" srcOrd="0" destOrd="0" presId="urn:microsoft.com/office/officeart/2005/8/layout/default"/>
    <dgm:cxn modelId="{E6C09CE1-54CE-4321-844F-1C2992E0EED3}" srcId="{A7A39A85-5848-4634-9686-5288BE31C96E}" destId="{DCA96B32-B126-4F8D-8251-B37BC3E64F45}" srcOrd="2" destOrd="0" parTransId="{BCA15E61-96A8-48ED-97F5-F3C8FDC3C833}" sibTransId="{12F6B323-64D0-4958-A56D-33C5D71A0B39}"/>
    <dgm:cxn modelId="{90476288-9059-4009-9037-B274B8A99006}" type="presOf" srcId="{C02B94D4-9B20-4C19-A024-49387E5A9A99}" destId="{B1B4918F-EAB8-4DE9-950E-284A398BA4F3}" srcOrd="0" destOrd="0" presId="urn:microsoft.com/office/officeart/2005/8/layout/default"/>
    <dgm:cxn modelId="{56436837-E78D-4904-9510-783D9FE586EB}" srcId="{A7A39A85-5848-4634-9686-5288BE31C96E}" destId="{AB37D4D0-6717-4F14-AC7C-07BED060EDBA}" srcOrd="5" destOrd="0" parTransId="{1F48D8AE-228B-46D9-9E2E-CE4AA171133B}" sibTransId="{3A72579E-EC74-4A3F-BDF1-A48E1DAE0010}"/>
    <dgm:cxn modelId="{48608CB1-3219-4349-A1AC-64BBC17CB230}" type="presOf" srcId="{DCA96B32-B126-4F8D-8251-B37BC3E64F45}" destId="{D91BA06B-9CEF-4591-B903-6A84447D4CF5}" srcOrd="0" destOrd="0" presId="urn:microsoft.com/office/officeart/2005/8/layout/default"/>
    <dgm:cxn modelId="{5A94FDC9-3E17-4F40-BAB8-7B50C96DD270}" srcId="{A7A39A85-5848-4634-9686-5288BE31C96E}" destId="{974DFE1A-BCD6-4CEC-A59B-8307D9E36892}" srcOrd="6" destOrd="0" parTransId="{5CACEFA1-C906-45F1-9711-86E492ACADC3}" sibTransId="{F2CAA567-643D-4C58-930A-C6BF2C7A22B5}"/>
    <dgm:cxn modelId="{D26A7B5F-D3DA-49D7-B4BB-CBA0C6CA533B}" type="presOf" srcId="{974DFE1A-BCD6-4CEC-A59B-8307D9E36892}" destId="{864B5878-E43D-4BF8-B014-F35D6C2790A8}" srcOrd="0" destOrd="0" presId="urn:microsoft.com/office/officeart/2005/8/layout/default"/>
    <dgm:cxn modelId="{0E702DD7-9FF3-4E31-96D7-60079F9B0432}" srcId="{A7A39A85-5848-4634-9686-5288BE31C96E}" destId="{C02B94D4-9B20-4C19-A024-49387E5A9A99}" srcOrd="8" destOrd="0" parTransId="{0EDA09A9-E66C-4655-BF1E-E86C44593005}" sibTransId="{3E875C8E-3BB7-4987-97BB-0D86E08DE4DF}"/>
    <dgm:cxn modelId="{61CB0CF6-B306-426D-A355-ECA53BC5889C}" srcId="{A7A39A85-5848-4634-9686-5288BE31C96E}" destId="{115CA9F8-ED5A-4B7C-92E3-1B152126CF79}" srcOrd="3" destOrd="0" parTransId="{604483EC-8A21-476A-9076-B7ADFB4FE7CF}" sibTransId="{24CF8932-1BEC-43E9-A419-1D46E77BBECD}"/>
    <dgm:cxn modelId="{11DF58A3-8A50-4D06-96DF-53F79B8D5CC7}" srcId="{A7A39A85-5848-4634-9686-5288BE31C96E}" destId="{7FBB5029-15BF-4C91-8541-99A50C6E9F7E}" srcOrd="9" destOrd="0" parTransId="{67B1B8F3-BD32-4A8F-A02D-D80B92DAC7E6}" sibTransId="{C574CC97-84BE-42F3-AD7A-8A48C7FBC65B}"/>
    <dgm:cxn modelId="{838C2BB0-5586-426E-A269-9A8FE6AF723C}" type="presParOf" srcId="{463E9FB2-0845-4399-90A9-2B3F5F6416A3}" destId="{48D9637C-7524-4532-8704-929FF24E66D1}" srcOrd="0" destOrd="0" presId="urn:microsoft.com/office/officeart/2005/8/layout/default"/>
    <dgm:cxn modelId="{14AEE335-0E19-4A0C-A4CF-193712E54437}" type="presParOf" srcId="{463E9FB2-0845-4399-90A9-2B3F5F6416A3}" destId="{C60EF2E4-1EFB-492B-B1E8-F9C027465B11}" srcOrd="1" destOrd="0" presId="urn:microsoft.com/office/officeart/2005/8/layout/default"/>
    <dgm:cxn modelId="{15AC88E5-3163-4FD7-AD59-92450933586E}" type="presParOf" srcId="{463E9FB2-0845-4399-90A9-2B3F5F6416A3}" destId="{07920F09-3ED2-41F0-A218-A74ECF164D17}" srcOrd="2" destOrd="0" presId="urn:microsoft.com/office/officeart/2005/8/layout/default"/>
    <dgm:cxn modelId="{D56CFE36-5CFF-43C4-9DA6-BDF00D11BAAC}" type="presParOf" srcId="{463E9FB2-0845-4399-90A9-2B3F5F6416A3}" destId="{A96CD19D-4BAC-4584-AE41-AC6AE1E39714}" srcOrd="3" destOrd="0" presId="urn:microsoft.com/office/officeart/2005/8/layout/default"/>
    <dgm:cxn modelId="{5933F976-FD25-4C02-97BB-718A57B83FFA}" type="presParOf" srcId="{463E9FB2-0845-4399-90A9-2B3F5F6416A3}" destId="{D91BA06B-9CEF-4591-B903-6A84447D4CF5}" srcOrd="4" destOrd="0" presId="urn:microsoft.com/office/officeart/2005/8/layout/default"/>
    <dgm:cxn modelId="{8A534BFF-7901-4A57-BC12-49BC823E10C9}" type="presParOf" srcId="{463E9FB2-0845-4399-90A9-2B3F5F6416A3}" destId="{4B115E22-56AF-4D22-B872-4E3D405388B1}" srcOrd="5" destOrd="0" presId="urn:microsoft.com/office/officeart/2005/8/layout/default"/>
    <dgm:cxn modelId="{C4A6231E-1588-4372-8E0F-D9BEBC55E492}" type="presParOf" srcId="{463E9FB2-0845-4399-90A9-2B3F5F6416A3}" destId="{D4F0C302-4B89-4804-BFF1-A9B2A9709595}" srcOrd="6" destOrd="0" presId="urn:microsoft.com/office/officeart/2005/8/layout/default"/>
    <dgm:cxn modelId="{58E742D0-F8DA-476A-9002-B70BE7CEF412}" type="presParOf" srcId="{463E9FB2-0845-4399-90A9-2B3F5F6416A3}" destId="{17F309E2-3C68-42C6-9FA1-395F81E8ECC7}" srcOrd="7" destOrd="0" presId="urn:microsoft.com/office/officeart/2005/8/layout/default"/>
    <dgm:cxn modelId="{421A7B40-2712-4D4B-91B8-098DA07460F2}" type="presParOf" srcId="{463E9FB2-0845-4399-90A9-2B3F5F6416A3}" destId="{B62B07E1-DA82-4524-97FA-CFB5C7AD481E}" srcOrd="8" destOrd="0" presId="urn:microsoft.com/office/officeart/2005/8/layout/default"/>
    <dgm:cxn modelId="{D59B0E14-5480-490B-BF45-633153AD6C6B}" type="presParOf" srcId="{463E9FB2-0845-4399-90A9-2B3F5F6416A3}" destId="{73FE1F2B-8502-4EFF-B4C9-26A2DCB1857C}" srcOrd="9" destOrd="0" presId="urn:microsoft.com/office/officeart/2005/8/layout/default"/>
    <dgm:cxn modelId="{CAB00CCC-472C-4530-9165-B8AC319B473C}" type="presParOf" srcId="{463E9FB2-0845-4399-90A9-2B3F5F6416A3}" destId="{2BC67050-64D0-44A0-8C05-D4DF6E2BD542}" srcOrd="10" destOrd="0" presId="urn:microsoft.com/office/officeart/2005/8/layout/default"/>
    <dgm:cxn modelId="{73545517-2C28-4FE4-AF02-6E418F9652AA}" type="presParOf" srcId="{463E9FB2-0845-4399-90A9-2B3F5F6416A3}" destId="{DE66B831-47BD-44FB-81B3-9A5D67241C96}" srcOrd="11" destOrd="0" presId="urn:microsoft.com/office/officeart/2005/8/layout/default"/>
    <dgm:cxn modelId="{B2BC56E6-78FA-4896-AC93-D83427B6DF94}" type="presParOf" srcId="{463E9FB2-0845-4399-90A9-2B3F5F6416A3}" destId="{864B5878-E43D-4BF8-B014-F35D6C2790A8}" srcOrd="12" destOrd="0" presId="urn:microsoft.com/office/officeart/2005/8/layout/default"/>
    <dgm:cxn modelId="{6980AE68-7496-4714-90F6-C3AF27CE4C5E}" type="presParOf" srcId="{463E9FB2-0845-4399-90A9-2B3F5F6416A3}" destId="{2E8B9C8D-A22E-432E-8E65-8CEC8432C21A}" srcOrd="13" destOrd="0" presId="urn:microsoft.com/office/officeart/2005/8/layout/default"/>
    <dgm:cxn modelId="{D2EBDFB4-00B8-4CD6-9CB4-E0C847398B99}" type="presParOf" srcId="{463E9FB2-0845-4399-90A9-2B3F5F6416A3}" destId="{3AC991BB-C4A3-4DF6-90AF-65E2CFC89C55}" srcOrd="14" destOrd="0" presId="urn:microsoft.com/office/officeart/2005/8/layout/default"/>
    <dgm:cxn modelId="{E7C66D49-734E-4985-9968-252BBE054DA3}" type="presParOf" srcId="{463E9FB2-0845-4399-90A9-2B3F5F6416A3}" destId="{A459D263-673C-4AD8-94BD-1BD97446EDB3}" srcOrd="15" destOrd="0" presId="urn:microsoft.com/office/officeart/2005/8/layout/default"/>
    <dgm:cxn modelId="{32AE7095-4472-4A63-B41C-652481EA76E3}" type="presParOf" srcId="{463E9FB2-0845-4399-90A9-2B3F5F6416A3}" destId="{B1B4918F-EAB8-4DE9-950E-284A398BA4F3}" srcOrd="16" destOrd="0" presId="urn:microsoft.com/office/officeart/2005/8/layout/default"/>
    <dgm:cxn modelId="{81959704-CB9C-41BC-98C1-E41DC055CB5E}" type="presParOf" srcId="{463E9FB2-0845-4399-90A9-2B3F5F6416A3}" destId="{539E6A38-5345-496B-96EA-7D1C8E2F05AC}" srcOrd="17" destOrd="0" presId="urn:microsoft.com/office/officeart/2005/8/layout/default"/>
    <dgm:cxn modelId="{E1C8B990-28EF-4741-BC11-99B8D287CFA1}" type="presParOf" srcId="{463E9FB2-0845-4399-90A9-2B3F5F6416A3}" destId="{F4036F4B-BA51-4765-9E15-39153BD4091C}" srcOrd="18" destOrd="0" presId="urn:microsoft.com/office/officeart/2005/8/layout/default"/>
  </dgm:cxnLst>
  <dgm:bg/>
  <dgm:whole/>
</dgm:dataModel>
</file>

<file path=ppt/diagrams/data20.xml><?xml version="1.0" encoding="utf-8"?>
<dgm:dataModel xmlns:dgm="http://schemas.openxmlformats.org/drawingml/2006/diagram" xmlns:a="http://schemas.openxmlformats.org/drawingml/2006/main">
  <dgm:ptLst>
    <dgm:pt modelId="{61892911-565E-4FBD-BD1F-9E5857E565B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ru-RU"/>
        </a:p>
      </dgm:t>
    </dgm:pt>
    <dgm:pt modelId="{21D23701-5D26-4BE1-954E-60AA48BAE7EE}">
      <dgm:prSet phldrT="[Текст]"/>
      <dgm:spPr/>
      <dgm:t>
        <a:bodyPr/>
        <a:lstStyle/>
        <a:p>
          <a:r>
            <a:rPr lang="ru-RU" dirty="0" smtClean="0"/>
            <a:t>О порядке подготовки отчета об объеме закупок у субъектов малого предпринимательства и социально ориентированных некоммерческих организаций</a:t>
          </a:r>
          <a:endParaRPr lang="ru-RU" dirty="0">
            <a:latin typeface="Times New Roman" pitchFamily="18" charset="0"/>
            <a:cs typeface="Times New Roman" pitchFamily="18" charset="0"/>
          </a:endParaRPr>
        </a:p>
      </dgm:t>
    </dgm:pt>
    <dgm:pt modelId="{532BB902-642F-4729-A8B1-5B5325FC802D}" type="parTrans" cxnId="{F58D82F3-A753-4F68-A8B2-4C60B5AA98B3}">
      <dgm:prSet/>
      <dgm:spPr/>
      <dgm:t>
        <a:bodyPr/>
        <a:lstStyle/>
        <a:p>
          <a:endParaRPr lang="ru-RU"/>
        </a:p>
      </dgm:t>
    </dgm:pt>
    <dgm:pt modelId="{21CEC185-8DF1-4805-A3B0-134D3E1535BC}" type="sibTrans" cxnId="{F58D82F3-A753-4F68-A8B2-4C60B5AA98B3}">
      <dgm:prSet/>
      <dgm:spPr/>
      <dgm:t>
        <a:bodyPr/>
        <a:lstStyle/>
        <a:p>
          <a:endParaRPr lang="ru-RU"/>
        </a:p>
      </dgm:t>
    </dgm:pt>
    <dgm:pt modelId="{05343649-C86D-4028-A959-6110BC9F1CD6}">
      <dgm:prSet phldrT="[Текст]"/>
      <dgm:spPr/>
      <dgm:t>
        <a:bodyPr/>
        <a:lstStyle/>
        <a:p>
          <a:r>
            <a:rPr lang="ru-RU" dirty="0" smtClean="0"/>
            <a:t>от 31 марта 2015 г. № 189</a:t>
          </a:r>
          <a:endParaRPr lang="ru-RU" dirty="0">
            <a:latin typeface="Times New Roman" pitchFamily="18" charset="0"/>
            <a:cs typeface="Times New Roman" pitchFamily="18" charset="0"/>
          </a:endParaRPr>
        </a:p>
      </dgm:t>
    </dgm:pt>
    <dgm:pt modelId="{DCDAC95F-3D3F-46FC-89BD-C452A09D598E}" type="parTrans" cxnId="{2320A13C-A1E5-48E5-8D72-B3BA7B8425F8}">
      <dgm:prSet/>
      <dgm:spPr/>
      <dgm:t>
        <a:bodyPr/>
        <a:lstStyle/>
        <a:p>
          <a:endParaRPr lang="ru-RU"/>
        </a:p>
      </dgm:t>
    </dgm:pt>
    <dgm:pt modelId="{4A488578-3589-4B68-97AA-8253B93EED2B}" type="sibTrans" cxnId="{2320A13C-A1E5-48E5-8D72-B3BA7B8425F8}">
      <dgm:prSet/>
      <dgm:spPr/>
      <dgm:t>
        <a:bodyPr/>
        <a:lstStyle/>
        <a:p>
          <a:endParaRPr lang="ru-RU"/>
        </a:p>
      </dgm:t>
    </dgm:pt>
    <dgm:pt modelId="{3FF10DB4-992D-47C1-B066-5F0AAD36A813}">
      <dgm:prSet phldrT="[Текст]"/>
      <dgm:spPr/>
      <dgm:t>
        <a:bodyPr/>
        <a:lstStyle/>
        <a:p>
          <a:r>
            <a:rPr lang="ru-RU" dirty="0" smtClean="0"/>
            <a:t>Об утверждении Порядка согласования применения закрытых способов определения поставщиков (подрядчиков, исполнителей) и Порядка согласования заключения контракта с единственным поставщиком (подрядчиком, исполнителем)</a:t>
          </a:r>
          <a:endParaRPr lang="ru-RU" dirty="0">
            <a:latin typeface="Times New Roman" pitchFamily="18" charset="0"/>
            <a:cs typeface="Times New Roman" pitchFamily="18" charset="0"/>
          </a:endParaRPr>
        </a:p>
      </dgm:t>
    </dgm:pt>
    <dgm:pt modelId="{AFA4F391-0F9E-4D1B-885A-5F024707B291}" type="parTrans" cxnId="{3EACB069-F7E2-4A91-9EC0-BB424EA73443}">
      <dgm:prSet/>
      <dgm:spPr/>
      <dgm:t>
        <a:bodyPr/>
        <a:lstStyle/>
        <a:p>
          <a:endParaRPr lang="ru-RU"/>
        </a:p>
      </dgm:t>
    </dgm:pt>
    <dgm:pt modelId="{59A076DF-7DB4-4220-8D43-36878BE8F94A}" type="sibTrans" cxnId="{3EACB069-F7E2-4A91-9EC0-BB424EA73443}">
      <dgm:prSet/>
      <dgm:spPr/>
      <dgm:t>
        <a:bodyPr/>
        <a:lstStyle/>
        <a:p>
          <a:endParaRPr lang="ru-RU"/>
        </a:p>
      </dgm:t>
    </dgm:pt>
    <dgm:pt modelId="{0DB62E02-EBBE-44CB-B0D9-FD941D9A0E83}">
      <dgm:prSet phldrT="[Текст]"/>
      <dgm:spPr/>
      <dgm:t>
        <a:bodyPr/>
        <a:lstStyle/>
        <a:p>
          <a:r>
            <a:rPr lang="ru-RU" dirty="0" smtClean="0"/>
            <a:t>от 17 марта 2015 г. № 238 </a:t>
          </a:r>
          <a:endParaRPr lang="ru-RU" dirty="0"/>
        </a:p>
      </dgm:t>
    </dgm:pt>
    <dgm:pt modelId="{DB94A44F-0EB9-469C-BEEE-FD60132ECC3D}" type="parTrans" cxnId="{AF57C5F4-167A-4247-A705-DAC64F6F8512}">
      <dgm:prSet/>
      <dgm:spPr/>
      <dgm:t>
        <a:bodyPr/>
        <a:lstStyle/>
        <a:p>
          <a:endParaRPr lang="ru-RU"/>
        </a:p>
      </dgm:t>
    </dgm:pt>
    <dgm:pt modelId="{20FAB90F-99A5-4693-9FF8-1C348C0BD42D}" type="sibTrans" cxnId="{AF57C5F4-167A-4247-A705-DAC64F6F8512}">
      <dgm:prSet/>
      <dgm:spPr/>
      <dgm:t>
        <a:bodyPr/>
        <a:lstStyle/>
        <a:p>
          <a:endParaRPr lang="ru-RU"/>
        </a:p>
      </dgm:t>
    </dgm:pt>
    <dgm:pt modelId="{33F91243-9DF2-41AF-998B-2B0FC61FD6CB}">
      <dgm:prSet phldrT="[Текст]"/>
      <dgm:spPr/>
      <dgm:t>
        <a:bodyPr/>
        <a:lstStyle/>
        <a:p>
          <a:r>
            <a:rPr lang="ru-RU" dirty="0" smtClean="0"/>
            <a:t>Об утверждении Правил осуществления заказчиком в 2015 году реструктуризации задолженностей коммерческих банков, возникших в связи с предъявлением требований к исполнению банковских гарантий, предоставленных в качестве обеспечения исполнения контрактов</a:t>
          </a:r>
          <a:endParaRPr lang="ru-RU" dirty="0">
            <a:latin typeface="Times New Roman" pitchFamily="18" charset="0"/>
            <a:cs typeface="Times New Roman" pitchFamily="18" charset="0"/>
          </a:endParaRPr>
        </a:p>
      </dgm:t>
    </dgm:pt>
    <dgm:pt modelId="{1533DB77-5932-458A-B4D6-B6402065E17D}" type="parTrans" cxnId="{133BE6D9-0598-4487-9F8D-23E1D3AA0A85}">
      <dgm:prSet/>
      <dgm:spPr/>
      <dgm:t>
        <a:bodyPr/>
        <a:lstStyle/>
        <a:p>
          <a:endParaRPr lang="ru-RU"/>
        </a:p>
      </dgm:t>
    </dgm:pt>
    <dgm:pt modelId="{04EF82FC-CAAA-40CD-ACF7-0662004E8FB0}" type="sibTrans" cxnId="{133BE6D9-0598-4487-9F8D-23E1D3AA0A85}">
      <dgm:prSet/>
      <dgm:spPr/>
      <dgm:t>
        <a:bodyPr/>
        <a:lstStyle/>
        <a:p>
          <a:endParaRPr lang="ru-RU"/>
        </a:p>
      </dgm:t>
    </dgm:pt>
    <dgm:pt modelId="{59559BDF-BCDA-41DB-AA0D-89179DD10E39}">
      <dgm:prSet phldrT="[Текст]"/>
      <dgm:spPr/>
      <dgm:t>
        <a:bodyPr/>
        <a:lstStyle/>
        <a:p>
          <a:r>
            <a:rPr lang="ru-RU" dirty="0" smtClean="0"/>
            <a:t>от 28 апреля 2015 г. № 405</a:t>
          </a:r>
          <a:endParaRPr lang="ru-RU" dirty="0">
            <a:latin typeface="Times New Roman" pitchFamily="18" charset="0"/>
            <a:cs typeface="Times New Roman" pitchFamily="18" charset="0"/>
          </a:endParaRPr>
        </a:p>
      </dgm:t>
    </dgm:pt>
    <dgm:pt modelId="{68B59174-0025-4F28-8D74-48E0C78CA093}" type="parTrans" cxnId="{CA54DA7F-10B0-4495-B40A-08DDB2ECB85A}">
      <dgm:prSet/>
      <dgm:spPr/>
      <dgm:t>
        <a:bodyPr/>
        <a:lstStyle/>
        <a:p>
          <a:endParaRPr lang="ru-RU"/>
        </a:p>
      </dgm:t>
    </dgm:pt>
    <dgm:pt modelId="{95A4F835-267A-41CD-A7AA-A8A78340DFEC}" type="sibTrans" cxnId="{CA54DA7F-10B0-4495-B40A-08DDB2ECB85A}">
      <dgm:prSet/>
      <dgm:spPr/>
      <dgm:t>
        <a:bodyPr/>
        <a:lstStyle/>
        <a:p>
          <a:endParaRPr lang="ru-RU"/>
        </a:p>
      </dgm:t>
    </dgm:pt>
    <dgm:pt modelId="{7181237E-2797-48C8-A51E-51DA6A9BDAB5}" type="pres">
      <dgm:prSet presAssocID="{61892911-565E-4FBD-BD1F-9E5857E565BB}" presName="Name0" presStyleCnt="0">
        <dgm:presLayoutVars>
          <dgm:dir/>
          <dgm:animLvl val="lvl"/>
          <dgm:resizeHandles val="exact"/>
        </dgm:presLayoutVars>
      </dgm:prSet>
      <dgm:spPr/>
      <dgm:t>
        <a:bodyPr/>
        <a:lstStyle/>
        <a:p>
          <a:endParaRPr lang="ru-RU"/>
        </a:p>
      </dgm:t>
    </dgm:pt>
    <dgm:pt modelId="{CB3F74EF-8EDD-42F8-AA82-D2808F8A1B14}" type="pres">
      <dgm:prSet presAssocID="{0DB62E02-EBBE-44CB-B0D9-FD941D9A0E83}" presName="linNode" presStyleCnt="0"/>
      <dgm:spPr/>
    </dgm:pt>
    <dgm:pt modelId="{B9BECAAD-BC43-4EBA-9CBA-058FE15C03F5}" type="pres">
      <dgm:prSet presAssocID="{0DB62E02-EBBE-44CB-B0D9-FD941D9A0E83}" presName="parentText" presStyleLbl="node1" presStyleIdx="0" presStyleCnt="3">
        <dgm:presLayoutVars>
          <dgm:chMax val="1"/>
          <dgm:bulletEnabled val="1"/>
        </dgm:presLayoutVars>
      </dgm:prSet>
      <dgm:spPr/>
      <dgm:t>
        <a:bodyPr/>
        <a:lstStyle/>
        <a:p>
          <a:endParaRPr lang="ru-RU"/>
        </a:p>
      </dgm:t>
    </dgm:pt>
    <dgm:pt modelId="{775F8D1A-0EE6-4F45-BD5D-E8329CC45B7E}" type="pres">
      <dgm:prSet presAssocID="{0DB62E02-EBBE-44CB-B0D9-FD941D9A0E83}" presName="descendantText" presStyleLbl="alignAccFollowNode1" presStyleIdx="0" presStyleCnt="3">
        <dgm:presLayoutVars>
          <dgm:bulletEnabled val="1"/>
        </dgm:presLayoutVars>
      </dgm:prSet>
      <dgm:spPr/>
      <dgm:t>
        <a:bodyPr/>
        <a:lstStyle/>
        <a:p>
          <a:endParaRPr lang="ru-RU"/>
        </a:p>
      </dgm:t>
    </dgm:pt>
    <dgm:pt modelId="{66CE06EF-A251-4982-B384-A673C4F0475D}" type="pres">
      <dgm:prSet presAssocID="{20FAB90F-99A5-4693-9FF8-1C348C0BD42D}" presName="sp" presStyleCnt="0"/>
      <dgm:spPr/>
    </dgm:pt>
    <dgm:pt modelId="{370DB388-703A-4D1D-8274-FF111D01F978}" type="pres">
      <dgm:prSet presAssocID="{05343649-C86D-4028-A959-6110BC9F1CD6}" presName="linNode" presStyleCnt="0"/>
      <dgm:spPr/>
    </dgm:pt>
    <dgm:pt modelId="{F003206C-DA13-4E18-A992-EB7BD034FB32}" type="pres">
      <dgm:prSet presAssocID="{05343649-C86D-4028-A959-6110BC9F1CD6}" presName="parentText" presStyleLbl="node1" presStyleIdx="1" presStyleCnt="3">
        <dgm:presLayoutVars>
          <dgm:chMax val="1"/>
          <dgm:bulletEnabled val="1"/>
        </dgm:presLayoutVars>
      </dgm:prSet>
      <dgm:spPr/>
      <dgm:t>
        <a:bodyPr/>
        <a:lstStyle/>
        <a:p>
          <a:endParaRPr lang="ru-RU"/>
        </a:p>
      </dgm:t>
    </dgm:pt>
    <dgm:pt modelId="{19DE7F8E-0C6A-4EB2-B840-DCAC05A5031A}" type="pres">
      <dgm:prSet presAssocID="{05343649-C86D-4028-A959-6110BC9F1CD6}" presName="descendantText" presStyleLbl="alignAccFollowNode1" presStyleIdx="1" presStyleCnt="3">
        <dgm:presLayoutVars>
          <dgm:bulletEnabled val="1"/>
        </dgm:presLayoutVars>
      </dgm:prSet>
      <dgm:spPr/>
      <dgm:t>
        <a:bodyPr/>
        <a:lstStyle/>
        <a:p>
          <a:endParaRPr lang="ru-RU"/>
        </a:p>
      </dgm:t>
    </dgm:pt>
    <dgm:pt modelId="{07375C7E-B3FE-4B5D-AC22-6A354480034F}" type="pres">
      <dgm:prSet presAssocID="{4A488578-3589-4B68-97AA-8253B93EED2B}" presName="sp" presStyleCnt="0"/>
      <dgm:spPr/>
    </dgm:pt>
    <dgm:pt modelId="{6BE83E7C-BC56-491C-A96C-0A89AF17D09E}" type="pres">
      <dgm:prSet presAssocID="{59559BDF-BCDA-41DB-AA0D-89179DD10E39}" presName="linNode" presStyleCnt="0"/>
      <dgm:spPr/>
    </dgm:pt>
    <dgm:pt modelId="{C5306958-903C-4743-A1E9-E6A225991548}" type="pres">
      <dgm:prSet presAssocID="{59559BDF-BCDA-41DB-AA0D-89179DD10E39}" presName="parentText" presStyleLbl="node1" presStyleIdx="2" presStyleCnt="3">
        <dgm:presLayoutVars>
          <dgm:chMax val="1"/>
          <dgm:bulletEnabled val="1"/>
        </dgm:presLayoutVars>
      </dgm:prSet>
      <dgm:spPr/>
      <dgm:t>
        <a:bodyPr/>
        <a:lstStyle/>
        <a:p>
          <a:endParaRPr lang="ru-RU"/>
        </a:p>
      </dgm:t>
    </dgm:pt>
    <dgm:pt modelId="{379B3AFA-9A5C-4CDF-933A-6DB2CDB5E431}" type="pres">
      <dgm:prSet presAssocID="{59559BDF-BCDA-41DB-AA0D-89179DD10E39}" presName="descendantText" presStyleLbl="alignAccFollowNode1" presStyleIdx="2" presStyleCnt="3">
        <dgm:presLayoutVars>
          <dgm:bulletEnabled val="1"/>
        </dgm:presLayoutVars>
      </dgm:prSet>
      <dgm:spPr/>
      <dgm:t>
        <a:bodyPr/>
        <a:lstStyle/>
        <a:p>
          <a:endParaRPr lang="ru-RU"/>
        </a:p>
      </dgm:t>
    </dgm:pt>
  </dgm:ptLst>
  <dgm:cxnLst>
    <dgm:cxn modelId="{89D67D06-C2EF-4F55-9317-5625654F3107}" type="presOf" srcId="{0DB62E02-EBBE-44CB-B0D9-FD941D9A0E83}" destId="{B9BECAAD-BC43-4EBA-9CBA-058FE15C03F5}" srcOrd="0" destOrd="0" presId="urn:microsoft.com/office/officeart/2005/8/layout/vList5"/>
    <dgm:cxn modelId="{2320A13C-A1E5-48E5-8D72-B3BA7B8425F8}" srcId="{61892911-565E-4FBD-BD1F-9E5857E565BB}" destId="{05343649-C86D-4028-A959-6110BC9F1CD6}" srcOrd="1" destOrd="0" parTransId="{DCDAC95F-3D3F-46FC-89BD-C452A09D598E}" sibTransId="{4A488578-3589-4B68-97AA-8253B93EED2B}"/>
    <dgm:cxn modelId="{791D895C-136A-4827-8F9F-2B253F53A2AA}" type="presOf" srcId="{21D23701-5D26-4BE1-954E-60AA48BAE7EE}" destId="{775F8D1A-0EE6-4F45-BD5D-E8329CC45B7E}" srcOrd="0" destOrd="0" presId="urn:microsoft.com/office/officeart/2005/8/layout/vList5"/>
    <dgm:cxn modelId="{A7E078E5-3AAE-4664-948A-70A8A0D3E8CD}" type="presOf" srcId="{59559BDF-BCDA-41DB-AA0D-89179DD10E39}" destId="{C5306958-903C-4743-A1E9-E6A225991548}" srcOrd="0" destOrd="0" presId="urn:microsoft.com/office/officeart/2005/8/layout/vList5"/>
    <dgm:cxn modelId="{F58D82F3-A753-4F68-A8B2-4C60B5AA98B3}" srcId="{0DB62E02-EBBE-44CB-B0D9-FD941D9A0E83}" destId="{21D23701-5D26-4BE1-954E-60AA48BAE7EE}" srcOrd="0" destOrd="0" parTransId="{532BB902-642F-4729-A8B1-5B5325FC802D}" sibTransId="{21CEC185-8DF1-4805-A3B0-134D3E1535BC}"/>
    <dgm:cxn modelId="{863AE0EB-0454-4E92-B68C-C49E2BD8E3C1}" type="presOf" srcId="{05343649-C86D-4028-A959-6110BC9F1CD6}" destId="{F003206C-DA13-4E18-A992-EB7BD034FB32}" srcOrd="0" destOrd="0" presId="urn:microsoft.com/office/officeart/2005/8/layout/vList5"/>
    <dgm:cxn modelId="{249DE7F6-2633-4D35-8129-9476F5B39016}" type="presOf" srcId="{3FF10DB4-992D-47C1-B066-5F0AAD36A813}" destId="{19DE7F8E-0C6A-4EB2-B840-DCAC05A5031A}" srcOrd="0" destOrd="0" presId="urn:microsoft.com/office/officeart/2005/8/layout/vList5"/>
    <dgm:cxn modelId="{3EACB069-F7E2-4A91-9EC0-BB424EA73443}" srcId="{05343649-C86D-4028-A959-6110BC9F1CD6}" destId="{3FF10DB4-992D-47C1-B066-5F0AAD36A813}" srcOrd="0" destOrd="0" parTransId="{AFA4F391-0F9E-4D1B-885A-5F024707B291}" sibTransId="{59A076DF-7DB4-4220-8D43-36878BE8F94A}"/>
    <dgm:cxn modelId="{AF57C5F4-167A-4247-A705-DAC64F6F8512}" srcId="{61892911-565E-4FBD-BD1F-9E5857E565BB}" destId="{0DB62E02-EBBE-44CB-B0D9-FD941D9A0E83}" srcOrd="0" destOrd="0" parTransId="{DB94A44F-0EB9-469C-BEEE-FD60132ECC3D}" sibTransId="{20FAB90F-99A5-4693-9FF8-1C348C0BD42D}"/>
    <dgm:cxn modelId="{133BE6D9-0598-4487-9F8D-23E1D3AA0A85}" srcId="{59559BDF-BCDA-41DB-AA0D-89179DD10E39}" destId="{33F91243-9DF2-41AF-998B-2B0FC61FD6CB}" srcOrd="0" destOrd="0" parTransId="{1533DB77-5932-458A-B4D6-B6402065E17D}" sibTransId="{04EF82FC-CAAA-40CD-ACF7-0662004E8FB0}"/>
    <dgm:cxn modelId="{B69E8334-DE80-42FA-A469-394C75BA2BFF}" type="presOf" srcId="{61892911-565E-4FBD-BD1F-9E5857E565BB}" destId="{7181237E-2797-48C8-A51E-51DA6A9BDAB5}" srcOrd="0" destOrd="0" presId="urn:microsoft.com/office/officeart/2005/8/layout/vList5"/>
    <dgm:cxn modelId="{2196B400-455F-4347-A8FC-04AE83E2A192}" type="presOf" srcId="{33F91243-9DF2-41AF-998B-2B0FC61FD6CB}" destId="{379B3AFA-9A5C-4CDF-933A-6DB2CDB5E431}" srcOrd="0" destOrd="0" presId="urn:microsoft.com/office/officeart/2005/8/layout/vList5"/>
    <dgm:cxn modelId="{CA54DA7F-10B0-4495-B40A-08DDB2ECB85A}" srcId="{61892911-565E-4FBD-BD1F-9E5857E565BB}" destId="{59559BDF-BCDA-41DB-AA0D-89179DD10E39}" srcOrd="2" destOrd="0" parTransId="{68B59174-0025-4F28-8D74-48E0C78CA093}" sibTransId="{95A4F835-267A-41CD-A7AA-A8A78340DFEC}"/>
    <dgm:cxn modelId="{BDF67A36-90AD-45EB-BA5E-27C17877A8BC}" type="presParOf" srcId="{7181237E-2797-48C8-A51E-51DA6A9BDAB5}" destId="{CB3F74EF-8EDD-42F8-AA82-D2808F8A1B14}" srcOrd="0" destOrd="0" presId="urn:microsoft.com/office/officeart/2005/8/layout/vList5"/>
    <dgm:cxn modelId="{9B5A8762-377C-4278-A5FA-C019386CC577}" type="presParOf" srcId="{CB3F74EF-8EDD-42F8-AA82-D2808F8A1B14}" destId="{B9BECAAD-BC43-4EBA-9CBA-058FE15C03F5}" srcOrd="0" destOrd="0" presId="urn:microsoft.com/office/officeart/2005/8/layout/vList5"/>
    <dgm:cxn modelId="{8E85C1E2-5FEF-4538-8F9F-AC661F4175BA}" type="presParOf" srcId="{CB3F74EF-8EDD-42F8-AA82-D2808F8A1B14}" destId="{775F8D1A-0EE6-4F45-BD5D-E8329CC45B7E}" srcOrd="1" destOrd="0" presId="urn:microsoft.com/office/officeart/2005/8/layout/vList5"/>
    <dgm:cxn modelId="{06EFCDD4-01FF-4F8B-AF5C-BD63BF94F899}" type="presParOf" srcId="{7181237E-2797-48C8-A51E-51DA6A9BDAB5}" destId="{66CE06EF-A251-4982-B384-A673C4F0475D}" srcOrd="1" destOrd="0" presId="urn:microsoft.com/office/officeart/2005/8/layout/vList5"/>
    <dgm:cxn modelId="{B9DA30EA-678A-42F9-8B30-9599C9B3E6F6}" type="presParOf" srcId="{7181237E-2797-48C8-A51E-51DA6A9BDAB5}" destId="{370DB388-703A-4D1D-8274-FF111D01F978}" srcOrd="2" destOrd="0" presId="urn:microsoft.com/office/officeart/2005/8/layout/vList5"/>
    <dgm:cxn modelId="{31AE654B-CEFE-44A7-AC70-B1C60B631944}" type="presParOf" srcId="{370DB388-703A-4D1D-8274-FF111D01F978}" destId="{F003206C-DA13-4E18-A992-EB7BD034FB32}" srcOrd="0" destOrd="0" presId="urn:microsoft.com/office/officeart/2005/8/layout/vList5"/>
    <dgm:cxn modelId="{E1FDE9C0-0FFD-470B-8630-759B6E47F4F2}" type="presParOf" srcId="{370DB388-703A-4D1D-8274-FF111D01F978}" destId="{19DE7F8E-0C6A-4EB2-B840-DCAC05A5031A}" srcOrd="1" destOrd="0" presId="urn:microsoft.com/office/officeart/2005/8/layout/vList5"/>
    <dgm:cxn modelId="{104647DB-0DFA-4DB4-92E2-C0397AAA7C8E}" type="presParOf" srcId="{7181237E-2797-48C8-A51E-51DA6A9BDAB5}" destId="{07375C7E-B3FE-4B5D-AC22-6A354480034F}" srcOrd="3" destOrd="0" presId="urn:microsoft.com/office/officeart/2005/8/layout/vList5"/>
    <dgm:cxn modelId="{0FF352D8-39DC-4A13-A784-FE8A073DB884}" type="presParOf" srcId="{7181237E-2797-48C8-A51E-51DA6A9BDAB5}" destId="{6BE83E7C-BC56-491C-A96C-0A89AF17D09E}" srcOrd="4" destOrd="0" presId="urn:microsoft.com/office/officeart/2005/8/layout/vList5"/>
    <dgm:cxn modelId="{F3A90301-90E2-48CF-ADF2-48D65EEB9B8E}" type="presParOf" srcId="{6BE83E7C-BC56-491C-A96C-0A89AF17D09E}" destId="{C5306958-903C-4743-A1E9-E6A225991548}" srcOrd="0" destOrd="0" presId="urn:microsoft.com/office/officeart/2005/8/layout/vList5"/>
    <dgm:cxn modelId="{CCAEC614-9696-4241-86D2-676C575B89D7}" type="presParOf" srcId="{6BE83E7C-BC56-491C-A96C-0A89AF17D09E}" destId="{379B3AFA-9A5C-4CDF-933A-6DB2CDB5E431}" srcOrd="1" destOrd="0" presId="urn:microsoft.com/office/officeart/2005/8/layout/vList5"/>
  </dgm:cxnLst>
  <dgm:bg/>
  <dgm:whole/>
</dgm:dataModel>
</file>

<file path=ppt/diagrams/data21.xml><?xml version="1.0" encoding="utf-8"?>
<dgm:dataModel xmlns:dgm="http://schemas.openxmlformats.org/drawingml/2006/diagram" xmlns:a="http://schemas.openxmlformats.org/drawingml/2006/main">
  <dgm:ptLst>
    <dgm:pt modelId="{61892911-565E-4FBD-BD1F-9E5857E565B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ru-RU"/>
        </a:p>
      </dgm:t>
    </dgm:pt>
    <dgm:pt modelId="{21D23701-5D26-4BE1-954E-60AA48BAE7EE}">
      <dgm:prSet phldrT="[Текст]"/>
      <dgm:spPr/>
      <dgm:t>
        <a:bodyPr/>
        <a:lstStyle/>
        <a:p>
          <a:r>
            <a:rPr lang="ru-RU" b="0" i="0" dirty="0" smtClean="0"/>
            <a:t>Об утверждении Общих правил определения требований к закупаемым заказчиками отдельным видам товаров, работ, услуг (в том числе предельных цен товаров, работ, услуг)</a:t>
          </a:r>
          <a:endParaRPr lang="ru-RU" dirty="0">
            <a:latin typeface="Times New Roman" pitchFamily="18" charset="0"/>
            <a:cs typeface="Times New Roman" pitchFamily="18" charset="0"/>
          </a:endParaRPr>
        </a:p>
      </dgm:t>
    </dgm:pt>
    <dgm:pt modelId="{532BB902-642F-4729-A8B1-5B5325FC802D}" type="parTrans" cxnId="{F58D82F3-A753-4F68-A8B2-4C60B5AA98B3}">
      <dgm:prSet/>
      <dgm:spPr/>
      <dgm:t>
        <a:bodyPr/>
        <a:lstStyle/>
        <a:p>
          <a:endParaRPr lang="ru-RU"/>
        </a:p>
      </dgm:t>
    </dgm:pt>
    <dgm:pt modelId="{21CEC185-8DF1-4805-A3B0-134D3E1535BC}" type="sibTrans" cxnId="{F58D82F3-A753-4F68-A8B2-4C60B5AA98B3}">
      <dgm:prSet/>
      <dgm:spPr/>
      <dgm:t>
        <a:bodyPr/>
        <a:lstStyle/>
        <a:p>
          <a:endParaRPr lang="ru-RU"/>
        </a:p>
      </dgm:t>
    </dgm:pt>
    <dgm:pt modelId="{05343649-C86D-4028-A959-6110BC9F1CD6}">
      <dgm:prSet phldrT="[Текст]"/>
      <dgm:spPr/>
      <dgm:t>
        <a:bodyPr/>
        <a:lstStyle/>
        <a:p>
          <a:r>
            <a:rPr lang="ru-RU" dirty="0" smtClean="0"/>
            <a:t>от 02 сентября 2015 г. № 927</a:t>
          </a:r>
          <a:endParaRPr lang="ru-RU" dirty="0">
            <a:latin typeface="Times New Roman" pitchFamily="18" charset="0"/>
            <a:cs typeface="Times New Roman" pitchFamily="18" charset="0"/>
          </a:endParaRPr>
        </a:p>
      </dgm:t>
    </dgm:pt>
    <dgm:pt modelId="{DCDAC95F-3D3F-46FC-89BD-C452A09D598E}" type="parTrans" cxnId="{2320A13C-A1E5-48E5-8D72-B3BA7B8425F8}">
      <dgm:prSet/>
      <dgm:spPr/>
      <dgm:t>
        <a:bodyPr/>
        <a:lstStyle/>
        <a:p>
          <a:endParaRPr lang="ru-RU"/>
        </a:p>
      </dgm:t>
    </dgm:pt>
    <dgm:pt modelId="{4A488578-3589-4B68-97AA-8253B93EED2B}" type="sibTrans" cxnId="{2320A13C-A1E5-48E5-8D72-B3BA7B8425F8}">
      <dgm:prSet/>
      <dgm:spPr/>
      <dgm:t>
        <a:bodyPr/>
        <a:lstStyle/>
        <a:p>
          <a:endParaRPr lang="ru-RU"/>
        </a:p>
      </dgm:t>
    </dgm:pt>
    <dgm:pt modelId="{3FF10DB4-992D-47C1-B066-5F0AAD36A813}">
      <dgm:prSet phldrT="[Текст]"/>
      <dgm:spPr/>
      <dgm:t>
        <a:bodyPr/>
        <a:lstStyle/>
        <a:p>
          <a:r>
            <a:rPr lang="ru-RU" b="0" i="0" dirty="0" smtClean="0"/>
            <a:t>Об определении требований к закупаемым федеральными государственными органами, органами управления государственными внебюджетными фондами Российской Федерации, их территориальными органами и подведомственными им казенными и бюджетными учреждениями отдельным видам товаров, работ, услуг (в том числе предельных цен товаров, работ, услуг)</a:t>
          </a:r>
          <a:endParaRPr lang="ru-RU" dirty="0">
            <a:latin typeface="Times New Roman" pitchFamily="18" charset="0"/>
            <a:cs typeface="Times New Roman" pitchFamily="18" charset="0"/>
          </a:endParaRPr>
        </a:p>
      </dgm:t>
    </dgm:pt>
    <dgm:pt modelId="{AFA4F391-0F9E-4D1B-885A-5F024707B291}" type="parTrans" cxnId="{3EACB069-F7E2-4A91-9EC0-BB424EA73443}">
      <dgm:prSet/>
      <dgm:spPr/>
      <dgm:t>
        <a:bodyPr/>
        <a:lstStyle/>
        <a:p>
          <a:endParaRPr lang="ru-RU"/>
        </a:p>
      </dgm:t>
    </dgm:pt>
    <dgm:pt modelId="{59A076DF-7DB4-4220-8D43-36878BE8F94A}" type="sibTrans" cxnId="{3EACB069-F7E2-4A91-9EC0-BB424EA73443}">
      <dgm:prSet/>
      <dgm:spPr/>
      <dgm:t>
        <a:bodyPr/>
        <a:lstStyle/>
        <a:p>
          <a:endParaRPr lang="ru-RU"/>
        </a:p>
      </dgm:t>
    </dgm:pt>
    <dgm:pt modelId="{0DB62E02-EBBE-44CB-B0D9-FD941D9A0E83}">
      <dgm:prSet phldrT="[Текст]"/>
      <dgm:spPr/>
      <dgm:t>
        <a:bodyPr/>
        <a:lstStyle/>
        <a:p>
          <a:r>
            <a:rPr lang="ru-RU" dirty="0" smtClean="0"/>
            <a:t>от 02 сентября 2015 г. № 926 </a:t>
          </a:r>
          <a:endParaRPr lang="ru-RU" dirty="0"/>
        </a:p>
      </dgm:t>
    </dgm:pt>
    <dgm:pt modelId="{DB94A44F-0EB9-469C-BEEE-FD60132ECC3D}" type="parTrans" cxnId="{AF57C5F4-167A-4247-A705-DAC64F6F8512}">
      <dgm:prSet/>
      <dgm:spPr/>
      <dgm:t>
        <a:bodyPr/>
        <a:lstStyle/>
        <a:p>
          <a:endParaRPr lang="ru-RU"/>
        </a:p>
      </dgm:t>
    </dgm:pt>
    <dgm:pt modelId="{20FAB90F-99A5-4693-9FF8-1C348C0BD42D}" type="sibTrans" cxnId="{AF57C5F4-167A-4247-A705-DAC64F6F8512}">
      <dgm:prSet/>
      <dgm:spPr/>
      <dgm:t>
        <a:bodyPr/>
        <a:lstStyle/>
        <a:p>
          <a:endParaRPr lang="ru-RU"/>
        </a:p>
      </dgm:t>
    </dgm:pt>
    <dgm:pt modelId="{33F91243-9DF2-41AF-998B-2B0FC61FD6CB}">
      <dgm:prSet phldrT="[Текст]"/>
      <dgm:spPr/>
      <dgm:t>
        <a:bodyPr/>
        <a:lstStyle/>
        <a:p>
          <a:r>
            <a:rPr lang="ru-RU" b="0" i="0" dirty="0" smtClean="0"/>
            <a:t>О федеральном органе исполнительной власти, уполномоченном на установление порядка определения начальной (максимальной) цены контракта, цены контракта, заключаемого с единственным поставщиком (подрядчиком, исполнителем) при осуществлении закупок в сфере градостроительной деятельности (за исключением территориального планирования)</a:t>
          </a:r>
          <a:endParaRPr lang="ru-RU" dirty="0">
            <a:latin typeface="Times New Roman" pitchFamily="18" charset="0"/>
            <a:cs typeface="Times New Roman" pitchFamily="18" charset="0"/>
          </a:endParaRPr>
        </a:p>
      </dgm:t>
    </dgm:pt>
    <dgm:pt modelId="{1533DB77-5932-458A-B4D6-B6402065E17D}" type="parTrans" cxnId="{133BE6D9-0598-4487-9F8D-23E1D3AA0A85}">
      <dgm:prSet/>
      <dgm:spPr/>
      <dgm:t>
        <a:bodyPr/>
        <a:lstStyle/>
        <a:p>
          <a:endParaRPr lang="ru-RU"/>
        </a:p>
      </dgm:t>
    </dgm:pt>
    <dgm:pt modelId="{04EF82FC-CAAA-40CD-ACF7-0662004E8FB0}" type="sibTrans" cxnId="{133BE6D9-0598-4487-9F8D-23E1D3AA0A85}">
      <dgm:prSet/>
      <dgm:spPr/>
      <dgm:t>
        <a:bodyPr/>
        <a:lstStyle/>
        <a:p>
          <a:endParaRPr lang="ru-RU"/>
        </a:p>
      </dgm:t>
    </dgm:pt>
    <dgm:pt modelId="{59559BDF-BCDA-41DB-AA0D-89179DD10E39}">
      <dgm:prSet phldrT="[Текст]"/>
      <dgm:spPr/>
      <dgm:t>
        <a:bodyPr/>
        <a:lstStyle/>
        <a:p>
          <a:r>
            <a:rPr lang="ru-RU" dirty="0" smtClean="0"/>
            <a:t>от 11 сентября 2015 г. № 964</a:t>
          </a:r>
          <a:endParaRPr lang="ru-RU" dirty="0">
            <a:latin typeface="Times New Roman" pitchFamily="18" charset="0"/>
            <a:cs typeface="Times New Roman" pitchFamily="18" charset="0"/>
          </a:endParaRPr>
        </a:p>
      </dgm:t>
    </dgm:pt>
    <dgm:pt modelId="{68B59174-0025-4F28-8D74-48E0C78CA093}" type="parTrans" cxnId="{CA54DA7F-10B0-4495-B40A-08DDB2ECB85A}">
      <dgm:prSet/>
      <dgm:spPr/>
      <dgm:t>
        <a:bodyPr/>
        <a:lstStyle/>
        <a:p>
          <a:endParaRPr lang="ru-RU"/>
        </a:p>
      </dgm:t>
    </dgm:pt>
    <dgm:pt modelId="{95A4F835-267A-41CD-A7AA-A8A78340DFEC}" type="sibTrans" cxnId="{CA54DA7F-10B0-4495-B40A-08DDB2ECB85A}">
      <dgm:prSet/>
      <dgm:spPr/>
      <dgm:t>
        <a:bodyPr/>
        <a:lstStyle/>
        <a:p>
          <a:endParaRPr lang="ru-RU"/>
        </a:p>
      </dgm:t>
    </dgm:pt>
    <dgm:pt modelId="{7181237E-2797-48C8-A51E-51DA6A9BDAB5}" type="pres">
      <dgm:prSet presAssocID="{61892911-565E-4FBD-BD1F-9E5857E565BB}" presName="Name0" presStyleCnt="0">
        <dgm:presLayoutVars>
          <dgm:dir/>
          <dgm:animLvl val="lvl"/>
          <dgm:resizeHandles val="exact"/>
        </dgm:presLayoutVars>
      </dgm:prSet>
      <dgm:spPr/>
      <dgm:t>
        <a:bodyPr/>
        <a:lstStyle/>
        <a:p>
          <a:endParaRPr lang="ru-RU"/>
        </a:p>
      </dgm:t>
    </dgm:pt>
    <dgm:pt modelId="{CB3F74EF-8EDD-42F8-AA82-D2808F8A1B14}" type="pres">
      <dgm:prSet presAssocID="{0DB62E02-EBBE-44CB-B0D9-FD941D9A0E83}" presName="linNode" presStyleCnt="0"/>
      <dgm:spPr/>
    </dgm:pt>
    <dgm:pt modelId="{B9BECAAD-BC43-4EBA-9CBA-058FE15C03F5}" type="pres">
      <dgm:prSet presAssocID="{0DB62E02-EBBE-44CB-B0D9-FD941D9A0E83}" presName="parentText" presStyleLbl="node1" presStyleIdx="0" presStyleCnt="3">
        <dgm:presLayoutVars>
          <dgm:chMax val="1"/>
          <dgm:bulletEnabled val="1"/>
        </dgm:presLayoutVars>
      </dgm:prSet>
      <dgm:spPr/>
      <dgm:t>
        <a:bodyPr/>
        <a:lstStyle/>
        <a:p>
          <a:endParaRPr lang="ru-RU"/>
        </a:p>
      </dgm:t>
    </dgm:pt>
    <dgm:pt modelId="{775F8D1A-0EE6-4F45-BD5D-E8329CC45B7E}" type="pres">
      <dgm:prSet presAssocID="{0DB62E02-EBBE-44CB-B0D9-FD941D9A0E83}" presName="descendantText" presStyleLbl="alignAccFollowNode1" presStyleIdx="0" presStyleCnt="3">
        <dgm:presLayoutVars>
          <dgm:bulletEnabled val="1"/>
        </dgm:presLayoutVars>
      </dgm:prSet>
      <dgm:spPr/>
      <dgm:t>
        <a:bodyPr/>
        <a:lstStyle/>
        <a:p>
          <a:endParaRPr lang="ru-RU"/>
        </a:p>
      </dgm:t>
    </dgm:pt>
    <dgm:pt modelId="{66CE06EF-A251-4982-B384-A673C4F0475D}" type="pres">
      <dgm:prSet presAssocID="{20FAB90F-99A5-4693-9FF8-1C348C0BD42D}" presName="sp" presStyleCnt="0"/>
      <dgm:spPr/>
    </dgm:pt>
    <dgm:pt modelId="{370DB388-703A-4D1D-8274-FF111D01F978}" type="pres">
      <dgm:prSet presAssocID="{05343649-C86D-4028-A959-6110BC9F1CD6}" presName="linNode" presStyleCnt="0"/>
      <dgm:spPr/>
    </dgm:pt>
    <dgm:pt modelId="{F003206C-DA13-4E18-A992-EB7BD034FB32}" type="pres">
      <dgm:prSet presAssocID="{05343649-C86D-4028-A959-6110BC9F1CD6}" presName="parentText" presStyleLbl="node1" presStyleIdx="1" presStyleCnt="3">
        <dgm:presLayoutVars>
          <dgm:chMax val="1"/>
          <dgm:bulletEnabled val="1"/>
        </dgm:presLayoutVars>
      </dgm:prSet>
      <dgm:spPr/>
      <dgm:t>
        <a:bodyPr/>
        <a:lstStyle/>
        <a:p>
          <a:endParaRPr lang="ru-RU"/>
        </a:p>
      </dgm:t>
    </dgm:pt>
    <dgm:pt modelId="{19DE7F8E-0C6A-4EB2-B840-DCAC05A5031A}" type="pres">
      <dgm:prSet presAssocID="{05343649-C86D-4028-A959-6110BC9F1CD6}" presName="descendantText" presStyleLbl="alignAccFollowNode1" presStyleIdx="1" presStyleCnt="3">
        <dgm:presLayoutVars>
          <dgm:bulletEnabled val="1"/>
        </dgm:presLayoutVars>
      </dgm:prSet>
      <dgm:spPr/>
      <dgm:t>
        <a:bodyPr/>
        <a:lstStyle/>
        <a:p>
          <a:endParaRPr lang="ru-RU"/>
        </a:p>
      </dgm:t>
    </dgm:pt>
    <dgm:pt modelId="{07375C7E-B3FE-4B5D-AC22-6A354480034F}" type="pres">
      <dgm:prSet presAssocID="{4A488578-3589-4B68-97AA-8253B93EED2B}" presName="sp" presStyleCnt="0"/>
      <dgm:spPr/>
    </dgm:pt>
    <dgm:pt modelId="{6BE83E7C-BC56-491C-A96C-0A89AF17D09E}" type="pres">
      <dgm:prSet presAssocID="{59559BDF-BCDA-41DB-AA0D-89179DD10E39}" presName="linNode" presStyleCnt="0"/>
      <dgm:spPr/>
    </dgm:pt>
    <dgm:pt modelId="{C5306958-903C-4743-A1E9-E6A225991548}" type="pres">
      <dgm:prSet presAssocID="{59559BDF-BCDA-41DB-AA0D-89179DD10E39}" presName="parentText" presStyleLbl="node1" presStyleIdx="2" presStyleCnt="3">
        <dgm:presLayoutVars>
          <dgm:chMax val="1"/>
          <dgm:bulletEnabled val="1"/>
        </dgm:presLayoutVars>
      </dgm:prSet>
      <dgm:spPr/>
      <dgm:t>
        <a:bodyPr/>
        <a:lstStyle/>
        <a:p>
          <a:endParaRPr lang="ru-RU"/>
        </a:p>
      </dgm:t>
    </dgm:pt>
    <dgm:pt modelId="{379B3AFA-9A5C-4CDF-933A-6DB2CDB5E431}" type="pres">
      <dgm:prSet presAssocID="{59559BDF-BCDA-41DB-AA0D-89179DD10E39}" presName="descendantText" presStyleLbl="alignAccFollowNode1" presStyleIdx="2" presStyleCnt="3">
        <dgm:presLayoutVars>
          <dgm:bulletEnabled val="1"/>
        </dgm:presLayoutVars>
      </dgm:prSet>
      <dgm:spPr/>
      <dgm:t>
        <a:bodyPr/>
        <a:lstStyle/>
        <a:p>
          <a:endParaRPr lang="ru-RU"/>
        </a:p>
      </dgm:t>
    </dgm:pt>
  </dgm:ptLst>
  <dgm:cxnLst>
    <dgm:cxn modelId="{6E4C65A1-F14E-4263-879E-85D73E44F01D}" type="presOf" srcId="{21D23701-5D26-4BE1-954E-60AA48BAE7EE}" destId="{775F8D1A-0EE6-4F45-BD5D-E8329CC45B7E}" srcOrd="0" destOrd="0" presId="urn:microsoft.com/office/officeart/2005/8/layout/vList5"/>
    <dgm:cxn modelId="{8CF7FBEE-98A2-407C-948F-71F66CABE6D7}" type="presOf" srcId="{0DB62E02-EBBE-44CB-B0D9-FD941D9A0E83}" destId="{B9BECAAD-BC43-4EBA-9CBA-058FE15C03F5}" srcOrd="0" destOrd="0" presId="urn:microsoft.com/office/officeart/2005/8/layout/vList5"/>
    <dgm:cxn modelId="{AC61354C-F5BA-4992-BF4C-D3F4A152F456}" type="presOf" srcId="{61892911-565E-4FBD-BD1F-9E5857E565BB}" destId="{7181237E-2797-48C8-A51E-51DA6A9BDAB5}" srcOrd="0" destOrd="0" presId="urn:microsoft.com/office/officeart/2005/8/layout/vList5"/>
    <dgm:cxn modelId="{2320A13C-A1E5-48E5-8D72-B3BA7B8425F8}" srcId="{61892911-565E-4FBD-BD1F-9E5857E565BB}" destId="{05343649-C86D-4028-A959-6110BC9F1CD6}" srcOrd="1" destOrd="0" parTransId="{DCDAC95F-3D3F-46FC-89BD-C452A09D598E}" sibTransId="{4A488578-3589-4B68-97AA-8253B93EED2B}"/>
    <dgm:cxn modelId="{9AEE9DFA-3FF8-4F21-9477-0C52EEA07300}" type="presOf" srcId="{59559BDF-BCDA-41DB-AA0D-89179DD10E39}" destId="{C5306958-903C-4743-A1E9-E6A225991548}" srcOrd="0" destOrd="0" presId="urn:microsoft.com/office/officeart/2005/8/layout/vList5"/>
    <dgm:cxn modelId="{F58D82F3-A753-4F68-A8B2-4C60B5AA98B3}" srcId="{0DB62E02-EBBE-44CB-B0D9-FD941D9A0E83}" destId="{21D23701-5D26-4BE1-954E-60AA48BAE7EE}" srcOrd="0" destOrd="0" parTransId="{532BB902-642F-4729-A8B1-5B5325FC802D}" sibTransId="{21CEC185-8DF1-4805-A3B0-134D3E1535BC}"/>
    <dgm:cxn modelId="{3EACB069-F7E2-4A91-9EC0-BB424EA73443}" srcId="{05343649-C86D-4028-A959-6110BC9F1CD6}" destId="{3FF10DB4-992D-47C1-B066-5F0AAD36A813}" srcOrd="0" destOrd="0" parTransId="{AFA4F391-0F9E-4D1B-885A-5F024707B291}" sibTransId="{59A076DF-7DB4-4220-8D43-36878BE8F94A}"/>
    <dgm:cxn modelId="{C3E1006C-84E4-4EF6-8F02-B1FCFDBAA2AE}" type="presOf" srcId="{3FF10DB4-992D-47C1-B066-5F0AAD36A813}" destId="{19DE7F8E-0C6A-4EB2-B840-DCAC05A5031A}" srcOrd="0" destOrd="0" presId="urn:microsoft.com/office/officeart/2005/8/layout/vList5"/>
    <dgm:cxn modelId="{AF57C5F4-167A-4247-A705-DAC64F6F8512}" srcId="{61892911-565E-4FBD-BD1F-9E5857E565BB}" destId="{0DB62E02-EBBE-44CB-B0D9-FD941D9A0E83}" srcOrd="0" destOrd="0" parTransId="{DB94A44F-0EB9-469C-BEEE-FD60132ECC3D}" sibTransId="{20FAB90F-99A5-4693-9FF8-1C348C0BD42D}"/>
    <dgm:cxn modelId="{133BE6D9-0598-4487-9F8D-23E1D3AA0A85}" srcId="{59559BDF-BCDA-41DB-AA0D-89179DD10E39}" destId="{33F91243-9DF2-41AF-998B-2B0FC61FD6CB}" srcOrd="0" destOrd="0" parTransId="{1533DB77-5932-458A-B4D6-B6402065E17D}" sibTransId="{04EF82FC-CAAA-40CD-ACF7-0662004E8FB0}"/>
    <dgm:cxn modelId="{A99E28DA-4247-4C64-A2CF-A9BC399CAA75}" type="presOf" srcId="{33F91243-9DF2-41AF-998B-2B0FC61FD6CB}" destId="{379B3AFA-9A5C-4CDF-933A-6DB2CDB5E431}" srcOrd="0" destOrd="0" presId="urn:microsoft.com/office/officeart/2005/8/layout/vList5"/>
    <dgm:cxn modelId="{CA54DA7F-10B0-4495-B40A-08DDB2ECB85A}" srcId="{61892911-565E-4FBD-BD1F-9E5857E565BB}" destId="{59559BDF-BCDA-41DB-AA0D-89179DD10E39}" srcOrd="2" destOrd="0" parTransId="{68B59174-0025-4F28-8D74-48E0C78CA093}" sibTransId="{95A4F835-267A-41CD-A7AA-A8A78340DFEC}"/>
    <dgm:cxn modelId="{6316188A-012C-4CED-8F00-7C4200070D88}" type="presOf" srcId="{05343649-C86D-4028-A959-6110BC9F1CD6}" destId="{F003206C-DA13-4E18-A992-EB7BD034FB32}" srcOrd="0" destOrd="0" presId="urn:microsoft.com/office/officeart/2005/8/layout/vList5"/>
    <dgm:cxn modelId="{0B06B119-54B8-435A-A0C5-0AF3160CE14B}" type="presParOf" srcId="{7181237E-2797-48C8-A51E-51DA6A9BDAB5}" destId="{CB3F74EF-8EDD-42F8-AA82-D2808F8A1B14}" srcOrd="0" destOrd="0" presId="urn:microsoft.com/office/officeart/2005/8/layout/vList5"/>
    <dgm:cxn modelId="{34F9D512-D09C-4D53-8694-66EAA1256A7C}" type="presParOf" srcId="{CB3F74EF-8EDD-42F8-AA82-D2808F8A1B14}" destId="{B9BECAAD-BC43-4EBA-9CBA-058FE15C03F5}" srcOrd="0" destOrd="0" presId="urn:microsoft.com/office/officeart/2005/8/layout/vList5"/>
    <dgm:cxn modelId="{3940A3FA-8461-41BD-82C9-C560BF810EA9}" type="presParOf" srcId="{CB3F74EF-8EDD-42F8-AA82-D2808F8A1B14}" destId="{775F8D1A-0EE6-4F45-BD5D-E8329CC45B7E}" srcOrd="1" destOrd="0" presId="urn:microsoft.com/office/officeart/2005/8/layout/vList5"/>
    <dgm:cxn modelId="{D6CAAF2B-52CF-46F1-B994-9B717C9A42F9}" type="presParOf" srcId="{7181237E-2797-48C8-A51E-51DA6A9BDAB5}" destId="{66CE06EF-A251-4982-B384-A673C4F0475D}" srcOrd="1" destOrd="0" presId="urn:microsoft.com/office/officeart/2005/8/layout/vList5"/>
    <dgm:cxn modelId="{4BB69DDB-8C68-4E80-A0FA-0742E403C394}" type="presParOf" srcId="{7181237E-2797-48C8-A51E-51DA6A9BDAB5}" destId="{370DB388-703A-4D1D-8274-FF111D01F978}" srcOrd="2" destOrd="0" presId="urn:microsoft.com/office/officeart/2005/8/layout/vList5"/>
    <dgm:cxn modelId="{F9639480-ED3A-44EB-9DFF-9F7A958B7DAA}" type="presParOf" srcId="{370DB388-703A-4D1D-8274-FF111D01F978}" destId="{F003206C-DA13-4E18-A992-EB7BD034FB32}" srcOrd="0" destOrd="0" presId="urn:microsoft.com/office/officeart/2005/8/layout/vList5"/>
    <dgm:cxn modelId="{D0411114-0BD4-49D0-9F44-01B1F4D98CEC}" type="presParOf" srcId="{370DB388-703A-4D1D-8274-FF111D01F978}" destId="{19DE7F8E-0C6A-4EB2-B840-DCAC05A5031A}" srcOrd="1" destOrd="0" presId="urn:microsoft.com/office/officeart/2005/8/layout/vList5"/>
    <dgm:cxn modelId="{850B7AD4-4698-4290-A1DF-8C0E8665F536}" type="presParOf" srcId="{7181237E-2797-48C8-A51E-51DA6A9BDAB5}" destId="{07375C7E-B3FE-4B5D-AC22-6A354480034F}" srcOrd="3" destOrd="0" presId="urn:microsoft.com/office/officeart/2005/8/layout/vList5"/>
    <dgm:cxn modelId="{5D26F7C7-A8AE-407C-9DE4-ED38BA263054}" type="presParOf" srcId="{7181237E-2797-48C8-A51E-51DA6A9BDAB5}" destId="{6BE83E7C-BC56-491C-A96C-0A89AF17D09E}" srcOrd="4" destOrd="0" presId="urn:microsoft.com/office/officeart/2005/8/layout/vList5"/>
    <dgm:cxn modelId="{4CC79695-BE15-4BD0-B740-D8870B9F7032}" type="presParOf" srcId="{6BE83E7C-BC56-491C-A96C-0A89AF17D09E}" destId="{C5306958-903C-4743-A1E9-E6A225991548}" srcOrd="0" destOrd="0" presId="urn:microsoft.com/office/officeart/2005/8/layout/vList5"/>
    <dgm:cxn modelId="{0FA109A2-00DB-4996-AE26-82D861DE388D}" type="presParOf" srcId="{6BE83E7C-BC56-491C-A96C-0A89AF17D09E}" destId="{379B3AFA-9A5C-4CDF-933A-6DB2CDB5E431}" srcOrd="1" destOrd="0" presId="urn:microsoft.com/office/officeart/2005/8/layout/vList5"/>
  </dgm:cxnLst>
  <dgm:bg/>
  <dgm:whole/>
</dgm:dataModel>
</file>

<file path=ppt/diagrams/data22.xml><?xml version="1.0" encoding="utf-8"?>
<dgm:dataModel xmlns:dgm="http://schemas.openxmlformats.org/drawingml/2006/diagram" xmlns:a="http://schemas.openxmlformats.org/drawingml/2006/main">
  <dgm:ptLst>
    <dgm:pt modelId="{61892911-565E-4FBD-BD1F-9E5857E565B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ru-RU"/>
        </a:p>
      </dgm:t>
    </dgm:pt>
    <dgm:pt modelId="{21D23701-5D26-4BE1-954E-60AA48BAE7EE}">
      <dgm:prSet phldrT="[Текст]"/>
      <dgm:spPr/>
      <dgm:t>
        <a:bodyPr/>
        <a:lstStyle/>
        <a:p>
          <a:r>
            <a:rPr lang="ru-RU" b="0" dirty="0" smtClean="0"/>
            <a:t>О порядке ведения реестра жалоб, плановых и внеплановых проверок, принятых по ним решений и выданных предписаний</a:t>
          </a:r>
          <a:endParaRPr lang="ru-RU" b="0" dirty="0">
            <a:latin typeface="Times New Roman" pitchFamily="18" charset="0"/>
            <a:cs typeface="Times New Roman" pitchFamily="18" charset="0"/>
          </a:endParaRPr>
        </a:p>
      </dgm:t>
    </dgm:pt>
    <dgm:pt modelId="{532BB902-642F-4729-A8B1-5B5325FC802D}" type="parTrans" cxnId="{F58D82F3-A753-4F68-A8B2-4C60B5AA98B3}">
      <dgm:prSet/>
      <dgm:spPr/>
      <dgm:t>
        <a:bodyPr/>
        <a:lstStyle/>
        <a:p>
          <a:endParaRPr lang="ru-RU"/>
        </a:p>
      </dgm:t>
    </dgm:pt>
    <dgm:pt modelId="{21CEC185-8DF1-4805-A3B0-134D3E1535BC}" type="sibTrans" cxnId="{F58D82F3-A753-4F68-A8B2-4C60B5AA98B3}">
      <dgm:prSet/>
      <dgm:spPr/>
      <dgm:t>
        <a:bodyPr/>
        <a:lstStyle/>
        <a:p>
          <a:endParaRPr lang="ru-RU"/>
        </a:p>
      </dgm:t>
    </dgm:pt>
    <dgm:pt modelId="{05343649-C86D-4028-A959-6110BC9F1CD6}">
      <dgm:prSet phldrT="[Текст]"/>
      <dgm:spPr/>
      <dgm:t>
        <a:bodyPr/>
        <a:lstStyle/>
        <a:p>
          <a:r>
            <a:rPr lang="ru-RU" smtClean="0"/>
            <a:t>от 30 октября 2015 года №1168</a:t>
          </a:r>
          <a:endParaRPr lang="ru-RU" dirty="0">
            <a:latin typeface="Times New Roman" pitchFamily="18" charset="0"/>
            <a:cs typeface="Times New Roman" pitchFamily="18" charset="0"/>
          </a:endParaRPr>
        </a:p>
      </dgm:t>
    </dgm:pt>
    <dgm:pt modelId="{DCDAC95F-3D3F-46FC-89BD-C452A09D598E}" type="parTrans" cxnId="{2320A13C-A1E5-48E5-8D72-B3BA7B8425F8}">
      <dgm:prSet/>
      <dgm:spPr/>
      <dgm:t>
        <a:bodyPr/>
        <a:lstStyle/>
        <a:p>
          <a:endParaRPr lang="ru-RU"/>
        </a:p>
      </dgm:t>
    </dgm:pt>
    <dgm:pt modelId="{4A488578-3589-4B68-97AA-8253B93EED2B}" type="sibTrans" cxnId="{2320A13C-A1E5-48E5-8D72-B3BA7B8425F8}">
      <dgm:prSet/>
      <dgm:spPr/>
      <dgm:t>
        <a:bodyPr/>
        <a:lstStyle/>
        <a:p>
          <a:endParaRPr lang="ru-RU"/>
        </a:p>
      </dgm:t>
    </dgm:pt>
    <dgm:pt modelId="{3FF10DB4-992D-47C1-B066-5F0AAD36A813}">
      <dgm:prSet phldrT="[Текст]"/>
      <dgm:spPr/>
      <dgm:t>
        <a:bodyPr/>
        <a:lstStyle/>
        <a:p>
          <a:r>
            <a:rPr lang="ru-RU" b="0" dirty="0" smtClean="0"/>
            <a:t>О порядке размещения в единой информационной системе в сфере закупок планов и планов-графиков закупок товаров, работ, услуг для государственных и муниципальных нужд</a:t>
          </a:r>
          <a:endParaRPr lang="ru-RU" b="0" dirty="0">
            <a:latin typeface="Times New Roman" pitchFamily="18" charset="0"/>
            <a:cs typeface="Times New Roman" pitchFamily="18" charset="0"/>
          </a:endParaRPr>
        </a:p>
      </dgm:t>
    </dgm:pt>
    <dgm:pt modelId="{AFA4F391-0F9E-4D1B-885A-5F024707B291}" type="parTrans" cxnId="{3EACB069-F7E2-4A91-9EC0-BB424EA73443}">
      <dgm:prSet/>
      <dgm:spPr/>
      <dgm:t>
        <a:bodyPr/>
        <a:lstStyle/>
        <a:p>
          <a:endParaRPr lang="ru-RU"/>
        </a:p>
      </dgm:t>
    </dgm:pt>
    <dgm:pt modelId="{59A076DF-7DB4-4220-8D43-36878BE8F94A}" type="sibTrans" cxnId="{3EACB069-F7E2-4A91-9EC0-BB424EA73443}">
      <dgm:prSet/>
      <dgm:spPr/>
      <dgm:t>
        <a:bodyPr/>
        <a:lstStyle/>
        <a:p>
          <a:endParaRPr lang="ru-RU"/>
        </a:p>
      </dgm:t>
    </dgm:pt>
    <dgm:pt modelId="{0DB62E02-EBBE-44CB-B0D9-FD941D9A0E83}">
      <dgm:prSet phldrT="[Текст]"/>
      <dgm:spPr/>
      <dgm:t>
        <a:bodyPr/>
        <a:lstStyle/>
        <a:p>
          <a:r>
            <a:rPr lang="ru-RU" dirty="0" smtClean="0"/>
            <a:t>от 27 октября 2015 года №1148</a:t>
          </a:r>
          <a:endParaRPr lang="ru-RU" dirty="0"/>
        </a:p>
      </dgm:t>
    </dgm:pt>
    <dgm:pt modelId="{DB94A44F-0EB9-469C-BEEE-FD60132ECC3D}" type="parTrans" cxnId="{AF57C5F4-167A-4247-A705-DAC64F6F8512}">
      <dgm:prSet/>
      <dgm:spPr/>
      <dgm:t>
        <a:bodyPr/>
        <a:lstStyle/>
        <a:p>
          <a:endParaRPr lang="ru-RU"/>
        </a:p>
      </dgm:t>
    </dgm:pt>
    <dgm:pt modelId="{20FAB90F-99A5-4693-9FF8-1C348C0BD42D}" type="sibTrans" cxnId="{AF57C5F4-167A-4247-A705-DAC64F6F8512}">
      <dgm:prSet/>
      <dgm:spPr/>
      <dgm:t>
        <a:bodyPr/>
        <a:lstStyle/>
        <a:p>
          <a:endParaRPr lang="ru-RU"/>
        </a:p>
      </dgm:t>
    </dgm:pt>
    <dgm:pt modelId="{33F91243-9DF2-41AF-998B-2B0FC61FD6CB}">
      <dgm:prSet phldrT="[Текст]"/>
      <dgm:spPr/>
      <dgm:t>
        <a:bodyPr/>
        <a:lstStyle/>
        <a:p>
          <a:r>
            <a:rPr lang="ru-RU" b="0" dirty="0" smtClean="0"/>
            <a:t>О порядке мониторинга закупок товаров, работ, услуг для государственных и муниципальных нужд</a:t>
          </a:r>
          <a:endParaRPr lang="ru-RU" b="0" dirty="0">
            <a:latin typeface="Times New Roman" pitchFamily="18" charset="0"/>
            <a:cs typeface="Times New Roman" pitchFamily="18" charset="0"/>
          </a:endParaRPr>
        </a:p>
      </dgm:t>
    </dgm:pt>
    <dgm:pt modelId="{1533DB77-5932-458A-B4D6-B6402065E17D}" type="parTrans" cxnId="{133BE6D9-0598-4487-9F8D-23E1D3AA0A85}">
      <dgm:prSet/>
      <dgm:spPr/>
      <dgm:t>
        <a:bodyPr/>
        <a:lstStyle/>
        <a:p>
          <a:endParaRPr lang="ru-RU"/>
        </a:p>
      </dgm:t>
    </dgm:pt>
    <dgm:pt modelId="{04EF82FC-CAAA-40CD-ACF7-0662004E8FB0}" type="sibTrans" cxnId="{133BE6D9-0598-4487-9F8D-23E1D3AA0A85}">
      <dgm:prSet/>
      <dgm:spPr/>
      <dgm:t>
        <a:bodyPr/>
        <a:lstStyle/>
        <a:p>
          <a:endParaRPr lang="ru-RU"/>
        </a:p>
      </dgm:t>
    </dgm:pt>
    <dgm:pt modelId="{59559BDF-BCDA-41DB-AA0D-89179DD10E39}">
      <dgm:prSet phldrT="[Текст]"/>
      <dgm:spPr/>
      <dgm:t>
        <a:bodyPr/>
        <a:lstStyle/>
        <a:p>
          <a:r>
            <a:rPr lang="ru-RU" smtClean="0"/>
            <a:t>от 3 ноября 2015 года №1193</a:t>
          </a:r>
          <a:endParaRPr lang="ru-RU" dirty="0">
            <a:latin typeface="Times New Roman" pitchFamily="18" charset="0"/>
            <a:cs typeface="Times New Roman" pitchFamily="18" charset="0"/>
          </a:endParaRPr>
        </a:p>
      </dgm:t>
    </dgm:pt>
    <dgm:pt modelId="{68B59174-0025-4F28-8D74-48E0C78CA093}" type="parTrans" cxnId="{CA54DA7F-10B0-4495-B40A-08DDB2ECB85A}">
      <dgm:prSet/>
      <dgm:spPr/>
      <dgm:t>
        <a:bodyPr/>
        <a:lstStyle/>
        <a:p>
          <a:endParaRPr lang="ru-RU"/>
        </a:p>
      </dgm:t>
    </dgm:pt>
    <dgm:pt modelId="{95A4F835-267A-41CD-A7AA-A8A78340DFEC}" type="sibTrans" cxnId="{CA54DA7F-10B0-4495-B40A-08DDB2ECB85A}">
      <dgm:prSet/>
      <dgm:spPr/>
      <dgm:t>
        <a:bodyPr/>
        <a:lstStyle/>
        <a:p>
          <a:endParaRPr lang="ru-RU"/>
        </a:p>
      </dgm:t>
    </dgm:pt>
    <dgm:pt modelId="{7181237E-2797-48C8-A51E-51DA6A9BDAB5}" type="pres">
      <dgm:prSet presAssocID="{61892911-565E-4FBD-BD1F-9E5857E565BB}" presName="Name0" presStyleCnt="0">
        <dgm:presLayoutVars>
          <dgm:dir/>
          <dgm:animLvl val="lvl"/>
          <dgm:resizeHandles val="exact"/>
        </dgm:presLayoutVars>
      </dgm:prSet>
      <dgm:spPr/>
      <dgm:t>
        <a:bodyPr/>
        <a:lstStyle/>
        <a:p>
          <a:endParaRPr lang="ru-RU"/>
        </a:p>
      </dgm:t>
    </dgm:pt>
    <dgm:pt modelId="{CB3F74EF-8EDD-42F8-AA82-D2808F8A1B14}" type="pres">
      <dgm:prSet presAssocID="{0DB62E02-EBBE-44CB-B0D9-FD941D9A0E83}" presName="linNode" presStyleCnt="0"/>
      <dgm:spPr/>
    </dgm:pt>
    <dgm:pt modelId="{B9BECAAD-BC43-4EBA-9CBA-058FE15C03F5}" type="pres">
      <dgm:prSet presAssocID="{0DB62E02-EBBE-44CB-B0D9-FD941D9A0E83}" presName="parentText" presStyleLbl="node1" presStyleIdx="0" presStyleCnt="3">
        <dgm:presLayoutVars>
          <dgm:chMax val="1"/>
          <dgm:bulletEnabled val="1"/>
        </dgm:presLayoutVars>
      </dgm:prSet>
      <dgm:spPr/>
      <dgm:t>
        <a:bodyPr/>
        <a:lstStyle/>
        <a:p>
          <a:endParaRPr lang="ru-RU"/>
        </a:p>
      </dgm:t>
    </dgm:pt>
    <dgm:pt modelId="{775F8D1A-0EE6-4F45-BD5D-E8329CC45B7E}" type="pres">
      <dgm:prSet presAssocID="{0DB62E02-EBBE-44CB-B0D9-FD941D9A0E83}" presName="descendantText" presStyleLbl="alignAccFollowNode1" presStyleIdx="0" presStyleCnt="3">
        <dgm:presLayoutVars>
          <dgm:bulletEnabled val="1"/>
        </dgm:presLayoutVars>
      </dgm:prSet>
      <dgm:spPr/>
      <dgm:t>
        <a:bodyPr/>
        <a:lstStyle/>
        <a:p>
          <a:endParaRPr lang="ru-RU"/>
        </a:p>
      </dgm:t>
    </dgm:pt>
    <dgm:pt modelId="{66CE06EF-A251-4982-B384-A673C4F0475D}" type="pres">
      <dgm:prSet presAssocID="{20FAB90F-99A5-4693-9FF8-1C348C0BD42D}" presName="sp" presStyleCnt="0"/>
      <dgm:spPr/>
    </dgm:pt>
    <dgm:pt modelId="{370DB388-703A-4D1D-8274-FF111D01F978}" type="pres">
      <dgm:prSet presAssocID="{05343649-C86D-4028-A959-6110BC9F1CD6}" presName="linNode" presStyleCnt="0"/>
      <dgm:spPr/>
    </dgm:pt>
    <dgm:pt modelId="{F003206C-DA13-4E18-A992-EB7BD034FB32}" type="pres">
      <dgm:prSet presAssocID="{05343649-C86D-4028-A959-6110BC9F1CD6}" presName="parentText" presStyleLbl="node1" presStyleIdx="1" presStyleCnt="3">
        <dgm:presLayoutVars>
          <dgm:chMax val="1"/>
          <dgm:bulletEnabled val="1"/>
        </dgm:presLayoutVars>
      </dgm:prSet>
      <dgm:spPr/>
      <dgm:t>
        <a:bodyPr/>
        <a:lstStyle/>
        <a:p>
          <a:endParaRPr lang="ru-RU"/>
        </a:p>
      </dgm:t>
    </dgm:pt>
    <dgm:pt modelId="{19DE7F8E-0C6A-4EB2-B840-DCAC05A5031A}" type="pres">
      <dgm:prSet presAssocID="{05343649-C86D-4028-A959-6110BC9F1CD6}" presName="descendantText" presStyleLbl="alignAccFollowNode1" presStyleIdx="1" presStyleCnt="3">
        <dgm:presLayoutVars>
          <dgm:bulletEnabled val="1"/>
        </dgm:presLayoutVars>
      </dgm:prSet>
      <dgm:spPr/>
      <dgm:t>
        <a:bodyPr/>
        <a:lstStyle/>
        <a:p>
          <a:endParaRPr lang="ru-RU"/>
        </a:p>
      </dgm:t>
    </dgm:pt>
    <dgm:pt modelId="{07375C7E-B3FE-4B5D-AC22-6A354480034F}" type="pres">
      <dgm:prSet presAssocID="{4A488578-3589-4B68-97AA-8253B93EED2B}" presName="sp" presStyleCnt="0"/>
      <dgm:spPr/>
    </dgm:pt>
    <dgm:pt modelId="{6BE83E7C-BC56-491C-A96C-0A89AF17D09E}" type="pres">
      <dgm:prSet presAssocID="{59559BDF-BCDA-41DB-AA0D-89179DD10E39}" presName="linNode" presStyleCnt="0"/>
      <dgm:spPr/>
    </dgm:pt>
    <dgm:pt modelId="{C5306958-903C-4743-A1E9-E6A225991548}" type="pres">
      <dgm:prSet presAssocID="{59559BDF-BCDA-41DB-AA0D-89179DD10E39}" presName="parentText" presStyleLbl="node1" presStyleIdx="2" presStyleCnt="3">
        <dgm:presLayoutVars>
          <dgm:chMax val="1"/>
          <dgm:bulletEnabled val="1"/>
        </dgm:presLayoutVars>
      </dgm:prSet>
      <dgm:spPr/>
      <dgm:t>
        <a:bodyPr/>
        <a:lstStyle/>
        <a:p>
          <a:endParaRPr lang="ru-RU"/>
        </a:p>
      </dgm:t>
    </dgm:pt>
    <dgm:pt modelId="{379B3AFA-9A5C-4CDF-933A-6DB2CDB5E431}" type="pres">
      <dgm:prSet presAssocID="{59559BDF-BCDA-41DB-AA0D-89179DD10E39}" presName="descendantText" presStyleLbl="alignAccFollowNode1" presStyleIdx="2" presStyleCnt="3">
        <dgm:presLayoutVars>
          <dgm:bulletEnabled val="1"/>
        </dgm:presLayoutVars>
      </dgm:prSet>
      <dgm:spPr/>
      <dgm:t>
        <a:bodyPr/>
        <a:lstStyle/>
        <a:p>
          <a:endParaRPr lang="ru-RU"/>
        </a:p>
      </dgm:t>
    </dgm:pt>
  </dgm:ptLst>
  <dgm:cxnLst>
    <dgm:cxn modelId="{AB011A67-ECEA-4A97-94BC-65064496717A}" type="presOf" srcId="{33F91243-9DF2-41AF-998B-2B0FC61FD6CB}" destId="{379B3AFA-9A5C-4CDF-933A-6DB2CDB5E431}" srcOrd="0" destOrd="0" presId="urn:microsoft.com/office/officeart/2005/8/layout/vList5"/>
    <dgm:cxn modelId="{5848892A-B570-4994-9DD9-FB369DB5F833}" type="presOf" srcId="{61892911-565E-4FBD-BD1F-9E5857E565BB}" destId="{7181237E-2797-48C8-A51E-51DA6A9BDAB5}" srcOrd="0" destOrd="0" presId="urn:microsoft.com/office/officeart/2005/8/layout/vList5"/>
    <dgm:cxn modelId="{2320A13C-A1E5-48E5-8D72-B3BA7B8425F8}" srcId="{61892911-565E-4FBD-BD1F-9E5857E565BB}" destId="{05343649-C86D-4028-A959-6110BC9F1CD6}" srcOrd="1" destOrd="0" parTransId="{DCDAC95F-3D3F-46FC-89BD-C452A09D598E}" sibTransId="{4A488578-3589-4B68-97AA-8253B93EED2B}"/>
    <dgm:cxn modelId="{F58D82F3-A753-4F68-A8B2-4C60B5AA98B3}" srcId="{0DB62E02-EBBE-44CB-B0D9-FD941D9A0E83}" destId="{21D23701-5D26-4BE1-954E-60AA48BAE7EE}" srcOrd="0" destOrd="0" parTransId="{532BB902-642F-4729-A8B1-5B5325FC802D}" sibTransId="{21CEC185-8DF1-4805-A3B0-134D3E1535BC}"/>
    <dgm:cxn modelId="{C63B137A-0A91-4CF1-A9E3-29D1F30BB28E}" type="presOf" srcId="{05343649-C86D-4028-A959-6110BC9F1CD6}" destId="{F003206C-DA13-4E18-A992-EB7BD034FB32}" srcOrd="0" destOrd="0" presId="urn:microsoft.com/office/officeart/2005/8/layout/vList5"/>
    <dgm:cxn modelId="{7228C3F0-9989-440D-A9B3-1BBA0672BEAC}" type="presOf" srcId="{0DB62E02-EBBE-44CB-B0D9-FD941D9A0E83}" destId="{B9BECAAD-BC43-4EBA-9CBA-058FE15C03F5}" srcOrd="0" destOrd="0" presId="urn:microsoft.com/office/officeart/2005/8/layout/vList5"/>
    <dgm:cxn modelId="{DB5F842C-BAC6-4AB9-A170-8AEFA9D755D9}" type="presOf" srcId="{59559BDF-BCDA-41DB-AA0D-89179DD10E39}" destId="{C5306958-903C-4743-A1E9-E6A225991548}" srcOrd="0" destOrd="0" presId="urn:microsoft.com/office/officeart/2005/8/layout/vList5"/>
    <dgm:cxn modelId="{3EACB069-F7E2-4A91-9EC0-BB424EA73443}" srcId="{05343649-C86D-4028-A959-6110BC9F1CD6}" destId="{3FF10DB4-992D-47C1-B066-5F0AAD36A813}" srcOrd="0" destOrd="0" parTransId="{AFA4F391-0F9E-4D1B-885A-5F024707B291}" sibTransId="{59A076DF-7DB4-4220-8D43-36878BE8F94A}"/>
    <dgm:cxn modelId="{9A76957A-674E-4647-82AF-8FCD41345615}" type="presOf" srcId="{3FF10DB4-992D-47C1-B066-5F0AAD36A813}" destId="{19DE7F8E-0C6A-4EB2-B840-DCAC05A5031A}" srcOrd="0" destOrd="0" presId="urn:microsoft.com/office/officeart/2005/8/layout/vList5"/>
    <dgm:cxn modelId="{AF57C5F4-167A-4247-A705-DAC64F6F8512}" srcId="{61892911-565E-4FBD-BD1F-9E5857E565BB}" destId="{0DB62E02-EBBE-44CB-B0D9-FD941D9A0E83}" srcOrd="0" destOrd="0" parTransId="{DB94A44F-0EB9-469C-BEEE-FD60132ECC3D}" sibTransId="{20FAB90F-99A5-4693-9FF8-1C348C0BD42D}"/>
    <dgm:cxn modelId="{133BE6D9-0598-4487-9F8D-23E1D3AA0A85}" srcId="{59559BDF-BCDA-41DB-AA0D-89179DD10E39}" destId="{33F91243-9DF2-41AF-998B-2B0FC61FD6CB}" srcOrd="0" destOrd="0" parTransId="{1533DB77-5932-458A-B4D6-B6402065E17D}" sibTransId="{04EF82FC-CAAA-40CD-ACF7-0662004E8FB0}"/>
    <dgm:cxn modelId="{1EBEF382-028A-492D-B5FF-4E704E143CF6}" type="presOf" srcId="{21D23701-5D26-4BE1-954E-60AA48BAE7EE}" destId="{775F8D1A-0EE6-4F45-BD5D-E8329CC45B7E}" srcOrd="0" destOrd="0" presId="urn:microsoft.com/office/officeart/2005/8/layout/vList5"/>
    <dgm:cxn modelId="{CA54DA7F-10B0-4495-B40A-08DDB2ECB85A}" srcId="{61892911-565E-4FBD-BD1F-9E5857E565BB}" destId="{59559BDF-BCDA-41DB-AA0D-89179DD10E39}" srcOrd="2" destOrd="0" parTransId="{68B59174-0025-4F28-8D74-48E0C78CA093}" sibTransId="{95A4F835-267A-41CD-A7AA-A8A78340DFEC}"/>
    <dgm:cxn modelId="{D6872AB0-0CD7-4031-BA06-FC9113071536}" type="presParOf" srcId="{7181237E-2797-48C8-A51E-51DA6A9BDAB5}" destId="{CB3F74EF-8EDD-42F8-AA82-D2808F8A1B14}" srcOrd="0" destOrd="0" presId="urn:microsoft.com/office/officeart/2005/8/layout/vList5"/>
    <dgm:cxn modelId="{3357610B-AFB5-4847-BCFE-1475AE33BCDB}" type="presParOf" srcId="{CB3F74EF-8EDD-42F8-AA82-D2808F8A1B14}" destId="{B9BECAAD-BC43-4EBA-9CBA-058FE15C03F5}" srcOrd="0" destOrd="0" presId="urn:microsoft.com/office/officeart/2005/8/layout/vList5"/>
    <dgm:cxn modelId="{7E163772-CFEA-4739-A2B4-68CBC9EB98B1}" type="presParOf" srcId="{CB3F74EF-8EDD-42F8-AA82-D2808F8A1B14}" destId="{775F8D1A-0EE6-4F45-BD5D-E8329CC45B7E}" srcOrd="1" destOrd="0" presId="urn:microsoft.com/office/officeart/2005/8/layout/vList5"/>
    <dgm:cxn modelId="{123F8580-E27F-4E6F-8D8B-3B9BB738CA36}" type="presParOf" srcId="{7181237E-2797-48C8-A51E-51DA6A9BDAB5}" destId="{66CE06EF-A251-4982-B384-A673C4F0475D}" srcOrd="1" destOrd="0" presId="urn:microsoft.com/office/officeart/2005/8/layout/vList5"/>
    <dgm:cxn modelId="{9AC55B09-A4E9-495F-BA3C-1ADBC315E00C}" type="presParOf" srcId="{7181237E-2797-48C8-A51E-51DA6A9BDAB5}" destId="{370DB388-703A-4D1D-8274-FF111D01F978}" srcOrd="2" destOrd="0" presId="urn:microsoft.com/office/officeart/2005/8/layout/vList5"/>
    <dgm:cxn modelId="{5D85FD78-C1DD-4656-88F6-A9B87E9F3D4E}" type="presParOf" srcId="{370DB388-703A-4D1D-8274-FF111D01F978}" destId="{F003206C-DA13-4E18-A992-EB7BD034FB32}" srcOrd="0" destOrd="0" presId="urn:microsoft.com/office/officeart/2005/8/layout/vList5"/>
    <dgm:cxn modelId="{7C26D912-A44E-408E-A620-930C43343059}" type="presParOf" srcId="{370DB388-703A-4D1D-8274-FF111D01F978}" destId="{19DE7F8E-0C6A-4EB2-B840-DCAC05A5031A}" srcOrd="1" destOrd="0" presId="urn:microsoft.com/office/officeart/2005/8/layout/vList5"/>
    <dgm:cxn modelId="{B487C136-55D1-44DF-8576-4C789D980F83}" type="presParOf" srcId="{7181237E-2797-48C8-A51E-51DA6A9BDAB5}" destId="{07375C7E-B3FE-4B5D-AC22-6A354480034F}" srcOrd="3" destOrd="0" presId="urn:microsoft.com/office/officeart/2005/8/layout/vList5"/>
    <dgm:cxn modelId="{325F8869-440B-431A-A9E3-B795B42E1042}" type="presParOf" srcId="{7181237E-2797-48C8-A51E-51DA6A9BDAB5}" destId="{6BE83E7C-BC56-491C-A96C-0A89AF17D09E}" srcOrd="4" destOrd="0" presId="urn:microsoft.com/office/officeart/2005/8/layout/vList5"/>
    <dgm:cxn modelId="{DE1BFF59-9EEF-4795-91B7-878BA2840A4C}" type="presParOf" srcId="{6BE83E7C-BC56-491C-A96C-0A89AF17D09E}" destId="{C5306958-903C-4743-A1E9-E6A225991548}" srcOrd="0" destOrd="0" presId="urn:microsoft.com/office/officeart/2005/8/layout/vList5"/>
    <dgm:cxn modelId="{68AE0C43-E91B-483E-B48B-C25EF87E3DA8}" type="presParOf" srcId="{6BE83E7C-BC56-491C-A96C-0A89AF17D09E}" destId="{379B3AFA-9A5C-4CDF-933A-6DB2CDB5E431}" srcOrd="1" destOrd="0" presId="urn:microsoft.com/office/officeart/2005/8/layout/vList5"/>
  </dgm:cxnLst>
  <dgm:bg/>
  <dgm:whole/>
</dgm:dataModel>
</file>

<file path=ppt/diagrams/data23.xml><?xml version="1.0" encoding="utf-8"?>
<dgm:dataModel xmlns:dgm="http://schemas.openxmlformats.org/drawingml/2006/diagram" xmlns:a="http://schemas.openxmlformats.org/drawingml/2006/main">
  <dgm:ptLst>
    <dgm:pt modelId="{1E59F066-901C-4CE7-93C4-693B815EA90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ru-RU"/>
        </a:p>
      </dgm:t>
    </dgm:pt>
    <dgm:pt modelId="{6754A057-2A7F-470B-85FA-0AFEFD8037C6}">
      <dgm:prSet phldrT="[Текст]"/>
      <dgm:spPr/>
      <dgm:t>
        <a:bodyPr/>
        <a:lstStyle/>
        <a:p>
          <a:r>
            <a:rPr lang="ru-RU" dirty="0" smtClean="0"/>
            <a:t>Планирование</a:t>
          </a:r>
          <a:endParaRPr lang="ru-RU" dirty="0"/>
        </a:p>
      </dgm:t>
    </dgm:pt>
    <dgm:pt modelId="{24EC193D-D3C1-4BC3-A775-3ED8E3AAD425}" type="parTrans" cxnId="{83D7E9CA-3939-4C6B-802A-171C9C58DC6F}">
      <dgm:prSet/>
      <dgm:spPr/>
      <dgm:t>
        <a:bodyPr/>
        <a:lstStyle/>
        <a:p>
          <a:endParaRPr lang="ru-RU"/>
        </a:p>
      </dgm:t>
    </dgm:pt>
    <dgm:pt modelId="{6C807D7B-4FD9-414E-9C86-7A8B3CCE0539}" type="sibTrans" cxnId="{83D7E9CA-3939-4C6B-802A-171C9C58DC6F}">
      <dgm:prSet/>
      <dgm:spPr/>
      <dgm:t>
        <a:bodyPr/>
        <a:lstStyle/>
        <a:p>
          <a:endParaRPr lang="ru-RU"/>
        </a:p>
      </dgm:t>
    </dgm:pt>
    <dgm:pt modelId="{9E6019D7-25F0-4351-8AEC-41905FA007F8}">
      <dgm:prSet phldrT="[Текст]"/>
      <dgm:spPr/>
      <dgm:t>
        <a:bodyPr/>
        <a:lstStyle/>
        <a:p>
          <a:pPr algn="just"/>
          <a:r>
            <a:rPr lang="ru-RU" b="1" dirty="0" smtClean="0">
              <a:solidFill>
                <a:schemeClr val="tx2">
                  <a:lumMod val="75000"/>
                </a:schemeClr>
              </a:solidFill>
              <a:latin typeface="Times New Roman" pitchFamily="18" charset="0"/>
              <a:cs typeface="Times New Roman" pitchFamily="18" charset="0"/>
            </a:rPr>
            <a:t>Планы-графики;</a:t>
          </a:r>
          <a:endParaRPr lang="ru-RU" dirty="0">
            <a:solidFill>
              <a:schemeClr val="tx2">
                <a:lumMod val="75000"/>
              </a:schemeClr>
            </a:solidFill>
          </a:endParaRPr>
        </a:p>
      </dgm:t>
    </dgm:pt>
    <dgm:pt modelId="{A3D62C2E-1560-404F-A2B9-04B258AEC4D3}" type="parTrans" cxnId="{06D1C90D-D2D6-43F0-A833-1A9EA82CD30B}">
      <dgm:prSet/>
      <dgm:spPr/>
      <dgm:t>
        <a:bodyPr/>
        <a:lstStyle/>
        <a:p>
          <a:endParaRPr lang="ru-RU"/>
        </a:p>
      </dgm:t>
    </dgm:pt>
    <dgm:pt modelId="{6A7BE39B-6B5F-40DF-826E-A23DC65EFF7B}" type="sibTrans" cxnId="{06D1C90D-D2D6-43F0-A833-1A9EA82CD30B}">
      <dgm:prSet/>
      <dgm:spPr/>
      <dgm:t>
        <a:bodyPr/>
        <a:lstStyle/>
        <a:p>
          <a:endParaRPr lang="ru-RU"/>
        </a:p>
      </dgm:t>
    </dgm:pt>
    <dgm:pt modelId="{E2C9C7A5-36E1-45D4-9963-D80EEEDF9B8C}">
      <dgm:prSet phldrT="[Текст]"/>
      <dgm:spPr/>
      <dgm:t>
        <a:bodyPr/>
        <a:lstStyle/>
        <a:p>
          <a:r>
            <a:rPr lang="ru-RU" dirty="0" smtClean="0"/>
            <a:t>Процедура</a:t>
          </a:r>
          <a:endParaRPr lang="ru-RU" dirty="0"/>
        </a:p>
      </dgm:t>
    </dgm:pt>
    <dgm:pt modelId="{C1A235E3-1A08-4175-AB49-2D34D688D948}" type="parTrans" cxnId="{40A12BD0-C5F0-4804-AA20-E9DBEB601ABC}">
      <dgm:prSet/>
      <dgm:spPr/>
      <dgm:t>
        <a:bodyPr/>
        <a:lstStyle/>
        <a:p>
          <a:endParaRPr lang="ru-RU"/>
        </a:p>
      </dgm:t>
    </dgm:pt>
    <dgm:pt modelId="{73D8DF79-E7D0-4224-A638-CF0B91C056C4}" type="sibTrans" cxnId="{40A12BD0-C5F0-4804-AA20-E9DBEB601ABC}">
      <dgm:prSet/>
      <dgm:spPr/>
      <dgm:t>
        <a:bodyPr/>
        <a:lstStyle/>
        <a:p>
          <a:endParaRPr lang="ru-RU"/>
        </a:p>
      </dgm:t>
    </dgm:pt>
    <dgm:pt modelId="{91A246D4-E23F-419C-BCD8-1244BC53B968}">
      <dgm:prSet phldrT="[Текст]"/>
      <dgm:spPr/>
      <dgm:t>
        <a:bodyPr/>
        <a:lstStyle/>
        <a:p>
          <a:r>
            <a:rPr lang="ru-RU" b="1" dirty="0" smtClean="0">
              <a:solidFill>
                <a:schemeClr val="accent3">
                  <a:lumMod val="50000"/>
                </a:schemeClr>
              </a:solidFill>
              <a:latin typeface="Times New Roman" pitchFamily="18" charset="0"/>
              <a:cs typeface="Times New Roman" pitchFamily="18" charset="0"/>
            </a:rPr>
            <a:t>Выбор способа определения поставщика;</a:t>
          </a:r>
          <a:endParaRPr lang="ru-RU" dirty="0">
            <a:solidFill>
              <a:schemeClr val="accent3">
                <a:lumMod val="50000"/>
              </a:schemeClr>
            </a:solidFill>
          </a:endParaRPr>
        </a:p>
      </dgm:t>
    </dgm:pt>
    <dgm:pt modelId="{F65D914F-4F20-4674-98C1-609F1B5A5991}" type="parTrans" cxnId="{5788D99D-A3C2-47A7-89C7-87D2D29F3F66}">
      <dgm:prSet/>
      <dgm:spPr/>
      <dgm:t>
        <a:bodyPr/>
        <a:lstStyle/>
        <a:p>
          <a:endParaRPr lang="ru-RU"/>
        </a:p>
      </dgm:t>
    </dgm:pt>
    <dgm:pt modelId="{2E333792-F1A0-43A1-87E9-0F9327A14FDC}" type="sibTrans" cxnId="{5788D99D-A3C2-47A7-89C7-87D2D29F3F66}">
      <dgm:prSet/>
      <dgm:spPr/>
      <dgm:t>
        <a:bodyPr/>
        <a:lstStyle/>
        <a:p>
          <a:endParaRPr lang="ru-RU"/>
        </a:p>
      </dgm:t>
    </dgm:pt>
    <dgm:pt modelId="{209EADD8-D99C-477D-870E-2915F6984DA6}">
      <dgm:prSet phldrT="[Текст]"/>
      <dgm:spPr/>
      <dgm:t>
        <a:bodyPr/>
        <a:lstStyle/>
        <a:p>
          <a:r>
            <a:rPr lang="ru-RU" dirty="0" smtClean="0"/>
            <a:t>Исполнение контракта</a:t>
          </a:r>
          <a:endParaRPr lang="ru-RU" dirty="0"/>
        </a:p>
      </dgm:t>
    </dgm:pt>
    <dgm:pt modelId="{ADAAFCA6-2D21-41DD-AB3E-8B9B67C876EA}" type="parTrans" cxnId="{22121828-FE12-4856-8EE6-7A618614AEEC}">
      <dgm:prSet/>
      <dgm:spPr/>
      <dgm:t>
        <a:bodyPr/>
        <a:lstStyle/>
        <a:p>
          <a:endParaRPr lang="ru-RU"/>
        </a:p>
      </dgm:t>
    </dgm:pt>
    <dgm:pt modelId="{5E803B45-7244-4B05-9729-94B42F99189C}" type="sibTrans" cxnId="{22121828-FE12-4856-8EE6-7A618614AEEC}">
      <dgm:prSet/>
      <dgm:spPr/>
      <dgm:t>
        <a:bodyPr/>
        <a:lstStyle/>
        <a:p>
          <a:endParaRPr lang="ru-RU"/>
        </a:p>
      </dgm:t>
    </dgm:pt>
    <dgm:pt modelId="{47FBE325-8D4D-4F14-8A18-83CB471BE9D5}">
      <dgm:prSet phldrT="[Текст]"/>
      <dgm:spPr/>
      <dgm:t>
        <a:bodyPr/>
        <a:lstStyle/>
        <a:p>
          <a:r>
            <a:rPr lang="ru-RU" b="1" dirty="0" smtClean="0">
              <a:solidFill>
                <a:schemeClr val="accent6">
                  <a:lumMod val="50000"/>
                </a:schemeClr>
              </a:solidFill>
              <a:latin typeface="Times New Roman" pitchFamily="18" charset="0"/>
              <a:cs typeface="Times New Roman" pitchFamily="18" charset="0"/>
            </a:rPr>
            <a:t>Заключение контракта;</a:t>
          </a:r>
          <a:endParaRPr lang="ru-RU" dirty="0">
            <a:solidFill>
              <a:schemeClr val="accent6">
                <a:lumMod val="50000"/>
              </a:schemeClr>
            </a:solidFill>
          </a:endParaRPr>
        </a:p>
      </dgm:t>
    </dgm:pt>
    <dgm:pt modelId="{EE5060C5-F23E-48F3-AA6C-3C6F8CA891E9}" type="parTrans" cxnId="{DE7457A7-04F3-4BB8-B6B6-EFCFBBD8E667}">
      <dgm:prSet/>
      <dgm:spPr/>
      <dgm:t>
        <a:bodyPr/>
        <a:lstStyle/>
        <a:p>
          <a:endParaRPr lang="ru-RU"/>
        </a:p>
      </dgm:t>
    </dgm:pt>
    <dgm:pt modelId="{5B4632EE-D00D-40B8-86EB-DC8EB5D9638A}" type="sibTrans" cxnId="{DE7457A7-04F3-4BB8-B6B6-EFCFBBD8E667}">
      <dgm:prSet/>
      <dgm:spPr/>
      <dgm:t>
        <a:bodyPr/>
        <a:lstStyle/>
        <a:p>
          <a:endParaRPr lang="ru-RU"/>
        </a:p>
      </dgm:t>
    </dgm:pt>
    <dgm:pt modelId="{98ABFF48-5E9D-4173-8813-21BDFE1622CD}">
      <dgm:prSet phldrT="[Текст]"/>
      <dgm:spPr/>
      <dgm:t>
        <a:bodyPr/>
        <a:lstStyle/>
        <a:p>
          <a:pPr algn="just"/>
          <a:r>
            <a:rPr lang="ru-RU" dirty="0" smtClean="0">
              <a:solidFill>
                <a:schemeClr val="tx2">
                  <a:lumMod val="75000"/>
                </a:schemeClr>
              </a:solidFill>
            </a:rPr>
            <a:t>Обоснование НМЦ;</a:t>
          </a:r>
          <a:endParaRPr lang="ru-RU" dirty="0">
            <a:solidFill>
              <a:schemeClr val="tx2">
                <a:lumMod val="75000"/>
              </a:schemeClr>
            </a:solidFill>
          </a:endParaRPr>
        </a:p>
      </dgm:t>
    </dgm:pt>
    <dgm:pt modelId="{64F3AA27-4D4C-4FE8-AB6E-B0D406764372}" type="parTrans" cxnId="{FEFF651B-35B7-4DBA-9CD1-AAED5F26F3DB}">
      <dgm:prSet/>
      <dgm:spPr/>
      <dgm:t>
        <a:bodyPr/>
        <a:lstStyle/>
        <a:p>
          <a:endParaRPr lang="ru-RU"/>
        </a:p>
      </dgm:t>
    </dgm:pt>
    <dgm:pt modelId="{6D1BAE38-E5E6-4D0E-BDCA-298B40B4EAD6}" type="sibTrans" cxnId="{FEFF651B-35B7-4DBA-9CD1-AAED5F26F3DB}">
      <dgm:prSet/>
      <dgm:spPr/>
      <dgm:t>
        <a:bodyPr/>
        <a:lstStyle/>
        <a:p>
          <a:endParaRPr lang="ru-RU"/>
        </a:p>
      </dgm:t>
    </dgm:pt>
    <dgm:pt modelId="{77C0FC10-26F3-430F-BD7E-873F86C02960}">
      <dgm:prSet phldrT="[Текст]"/>
      <dgm:spPr/>
      <dgm:t>
        <a:bodyPr/>
        <a:lstStyle/>
        <a:p>
          <a:pPr algn="just"/>
          <a:r>
            <a:rPr lang="ru-RU" dirty="0" smtClean="0">
              <a:solidFill>
                <a:schemeClr val="tx2">
                  <a:lumMod val="75000"/>
                </a:schemeClr>
              </a:solidFill>
            </a:rPr>
            <a:t>Описание предмета закупки</a:t>
          </a:r>
          <a:endParaRPr lang="ru-RU" dirty="0">
            <a:solidFill>
              <a:schemeClr val="tx2">
                <a:lumMod val="75000"/>
              </a:schemeClr>
            </a:solidFill>
          </a:endParaRPr>
        </a:p>
      </dgm:t>
    </dgm:pt>
    <dgm:pt modelId="{9A0C1ED1-F18E-4A25-AD83-07E04AA7BCD6}" type="parTrans" cxnId="{34226094-1290-4029-B6D8-9930637CB26C}">
      <dgm:prSet/>
      <dgm:spPr/>
      <dgm:t>
        <a:bodyPr/>
        <a:lstStyle/>
        <a:p>
          <a:endParaRPr lang="ru-RU"/>
        </a:p>
      </dgm:t>
    </dgm:pt>
    <dgm:pt modelId="{C1DA9F1E-61F4-4A56-8C1E-807DBAB9A20D}" type="sibTrans" cxnId="{34226094-1290-4029-B6D8-9930637CB26C}">
      <dgm:prSet/>
      <dgm:spPr/>
      <dgm:t>
        <a:bodyPr/>
        <a:lstStyle/>
        <a:p>
          <a:endParaRPr lang="ru-RU"/>
        </a:p>
      </dgm:t>
    </dgm:pt>
    <dgm:pt modelId="{F9DE779C-B60C-4339-8C4A-F99A3EA34F22}">
      <dgm:prSet phldrT="[Текст]"/>
      <dgm:spPr/>
      <dgm:t>
        <a:bodyPr/>
        <a:lstStyle/>
        <a:p>
          <a:r>
            <a:rPr lang="ru-RU" dirty="0" smtClean="0">
              <a:solidFill>
                <a:schemeClr val="accent3">
                  <a:lumMod val="50000"/>
                </a:schemeClr>
              </a:solidFill>
            </a:rPr>
            <a:t>Разработка документации;</a:t>
          </a:r>
          <a:endParaRPr lang="ru-RU" dirty="0">
            <a:solidFill>
              <a:schemeClr val="accent3">
                <a:lumMod val="50000"/>
              </a:schemeClr>
            </a:solidFill>
          </a:endParaRPr>
        </a:p>
      </dgm:t>
    </dgm:pt>
    <dgm:pt modelId="{503E68EA-5E11-4E71-A0B8-2B6B85DFEF2B}" type="parTrans" cxnId="{BE2C7195-9CCF-4BF9-9C99-8922C4B0D7C7}">
      <dgm:prSet/>
      <dgm:spPr/>
      <dgm:t>
        <a:bodyPr/>
        <a:lstStyle/>
        <a:p>
          <a:endParaRPr lang="ru-RU"/>
        </a:p>
      </dgm:t>
    </dgm:pt>
    <dgm:pt modelId="{C3EA57A1-CBA9-465F-84F2-D874459F8725}" type="sibTrans" cxnId="{BE2C7195-9CCF-4BF9-9C99-8922C4B0D7C7}">
      <dgm:prSet/>
      <dgm:spPr/>
      <dgm:t>
        <a:bodyPr/>
        <a:lstStyle/>
        <a:p>
          <a:endParaRPr lang="ru-RU"/>
        </a:p>
      </dgm:t>
    </dgm:pt>
    <dgm:pt modelId="{5F36A59B-D22A-4EA5-B74A-37D384CAD507}">
      <dgm:prSet phldrT="[Текст]"/>
      <dgm:spPr/>
      <dgm:t>
        <a:bodyPr/>
        <a:lstStyle/>
        <a:p>
          <a:r>
            <a:rPr lang="ru-RU" dirty="0" smtClean="0">
              <a:solidFill>
                <a:schemeClr val="accent3">
                  <a:lumMod val="50000"/>
                </a:schemeClr>
              </a:solidFill>
            </a:rPr>
            <a:t>Размещение документации</a:t>
          </a:r>
          <a:endParaRPr lang="ru-RU" dirty="0">
            <a:solidFill>
              <a:schemeClr val="accent3">
                <a:lumMod val="50000"/>
              </a:schemeClr>
            </a:solidFill>
          </a:endParaRPr>
        </a:p>
      </dgm:t>
    </dgm:pt>
    <dgm:pt modelId="{236119F5-4CAE-48EC-B7CF-6A104E794B0B}" type="parTrans" cxnId="{D2AC9A22-4F6F-40C5-A1C8-A1C6A2F168A9}">
      <dgm:prSet/>
      <dgm:spPr/>
      <dgm:t>
        <a:bodyPr/>
        <a:lstStyle/>
        <a:p>
          <a:endParaRPr lang="ru-RU"/>
        </a:p>
      </dgm:t>
    </dgm:pt>
    <dgm:pt modelId="{0E9912FD-650D-445E-AA4D-4E47EE48A7B7}" type="sibTrans" cxnId="{D2AC9A22-4F6F-40C5-A1C8-A1C6A2F168A9}">
      <dgm:prSet/>
      <dgm:spPr/>
      <dgm:t>
        <a:bodyPr/>
        <a:lstStyle/>
        <a:p>
          <a:endParaRPr lang="ru-RU"/>
        </a:p>
      </dgm:t>
    </dgm:pt>
    <dgm:pt modelId="{7CDFD16D-5AD7-4DE2-8D93-F140B4280023}">
      <dgm:prSet phldrT="[Текст]"/>
      <dgm:spPr/>
      <dgm:t>
        <a:bodyPr/>
        <a:lstStyle/>
        <a:p>
          <a:r>
            <a:rPr lang="ru-RU" dirty="0" smtClean="0">
              <a:solidFill>
                <a:schemeClr val="accent6">
                  <a:lumMod val="50000"/>
                </a:schemeClr>
              </a:solidFill>
            </a:rPr>
            <a:t>Внесение изменений;</a:t>
          </a:r>
          <a:endParaRPr lang="ru-RU" dirty="0">
            <a:solidFill>
              <a:schemeClr val="accent6">
                <a:lumMod val="50000"/>
              </a:schemeClr>
            </a:solidFill>
          </a:endParaRPr>
        </a:p>
      </dgm:t>
    </dgm:pt>
    <dgm:pt modelId="{E3B32387-289F-4CA2-9EED-7D870AFF6A0A}" type="parTrans" cxnId="{FFE5D3C8-BEA5-49E2-A9F3-D71F9D311327}">
      <dgm:prSet/>
      <dgm:spPr/>
      <dgm:t>
        <a:bodyPr/>
        <a:lstStyle/>
        <a:p>
          <a:endParaRPr lang="ru-RU"/>
        </a:p>
      </dgm:t>
    </dgm:pt>
    <dgm:pt modelId="{E2CD1024-4124-4474-BAA3-4C0634EC53D8}" type="sibTrans" cxnId="{FFE5D3C8-BEA5-49E2-A9F3-D71F9D311327}">
      <dgm:prSet/>
      <dgm:spPr/>
      <dgm:t>
        <a:bodyPr/>
        <a:lstStyle/>
        <a:p>
          <a:endParaRPr lang="ru-RU"/>
        </a:p>
      </dgm:t>
    </dgm:pt>
    <dgm:pt modelId="{CEC5D62D-E85D-4430-A0F9-216C7C1AD675}">
      <dgm:prSet phldrT="[Текст]"/>
      <dgm:spPr/>
      <dgm:t>
        <a:bodyPr/>
        <a:lstStyle/>
        <a:p>
          <a:r>
            <a:rPr lang="ru-RU" dirty="0" smtClean="0">
              <a:solidFill>
                <a:schemeClr val="accent6">
                  <a:lumMod val="50000"/>
                </a:schemeClr>
              </a:solidFill>
            </a:rPr>
            <a:t>Отчетность</a:t>
          </a:r>
          <a:endParaRPr lang="ru-RU" dirty="0">
            <a:solidFill>
              <a:schemeClr val="accent6">
                <a:lumMod val="50000"/>
              </a:schemeClr>
            </a:solidFill>
          </a:endParaRPr>
        </a:p>
      </dgm:t>
    </dgm:pt>
    <dgm:pt modelId="{74E05927-5F2A-43F5-9150-72D4777E6E4D}" type="parTrans" cxnId="{AC46C1AD-377A-41E9-8F96-99B113580749}">
      <dgm:prSet/>
      <dgm:spPr/>
      <dgm:t>
        <a:bodyPr/>
        <a:lstStyle/>
        <a:p>
          <a:endParaRPr lang="ru-RU"/>
        </a:p>
      </dgm:t>
    </dgm:pt>
    <dgm:pt modelId="{BCA04228-BA6E-41F3-8E66-3EA799DB8B77}" type="sibTrans" cxnId="{AC46C1AD-377A-41E9-8F96-99B113580749}">
      <dgm:prSet/>
      <dgm:spPr/>
      <dgm:t>
        <a:bodyPr/>
        <a:lstStyle/>
        <a:p>
          <a:endParaRPr lang="ru-RU"/>
        </a:p>
      </dgm:t>
    </dgm:pt>
    <dgm:pt modelId="{3B5F4F54-1121-4FF7-9387-852899791967}">
      <dgm:prSet phldrT="[Текст]"/>
      <dgm:spPr/>
      <dgm:t>
        <a:bodyPr/>
        <a:lstStyle/>
        <a:p>
          <a:r>
            <a:rPr lang="ru-RU" dirty="0" smtClean="0"/>
            <a:t>Документация</a:t>
          </a:r>
          <a:endParaRPr lang="ru-RU" dirty="0"/>
        </a:p>
      </dgm:t>
    </dgm:pt>
    <dgm:pt modelId="{34442D74-D634-42F4-836E-71BFF80B4AE4}" type="parTrans" cxnId="{52F05574-09F0-4E3C-A941-491066475048}">
      <dgm:prSet/>
      <dgm:spPr/>
      <dgm:t>
        <a:bodyPr/>
        <a:lstStyle/>
        <a:p>
          <a:endParaRPr lang="ru-RU"/>
        </a:p>
      </dgm:t>
    </dgm:pt>
    <dgm:pt modelId="{58DBAA00-835D-4C3C-BA41-BD1430C37EB1}" type="sibTrans" cxnId="{52F05574-09F0-4E3C-A941-491066475048}">
      <dgm:prSet/>
      <dgm:spPr/>
      <dgm:t>
        <a:bodyPr/>
        <a:lstStyle/>
        <a:p>
          <a:endParaRPr lang="ru-RU"/>
        </a:p>
      </dgm:t>
    </dgm:pt>
    <dgm:pt modelId="{ACEB58B9-1826-40B6-8019-FB32D63571AE}">
      <dgm:prSet phldrT="[Текст]"/>
      <dgm:spPr/>
      <dgm:t>
        <a:bodyPr/>
        <a:lstStyle/>
        <a:p>
          <a:r>
            <a:rPr lang="ru-RU" b="1" dirty="0" smtClean="0"/>
            <a:t>Положение о КС</a:t>
          </a:r>
          <a:endParaRPr lang="ru-RU" b="1" dirty="0"/>
        </a:p>
      </dgm:t>
    </dgm:pt>
    <dgm:pt modelId="{2949B79B-1055-47A5-97E5-418E762D7364}" type="parTrans" cxnId="{9942C43B-7EA4-4032-9116-552992EB391D}">
      <dgm:prSet/>
      <dgm:spPr/>
      <dgm:t>
        <a:bodyPr/>
        <a:lstStyle/>
        <a:p>
          <a:endParaRPr lang="ru-RU"/>
        </a:p>
      </dgm:t>
    </dgm:pt>
    <dgm:pt modelId="{2593F432-BBB4-4F90-A6AE-8DA89824B7C1}" type="sibTrans" cxnId="{9942C43B-7EA4-4032-9116-552992EB391D}">
      <dgm:prSet/>
      <dgm:spPr/>
      <dgm:t>
        <a:bodyPr/>
        <a:lstStyle/>
        <a:p>
          <a:endParaRPr lang="ru-RU"/>
        </a:p>
      </dgm:t>
    </dgm:pt>
    <dgm:pt modelId="{A10B6797-E14D-4BA7-B1A4-4AF4775BA465}">
      <dgm:prSet phldrT="[Текст]"/>
      <dgm:spPr/>
      <dgm:t>
        <a:bodyPr/>
        <a:lstStyle/>
        <a:p>
          <a:r>
            <a:rPr lang="ru-RU" dirty="0" smtClean="0"/>
            <a:t>Положение о комиссии</a:t>
          </a:r>
          <a:endParaRPr lang="ru-RU" dirty="0"/>
        </a:p>
      </dgm:t>
    </dgm:pt>
    <dgm:pt modelId="{95B6124D-C681-4F7F-8283-9166179E1513}" type="parTrans" cxnId="{0D0E552A-D75B-4E03-A3AD-13E9CE278C71}">
      <dgm:prSet/>
      <dgm:spPr/>
      <dgm:t>
        <a:bodyPr/>
        <a:lstStyle/>
        <a:p>
          <a:endParaRPr lang="ru-RU"/>
        </a:p>
      </dgm:t>
    </dgm:pt>
    <dgm:pt modelId="{A5E806C1-38E6-46AA-88C7-BEBCB6B0DFA3}" type="sibTrans" cxnId="{0D0E552A-D75B-4E03-A3AD-13E9CE278C71}">
      <dgm:prSet/>
      <dgm:spPr/>
      <dgm:t>
        <a:bodyPr/>
        <a:lstStyle/>
        <a:p>
          <a:endParaRPr lang="ru-RU"/>
        </a:p>
      </dgm:t>
    </dgm:pt>
    <dgm:pt modelId="{D2D10225-D729-4C00-91FC-447B242A20B5}">
      <dgm:prSet phldrT="[Текст]"/>
      <dgm:spPr/>
      <dgm:t>
        <a:bodyPr/>
        <a:lstStyle/>
        <a:p>
          <a:r>
            <a:rPr lang="ru-RU" dirty="0" smtClean="0"/>
            <a:t>Должностная инструкция КУ</a:t>
          </a:r>
          <a:endParaRPr lang="ru-RU" dirty="0"/>
        </a:p>
      </dgm:t>
    </dgm:pt>
    <dgm:pt modelId="{E824E9F0-CCFD-4F7C-A998-F7DA6DC74863}" type="parTrans" cxnId="{84E174B2-BE4D-44B9-A97E-E3CAB28DA73A}">
      <dgm:prSet/>
      <dgm:spPr/>
    </dgm:pt>
    <dgm:pt modelId="{79622A83-5F89-4641-88E8-31A3540777B0}" type="sibTrans" cxnId="{84E174B2-BE4D-44B9-A97E-E3CAB28DA73A}">
      <dgm:prSet/>
      <dgm:spPr/>
    </dgm:pt>
    <dgm:pt modelId="{749C06F9-AB28-4FBA-9FFB-6775D9C9B770}" type="pres">
      <dgm:prSet presAssocID="{1E59F066-901C-4CE7-93C4-693B815EA90C}" presName="Name0" presStyleCnt="0">
        <dgm:presLayoutVars>
          <dgm:dir/>
          <dgm:animLvl val="lvl"/>
          <dgm:resizeHandles val="exact"/>
        </dgm:presLayoutVars>
      </dgm:prSet>
      <dgm:spPr/>
      <dgm:t>
        <a:bodyPr/>
        <a:lstStyle/>
        <a:p>
          <a:endParaRPr lang="ru-RU"/>
        </a:p>
      </dgm:t>
    </dgm:pt>
    <dgm:pt modelId="{C85DEE30-D514-48BA-A2CD-3F83251BF857}" type="pres">
      <dgm:prSet presAssocID="{3B5F4F54-1121-4FF7-9387-852899791967}" presName="linNode" presStyleCnt="0"/>
      <dgm:spPr/>
    </dgm:pt>
    <dgm:pt modelId="{31219D95-4AB9-4AEA-92DD-8F3F247EBAA4}" type="pres">
      <dgm:prSet presAssocID="{3B5F4F54-1121-4FF7-9387-852899791967}" presName="parentText" presStyleLbl="node1" presStyleIdx="0" presStyleCnt="4">
        <dgm:presLayoutVars>
          <dgm:chMax val="1"/>
          <dgm:bulletEnabled val="1"/>
        </dgm:presLayoutVars>
      </dgm:prSet>
      <dgm:spPr/>
      <dgm:t>
        <a:bodyPr/>
        <a:lstStyle/>
        <a:p>
          <a:endParaRPr lang="ru-RU"/>
        </a:p>
      </dgm:t>
    </dgm:pt>
    <dgm:pt modelId="{33996E65-FDE1-491B-8EA4-B1E5C3EDE26F}" type="pres">
      <dgm:prSet presAssocID="{3B5F4F54-1121-4FF7-9387-852899791967}" presName="descendantText" presStyleLbl="alignAccFollowNode1" presStyleIdx="0" presStyleCnt="4">
        <dgm:presLayoutVars>
          <dgm:bulletEnabled val="1"/>
        </dgm:presLayoutVars>
      </dgm:prSet>
      <dgm:spPr/>
      <dgm:t>
        <a:bodyPr/>
        <a:lstStyle/>
        <a:p>
          <a:endParaRPr lang="ru-RU"/>
        </a:p>
      </dgm:t>
    </dgm:pt>
    <dgm:pt modelId="{3AAF974C-C25D-4192-BDB1-45AD403B0C84}" type="pres">
      <dgm:prSet presAssocID="{58DBAA00-835D-4C3C-BA41-BD1430C37EB1}" presName="sp" presStyleCnt="0"/>
      <dgm:spPr/>
    </dgm:pt>
    <dgm:pt modelId="{DEAB52D0-C693-4141-BEE9-3C40667349F5}" type="pres">
      <dgm:prSet presAssocID="{6754A057-2A7F-470B-85FA-0AFEFD8037C6}" presName="linNode" presStyleCnt="0"/>
      <dgm:spPr/>
    </dgm:pt>
    <dgm:pt modelId="{D8F995E5-C8C3-4D7B-A13F-19AC2A9A02E3}" type="pres">
      <dgm:prSet presAssocID="{6754A057-2A7F-470B-85FA-0AFEFD8037C6}" presName="parentText" presStyleLbl="node1" presStyleIdx="1" presStyleCnt="4">
        <dgm:presLayoutVars>
          <dgm:chMax val="1"/>
          <dgm:bulletEnabled val="1"/>
        </dgm:presLayoutVars>
      </dgm:prSet>
      <dgm:spPr/>
      <dgm:t>
        <a:bodyPr/>
        <a:lstStyle/>
        <a:p>
          <a:endParaRPr lang="ru-RU"/>
        </a:p>
      </dgm:t>
    </dgm:pt>
    <dgm:pt modelId="{85C023F0-C310-4909-A0A9-F6DAE8E5A95F}" type="pres">
      <dgm:prSet presAssocID="{6754A057-2A7F-470B-85FA-0AFEFD8037C6}" presName="descendantText" presStyleLbl="alignAccFollowNode1" presStyleIdx="1" presStyleCnt="4">
        <dgm:presLayoutVars>
          <dgm:bulletEnabled val="1"/>
        </dgm:presLayoutVars>
      </dgm:prSet>
      <dgm:spPr/>
      <dgm:t>
        <a:bodyPr/>
        <a:lstStyle/>
        <a:p>
          <a:endParaRPr lang="ru-RU"/>
        </a:p>
      </dgm:t>
    </dgm:pt>
    <dgm:pt modelId="{B8E84266-24DF-42CF-B8E0-A3C15CC1BA26}" type="pres">
      <dgm:prSet presAssocID="{6C807D7B-4FD9-414E-9C86-7A8B3CCE0539}" presName="sp" presStyleCnt="0"/>
      <dgm:spPr/>
    </dgm:pt>
    <dgm:pt modelId="{8F14BDBD-895C-4525-9898-99EE62F252BF}" type="pres">
      <dgm:prSet presAssocID="{E2C9C7A5-36E1-45D4-9963-D80EEEDF9B8C}" presName="linNode" presStyleCnt="0"/>
      <dgm:spPr/>
    </dgm:pt>
    <dgm:pt modelId="{55A77760-1C78-4120-B996-A95C28EB251A}" type="pres">
      <dgm:prSet presAssocID="{E2C9C7A5-36E1-45D4-9963-D80EEEDF9B8C}" presName="parentText" presStyleLbl="node1" presStyleIdx="2" presStyleCnt="4">
        <dgm:presLayoutVars>
          <dgm:chMax val="1"/>
          <dgm:bulletEnabled val="1"/>
        </dgm:presLayoutVars>
      </dgm:prSet>
      <dgm:spPr/>
      <dgm:t>
        <a:bodyPr/>
        <a:lstStyle/>
        <a:p>
          <a:endParaRPr lang="ru-RU"/>
        </a:p>
      </dgm:t>
    </dgm:pt>
    <dgm:pt modelId="{B6CCBB70-F63B-47AB-92A8-73D270A269A3}" type="pres">
      <dgm:prSet presAssocID="{E2C9C7A5-36E1-45D4-9963-D80EEEDF9B8C}" presName="descendantText" presStyleLbl="alignAccFollowNode1" presStyleIdx="2" presStyleCnt="4">
        <dgm:presLayoutVars>
          <dgm:bulletEnabled val="1"/>
        </dgm:presLayoutVars>
      </dgm:prSet>
      <dgm:spPr/>
      <dgm:t>
        <a:bodyPr/>
        <a:lstStyle/>
        <a:p>
          <a:endParaRPr lang="ru-RU"/>
        </a:p>
      </dgm:t>
    </dgm:pt>
    <dgm:pt modelId="{4DCCB044-340C-423D-9F4B-79FAD22E3852}" type="pres">
      <dgm:prSet presAssocID="{73D8DF79-E7D0-4224-A638-CF0B91C056C4}" presName="sp" presStyleCnt="0"/>
      <dgm:spPr/>
    </dgm:pt>
    <dgm:pt modelId="{AC939E68-C905-453F-8DDA-715533D3B7CC}" type="pres">
      <dgm:prSet presAssocID="{209EADD8-D99C-477D-870E-2915F6984DA6}" presName="linNode" presStyleCnt="0"/>
      <dgm:spPr/>
    </dgm:pt>
    <dgm:pt modelId="{0778C362-E6E8-43E0-9D5E-20C9AE4C3389}" type="pres">
      <dgm:prSet presAssocID="{209EADD8-D99C-477D-870E-2915F6984DA6}" presName="parentText" presStyleLbl="node1" presStyleIdx="3" presStyleCnt="4">
        <dgm:presLayoutVars>
          <dgm:chMax val="1"/>
          <dgm:bulletEnabled val="1"/>
        </dgm:presLayoutVars>
      </dgm:prSet>
      <dgm:spPr/>
      <dgm:t>
        <a:bodyPr/>
        <a:lstStyle/>
        <a:p>
          <a:endParaRPr lang="ru-RU"/>
        </a:p>
      </dgm:t>
    </dgm:pt>
    <dgm:pt modelId="{C7D867F6-6C4A-42A0-A9CC-D60B3080C9F6}" type="pres">
      <dgm:prSet presAssocID="{209EADD8-D99C-477D-870E-2915F6984DA6}" presName="descendantText" presStyleLbl="alignAccFollowNode1" presStyleIdx="3" presStyleCnt="4">
        <dgm:presLayoutVars>
          <dgm:bulletEnabled val="1"/>
        </dgm:presLayoutVars>
      </dgm:prSet>
      <dgm:spPr/>
      <dgm:t>
        <a:bodyPr/>
        <a:lstStyle/>
        <a:p>
          <a:endParaRPr lang="ru-RU"/>
        </a:p>
      </dgm:t>
    </dgm:pt>
  </dgm:ptLst>
  <dgm:cxnLst>
    <dgm:cxn modelId="{F22FE41E-644C-4AD1-8BBA-F8E9A2A15B35}" type="presOf" srcId="{ACEB58B9-1826-40B6-8019-FB32D63571AE}" destId="{33996E65-FDE1-491B-8EA4-B1E5C3EDE26F}" srcOrd="0" destOrd="0" presId="urn:microsoft.com/office/officeart/2005/8/layout/vList5"/>
    <dgm:cxn modelId="{905A9EE3-A2F2-4B63-B9F7-7CA36572B03A}" type="presOf" srcId="{F9DE779C-B60C-4339-8C4A-F99A3EA34F22}" destId="{B6CCBB70-F63B-47AB-92A8-73D270A269A3}" srcOrd="0" destOrd="1" presId="urn:microsoft.com/office/officeart/2005/8/layout/vList5"/>
    <dgm:cxn modelId="{22121828-FE12-4856-8EE6-7A618614AEEC}" srcId="{1E59F066-901C-4CE7-93C4-693B815EA90C}" destId="{209EADD8-D99C-477D-870E-2915F6984DA6}" srcOrd="3" destOrd="0" parTransId="{ADAAFCA6-2D21-41DD-AB3E-8B9B67C876EA}" sibTransId="{5E803B45-7244-4B05-9729-94B42F99189C}"/>
    <dgm:cxn modelId="{FD1DAD2A-8EB9-4D91-A505-7280CF499BA3}" type="presOf" srcId="{47FBE325-8D4D-4F14-8A18-83CB471BE9D5}" destId="{C7D867F6-6C4A-42A0-A9CC-D60B3080C9F6}" srcOrd="0" destOrd="0" presId="urn:microsoft.com/office/officeart/2005/8/layout/vList5"/>
    <dgm:cxn modelId="{84E174B2-BE4D-44B9-A97E-E3CAB28DA73A}" srcId="{3B5F4F54-1121-4FF7-9387-852899791967}" destId="{D2D10225-D729-4C00-91FC-447B242A20B5}" srcOrd="1" destOrd="0" parTransId="{E824E9F0-CCFD-4F7C-A998-F7DA6DC74863}" sibTransId="{79622A83-5F89-4641-88E8-31A3540777B0}"/>
    <dgm:cxn modelId="{BCD9AB90-6445-4652-AB76-7D039058A002}" type="presOf" srcId="{3B5F4F54-1121-4FF7-9387-852899791967}" destId="{31219D95-4AB9-4AEA-92DD-8F3F247EBAA4}" srcOrd="0" destOrd="0" presId="urn:microsoft.com/office/officeart/2005/8/layout/vList5"/>
    <dgm:cxn modelId="{0D0E552A-D75B-4E03-A3AD-13E9CE278C71}" srcId="{3B5F4F54-1121-4FF7-9387-852899791967}" destId="{A10B6797-E14D-4BA7-B1A4-4AF4775BA465}" srcOrd="2" destOrd="0" parTransId="{95B6124D-C681-4F7F-8283-9166179E1513}" sibTransId="{A5E806C1-38E6-46AA-88C7-BEBCB6B0DFA3}"/>
    <dgm:cxn modelId="{FEFF651B-35B7-4DBA-9CD1-AAED5F26F3DB}" srcId="{6754A057-2A7F-470B-85FA-0AFEFD8037C6}" destId="{98ABFF48-5E9D-4173-8813-21BDFE1622CD}" srcOrd="1" destOrd="0" parTransId="{64F3AA27-4D4C-4FE8-AB6E-B0D406764372}" sibTransId="{6D1BAE38-E5E6-4D0E-BDCA-298B40B4EAD6}"/>
    <dgm:cxn modelId="{A2129682-3BC2-48CB-91D6-80F925EF4AC8}" type="presOf" srcId="{A10B6797-E14D-4BA7-B1A4-4AF4775BA465}" destId="{33996E65-FDE1-491B-8EA4-B1E5C3EDE26F}" srcOrd="0" destOrd="2" presId="urn:microsoft.com/office/officeart/2005/8/layout/vList5"/>
    <dgm:cxn modelId="{62903994-A93B-40EC-9939-5700DA74ACB2}" type="presOf" srcId="{91A246D4-E23F-419C-BCD8-1244BC53B968}" destId="{B6CCBB70-F63B-47AB-92A8-73D270A269A3}" srcOrd="0" destOrd="0" presId="urn:microsoft.com/office/officeart/2005/8/layout/vList5"/>
    <dgm:cxn modelId="{34226094-1290-4029-B6D8-9930637CB26C}" srcId="{6754A057-2A7F-470B-85FA-0AFEFD8037C6}" destId="{77C0FC10-26F3-430F-BD7E-873F86C02960}" srcOrd="2" destOrd="0" parTransId="{9A0C1ED1-F18E-4A25-AD83-07E04AA7BCD6}" sibTransId="{C1DA9F1E-61F4-4A56-8C1E-807DBAB9A20D}"/>
    <dgm:cxn modelId="{2554C0AB-70DD-475D-9A4F-C130F7C31420}" type="presOf" srcId="{77C0FC10-26F3-430F-BD7E-873F86C02960}" destId="{85C023F0-C310-4909-A0A9-F6DAE8E5A95F}" srcOrd="0" destOrd="2" presId="urn:microsoft.com/office/officeart/2005/8/layout/vList5"/>
    <dgm:cxn modelId="{DE7457A7-04F3-4BB8-B6B6-EFCFBBD8E667}" srcId="{209EADD8-D99C-477D-870E-2915F6984DA6}" destId="{47FBE325-8D4D-4F14-8A18-83CB471BE9D5}" srcOrd="0" destOrd="0" parTransId="{EE5060C5-F23E-48F3-AA6C-3C6F8CA891E9}" sibTransId="{5B4632EE-D00D-40B8-86EB-DC8EB5D9638A}"/>
    <dgm:cxn modelId="{D2AC9A22-4F6F-40C5-A1C8-A1C6A2F168A9}" srcId="{E2C9C7A5-36E1-45D4-9963-D80EEEDF9B8C}" destId="{5F36A59B-D22A-4EA5-B74A-37D384CAD507}" srcOrd="2" destOrd="0" parTransId="{236119F5-4CAE-48EC-B7CF-6A104E794B0B}" sibTransId="{0E9912FD-650D-445E-AA4D-4E47EE48A7B7}"/>
    <dgm:cxn modelId="{56B37D1F-0751-4ED4-B7B5-C48323C291D7}" type="presOf" srcId="{E2C9C7A5-36E1-45D4-9963-D80EEEDF9B8C}" destId="{55A77760-1C78-4120-B996-A95C28EB251A}" srcOrd="0" destOrd="0" presId="urn:microsoft.com/office/officeart/2005/8/layout/vList5"/>
    <dgm:cxn modelId="{FAC2CBB7-8A72-4005-9150-A9580B6855B0}" type="presOf" srcId="{CEC5D62D-E85D-4430-A0F9-216C7C1AD675}" destId="{C7D867F6-6C4A-42A0-A9CC-D60B3080C9F6}" srcOrd="0" destOrd="2" presId="urn:microsoft.com/office/officeart/2005/8/layout/vList5"/>
    <dgm:cxn modelId="{52F05574-09F0-4E3C-A941-491066475048}" srcId="{1E59F066-901C-4CE7-93C4-693B815EA90C}" destId="{3B5F4F54-1121-4FF7-9387-852899791967}" srcOrd="0" destOrd="0" parTransId="{34442D74-D634-42F4-836E-71BFF80B4AE4}" sibTransId="{58DBAA00-835D-4C3C-BA41-BD1430C37EB1}"/>
    <dgm:cxn modelId="{98119ED3-6186-4228-A70E-CBD9225790CE}" type="presOf" srcId="{5F36A59B-D22A-4EA5-B74A-37D384CAD507}" destId="{B6CCBB70-F63B-47AB-92A8-73D270A269A3}" srcOrd="0" destOrd="2" presId="urn:microsoft.com/office/officeart/2005/8/layout/vList5"/>
    <dgm:cxn modelId="{40A12BD0-C5F0-4804-AA20-E9DBEB601ABC}" srcId="{1E59F066-901C-4CE7-93C4-693B815EA90C}" destId="{E2C9C7A5-36E1-45D4-9963-D80EEEDF9B8C}" srcOrd="2" destOrd="0" parTransId="{C1A235E3-1A08-4175-AB49-2D34D688D948}" sibTransId="{73D8DF79-E7D0-4224-A638-CF0B91C056C4}"/>
    <dgm:cxn modelId="{9942C43B-7EA4-4032-9116-552992EB391D}" srcId="{3B5F4F54-1121-4FF7-9387-852899791967}" destId="{ACEB58B9-1826-40B6-8019-FB32D63571AE}" srcOrd="0" destOrd="0" parTransId="{2949B79B-1055-47A5-97E5-418E762D7364}" sibTransId="{2593F432-BBB4-4F90-A6AE-8DA89824B7C1}"/>
    <dgm:cxn modelId="{FFE5D3C8-BEA5-49E2-A9F3-D71F9D311327}" srcId="{209EADD8-D99C-477D-870E-2915F6984DA6}" destId="{7CDFD16D-5AD7-4DE2-8D93-F140B4280023}" srcOrd="1" destOrd="0" parTransId="{E3B32387-289F-4CA2-9EED-7D870AFF6A0A}" sibTransId="{E2CD1024-4124-4474-BAA3-4C0634EC53D8}"/>
    <dgm:cxn modelId="{11B0F2C8-45D9-433E-96F0-D370A86CD08A}" type="presOf" srcId="{6754A057-2A7F-470B-85FA-0AFEFD8037C6}" destId="{D8F995E5-C8C3-4D7B-A13F-19AC2A9A02E3}" srcOrd="0" destOrd="0" presId="urn:microsoft.com/office/officeart/2005/8/layout/vList5"/>
    <dgm:cxn modelId="{83D7E9CA-3939-4C6B-802A-171C9C58DC6F}" srcId="{1E59F066-901C-4CE7-93C4-693B815EA90C}" destId="{6754A057-2A7F-470B-85FA-0AFEFD8037C6}" srcOrd="1" destOrd="0" parTransId="{24EC193D-D3C1-4BC3-A775-3ED8E3AAD425}" sibTransId="{6C807D7B-4FD9-414E-9C86-7A8B3CCE0539}"/>
    <dgm:cxn modelId="{AB819A96-A7B2-40D8-97D4-6BF4DABA0F78}" type="presOf" srcId="{D2D10225-D729-4C00-91FC-447B242A20B5}" destId="{33996E65-FDE1-491B-8EA4-B1E5C3EDE26F}" srcOrd="0" destOrd="1" presId="urn:microsoft.com/office/officeart/2005/8/layout/vList5"/>
    <dgm:cxn modelId="{0943076E-2ACF-41FB-AC7F-A6F8E1AF7B79}" type="presOf" srcId="{7CDFD16D-5AD7-4DE2-8D93-F140B4280023}" destId="{C7D867F6-6C4A-42A0-A9CC-D60B3080C9F6}" srcOrd="0" destOrd="1" presId="urn:microsoft.com/office/officeart/2005/8/layout/vList5"/>
    <dgm:cxn modelId="{BE2C7195-9CCF-4BF9-9C99-8922C4B0D7C7}" srcId="{E2C9C7A5-36E1-45D4-9963-D80EEEDF9B8C}" destId="{F9DE779C-B60C-4339-8C4A-F99A3EA34F22}" srcOrd="1" destOrd="0" parTransId="{503E68EA-5E11-4E71-A0B8-2B6B85DFEF2B}" sibTransId="{C3EA57A1-CBA9-465F-84F2-D874459F8725}"/>
    <dgm:cxn modelId="{5788D99D-A3C2-47A7-89C7-87D2D29F3F66}" srcId="{E2C9C7A5-36E1-45D4-9963-D80EEEDF9B8C}" destId="{91A246D4-E23F-419C-BCD8-1244BC53B968}" srcOrd="0" destOrd="0" parTransId="{F65D914F-4F20-4674-98C1-609F1B5A5991}" sibTransId="{2E333792-F1A0-43A1-87E9-0F9327A14FDC}"/>
    <dgm:cxn modelId="{06D1C90D-D2D6-43F0-A833-1A9EA82CD30B}" srcId="{6754A057-2A7F-470B-85FA-0AFEFD8037C6}" destId="{9E6019D7-25F0-4351-8AEC-41905FA007F8}" srcOrd="0" destOrd="0" parTransId="{A3D62C2E-1560-404F-A2B9-04B258AEC4D3}" sibTransId="{6A7BE39B-6B5F-40DF-826E-A23DC65EFF7B}"/>
    <dgm:cxn modelId="{C5EE5AAE-9B86-41E4-9022-9C03C9B8DF5E}" type="presOf" srcId="{9E6019D7-25F0-4351-8AEC-41905FA007F8}" destId="{85C023F0-C310-4909-A0A9-F6DAE8E5A95F}" srcOrd="0" destOrd="0" presId="urn:microsoft.com/office/officeart/2005/8/layout/vList5"/>
    <dgm:cxn modelId="{315E1A66-5D69-40E5-8329-C7205F5FF7AE}" type="presOf" srcId="{209EADD8-D99C-477D-870E-2915F6984DA6}" destId="{0778C362-E6E8-43E0-9D5E-20C9AE4C3389}" srcOrd="0" destOrd="0" presId="urn:microsoft.com/office/officeart/2005/8/layout/vList5"/>
    <dgm:cxn modelId="{C309A588-BD0E-4224-8665-EEC952372D7B}" type="presOf" srcId="{1E59F066-901C-4CE7-93C4-693B815EA90C}" destId="{749C06F9-AB28-4FBA-9FFB-6775D9C9B770}" srcOrd="0" destOrd="0" presId="urn:microsoft.com/office/officeart/2005/8/layout/vList5"/>
    <dgm:cxn modelId="{AC46C1AD-377A-41E9-8F96-99B113580749}" srcId="{209EADD8-D99C-477D-870E-2915F6984DA6}" destId="{CEC5D62D-E85D-4430-A0F9-216C7C1AD675}" srcOrd="2" destOrd="0" parTransId="{74E05927-5F2A-43F5-9150-72D4777E6E4D}" sibTransId="{BCA04228-BA6E-41F3-8E66-3EA799DB8B77}"/>
    <dgm:cxn modelId="{0363CCE3-A5C6-4610-BD63-A076C11D12AF}" type="presOf" srcId="{98ABFF48-5E9D-4173-8813-21BDFE1622CD}" destId="{85C023F0-C310-4909-A0A9-F6DAE8E5A95F}" srcOrd="0" destOrd="1" presId="urn:microsoft.com/office/officeart/2005/8/layout/vList5"/>
    <dgm:cxn modelId="{3C62C196-116D-4BF3-9293-5E66D3971508}" type="presParOf" srcId="{749C06F9-AB28-4FBA-9FFB-6775D9C9B770}" destId="{C85DEE30-D514-48BA-A2CD-3F83251BF857}" srcOrd="0" destOrd="0" presId="urn:microsoft.com/office/officeart/2005/8/layout/vList5"/>
    <dgm:cxn modelId="{13A0A237-A78B-45A3-9B5A-3A7739CD7F24}" type="presParOf" srcId="{C85DEE30-D514-48BA-A2CD-3F83251BF857}" destId="{31219D95-4AB9-4AEA-92DD-8F3F247EBAA4}" srcOrd="0" destOrd="0" presId="urn:microsoft.com/office/officeart/2005/8/layout/vList5"/>
    <dgm:cxn modelId="{4ABC166C-37FD-4E4B-B6DD-F9FF9FD2B378}" type="presParOf" srcId="{C85DEE30-D514-48BA-A2CD-3F83251BF857}" destId="{33996E65-FDE1-491B-8EA4-B1E5C3EDE26F}" srcOrd="1" destOrd="0" presId="urn:microsoft.com/office/officeart/2005/8/layout/vList5"/>
    <dgm:cxn modelId="{649D84EF-4712-49D6-81EA-A3DFAC88E8DA}" type="presParOf" srcId="{749C06F9-AB28-4FBA-9FFB-6775D9C9B770}" destId="{3AAF974C-C25D-4192-BDB1-45AD403B0C84}" srcOrd="1" destOrd="0" presId="urn:microsoft.com/office/officeart/2005/8/layout/vList5"/>
    <dgm:cxn modelId="{CA48EB52-5F35-492D-B67B-65B991FA5FDA}" type="presParOf" srcId="{749C06F9-AB28-4FBA-9FFB-6775D9C9B770}" destId="{DEAB52D0-C693-4141-BEE9-3C40667349F5}" srcOrd="2" destOrd="0" presId="urn:microsoft.com/office/officeart/2005/8/layout/vList5"/>
    <dgm:cxn modelId="{5CCCC383-001C-45BA-AE05-E10C2C01F736}" type="presParOf" srcId="{DEAB52D0-C693-4141-BEE9-3C40667349F5}" destId="{D8F995E5-C8C3-4D7B-A13F-19AC2A9A02E3}" srcOrd="0" destOrd="0" presId="urn:microsoft.com/office/officeart/2005/8/layout/vList5"/>
    <dgm:cxn modelId="{10559EBB-C0B0-4B22-87D3-F3774D5EA354}" type="presParOf" srcId="{DEAB52D0-C693-4141-BEE9-3C40667349F5}" destId="{85C023F0-C310-4909-A0A9-F6DAE8E5A95F}" srcOrd="1" destOrd="0" presId="urn:microsoft.com/office/officeart/2005/8/layout/vList5"/>
    <dgm:cxn modelId="{D9B83AD7-A432-46E8-9040-690D803BA652}" type="presParOf" srcId="{749C06F9-AB28-4FBA-9FFB-6775D9C9B770}" destId="{B8E84266-24DF-42CF-B8E0-A3C15CC1BA26}" srcOrd="3" destOrd="0" presId="urn:microsoft.com/office/officeart/2005/8/layout/vList5"/>
    <dgm:cxn modelId="{7FAD44DB-2C39-44EE-A094-34B860F1321B}" type="presParOf" srcId="{749C06F9-AB28-4FBA-9FFB-6775D9C9B770}" destId="{8F14BDBD-895C-4525-9898-99EE62F252BF}" srcOrd="4" destOrd="0" presId="urn:microsoft.com/office/officeart/2005/8/layout/vList5"/>
    <dgm:cxn modelId="{726D57DA-6DB4-4AD8-9B15-097753BD6D67}" type="presParOf" srcId="{8F14BDBD-895C-4525-9898-99EE62F252BF}" destId="{55A77760-1C78-4120-B996-A95C28EB251A}" srcOrd="0" destOrd="0" presId="urn:microsoft.com/office/officeart/2005/8/layout/vList5"/>
    <dgm:cxn modelId="{3DE628CB-AABC-46EA-8DDB-A4915DB9E726}" type="presParOf" srcId="{8F14BDBD-895C-4525-9898-99EE62F252BF}" destId="{B6CCBB70-F63B-47AB-92A8-73D270A269A3}" srcOrd="1" destOrd="0" presId="urn:microsoft.com/office/officeart/2005/8/layout/vList5"/>
    <dgm:cxn modelId="{F861D8D0-BFC0-4130-BAA5-9C8FBC19E1B2}" type="presParOf" srcId="{749C06F9-AB28-4FBA-9FFB-6775D9C9B770}" destId="{4DCCB044-340C-423D-9F4B-79FAD22E3852}" srcOrd="5" destOrd="0" presId="urn:microsoft.com/office/officeart/2005/8/layout/vList5"/>
    <dgm:cxn modelId="{1018FE40-FE27-45FA-B9A2-529F9B32FCA7}" type="presParOf" srcId="{749C06F9-AB28-4FBA-9FFB-6775D9C9B770}" destId="{AC939E68-C905-453F-8DDA-715533D3B7CC}" srcOrd="6" destOrd="0" presId="urn:microsoft.com/office/officeart/2005/8/layout/vList5"/>
    <dgm:cxn modelId="{1C440006-27D9-409D-925A-13F40A47FB42}" type="presParOf" srcId="{AC939E68-C905-453F-8DDA-715533D3B7CC}" destId="{0778C362-E6E8-43E0-9D5E-20C9AE4C3389}" srcOrd="0" destOrd="0" presId="urn:microsoft.com/office/officeart/2005/8/layout/vList5"/>
    <dgm:cxn modelId="{923A9E37-B1E6-46D5-9FC4-3DFE55B5D36D}" type="presParOf" srcId="{AC939E68-C905-453F-8DDA-715533D3B7CC}" destId="{C7D867F6-6C4A-42A0-A9CC-D60B3080C9F6}"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0853E4E-20CA-4235-9FA0-02B3D08ADCA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ru-RU"/>
        </a:p>
      </dgm:t>
    </dgm:pt>
    <dgm:pt modelId="{34AAF994-2C53-45FC-A3BE-25499E4AECE8}">
      <dgm:prSet phldrT="[Текст]" custT="1"/>
      <dgm:spPr/>
      <dgm:t>
        <a:bodyPr/>
        <a:lstStyle/>
        <a:p>
          <a:r>
            <a:rPr lang="ru-RU" sz="2800" dirty="0" smtClean="0"/>
            <a:t>Совокупный годовой объём закупок по плану-графику</a:t>
          </a:r>
          <a:endParaRPr lang="ru-RU" sz="2800" dirty="0"/>
        </a:p>
      </dgm:t>
    </dgm:pt>
    <dgm:pt modelId="{6580FEA1-C41A-4BFD-B556-9E5A04B98FDE}" type="parTrans" cxnId="{91CB8266-1F09-414A-AFB3-E7E021250ABA}">
      <dgm:prSet/>
      <dgm:spPr/>
      <dgm:t>
        <a:bodyPr/>
        <a:lstStyle/>
        <a:p>
          <a:endParaRPr lang="ru-RU"/>
        </a:p>
      </dgm:t>
    </dgm:pt>
    <dgm:pt modelId="{AE5825D2-8EFB-40F7-AFAE-83883B2A9407}" type="sibTrans" cxnId="{91CB8266-1F09-414A-AFB3-E7E021250ABA}">
      <dgm:prSet/>
      <dgm:spPr/>
      <dgm:t>
        <a:bodyPr/>
        <a:lstStyle/>
        <a:p>
          <a:endParaRPr lang="ru-RU"/>
        </a:p>
      </dgm:t>
    </dgm:pt>
    <dgm:pt modelId="{9295BDA8-94C5-4836-854D-3B002C765B35}">
      <dgm:prSet phldrT="[Текст]" custT="1"/>
      <dgm:spPr/>
      <dgm:t>
        <a:bodyPr/>
        <a:lstStyle/>
        <a:p>
          <a:r>
            <a:rPr lang="en-US" sz="2800" dirty="0" smtClean="0"/>
            <a:t>&lt; </a:t>
          </a:r>
          <a:r>
            <a:rPr lang="ru-RU" sz="2800" dirty="0" smtClean="0"/>
            <a:t>или = 100 млн. рублей</a:t>
          </a:r>
          <a:endParaRPr lang="ru-RU" sz="2800" dirty="0"/>
        </a:p>
      </dgm:t>
    </dgm:pt>
    <dgm:pt modelId="{8BE2A4F4-2770-4EA3-8C6F-FDFC69429A0B}" type="parTrans" cxnId="{5B3F79C8-5791-46EF-8D3E-738B88BE990E}">
      <dgm:prSet/>
      <dgm:spPr/>
      <dgm:t>
        <a:bodyPr/>
        <a:lstStyle/>
        <a:p>
          <a:endParaRPr lang="ru-RU"/>
        </a:p>
      </dgm:t>
    </dgm:pt>
    <dgm:pt modelId="{E3D36E6D-FDD9-49E3-9F3F-A06EDEE100B4}" type="sibTrans" cxnId="{5B3F79C8-5791-46EF-8D3E-738B88BE990E}">
      <dgm:prSet/>
      <dgm:spPr/>
      <dgm:t>
        <a:bodyPr/>
        <a:lstStyle/>
        <a:p>
          <a:endParaRPr lang="ru-RU"/>
        </a:p>
      </dgm:t>
    </dgm:pt>
    <dgm:pt modelId="{E04FD094-E674-4768-8C94-52D363BB3482}">
      <dgm:prSet phldrT="[Текст]"/>
      <dgm:spPr/>
      <dgm:t>
        <a:bodyPr/>
        <a:lstStyle/>
        <a:p>
          <a:r>
            <a:rPr lang="ru-RU" b="1" dirty="0" smtClean="0"/>
            <a:t>КОНТРАКТНАЯ СЛУЖБА</a:t>
          </a:r>
          <a:endParaRPr lang="ru-RU" b="1" dirty="0"/>
        </a:p>
      </dgm:t>
    </dgm:pt>
    <dgm:pt modelId="{4794A2E7-9A67-418A-B8C1-822A370F76C4}" type="parTrans" cxnId="{38974C6C-2316-4930-9C51-A808763383BC}">
      <dgm:prSet/>
      <dgm:spPr/>
      <dgm:t>
        <a:bodyPr/>
        <a:lstStyle/>
        <a:p>
          <a:endParaRPr lang="ru-RU"/>
        </a:p>
      </dgm:t>
    </dgm:pt>
    <dgm:pt modelId="{84D483BF-61B8-4022-AA7E-ED24556FA843}" type="sibTrans" cxnId="{38974C6C-2316-4930-9C51-A808763383BC}">
      <dgm:prSet/>
      <dgm:spPr/>
      <dgm:t>
        <a:bodyPr/>
        <a:lstStyle/>
        <a:p>
          <a:endParaRPr lang="ru-RU"/>
        </a:p>
      </dgm:t>
    </dgm:pt>
    <dgm:pt modelId="{C0AE6DA4-4DAC-4EDF-8EE8-474E5CB6A93A}">
      <dgm:prSet phldrT="[Текст]"/>
      <dgm:spPr/>
      <dgm:t>
        <a:bodyPr/>
        <a:lstStyle/>
        <a:p>
          <a:r>
            <a:rPr lang="ru-RU" b="1" dirty="0" smtClean="0"/>
            <a:t>КОНТРАКТНЫЙ УПРАВЛЯЮЩИЙ или КОНТРАКТНАЯ СЛУЖБА</a:t>
          </a:r>
          <a:endParaRPr lang="ru-RU" b="1" dirty="0"/>
        </a:p>
      </dgm:t>
    </dgm:pt>
    <dgm:pt modelId="{EF84DE54-DD2B-4A46-928C-EFD5B41657FC}" type="parTrans" cxnId="{52FB5339-CD0C-429B-BEE3-17674DED7728}">
      <dgm:prSet/>
      <dgm:spPr/>
      <dgm:t>
        <a:bodyPr/>
        <a:lstStyle/>
        <a:p>
          <a:endParaRPr lang="ru-RU"/>
        </a:p>
      </dgm:t>
    </dgm:pt>
    <dgm:pt modelId="{B18020B6-FA13-487B-955F-8E37A6190E1F}" type="sibTrans" cxnId="{52FB5339-CD0C-429B-BEE3-17674DED7728}">
      <dgm:prSet/>
      <dgm:spPr/>
      <dgm:t>
        <a:bodyPr/>
        <a:lstStyle/>
        <a:p>
          <a:endParaRPr lang="ru-RU"/>
        </a:p>
      </dgm:t>
    </dgm:pt>
    <dgm:pt modelId="{71D2B6E3-50E2-4AB7-9613-04A545367F8F}">
      <dgm:prSet phldrT="[Текст]" custT="1"/>
      <dgm:spPr/>
      <dgm:t>
        <a:bodyPr/>
        <a:lstStyle/>
        <a:p>
          <a:r>
            <a:rPr lang="en-US" sz="2800" dirty="0" smtClean="0"/>
            <a:t>&gt; </a:t>
          </a:r>
          <a:r>
            <a:rPr lang="ru-RU" sz="2800" dirty="0" smtClean="0"/>
            <a:t>100 млн. рублей</a:t>
          </a:r>
          <a:endParaRPr lang="ru-RU" sz="2800" dirty="0"/>
        </a:p>
      </dgm:t>
    </dgm:pt>
    <dgm:pt modelId="{21E9CF76-48AF-4673-92FE-D1733F4CEED6}" type="parTrans" cxnId="{07A2F382-1223-42DA-B9DA-D2E4CB3872FA}">
      <dgm:prSet/>
      <dgm:spPr/>
      <dgm:t>
        <a:bodyPr/>
        <a:lstStyle/>
        <a:p>
          <a:endParaRPr lang="ru-RU"/>
        </a:p>
      </dgm:t>
    </dgm:pt>
    <dgm:pt modelId="{215C5657-070A-47CF-9E99-53D9568E56F8}" type="sibTrans" cxnId="{07A2F382-1223-42DA-B9DA-D2E4CB3872FA}">
      <dgm:prSet/>
      <dgm:spPr/>
      <dgm:t>
        <a:bodyPr/>
        <a:lstStyle/>
        <a:p>
          <a:endParaRPr lang="ru-RU"/>
        </a:p>
      </dgm:t>
    </dgm:pt>
    <dgm:pt modelId="{1FFFD503-5C8E-4ED4-9426-DE8D3727E164}" type="pres">
      <dgm:prSet presAssocID="{B0853E4E-20CA-4235-9FA0-02B3D08ADCAB}" presName="hierChild1" presStyleCnt="0">
        <dgm:presLayoutVars>
          <dgm:chPref val="1"/>
          <dgm:dir/>
          <dgm:animOne val="branch"/>
          <dgm:animLvl val="lvl"/>
          <dgm:resizeHandles/>
        </dgm:presLayoutVars>
      </dgm:prSet>
      <dgm:spPr/>
      <dgm:t>
        <a:bodyPr/>
        <a:lstStyle/>
        <a:p>
          <a:endParaRPr lang="ru-RU"/>
        </a:p>
      </dgm:t>
    </dgm:pt>
    <dgm:pt modelId="{F1FB036D-011A-4477-A87B-98332BBE0C51}" type="pres">
      <dgm:prSet presAssocID="{34AAF994-2C53-45FC-A3BE-25499E4AECE8}" presName="hierRoot1" presStyleCnt="0"/>
      <dgm:spPr/>
      <dgm:t>
        <a:bodyPr/>
        <a:lstStyle/>
        <a:p>
          <a:endParaRPr lang="ru-RU"/>
        </a:p>
      </dgm:t>
    </dgm:pt>
    <dgm:pt modelId="{29FE0B2A-25D8-4CA1-9A51-C0EC52D4D01C}" type="pres">
      <dgm:prSet presAssocID="{34AAF994-2C53-45FC-A3BE-25499E4AECE8}" presName="composite" presStyleCnt="0"/>
      <dgm:spPr/>
      <dgm:t>
        <a:bodyPr/>
        <a:lstStyle/>
        <a:p>
          <a:endParaRPr lang="ru-RU"/>
        </a:p>
      </dgm:t>
    </dgm:pt>
    <dgm:pt modelId="{5EBF2E25-5960-4361-8BDB-25F4292F800B}" type="pres">
      <dgm:prSet presAssocID="{34AAF994-2C53-45FC-A3BE-25499E4AECE8}" presName="background" presStyleLbl="node0" presStyleIdx="0" presStyleCnt="1"/>
      <dgm:spPr/>
      <dgm:t>
        <a:bodyPr/>
        <a:lstStyle/>
        <a:p>
          <a:endParaRPr lang="ru-RU"/>
        </a:p>
      </dgm:t>
    </dgm:pt>
    <dgm:pt modelId="{DED91B41-AB5C-43DF-9158-50C8BA5F7DCD}" type="pres">
      <dgm:prSet presAssocID="{34AAF994-2C53-45FC-A3BE-25499E4AECE8}" presName="text" presStyleLbl="fgAcc0" presStyleIdx="0" presStyleCnt="1" custScaleX="179351">
        <dgm:presLayoutVars>
          <dgm:chPref val="3"/>
        </dgm:presLayoutVars>
      </dgm:prSet>
      <dgm:spPr/>
      <dgm:t>
        <a:bodyPr/>
        <a:lstStyle/>
        <a:p>
          <a:endParaRPr lang="ru-RU"/>
        </a:p>
      </dgm:t>
    </dgm:pt>
    <dgm:pt modelId="{FA1EE0C7-ECFD-46E7-B1D2-8CBB9542A6C1}" type="pres">
      <dgm:prSet presAssocID="{34AAF994-2C53-45FC-A3BE-25499E4AECE8}" presName="hierChild2" presStyleCnt="0"/>
      <dgm:spPr/>
      <dgm:t>
        <a:bodyPr/>
        <a:lstStyle/>
        <a:p>
          <a:endParaRPr lang="ru-RU"/>
        </a:p>
      </dgm:t>
    </dgm:pt>
    <dgm:pt modelId="{C957E9D1-3FCA-4B04-BE44-D93E8E4255F2}" type="pres">
      <dgm:prSet presAssocID="{8BE2A4F4-2770-4EA3-8C6F-FDFC69429A0B}" presName="Name10" presStyleLbl="parChTrans1D2" presStyleIdx="0" presStyleCnt="2"/>
      <dgm:spPr/>
      <dgm:t>
        <a:bodyPr/>
        <a:lstStyle/>
        <a:p>
          <a:endParaRPr lang="ru-RU"/>
        </a:p>
      </dgm:t>
    </dgm:pt>
    <dgm:pt modelId="{5970E8FA-A8D4-426C-8734-8568FBC5AF17}" type="pres">
      <dgm:prSet presAssocID="{9295BDA8-94C5-4836-854D-3B002C765B35}" presName="hierRoot2" presStyleCnt="0"/>
      <dgm:spPr/>
      <dgm:t>
        <a:bodyPr/>
        <a:lstStyle/>
        <a:p>
          <a:endParaRPr lang="ru-RU"/>
        </a:p>
      </dgm:t>
    </dgm:pt>
    <dgm:pt modelId="{003440E0-5C6D-4995-9BF7-B54B9CC4D214}" type="pres">
      <dgm:prSet presAssocID="{9295BDA8-94C5-4836-854D-3B002C765B35}" presName="composite2" presStyleCnt="0"/>
      <dgm:spPr/>
      <dgm:t>
        <a:bodyPr/>
        <a:lstStyle/>
        <a:p>
          <a:endParaRPr lang="ru-RU"/>
        </a:p>
      </dgm:t>
    </dgm:pt>
    <dgm:pt modelId="{F51F5B04-31C0-4159-8981-429B20549790}" type="pres">
      <dgm:prSet presAssocID="{9295BDA8-94C5-4836-854D-3B002C765B35}" presName="background2" presStyleLbl="node2" presStyleIdx="0" presStyleCnt="2"/>
      <dgm:spPr/>
      <dgm:t>
        <a:bodyPr/>
        <a:lstStyle/>
        <a:p>
          <a:endParaRPr lang="ru-RU"/>
        </a:p>
      </dgm:t>
    </dgm:pt>
    <dgm:pt modelId="{10BDDCEB-0F83-4B28-A87B-95388CA54F78}" type="pres">
      <dgm:prSet presAssocID="{9295BDA8-94C5-4836-854D-3B002C765B35}" presName="text2" presStyleLbl="fgAcc2" presStyleIdx="0" presStyleCnt="2">
        <dgm:presLayoutVars>
          <dgm:chPref val="3"/>
        </dgm:presLayoutVars>
      </dgm:prSet>
      <dgm:spPr/>
      <dgm:t>
        <a:bodyPr/>
        <a:lstStyle/>
        <a:p>
          <a:endParaRPr lang="ru-RU"/>
        </a:p>
      </dgm:t>
    </dgm:pt>
    <dgm:pt modelId="{7593DF0E-5567-493F-8596-05C0D097A7EE}" type="pres">
      <dgm:prSet presAssocID="{9295BDA8-94C5-4836-854D-3B002C765B35}" presName="hierChild3" presStyleCnt="0"/>
      <dgm:spPr/>
      <dgm:t>
        <a:bodyPr/>
        <a:lstStyle/>
        <a:p>
          <a:endParaRPr lang="ru-RU"/>
        </a:p>
      </dgm:t>
    </dgm:pt>
    <dgm:pt modelId="{2452C080-AC7F-4BDB-9027-21CCC2E4B420}" type="pres">
      <dgm:prSet presAssocID="{EF84DE54-DD2B-4A46-928C-EFD5B41657FC}" presName="Name17" presStyleLbl="parChTrans1D3" presStyleIdx="0" presStyleCnt="2"/>
      <dgm:spPr/>
      <dgm:t>
        <a:bodyPr/>
        <a:lstStyle/>
        <a:p>
          <a:endParaRPr lang="ru-RU"/>
        </a:p>
      </dgm:t>
    </dgm:pt>
    <dgm:pt modelId="{AF441E68-FC7C-43F4-AFCE-ECBAC9F09F88}" type="pres">
      <dgm:prSet presAssocID="{C0AE6DA4-4DAC-4EDF-8EE8-474E5CB6A93A}" presName="hierRoot3" presStyleCnt="0"/>
      <dgm:spPr/>
      <dgm:t>
        <a:bodyPr/>
        <a:lstStyle/>
        <a:p>
          <a:endParaRPr lang="ru-RU"/>
        </a:p>
      </dgm:t>
    </dgm:pt>
    <dgm:pt modelId="{117B11D4-331A-4880-A615-061FE2A5350C}" type="pres">
      <dgm:prSet presAssocID="{C0AE6DA4-4DAC-4EDF-8EE8-474E5CB6A93A}" presName="composite3" presStyleCnt="0"/>
      <dgm:spPr/>
      <dgm:t>
        <a:bodyPr/>
        <a:lstStyle/>
        <a:p>
          <a:endParaRPr lang="ru-RU"/>
        </a:p>
      </dgm:t>
    </dgm:pt>
    <dgm:pt modelId="{34AFBF24-8BAC-4A0D-A0AE-762FBF84EDB7}" type="pres">
      <dgm:prSet presAssocID="{C0AE6DA4-4DAC-4EDF-8EE8-474E5CB6A93A}" presName="background3" presStyleLbl="node3" presStyleIdx="0" presStyleCnt="2"/>
      <dgm:spPr/>
      <dgm:t>
        <a:bodyPr/>
        <a:lstStyle/>
        <a:p>
          <a:endParaRPr lang="ru-RU"/>
        </a:p>
      </dgm:t>
    </dgm:pt>
    <dgm:pt modelId="{D984F3F7-C270-4358-B78C-DFFB5948EB8F}" type="pres">
      <dgm:prSet presAssocID="{C0AE6DA4-4DAC-4EDF-8EE8-474E5CB6A93A}" presName="text3" presStyleLbl="fgAcc3" presStyleIdx="0" presStyleCnt="2">
        <dgm:presLayoutVars>
          <dgm:chPref val="3"/>
        </dgm:presLayoutVars>
      </dgm:prSet>
      <dgm:spPr/>
      <dgm:t>
        <a:bodyPr/>
        <a:lstStyle/>
        <a:p>
          <a:endParaRPr lang="ru-RU"/>
        </a:p>
      </dgm:t>
    </dgm:pt>
    <dgm:pt modelId="{D09122A7-C141-46A8-937F-758291C72613}" type="pres">
      <dgm:prSet presAssocID="{C0AE6DA4-4DAC-4EDF-8EE8-474E5CB6A93A}" presName="hierChild4" presStyleCnt="0"/>
      <dgm:spPr/>
      <dgm:t>
        <a:bodyPr/>
        <a:lstStyle/>
        <a:p>
          <a:endParaRPr lang="ru-RU"/>
        </a:p>
      </dgm:t>
    </dgm:pt>
    <dgm:pt modelId="{1CD9A53A-561A-41FF-863D-AEBB9EE32B84}" type="pres">
      <dgm:prSet presAssocID="{21E9CF76-48AF-4673-92FE-D1733F4CEED6}" presName="Name10" presStyleLbl="parChTrans1D2" presStyleIdx="1" presStyleCnt="2"/>
      <dgm:spPr/>
      <dgm:t>
        <a:bodyPr/>
        <a:lstStyle/>
        <a:p>
          <a:endParaRPr lang="ru-RU"/>
        </a:p>
      </dgm:t>
    </dgm:pt>
    <dgm:pt modelId="{5BC742FA-E00E-4452-8D24-92C0622F1EFA}" type="pres">
      <dgm:prSet presAssocID="{71D2B6E3-50E2-4AB7-9613-04A545367F8F}" presName="hierRoot2" presStyleCnt="0"/>
      <dgm:spPr/>
      <dgm:t>
        <a:bodyPr/>
        <a:lstStyle/>
        <a:p>
          <a:endParaRPr lang="ru-RU"/>
        </a:p>
      </dgm:t>
    </dgm:pt>
    <dgm:pt modelId="{C37D546A-80F2-452A-AAF2-A0C9A5EC0506}" type="pres">
      <dgm:prSet presAssocID="{71D2B6E3-50E2-4AB7-9613-04A545367F8F}" presName="composite2" presStyleCnt="0"/>
      <dgm:spPr/>
      <dgm:t>
        <a:bodyPr/>
        <a:lstStyle/>
        <a:p>
          <a:endParaRPr lang="ru-RU"/>
        </a:p>
      </dgm:t>
    </dgm:pt>
    <dgm:pt modelId="{EC6C6B85-ED84-454F-89F7-52E177E9D36D}" type="pres">
      <dgm:prSet presAssocID="{71D2B6E3-50E2-4AB7-9613-04A545367F8F}" presName="background2" presStyleLbl="node2" presStyleIdx="1" presStyleCnt="2"/>
      <dgm:spPr/>
      <dgm:t>
        <a:bodyPr/>
        <a:lstStyle/>
        <a:p>
          <a:endParaRPr lang="ru-RU"/>
        </a:p>
      </dgm:t>
    </dgm:pt>
    <dgm:pt modelId="{E67230F2-0854-41C8-BE57-168A5318E58A}" type="pres">
      <dgm:prSet presAssocID="{71D2B6E3-50E2-4AB7-9613-04A545367F8F}" presName="text2" presStyleLbl="fgAcc2" presStyleIdx="1" presStyleCnt="2">
        <dgm:presLayoutVars>
          <dgm:chPref val="3"/>
        </dgm:presLayoutVars>
      </dgm:prSet>
      <dgm:spPr/>
      <dgm:t>
        <a:bodyPr/>
        <a:lstStyle/>
        <a:p>
          <a:endParaRPr lang="ru-RU"/>
        </a:p>
      </dgm:t>
    </dgm:pt>
    <dgm:pt modelId="{2172F3DF-FFE4-4F87-9FAA-4BC2F8A73AA7}" type="pres">
      <dgm:prSet presAssocID="{71D2B6E3-50E2-4AB7-9613-04A545367F8F}" presName="hierChild3" presStyleCnt="0"/>
      <dgm:spPr/>
      <dgm:t>
        <a:bodyPr/>
        <a:lstStyle/>
        <a:p>
          <a:endParaRPr lang="ru-RU"/>
        </a:p>
      </dgm:t>
    </dgm:pt>
    <dgm:pt modelId="{0D031029-2694-469E-9482-54CEAAA1BA18}" type="pres">
      <dgm:prSet presAssocID="{4794A2E7-9A67-418A-B8C1-822A370F76C4}" presName="Name17" presStyleLbl="parChTrans1D3" presStyleIdx="1" presStyleCnt="2"/>
      <dgm:spPr/>
      <dgm:t>
        <a:bodyPr/>
        <a:lstStyle/>
        <a:p>
          <a:endParaRPr lang="ru-RU"/>
        </a:p>
      </dgm:t>
    </dgm:pt>
    <dgm:pt modelId="{98805470-459F-406C-A7C0-AA69E447D163}" type="pres">
      <dgm:prSet presAssocID="{E04FD094-E674-4768-8C94-52D363BB3482}" presName="hierRoot3" presStyleCnt="0"/>
      <dgm:spPr/>
      <dgm:t>
        <a:bodyPr/>
        <a:lstStyle/>
        <a:p>
          <a:endParaRPr lang="ru-RU"/>
        </a:p>
      </dgm:t>
    </dgm:pt>
    <dgm:pt modelId="{70F40BC3-3302-4A98-832D-0A7764F1DD60}" type="pres">
      <dgm:prSet presAssocID="{E04FD094-E674-4768-8C94-52D363BB3482}" presName="composite3" presStyleCnt="0"/>
      <dgm:spPr/>
      <dgm:t>
        <a:bodyPr/>
        <a:lstStyle/>
        <a:p>
          <a:endParaRPr lang="ru-RU"/>
        </a:p>
      </dgm:t>
    </dgm:pt>
    <dgm:pt modelId="{C935AD90-BD63-4D9E-AE0F-9CA0D996793D}" type="pres">
      <dgm:prSet presAssocID="{E04FD094-E674-4768-8C94-52D363BB3482}" presName="background3" presStyleLbl="node3" presStyleIdx="1" presStyleCnt="2"/>
      <dgm:spPr/>
      <dgm:t>
        <a:bodyPr/>
        <a:lstStyle/>
        <a:p>
          <a:endParaRPr lang="ru-RU"/>
        </a:p>
      </dgm:t>
    </dgm:pt>
    <dgm:pt modelId="{52CAABE1-AFCF-44C0-986D-F09E83517A2D}" type="pres">
      <dgm:prSet presAssocID="{E04FD094-E674-4768-8C94-52D363BB3482}" presName="text3" presStyleLbl="fgAcc3" presStyleIdx="1" presStyleCnt="2">
        <dgm:presLayoutVars>
          <dgm:chPref val="3"/>
        </dgm:presLayoutVars>
      </dgm:prSet>
      <dgm:spPr/>
      <dgm:t>
        <a:bodyPr/>
        <a:lstStyle/>
        <a:p>
          <a:endParaRPr lang="ru-RU"/>
        </a:p>
      </dgm:t>
    </dgm:pt>
    <dgm:pt modelId="{5B81506F-857B-477F-9AF2-1D16CA6A36E6}" type="pres">
      <dgm:prSet presAssocID="{E04FD094-E674-4768-8C94-52D363BB3482}" presName="hierChild4" presStyleCnt="0"/>
      <dgm:spPr/>
      <dgm:t>
        <a:bodyPr/>
        <a:lstStyle/>
        <a:p>
          <a:endParaRPr lang="ru-RU"/>
        </a:p>
      </dgm:t>
    </dgm:pt>
  </dgm:ptLst>
  <dgm:cxnLst>
    <dgm:cxn modelId="{07A2F382-1223-42DA-B9DA-D2E4CB3872FA}" srcId="{34AAF994-2C53-45FC-A3BE-25499E4AECE8}" destId="{71D2B6E3-50E2-4AB7-9613-04A545367F8F}" srcOrd="1" destOrd="0" parTransId="{21E9CF76-48AF-4673-92FE-D1733F4CEED6}" sibTransId="{215C5657-070A-47CF-9E99-53D9568E56F8}"/>
    <dgm:cxn modelId="{91CB8266-1F09-414A-AFB3-E7E021250ABA}" srcId="{B0853E4E-20CA-4235-9FA0-02B3D08ADCAB}" destId="{34AAF994-2C53-45FC-A3BE-25499E4AECE8}" srcOrd="0" destOrd="0" parTransId="{6580FEA1-C41A-4BFD-B556-9E5A04B98FDE}" sibTransId="{AE5825D2-8EFB-40F7-AFAE-83883B2A9407}"/>
    <dgm:cxn modelId="{E9EFDD9B-B4AE-48BF-B13F-BFA6DBB1AEBF}" type="presOf" srcId="{EF84DE54-DD2B-4A46-928C-EFD5B41657FC}" destId="{2452C080-AC7F-4BDB-9027-21CCC2E4B420}" srcOrd="0" destOrd="0" presId="urn:microsoft.com/office/officeart/2005/8/layout/hierarchy1"/>
    <dgm:cxn modelId="{37C7BCE7-E8F7-492A-A4C8-9F40CCC3A6ED}" type="presOf" srcId="{4794A2E7-9A67-418A-B8C1-822A370F76C4}" destId="{0D031029-2694-469E-9482-54CEAAA1BA18}" srcOrd="0" destOrd="0" presId="urn:microsoft.com/office/officeart/2005/8/layout/hierarchy1"/>
    <dgm:cxn modelId="{52FB5339-CD0C-429B-BEE3-17674DED7728}" srcId="{9295BDA8-94C5-4836-854D-3B002C765B35}" destId="{C0AE6DA4-4DAC-4EDF-8EE8-474E5CB6A93A}" srcOrd="0" destOrd="0" parTransId="{EF84DE54-DD2B-4A46-928C-EFD5B41657FC}" sibTransId="{B18020B6-FA13-487B-955F-8E37A6190E1F}"/>
    <dgm:cxn modelId="{BFA78183-EEAE-4047-8999-7100EA5D0F54}" type="presOf" srcId="{9295BDA8-94C5-4836-854D-3B002C765B35}" destId="{10BDDCEB-0F83-4B28-A87B-95388CA54F78}" srcOrd="0" destOrd="0" presId="urn:microsoft.com/office/officeart/2005/8/layout/hierarchy1"/>
    <dgm:cxn modelId="{BFE4DF6B-0D62-479D-8904-43774F5478AE}" type="presOf" srcId="{71D2B6E3-50E2-4AB7-9613-04A545367F8F}" destId="{E67230F2-0854-41C8-BE57-168A5318E58A}" srcOrd="0" destOrd="0" presId="urn:microsoft.com/office/officeart/2005/8/layout/hierarchy1"/>
    <dgm:cxn modelId="{5B3F79C8-5791-46EF-8D3E-738B88BE990E}" srcId="{34AAF994-2C53-45FC-A3BE-25499E4AECE8}" destId="{9295BDA8-94C5-4836-854D-3B002C765B35}" srcOrd="0" destOrd="0" parTransId="{8BE2A4F4-2770-4EA3-8C6F-FDFC69429A0B}" sibTransId="{E3D36E6D-FDD9-49E3-9F3F-A06EDEE100B4}"/>
    <dgm:cxn modelId="{38974C6C-2316-4930-9C51-A808763383BC}" srcId="{71D2B6E3-50E2-4AB7-9613-04A545367F8F}" destId="{E04FD094-E674-4768-8C94-52D363BB3482}" srcOrd="0" destOrd="0" parTransId="{4794A2E7-9A67-418A-B8C1-822A370F76C4}" sibTransId="{84D483BF-61B8-4022-AA7E-ED24556FA843}"/>
    <dgm:cxn modelId="{ADB2BD04-3407-4D8F-88AC-EC24B2FAA936}" type="presOf" srcId="{E04FD094-E674-4768-8C94-52D363BB3482}" destId="{52CAABE1-AFCF-44C0-986D-F09E83517A2D}" srcOrd="0" destOrd="0" presId="urn:microsoft.com/office/officeart/2005/8/layout/hierarchy1"/>
    <dgm:cxn modelId="{DEB6051A-6160-4515-BFF7-7A8AD644D67A}" type="presOf" srcId="{8BE2A4F4-2770-4EA3-8C6F-FDFC69429A0B}" destId="{C957E9D1-3FCA-4B04-BE44-D93E8E4255F2}" srcOrd="0" destOrd="0" presId="urn:microsoft.com/office/officeart/2005/8/layout/hierarchy1"/>
    <dgm:cxn modelId="{60C994B0-AE79-434C-80D7-FE4DE593DA39}" type="presOf" srcId="{21E9CF76-48AF-4673-92FE-D1733F4CEED6}" destId="{1CD9A53A-561A-41FF-863D-AEBB9EE32B84}" srcOrd="0" destOrd="0" presId="urn:microsoft.com/office/officeart/2005/8/layout/hierarchy1"/>
    <dgm:cxn modelId="{93EF8E0C-9211-4196-B187-0AC39757FF0F}" type="presOf" srcId="{34AAF994-2C53-45FC-A3BE-25499E4AECE8}" destId="{DED91B41-AB5C-43DF-9158-50C8BA5F7DCD}" srcOrd="0" destOrd="0" presId="urn:microsoft.com/office/officeart/2005/8/layout/hierarchy1"/>
    <dgm:cxn modelId="{1A16F5C0-A1DA-4EA6-849A-8D63E4F117A3}" type="presOf" srcId="{B0853E4E-20CA-4235-9FA0-02B3D08ADCAB}" destId="{1FFFD503-5C8E-4ED4-9426-DE8D3727E164}" srcOrd="0" destOrd="0" presId="urn:microsoft.com/office/officeart/2005/8/layout/hierarchy1"/>
    <dgm:cxn modelId="{F22727E0-A20B-420A-9FFE-877213A9BC3A}" type="presOf" srcId="{C0AE6DA4-4DAC-4EDF-8EE8-474E5CB6A93A}" destId="{D984F3F7-C270-4358-B78C-DFFB5948EB8F}" srcOrd="0" destOrd="0" presId="urn:microsoft.com/office/officeart/2005/8/layout/hierarchy1"/>
    <dgm:cxn modelId="{49F6384D-4176-47AA-8CE5-CBA4817C16B9}" type="presParOf" srcId="{1FFFD503-5C8E-4ED4-9426-DE8D3727E164}" destId="{F1FB036D-011A-4477-A87B-98332BBE0C51}" srcOrd="0" destOrd="0" presId="urn:microsoft.com/office/officeart/2005/8/layout/hierarchy1"/>
    <dgm:cxn modelId="{0609997C-DB2D-4FA4-87E0-81DE23D01F87}" type="presParOf" srcId="{F1FB036D-011A-4477-A87B-98332BBE0C51}" destId="{29FE0B2A-25D8-4CA1-9A51-C0EC52D4D01C}" srcOrd="0" destOrd="0" presId="urn:microsoft.com/office/officeart/2005/8/layout/hierarchy1"/>
    <dgm:cxn modelId="{D8EA4048-16F2-47C1-9EFB-C532C9E9C2E9}" type="presParOf" srcId="{29FE0B2A-25D8-4CA1-9A51-C0EC52D4D01C}" destId="{5EBF2E25-5960-4361-8BDB-25F4292F800B}" srcOrd="0" destOrd="0" presId="urn:microsoft.com/office/officeart/2005/8/layout/hierarchy1"/>
    <dgm:cxn modelId="{27E19505-7AA6-49AA-BA66-F64243E35724}" type="presParOf" srcId="{29FE0B2A-25D8-4CA1-9A51-C0EC52D4D01C}" destId="{DED91B41-AB5C-43DF-9158-50C8BA5F7DCD}" srcOrd="1" destOrd="0" presId="urn:microsoft.com/office/officeart/2005/8/layout/hierarchy1"/>
    <dgm:cxn modelId="{BAD21902-8701-42E0-93AF-98C6C831A8EC}" type="presParOf" srcId="{F1FB036D-011A-4477-A87B-98332BBE0C51}" destId="{FA1EE0C7-ECFD-46E7-B1D2-8CBB9542A6C1}" srcOrd="1" destOrd="0" presId="urn:microsoft.com/office/officeart/2005/8/layout/hierarchy1"/>
    <dgm:cxn modelId="{BF656C4D-6EA8-4CF7-B943-3974867D4310}" type="presParOf" srcId="{FA1EE0C7-ECFD-46E7-B1D2-8CBB9542A6C1}" destId="{C957E9D1-3FCA-4B04-BE44-D93E8E4255F2}" srcOrd="0" destOrd="0" presId="urn:microsoft.com/office/officeart/2005/8/layout/hierarchy1"/>
    <dgm:cxn modelId="{DB349B7A-0103-4BBB-8678-22895374CE07}" type="presParOf" srcId="{FA1EE0C7-ECFD-46E7-B1D2-8CBB9542A6C1}" destId="{5970E8FA-A8D4-426C-8734-8568FBC5AF17}" srcOrd="1" destOrd="0" presId="urn:microsoft.com/office/officeart/2005/8/layout/hierarchy1"/>
    <dgm:cxn modelId="{5253C6D4-CC93-4891-9760-B8B70B7DC45A}" type="presParOf" srcId="{5970E8FA-A8D4-426C-8734-8568FBC5AF17}" destId="{003440E0-5C6D-4995-9BF7-B54B9CC4D214}" srcOrd="0" destOrd="0" presId="urn:microsoft.com/office/officeart/2005/8/layout/hierarchy1"/>
    <dgm:cxn modelId="{074A31BB-BCD0-4503-9499-B20C6E4C5729}" type="presParOf" srcId="{003440E0-5C6D-4995-9BF7-B54B9CC4D214}" destId="{F51F5B04-31C0-4159-8981-429B20549790}" srcOrd="0" destOrd="0" presId="urn:microsoft.com/office/officeart/2005/8/layout/hierarchy1"/>
    <dgm:cxn modelId="{77CCF59E-FB26-4876-BFBA-8FB86268E325}" type="presParOf" srcId="{003440E0-5C6D-4995-9BF7-B54B9CC4D214}" destId="{10BDDCEB-0F83-4B28-A87B-95388CA54F78}" srcOrd="1" destOrd="0" presId="urn:microsoft.com/office/officeart/2005/8/layout/hierarchy1"/>
    <dgm:cxn modelId="{4377DD30-1463-4D99-BDDD-4613C83C945F}" type="presParOf" srcId="{5970E8FA-A8D4-426C-8734-8568FBC5AF17}" destId="{7593DF0E-5567-493F-8596-05C0D097A7EE}" srcOrd="1" destOrd="0" presId="urn:microsoft.com/office/officeart/2005/8/layout/hierarchy1"/>
    <dgm:cxn modelId="{A7550BF1-AB1A-4B47-8340-7D213116BECF}" type="presParOf" srcId="{7593DF0E-5567-493F-8596-05C0D097A7EE}" destId="{2452C080-AC7F-4BDB-9027-21CCC2E4B420}" srcOrd="0" destOrd="0" presId="urn:microsoft.com/office/officeart/2005/8/layout/hierarchy1"/>
    <dgm:cxn modelId="{39125874-EEEF-4474-ABF5-7205CE430C83}" type="presParOf" srcId="{7593DF0E-5567-493F-8596-05C0D097A7EE}" destId="{AF441E68-FC7C-43F4-AFCE-ECBAC9F09F88}" srcOrd="1" destOrd="0" presId="urn:microsoft.com/office/officeart/2005/8/layout/hierarchy1"/>
    <dgm:cxn modelId="{6BF7A629-B03C-4ED0-BC1F-ABDCBACD0EF5}" type="presParOf" srcId="{AF441E68-FC7C-43F4-AFCE-ECBAC9F09F88}" destId="{117B11D4-331A-4880-A615-061FE2A5350C}" srcOrd="0" destOrd="0" presId="urn:microsoft.com/office/officeart/2005/8/layout/hierarchy1"/>
    <dgm:cxn modelId="{AFC825AD-CBB3-4DF3-B5CF-F11789F55556}" type="presParOf" srcId="{117B11D4-331A-4880-A615-061FE2A5350C}" destId="{34AFBF24-8BAC-4A0D-A0AE-762FBF84EDB7}" srcOrd="0" destOrd="0" presId="urn:microsoft.com/office/officeart/2005/8/layout/hierarchy1"/>
    <dgm:cxn modelId="{B40D94F1-3B54-4FF7-8171-1BAE354AF1F4}" type="presParOf" srcId="{117B11D4-331A-4880-A615-061FE2A5350C}" destId="{D984F3F7-C270-4358-B78C-DFFB5948EB8F}" srcOrd="1" destOrd="0" presId="urn:microsoft.com/office/officeart/2005/8/layout/hierarchy1"/>
    <dgm:cxn modelId="{93BA3F1D-95B9-4997-8D2C-42F4E074C9D0}" type="presParOf" srcId="{AF441E68-FC7C-43F4-AFCE-ECBAC9F09F88}" destId="{D09122A7-C141-46A8-937F-758291C72613}" srcOrd="1" destOrd="0" presId="urn:microsoft.com/office/officeart/2005/8/layout/hierarchy1"/>
    <dgm:cxn modelId="{A26B2527-E711-4DFD-A8B7-0A87B75400F5}" type="presParOf" srcId="{FA1EE0C7-ECFD-46E7-B1D2-8CBB9542A6C1}" destId="{1CD9A53A-561A-41FF-863D-AEBB9EE32B84}" srcOrd="2" destOrd="0" presId="urn:microsoft.com/office/officeart/2005/8/layout/hierarchy1"/>
    <dgm:cxn modelId="{7A364C94-8534-49B2-9967-3FB100E6D4F8}" type="presParOf" srcId="{FA1EE0C7-ECFD-46E7-B1D2-8CBB9542A6C1}" destId="{5BC742FA-E00E-4452-8D24-92C0622F1EFA}" srcOrd="3" destOrd="0" presId="urn:microsoft.com/office/officeart/2005/8/layout/hierarchy1"/>
    <dgm:cxn modelId="{EF8B0CA1-7B97-4113-927E-B2F0A4223C7B}" type="presParOf" srcId="{5BC742FA-E00E-4452-8D24-92C0622F1EFA}" destId="{C37D546A-80F2-452A-AAF2-A0C9A5EC0506}" srcOrd="0" destOrd="0" presId="urn:microsoft.com/office/officeart/2005/8/layout/hierarchy1"/>
    <dgm:cxn modelId="{33DAD08F-D2F1-45E3-AD3E-99D325BDB3D7}" type="presParOf" srcId="{C37D546A-80F2-452A-AAF2-A0C9A5EC0506}" destId="{EC6C6B85-ED84-454F-89F7-52E177E9D36D}" srcOrd="0" destOrd="0" presId="urn:microsoft.com/office/officeart/2005/8/layout/hierarchy1"/>
    <dgm:cxn modelId="{F0F824DC-8367-464C-A9DA-6D1DDA9DED21}" type="presParOf" srcId="{C37D546A-80F2-452A-AAF2-A0C9A5EC0506}" destId="{E67230F2-0854-41C8-BE57-168A5318E58A}" srcOrd="1" destOrd="0" presId="urn:microsoft.com/office/officeart/2005/8/layout/hierarchy1"/>
    <dgm:cxn modelId="{5633B9E5-795D-4BCB-990B-481536405551}" type="presParOf" srcId="{5BC742FA-E00E-4452-8D24-92C0622F1EFA}" destId="{2172F3DF-FFE4-4F87-9FAA-4BC2F8A73AA7}" srcOrd="1" destOrd="0" presId="urn:microsoft.com/office/officeart/2005/8/layout/hierarchy1"/>
    <dgm:cxn modelId="{CDACC371-F676-410D-A10F-DDC55EA61524}" type="presParOf" srcId="{2172F3DF-FFE4-4F87-9FAA-4BC2F8A73AA7}" destId="{0D031029-2694-469E-9482-54CEAAA1BA18}" srcOrd="0" destOrd="0" presId="urn:microsoft.com/office/officeart/2005/8/layout/hierarchy1"/>
    <dgm:cxn modelId="{D9006021-8D09-46E2-9284-47076ED9E053}" type="presParOf" srcId="{2172F3DF-FFE4-4F87-9FAA-4BC2F8A73AA7}" destId="{98805470-459F-406C-A7C0-AA69E447D163}" srcOrd="1" destOrd="0" presId="urn:microsoft.com/office/officeart/2005/8/layout/hierarchy1"/>
    <dgm:cxn modelId="{0BD5DF0E-F12B-4E31-A804-D38BD07423FC}" type="presParOf" srcId="{98805470-459F-406C-A7C0-AA69E447D163}" destId="{70F40BC3-3302-4A98-832D-0A7764F1DD60}" srcOrd="0" destOrd="0" presId="urn:microsoft.com/office/officeart/2005/8/layout/hierarchy1"/>
    <dgm:cxn modelId="{6406313D-15B6-4160-94E7-78FF150EDD30}" type="presParOf" srcId="{70F40BC3-3302-4A98-832D-0A7764F1DD60}" destId="{C935AD90-BD63-4D9E-AE0F-9CA0D996793D}" srcOrd="0" destOrd="0" presId="urn:microsoft.com/office/officeart/2005/8/layout/hierarchy1"/>
    <dgm:cxn modelId="{3C5BCB72-EF61-40A3-A748-0FF110A8EF5C}" type="presParOf" srcId="{70F40BC3-3302-4A98-832D-0A7764F1DD60}" destId="{52CAABE1-AFCF-44C0-986D-F09E83517A2D}" srcOrd="1" destOrd="0" presId="urn:microsoft.com/office/officeart/2005/8/layout/hierarchy1"/>
    <dgm:cxn modelId="{B713C1E7-369E-48A2-B82A-470B418ABE06}" type="presParOf" srcId="{98805470-459F-406C-A7C0-AA69E447D163}" destId="{5B81506F-857B-477F-9AF2-1D16CA6A36E6}"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F049072-D999-46F5-AB92-8335EB0179E7}"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41C26328-2EB7-4535-BE38-E8898F226CB9}">
      <dgm:prSet phldrT="[Текст]"/>
      <dgm:spPr/>
      <dgm:t>
        <a:bodyPr/>
        <a:lstStyle/>
        <a:p>
          <a:r>
            <a:rPr lang="ru-RU" dirty="0" smtClean="0"/>
            <a:t>Самостоятельное структурное подразделение заказчика</a:t>
          </a:r>
          <a:endParaRPr lang="ru-RU" dirty="0"/>
        </a:p>
      </dgm:t>
    </dgm:pt>
    <dgm:pt modelId="{66BF0708-F186-4A50-9EA0-CFFF1CBCA473}" type="parTrans" cxnId="{C6F77D45-F14A-444B-9204-D69909107E18}">
      <dgm:prSet/>
      <dgm:spPr/>
      <dgm:t>
        <a:bodyPr/>
        <a:lstStyle/>
        <a:p>
          <a:endParaRPr lang="ru-RU"/>
        </a:p>
      </dgm:t>
    </dgm:pt>
    <dgm:pt modelId="{443E0ADA-826D-4D7F-96D0-9065F03D66C1}" type="sibTrans" cxnId="{C6F77D45-F14A-444B-9204-D69909107E18}">
      <dgm:prSet/>
      <dgm:spPr/>
      <dgm:t>
        <a:bodyPr/>
        <a:lstStyle/>
        <a:p>
          <a:endParaRPr lang="ru-RU"/>
        </a:p>
      </dgm:t>
    </dgm:pt>
    <dgm:pt modelId="{CC3BDEC9-DD2C-4639-9665-7FC96629B3B3}">
      <dgm:prSet phldrT="[Текст]"/>
      <dgm:spPr/>
      <dgm:t>
        <a:bodyPr/>
        <a:lstStyle/>
        <a:p>
          <a:r>
            <a:rPr lang="ru-RU" dirty="0" smtClean="0"/>
            <a:t>управление;</a:t>
          </a:r>
          <a:endParaRPr lang="ru-RU" dirty="0"/>
        </a:p>
      </dgm:t>
    </dgm:pt>
    <dgm:pt modelId="{7629CC02-9E3B-4944-9C76-22F2117620EB}" type="parTrans" cxnId="{55D69D1C-2CBB-4AFF-904A-1349074FFFC6}">
      <dgm:prSet/>
      <dgm:spPr/>
      <dgm:t>
        <a:bodyPr/>
        <a:lstStyle/>
        <a:p>
          <a:endParaRPr lang="ru-RU"/>
        </a:p>
      </dgm:t>
    </dgm:pt>
    <dgm:pt modelId="{7EBCDD08-4ED9-48E0-A76D-9332E72E9119}" type="sibTrans" cxnId="{55D69D1C-2CBB-4AFF-904A-1349074FFFC6}">
      <dgm:prSet/>
      <dgm:spPr/>
      <dgm:t>
        <a:bodyPr/>
        <a:lstStyle/>
        <a:p>
          <a:endParaRPr lang="ru-RU"/>
        </a:p>
      </dgm:t>
    </dgm:pt>
    <dgm:pt modelId="{71698F77-D1A2-497B-AB88-AEE29D59F61B}">
      <dgm:prSet phldrT="[Текст]"/>
      <dgm:spPr/>
      <dgm:t>
        <a:bodyPr/>
        <a:lstStyle/>
        <a:p>
          <a:r>
            <a:rPr lang="ru-RU" dirty="0" smtClean="0"/>
            <a:t>отдел;</a:t>
          </a:r>
          <a:endParaRPr lang="ru-RU" dirty="0"/>
        </a:p>
      </dgm:t>
    </dgm:pt>
    <dgm:pt modelId="{A42B4C18-8B4B-4DFD-A13F-FAB78A567226}" type="parTrans" cxnId="{E1586F9C-9024-4F17-844B-531612BDB8CC}">
      <dgm:prSet/>
      <dgm:spPr/>
      <dgm:t>
        <a:bodyPr/>
        <a:lstStyle/>
        <a:p>
          <a:endParaRPr lang="ru-RU"/>
        </a:p>
      </dgm:t>
    </dgm:pt>
    <dgm:pt modelId="{833B8969-52F0-4704-B47B-EBAEC2A3DEBB}" type="sibTrans" cxnId="{E1586F9C-9024-4F17-844B-531612BDB8CC}">
      <dgm:prSet/>
      <dgm:spPr/>
      <dgm:t>
        <a:bodyPr/>
        <a:lstStyle/>
        <a:p>
          <a:endParaRPr lang="ru-RU"/>
        </a:p>
      </dgm:t>
    </dgm:pt>
    <dgm:pt modelId="{476693CD-318D-48B2-B30B-53220C6DE51B}">
      <dgm:prSet phldrT="[Текст]"/>
      <dgm:spPr/>
      <dgm:t>
        <a:bodyPr/>
        <a:lstStyle/>
        <a:p>
          <a:r>
            <a:rPr lang="ru-RU" dirty="0" smtClean="0"/>
            <a:t>Составная часть в нескольких отделах (службах)</a:t>
          </a:r>
          <a:endParaRPr lang="ru-RU" dirty="0"/>
        </a:p>
      </dgm:t>
    </dgm:pt>
    <dgm:pt modelId="{2D60F872-F56A-4A10-958F-6FB18AB43642}" type="parTrans" cxnId="{4D50A097-E380-4476-B4E1-F83B172A780E}">
      <dgm:prSet/>
      <dgm:spPr/>
      <dgm:t>
        <a:bodyPr/>
        <a:lstStyle/>
        <a:p>
          <a:endParaRPr lang="ru-RU"/>
        </a:p>
      </dgm:t>
    </dgm:pt>
    <dgm:pt modelId="{455D6CA5-BB9A-4953-8F99-7997749D12A4}" type="sibTrans" cxnId="{4D50A097-E380-4476-B4E1-F83B172A780E}">
      <dgm:prSet/>
      <dgm:spPr/>
      <dgm:t>
        <a:bodyPr/>
        <a:lstStyle/>
        <a:p>
          <a:endParaRPr lang="ru-RU"/>
        </a:p>
      </dgm:t>
    </dgm:pt>
    <dgm:pt modelId="{99A04D38-0D12-49E8-937A-27D50C80C3D8}" type="pres">
      <dgm:prSet presAssocID="{AF049072-D999-46F5-AB92-8335EB0179E7}" presName="linear" presStyleCnt="0">
        <dgm:presLayoutVars>
          <dgm:animLvl val="lvl"/>
          <dgm:resizeHandles val="exact"/>
        </dgm:presLayoutVars>
      </dgm:prSet>
      <dgm:spPr/>
      <dgm:t>
        <a:bodyPr/>
        <a:lstStyle/>
        <a:p>
          <a:endParaRPr lang="ru-RU"/>
        </a:p>
      </dgm:t>
    </dgm:pt>
    <dgm:pt modelId="{10638742-B3DD-4B0F-A48A-CBB852A14068}" type="pres">
      <dgm:prSet presAssocID="{41C26328-2EB7-4535-BE38-E8898F226CB9}" presName="parentText" presStyleLbl="node1" presStyleIdx="0" presStyleCnt="2">
        <dgm:presLayoutVars>
          <dgm:chMax val="0"/>
          <dgm:bulletEnabled val="1"/>
        </dgm:presLayoutVars>
      </dgm:prSet>
      <dgm:spPr/>
      <dgm:t>
        <a:bodyPr/>
        <a:lstStyle/>
        <a:p>
          <a:endParaRPr lang="ru-RU"/>
        </a:p>
      </dgm:t>
    </dgm:pt>
    <dgm:pt modelId="{49310240-03EA-466A-8BDE-8623574590DD}" type="pres">
      <dgm:prSet presAssocID="{41C26328-2EB7-4535-BE38-E8898F226CB9}" presName="childText" presStyleLbl="revTx" presStyleIdx="0" presStyleCnt="1">
        <dgm:presLayoutVars>
          <dgm:bulletEnabled val="1"/>
        </dgm:presLayoutVars>
      </dgm:prSet>
      <dgm:spPr/>
      <dgm:t>
        <a:bodyPr/>
        <a:lstStyle/>
        <a:p>
          <a:endParaRPr lang="ru-RU"/>
        </a:p>
      </dgm:t>
    </dgm:pt>
    <dgm:pt modelId="{751ABCC9-F4C0-4F2A-BC32-A8B81A7F3C60}" type="pres">
      <dgm:prSet presAssocID="{476693CD-318D-48B2-B30B-53220C6DE51B}" presName="parentText" presStyleLbl="node1" presStyleIdx="1" presStyleCnt="2">
        <dgm:presLayoutVars>
          <dgm:chMax val="0"/>
          <dgm:bulletEnabled val="1"/>
        </dgm:presLayoutVars>
      </dgm:prSet>
      <dgm:spPr/>
      <dgm:t>
        <a:bodyPr/>
        <a:lstStyle/>
        <a:p>
          <a:endParaRPr lang="ru-RU"/>
        </a:p>
      </dgm:t>
    </dgm:pt>
  </dgm:ptLst>
  <dgm:cxnLst>
    <dgm:cxn modelId="{5C1AD1DE-38CA-4EE4-9BBC-8A72E744C571}" type="presOf" srcId="{AF049072-D999-46F5-AB92-8335EB0179E7}" destId="{99A04D38-0D12-49E8-937A-27D50C80C3D8}" srcOrd="0" destOrd="0" presId="urn:microsoft.com/office/officeart/2005/8/layout/vList2"/>
    <dgm:cxn modelId="{4D50A097-E380-4476-B4E1-F83B172A780E}" srcId="{AF049072-D999-46F5-AB92-8335EB0179E7}" destId="{476693CD-318D-48B2-B30B-53220C6DE51B}" srcOrd="1" destOrd="0" parTransId="{2D60F872-F56A-4A10-958F-6FB18AB43642}" sibTransId="{455D6CA5-BB9A-4953-8F99-7997749D12A4}"/>
    <dgm:cxn modelId="{55D69D1C-2CBB-4AFF-904A-1349074FFFC6}" srcId="{41C26328-2EB7-4535-BE38-E8898F226CB9}" destId="{CC3BDEC9-DD2C-4639-9665-7FC96629B3B3}" srcOrd="0" destOrd="0" parTransId="{7629CC02-9E3B-4944-9C76-22F2117620EB}" sibTransId="{7EBCDD08-4ED9-48E0-A76D-9332E72E9119}"/>
    <dgm:cxn modelId="{C6F77D45-F14A-444B-9204-D69909107E18}" srcId="{AF049072-D999-46F5-AB92-8335EB0179E7}" destId="{41C26328-2EB7-4535-BE38-E8898F226CB9}" srcOrd="0" destOrd="0" parTransId="{66BF0708-F186-4A50-9EA0-CFFF1CBCA473}" sibTransId="{443E0ADA-826D-4D7F-96D0-9065F03D66C1}"/>
    <dgm:cxn modelId="{40C8FD5E-F830-4BD5-8B20-C2A408688072}" type="presOf" srcId="{71698F77-D1A2-497B-AB88-AEE29D59F61B}" destId="{49310240-03EA-466A-8BDE-8623574590DD}" srcOrd="0" destOrd="1" presId="urn:microsoft.com/office/officeart/2005/8/layout/vList2"/>
    <dgm:cxn modelId="{9CB2DDE5-86F2-4C29-A077-581464358C6E}" type="presOf" srcId="{476693CD-318D-48B2-B30B-53220C6DE51B}" destId="{751ABCC9-F4C0-4F2A-BC32-A8B81A7F3C60}" srcOrd="0" destOrd="0" presId="urn:microsoft.com/office/officeart/2005/8/layout/vList2"/>
    <dgm:cxn modelId="{07082F1A-7486-4EBA-8AB2-6EAB65F9134B}" type="presOf" srcId="{41C26328-2EB7-4535-BE38-E8898F226CB9}" destId="{10638742-B3DD-4B0F-A48A-CBB852A14068}" srcOrd="0" destOrd="0" presId="urn:microsoft.com/office/officeart/2005/8/layout/vList2"/>
    <dgm:cxn modelId="{89418FB4-9493-467A-917E-F4E6173D9D9F}" type="presOf" srcId="{CC3BDEC9-DD2C-4639-9665-7FC96629B3B3}" destId="{49310240-03EA-466A-8BDE-8623574590DD}" srcOrd="0" destOrd="0" presId="urn:microsoft.com/office/officeart/2005/8/layout/vList2"/>
    <dgm:cxn modelId="{E1586F9C-9024-4F17-844B-531612BDB8CC}" srcId="{41C26328-2EB7-4535-BE38-E8898F226CB9}" destId="{71698F77-D1A2-497B-AB88-AEE29D59F61B}" srcOrd="1" destOrd="0" parTransId="{A42B4C18-8B4B-4DFD-A13F-FAB78A567226}" sibTransId="{833B8969-52F0-4704-B47B-EBAEC2A3DEBB}"/>
    <dgm:cxn modelId="{D1A274F4-F9F7-432C-92C3-0127675CA8C8}" type="presParOf" srcId="{99A04D38-0D12-49E8-937A-27D50C80C3D8}" destId="{10638742-B3DD-4B0F-A48A-CBB852A14068}" srcOrd="0" destOrd="0" presId="urn:microsoft.com/office/officeart/2005/8/layout/vList2"/>
    <dgm:cxn modelId="{99BBD45D-4EF1-4C67-81E9-43F3F19A5E17}" type="presParOf" srcId="{99A04D38-0D12-49E8-937A-27D50C80C3D8}" destId="{49310240-03EA-466A-8BDE-8623574590DD}" srcOrd="1" destOrd="0" presId="urn:microsoft.com/office/officeart/2005/8/layout/vList2"/>
    <dgm:cxn modelId="{39E96E35-3F4A-45AA-992C-ED10692A522E}" type="presParOf" srcId="{99A04D38-0D12-49E8-937A-27D50C80C3D8}" destId="{751ABCC9-F4C0-4F2A-BC32-A8B81A7F3C60}"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50A3862-75E5-430E-85B9-66C89707A40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1DA778A8-E41D-4454-AD5E-32477D2C14AA}">
      <dgm:prSet phldrT="[Текст]"/>
      <dgm:spPr/>
      <dgm:t>
        <a:bodyPr/>
        <a:lstStyle/>
        <a:p>
          <a:r>
            <a:rPr lang="ru-RU" dirty="0" smtClean="0"/>
            <a:t>Документы, определяющие состав и порядок работы учреждения по осуществлению закупок</a:t>
          </a:r>
          <a:endParaRPr lang="ru-RU" dirty="0"/>
        </a:p>
      </dgm:t>
    </dgm:pt>
    <dgm:pt modelId="{686222AE-B534-4F26-9B13-D8593A717569}" type="parTrans" cxnId="{425D4600-8D13-40A8-BDB4-A5BFD2EBC809}">
      <dgm:prSet/>
      <dgm:spPr/>
      <dgm:t>
        <a:bodyPr/>
        <a:lstStyle/>
        <a:p>
          <a:endParaRPr lang="ru-RU"/>
        </a:p>
      </dgm:t>
    </dgm:pt>
    <dgm:pt modelId="{42877A0F-6482-4554-9E73-551600FFD4CD}" type="sibTrans" cxnId="{425D4600-8D13-40A8-BDB4-A5BFD2EBC809}">
      <dgm:prSet/>
      <dgm:spPr/>
      <dgm:t>
        <a:bodyPr/>
        <a:lstStyle/>
        <a:p>
          <a:endParaRPr lang="ru-RU"/>
        </a:p>
      </dgm:t>
    </dgm:pt>
    <dgm:pt modelId="{EE81F4F8-76B0-4A22-8B18-7EA8E28E2E20}">
      <dgm:prSet phldrT="[Текст]"/>
      <dgm:spPr/>
      <dgm:t>
        <a:bodyPr/>
        <a:lstStyle/>
        <a:p>
          <a:r>
            <a:rPr lang="ru-RU" dirty="0" smtClean="0"/>
            <a:t>Положение о КС;</a:t>
          </a:r>
          <a:endParaRPr lang="ru-RU" dirty="0"/>
        </a:p>
      </dgm:t>
    </dgm:pt>
    <dgm:pt modelId="{E71D917F-AC07-4557-920A-D94D1BC6C938}" type="parTrans" cxnId="{DAD21A39-B1F3-4524-A2DF-DAA92976DF90}">
      <dgm:prSet/>
      <dgm:spPr/>
      <dgm:t>
        <a:bodyPr/>
        <a:lstStyle/>
        <a:p>
          <a:endParaRPr lang="ru-RU"/>
        </a:p>
      </dgm:t>
    </dgm:pt>
    <dgm:pt modelId="{D072C3B9-727F-4837-8737-C67CEE741286}" type="sibTrans" cxnId="{DAD21A39-B1F3-4524-A2DF-DAA92976DF90}">
      <dgm:prSet/>
      <dgm:spPr/>
      <dgm:t>
        <a:bodyPr/>
        <a:lstStyle/>
        <a:p>
          <a:endParaRPr lang="ru-RU"/>
        </a:p>
      </dgm:t>
    </dgm:pt>
    <dgm:pt modelId="{F6E433CB-5AAC-4E44-BA0D-3028A170B2D6}">
      <dgm:prSet phldrT="[Текст]"/>
      <dgm:spPr/>
      <dgm:t>
        <a:bodyPr/>
        <a:lstStyle/>
        <a:p>
          <a:r>
            <a:rPr lang="ru-RU" dirty="0" smtClean="0"/>
            <a:t>Количество специалистов, прошедших обучение в рамках профессиональной переподготовки</a:t>
          </a:r>
          <a:endParaRPr lang="ru-RU" dirty="0"/>
        </a:p>
      </dgm:t>
    </dgm:pt>
    <dgm:pt modelId="{93F77CF4-AE68-4DE3-BAFA-C1F4724D4A20}" type="parTrans" cxnId="{6C5DD7B2-B236-41DD-A49D-C60146F2A74D}">
      <dgm:prSet/>
      <dgm:spPr/>
      <dgm:t>
        <a:bodyPr/>
        <a:lstStyle/>
        <a:p>
          <a:endParaRPr lang="ru-RU"/>
        </a:p>
      </dgm:t>
    </dgm:pt>
    <dgm:pt modelId="{031381CF-69D9-4B0E-927E-9A5C6A1DD204}" type="sibTrans" cxnId="{6C5DD7B2-B236-41DD-A49D-C60146F2A74D}">
      <dgm:prSet/>
      <dgm:spPr/>
      <dgm:t>
        <a:bodyPr/>
        <a:lstStyle/>
        <a:p>
          <a:endParaRPr lang="ru-RU"/>
        </a:p>
      </dgm:t>
    </dgm:pt>
    <dgm:pt modelId="{48FAE6EF-1DB9-4756-B5CC-B1C3D9E0601E}">
      <dgm:prSet phldrT="[Текст]"/>
      <dgm:spPr/>
      <dgm:t>
        <a:bodyPr/>
        <a:lstStyle/>
        <a:p>
          <a:r>
            <a:rPr lang="ru-RU" dirty="0" smtClean="0"/>
            <a:t>Копии документов о прохождении  обучения;</a:t>
          </a:r>
          <a:endParaRPr lang="ru-RU" dirty="0"/>
        </a:p>
      </dgm:t>
    </dgm:pt>
    <dgm:pt modelId="{8AE825E9-42BA-4ABE-BC0A-40734AD4DF97}" type="parTrans" cxnId="{A383FF5E-B21D-4824-91EE-F98C82D8FA75}">
      <dgm:prSet/>
      <dgm:spPr/>
      <dgm:t>
        <a:bodyPr/>
        <a:lstStyle/>
        <a:p>
          <a:endParaRPr lang="ru-RU"/>
        </a:p>
      </dgm:t>
    </dgm:pt>
    <dgm:pt modelId="{1018B09D-03F1-4A71-A335-1837FFF5ECE9}" type="sibTrans" cxnId="{A383FF5E-B21D-4824-91EE-F98C82D8FA75}">
      <dgm:prSet/>
      <dgm:spPr/>
      <dgm:t>
        <a:bodyPr/>
        <a:lstStyle/>
        <a:p>
          <a:endParaRPr lang="ru-RU"/>
        </a:p>
      </dgm:t>
    </dgm:pt>
    <dgm:pt modelId="{B2480818-04C6-4D06-9C05-9F89F5CAC860}">
      <dgm:prSet phldrT="[Текст]"/>
      <dgm:spPr/>
      <dgm:t>
        <a:bodyPr/>
        <a:lstStyle/>
        <a:p>
          <a:r>
            <a:rPr lang="ru-RU" dirty="0" smtClean="0"/>
            <a:t>Должностные инструкции КУ;</a:t>
          </a:r>
          <a:endParaRPr lang="ru-RU" dirty="0"/>
        </a:p>
      </dgm:t>
    </dgm:pt>
    <dgm:pt modelId="{037D36C5-CD2D-4DF6-BB8A-70CC3D8F750F}" type="parTrans" cxnId="{55E54751-BE20-462A-9307-28F9876615D3}">
      <dgm:prSet/>
      <dgm:spPr/>
      <dgm:t>
        <a:bodyPr/>
        <a:lstStyle/>
        <a:p>
          <a:endParaRPr lang="ru-RU"/>
        </a:p>
      </dgm:t>
    </dgm:pt>
    <dgm:pt modelId="{59784470-B2AA-4AC2-A6C0-CF3324ED6829}" type="sibTrans" cxnId="{55E54751-BE20-462A-9307-28F9876615D3}">
      <dgm:prSet/>
      <dgm:spPr/>
      <dgm:t>
        <a:bodyPr/>
        <a:lstStyle/>
        <a:p>
          <a:endParaRPr lang="ru-RU"/>
        </a:p>
      </dgm:t>
    </dgm:pt>
    <dgm:pt modelId="{0F22BD75-9F87-4443-8A07-A326D2722872}">
      <dgm:prSet phldrT="[Текст]"/>
      <dgm:spPr/>
      <dgm:t>
        <a:bodyPr/>
        <a:lstStyle/>
        <a:p>
          <a:r>
            <a:rPr lang="ru-RU" dirty="0" smtClean="0"/>
            <a:t>Положение о Комиссии  по определению поставщика;</a:t>
          </a:r>
          <a:endParaRPr lang="ru-RU" dirty="0"/>
        </a:p>
      </dgm:t>
    </dgm:pt>
    <dgm:pt modelId="{A196008E-8206-4594-B0CE-B1B234E536A8}" type="parTrans" cxnId="{D2B369D1-C7CA-470B-8FA9-4E6A29828D32}">
      <dgm:prSet/>
      <dgm:spPr/>
      <dgm:t>
        <a:bodyPr/>
        <a:lstStyle/>
        <a:p>
          <a:endParaRPr lang="ru-RU"/>
        </a:p>
      </dgm:t>
    </dgm:pt>
    <dgm:pt modelId="{56D397DE-16C3-4283-BFEC-1155E6A7291D}" type="sibTrans" cxnId="{D2B369D1-C7CA-470B-8FA9-4E6A29828D32}">
      <dgm:prSet/>
      <dgm:spPr/>
      <dgm:t>
        <a:bodyPr/>
        <a:lstStyle/>
        <a:p>
          <a:endParaRPr lang="ru-RU"/>
        </a:p>
      </dgm:t>
    </dgm:pt>
    <dgm:pt modelId="{1AD923BE-2329-4B30-9BE1-C476215FAD66}">
      <dgm:prSet phldrT="[Текст]"/>
      <dgm:spPr/>
      <dgm:t>
        <a:bodyPr/>
        <a:lstStyle/>
        <a:p>
          <a:r>
            <a:rPr lang="ru-RU" dirty="0" smtClean="0"/>
            <a:t>Приказы;</a:t>
          </a:r>
          <a:endParaRPr lang="ru-RU" dirty="0"/>
        </a:p>
      </dgm:t>
    </dgm:pt>
    <dgm:pt modelId="{2043C3CD-796F-4710-A201-4D4E062B019B}" type="parTrans" cxnId="{CB8A9467-7EBE-40BE-BFE5-1B5100415A37}">
      <dgm:prSet/>
      <dgm:spPr/>
      <dgm:t>
        <a:bodyPr/>
        <a:lstStyle/>
        <a:p>
          <a:endParaRPr lang="ru-RU"/>
        </a:p>
      </dgm:t>
    </dgm:pt>
    <dgm:pt modelId="{88F946C8-E280-4443-BC56-894DCC7213C7}" type="sibTrans" cxnId="{CB8A9467-7EBE-40BE-BFE5-1B5100415A37}">
      <dgm:prSet/>
      <dgm:spPr/>
      <dgm:t>
        <a:bodyPr/>
        <a:lstStyle/>
        <a:p>
          <a:endParaRPr lang="ru-RU"/>
        </a:p>
      </dgm:t>
    </dgm:pt>
    <dgm:pt modelId="{CA98AB22-37CE-4CBB-84DE-EF848B27249A}">
      <dgm:prSet phldrT="[Текст]"/>
      <dgm:spPr/>
      <dgm:t>
        <a:bodyPr/>
        <a:lstStyle/>
        <a:p>
          <a:r>
            <a:rPr lang="ru-RU" dirty="0" smtClean="0"/>
            <a:t>Положение  о взаимодействии при осуществлении закупок</a:t>
          </a:r>
          <a:endParaRPr lang="ru-RU" dirty="0"/>
        </a:p>
      </dgm:t>
    </dgm:pt>
    <dgm:pt modelId="{FB673BE9-2885-4BBB-A146-002E7D2998EC}" type="parTrans" cxnId="{0767D2E6-EAC3-4839-9519-9CC0048AB5E3}">
      <dgm:prSet/>
      <dgm:spPr/>
      <dgm:t>
        <a:bodyPr/>
        <a:lstStyle/>
        <a:p>
          <a:endParaRPr lang="ru-RU"/>
        </a:p>
      </dgm:t>
    </dgm:pt>
    <dgm:pt modelId="{E5DE6CF5-212B-4702-ACB6-44D92E4F8101}" type="sibTrans" cxnId="{0767D2E6-EAC3-4839-9519-9CC0048AB5E3}">
      <dgm:prSet/>
      <dgm:spPr/>
      <dgm:t>
        <a:bodyPr/>
        <a:lstStyle/>
        <a:p>
          <a:endParaRPr lang="ru-RU"/>
        </a:p>
      </dgm:t>
    </dgm:pt>
    <dgm:pt modelId="{44A2C672-6AD6-4480-B3AD-E0A5D221B509}">
      <dgm:prSet phldrT="[Текст]"/>
      <dgm:spPr/>
      <dgm:t>
        <a:bodyPr/>
        <a:lstStyle/>
        <a:p>
          <a:r>
            <a:rPr lang="ru-RU" dirty="0" smtClean="0"/>
            <a:t>Положение о  Приёмочной комиссии;</a:t>
          </a:r>
          <a:endParaRPr lang="ru-RU" dirty="0"/>
        </a:p>
      </dgm:t>
    </dgm:pt>
    <dgm:pt modelId="{4EA698D6-4A62-4142-A66B-BDA47C3C389F}" type="parTrans" cxnId="{7C41A2BD-5EF8-413C-A9D2-929F813F8587}">
      <dgm:prSet/>
      <dgm:spPr/>
      <dgm:t>
        <a:bodyPr/>
        <a:lstStyle/>
        <a:p>
          <a:endParaRPr lang="ru-RU"/>
        </a:p>
      </dgm:t>
    </dgm:pt>
    <dgm:pt modelId="{5A7A1062-414A-4325-BF58-D7AAD38060DB}" type="sibTrans" cxnId="{7C41A2BD-5EF8-413C-A9D2-929F813F8587}">
      <dgm:prSet/>
      <dgm:spPr/>
      <dgm:t>
        <a:bodyPr/>
        <a:lstStyle/>
        <a:p>
          <a:endParaRPr lang="ru-RU"/>
        </a:p>
      </dgm:t>
    </dgm:pt>
    <dgm:pt modelId="{8F381E0C-9F51-4D5C-9CE6-5AA14587E267}" type="pres">
      <dgm:prSet presAssocID="{350A3862-75E5-430E-85B9-66C89707A404}" presName="linear" presStyleCnt="0">
        <dgm:presLayoutVars>
          <dgm:animLvl val="lvl"/>
          <dgm:resizeHandles val="exact"/>
        </dgm:presLayoutVars>
      </dgm:prSet>
      <dgm:spPr/>
      <dgm:t>
        <a:bodyPr/>
        <a:lstStyle/>
        <a:p>
          <a:endParaRPr lang="ru-RU"/>
        </a:p>
      </dgm:t>
    </dgm:pt>
    <dgm:pt modelId="{04C899DE-3F7C-4C35-8627-2647C7766B25}" type="pres">
      <dgm:prSet presAssocID="{1DA778A8-E41D-4454-AD5E-32477D2C14AA}" presName="parentText" presStyleLbl="node1" presStyleIdx="0" presStyleCnt="2">
        <dgm:presLayoutVars>
          <dgm:chMax val="0"/>
          <dgm:bulletEnabled val="1"/>
        </dgm:presLayoutVars>
      </dgm:prSet>
      <dgm:spPr/>
      <dgm:t>
        <a:bodyPr/>
        <a:lstStyle/>
        <a:p>
          <a:endParaRPr lang="ru-RU"/>
        </a:p>
      </dgm:t>
    </dgm:pt>
    <dgm:pt modelId="{64C56792-86C6-4817-A775-22DFF0AE0AF4}" type="pres">
      <dgm:prSet presAssocID="{1DA778A8-E41D-4454-AD5E-32477D2C14AA}" presName="childText" presStyleLbl="revTx" presStyleIdx="0" presStyleCnt="2">
        <dgm:presLayoutVars>
          <dgm:bulletEnabled val="1"/>
        </dgm:presLayoutVars>
      </dgm:prSet>
      <dgm:spPr/>
      <dgm:t>
        <a:bodyPr/>
        <a:lstStyle/>
        <a:p>
          <a:endParaRPr lang="ru-RU"/>
        </a:p>
      </dgm:t>
    </dgm:pt>
    <dgm:pt modelId="{E7585A53-E55D-4E34-B392-07549BCC5EEE}" type="pres">
      <dgm:prSet presAssocID="{F6E433CB-5AAC-4E44-BA0D-3028A170B2D6}" presName="parentText" presStyleLbl="node1" presStyleIdx="1" presStyleCnt="2">
        <dgm:presLayoutVars>
          <dgm:chMax val="0"/>
          <dgm:bulletEnabled val="1"/>
        </dgm:presLayoutVars>
      </dgm:prSet>
      <dgm:spPr/>
      <dgm:t>
        <a:bodyPr/>
        <a:lstStyle/>
        <a:p>
          <a:endParaRPr lang="ru-RU"/>
        </a:p>
      </dgm:t>
    </dgm:pt>
    <dgm:pt modelId="{3DEB4975-C6AE-4988-B121-35E9F1620B58}" type="pres">
      <dgm:prSet presAssocID="{F6E433CB-5AAC-4E44-BA0D-3028A170B2D6}" presName="childText" presStyleLbl="revTx" presStyleIdx="1" presStyleCnt="2">
        <dgm:presLayoutVars>
          <dgm:bulletEnabled val="1"/>
        </dgm:presLayoutVars>
      </dgm:prSet>
      <dgm:spPr/>
      <dgm:t>
        <a:bodyPr/>
        <a:lstStyle/>
        <a:p>
          <a:endParaRPr lang="ru-RU"/>
        </a:p>
      </dgm:t>
    </dgm:pt>
  </dgm:ptLst>
  <dgm:cxnLst>
    <dgm:cxn modelId="{425D4600-8D13-40A8-BDB4-A5BFD2EBC809}" srcId="{350A3862-75E5-430E-85B9-66C89707A404}" destId="{1DA778A8-E41D-4454-AD5E-32477D2C14AA}" srcOrd="0" destOrd="0" parTransId="{686222AE-B534-4F26-9B13-D8593A717569}" sibTransId="{42877A0F-6482-4554-9E73-551600FFD4CD}"/>
    <dgm:cxn modelId="{010A0FB7-5A9B-4E82-AAAF-16AEA565111F}" type="presOf" srcId="{1DA778A8-E41D-4454-AD5E-32477D2C14AA}" destId="{04C899DE-3F7C-4C35-8627-2647C7766B25}" srcOrd="0" destOrd="0" presId="urn:microsoft.com/office/officeart/2005/8/layout/vList2"/>
    <dgm:cxn modelId="{2417BECE-049B-4FE9-A432-21D34B352FAC}" type="presOf" srcId="{350A3862-75E5-430E-85B9-66C89707A404}" destId="{8F381E0C-9F51-4D5C-9CE6-5AA14587E267}" srcOrd="0" destOrd="0" presId="urn:microsoft.com/office/officeart/2005/8/layout/vList2"/>
    <dgm:cxn modelId="{B0D96BC5-67F5-4B1F-ABBF-4B0569878E2F}" type="presOf" srcId="{48FAE6EF-1DB9-4756-B5CC-B1C3D9E0601E}" destId="{3DEB4975-C6AE-4988-B121-35E9F1620B58}" srcOrd="0" destOrd="0" presId="urn:microsoft.com/office/officeart/2005/8/layout/vList2"/>
    <dgm:cxn modelId="{CB8A9467-7EBE-40BE-BFE5-1B5100415A37}" srcId="{1DA778A8-E41D-4454-AD5E-32477D2C14AA}" destId="{1AD923BE-2329-4B30-9BE1-C476215FAD66}" srcOrd="4" destOrd="0" parTransId="{2043C3CD-796F-4710-A201-4D4E062B019B}" sibTransId="{88F946C8-E280-4443-BC56-894DCC7213C7}"/>
    <dgm:cxn modelId="{55E54751-BE20-462A-9307-28F9876615D3}" srcId="{1DA778A8-E41D-4454-AD5E-32477D2C14AA}" destId="{B2480818-04C6-4D06-9C05-9F89F5CAC860}" srcOrd="1" destOrd="0" parTransId="{037D36C5-CD2D-4DF6-BB8A-70CC3D8F750F}" sibTransId="{59784470-B2AA-4AC2-A6C0-CF3324ED6829}"/>
    <dgm:cxn modelId="{891600F7-DF5D-4E75-8B1D-7CEC222784B0}" type="presOf" srcId="{1AD923BE-2329-4B30-9BE1-C476215FAD66}" destId="{64C56792-86C6-4817-A775-22DFF0AE0AF4}" srcOrd="0" destOrd="4" presId="urn:microsoft.com/office/officeart/2005/8/layout/vList2"/>
    <dgm:cxn modelId="{23A9379F-21BE-48C9-89F0-76C86B10A728}" type="presOf" srcId="{0F22BD75-9F87-4443-8A07-A326D2722872}" destId="{64C56792-86C6-4817-A775-22DFF0AE0AF4}" srcOrd="0" destOrd="2" presId="urn:microsoft.com/office/officeart/2005/8/layout/vList2"/>
    <dgm:cxn modelId="{D2B369D1-C7CA-470B-8FA9-4E6A29828D32}" srcId="{1DA778A8-E41D-4454-AD5E-32477D2C14AA}" destId="{0F22BD75-9F87-4443-8A07-A326D2722872}" srcOrd="2" destOrd="0" parTransId="{A196008E-8206-4594-B0CE-B1B234E536A8}" sibTransId="{56D397DE-16C3-4283-BFEC-1155E6A7291D}"/>
    <dgm:cxn modelId="{7C41A2BD-5EF8-413C-A9D2-929F813F8587}" srcId="{1DA778A8-E41D-4454-AD5E-32477D2C14AA}" destId="{44A2C672-6AD6-4480-B3AD-E0A5D221B509}" srcOrd="3" destOrd="0" parTransId="{4EA698D6-4A62-4142-A66B-BDA47C3C389F}" sibTransId="{5A7A1062-414A-4325-BF58-D7AAD38060DB}"/>
    <dgm:cxn modelId="{8F1692B4-BF6D-46ED-A718-21604A76DC95}" type="presOf" srcId="{EE81F4F8-76B0-4A22-8B18-7EA8E28E2E20}" destId="{64C56792-86C6-4817-A775-22DFF0AE0AF4}" srcOrd="0" destOrd="0" presId="urn:microsoft.com/office/officeart/2005/8/layout/vList2"/>
    <dgm:cxn modelId="{64FFC8A9-68B9-42EC-9B52-E56046BF2ACF}" type="presOf" srcId="{F6E433CB-5AAC-4E44-BA0D-3028A170B2D6}" destId="{E7585A53-E55D-4E34-B392-07549BCC5EEE}" srcOrd="0" destOrd="0" presId="urn:microsoft.com/office/officeart/2005/8/layout/vList2"/>
    <dgm:cxn modelId="{889880E3-9A91-42D6-9EB4-27F6D83C4897}" type="presOf" srcId="{B2480818-04C6-4D06-9C05-9F89F5CAC860}" destId="{64C56792-86C6-4817-A775-22DFF0AE0AF4}" srcOrd="0" destOrd="1" presId="urn:microsoft.com/office/officeart/2005/8/layout/vList2"/>
    <dgm:cxn modelId="{ABB12784-3756-43D9-8365-E4F8035AF672}" type="presOf" srcId="{44A2C672-6AD6-4480-B3AD-E0A5D221B509}" destId="{64C56792-86C6-4817-A775-22DFF0AE0AF4}" srcOrd="0" destOrd="3" presId="urn:microsoft.com/office/officeart/2005/8/layout/vList2"/>
    <dgm:cxn modelId="{0767D2E6-EAC3-4839-9519-9CC0048AB5E3}" srcId="{1DA778A8-E41D-4454-AD5E-32477D2C14AA}" destId="{CA98AB22-37CE-4CBB-84DE-EF848B27249A}" srcOrd="5" destOrd="0" parTransId="{FB673BE9-2885-4BBB-A146-002E7D2998EC}" sibTransId="{E5DE6CF5-212B-4702-ACB6-44D92E4F8101}"/>
    <dgm:cxn modelId="{8FC570D7-CD5D-4FB8-B2A1-58C7F52EBE22}" type="presOf" srcId="{CA98AB22-37CE-4CBB-84DE-EF848B27249A}" destId="{64C56792-86C6-4817-A775-22DFF0AE0AF4}" srcOrd="0" destOrd="5" presId="urn:microsoft.com/office/officeart/2005/8/layout/vList2"/>
    <dgm:cxn modelId="{DAD21A39-B1F3-4524-A2DF-DAA92976DF90}" srcId="{1DA778A8-E41D-4454-AD5E-32477D2C14AA}" destId="{EE81F4F8-76B0-4A22-8B18-7EA8E28E2E20}" srcOrd="0" destOrd="0" parTransId="{E71D917F-AC07-4557-920A-D94D1BC6C938}" sibTransId="{D072C3B9-727F-4837-8737-C67CEE741286}"/>
    <dgm:cxn modelId="{A383FF5E-B21D-4824-91EE-F98C82D8FA75}" srcId="{F6E433CB-5AAC-4E44-BA0D-3028A170B2D6}" destId="{48FAE6EF-1DB9-4756-B5CC-B1C3D9E0601E}" srcOrd="0" destOrd="0" parTransId="{8AE825E9-42BA-4ABE-BC0A-40734AD4DF97}" sibTransId="{1018B09D-03F1-4A71-A335-1837FFF5ECE9}"/>
    <dgm:cxn modelId="{6C5DD7B2-B236-41DD-A49D-C60146F2A74D}" srcId="{350A3862-75E5-430E-85B9-66C89707A404}" destId="{F6E433CB-5AAC-4E44-BA0D-3028A170B2D6}" srcOrd="1" destOrd="0" parTransId="{93F77CF4-AE68-4DE3-BAFA-C1F4724D4A20}" sibTransId="{031381CF-69D9-4B0E-927E-9A5C6A1DD204}"/>
    <dgm:cxn modelId="{F5C6D285-5810-4B7E-B94A-AD478EBFA700}" type="presParOf" srcId="{8F381E0C-9F51-4D5C-9CE6-5AA14587E267}" destId="{04C899DE-3F7C-4C35-8627-2647C7766B25}" srcOrd="0" destOrd="0" presId="urn:microsoft.com/office/officeart/2005/8/layout/vList2"/>
    <dgm:cxn modelId="{E5F62FED-1F79-4446-8EDD-29DD79D7F0C2}" type="presParOf" srcId="{8F381E0C-9F51-4D5C-9CE6-5AA14587E267}" destId="{64C56792-86C6-4817-A775-22DFF0AE0AF4}" srcOrd="1" destOrd="0" presId="urn:microsoft.com/office/officeart/2005/8/layout/vList2"/>
    <dgm:cxn modelId="{DF4DF1C1-6027-4881-A59E-F99621BA7A11}" type="presParOf" srcId="{8F381E0C-9F51-4D5C-9CE6-5AA14587E267}" destId="{E7585A53-E55D-4E34-B392-07549BCC5EEE}" srcOrd="2" destOrd="0" presId="urn:microsoft.com/office/officeart/2005/8/layout/vList2"/>
    <dgm:cxn modelId="{F8B3EB63-0A7D-4A70-B2C8-B1A684B1EAC0}" type="presParOf" srcId="{8F381E0C-9F51-4D5C-9CE6-5AA14587E267}" destId="{3DEB4975-C6AE-4988-B121-35E9F1620B58}" srcOrd="3"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E73277F-2C26-4D8A-90FA-266A3AF5D791}"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ru-RU"/>
        </a:p>
      </dgm:t>
    </dgm:pt>
    <dgm:pt modelId="{FE01F0C2-28E2-4F8E-8ED7-472B84EE8D9A}">
      <dgm:prSet phldrT="[Текст]" custT="1"/>
      <dgm:spPr/>
      <dgm:t>
        <a:bodyPr/>
        <a:lstStyle/>
        <a:p>
          <a:r>
            <a:rPr lang="ru-RU" sz="2400" b="1" dirty="0" smtClean="0"/>
            <a:t>планирование закупок - 6;</a:t>
          </a:r>
          <a:endParaRPr lang="ru-RU" sz="2400" dirty="0"/>
        </a:p>
      </dgm:t>
    </dgm:pt>
    <dgm:pt modelId="{89D4A8C8-6A04-4536-9493-CC28C1EDBC2A}" type="parTrans" cxnId="{8B7DDE09-9F67-4DF2-8084-EE8FCC4B315F}">
      <dgm:prSet/>
      <dgm:spPr/>
      <dgm:t>
        <a:bodyPr/>
        <a:lstStyle/>
        <a:p>
          <a:endParaRPr lang="ru-RU"/>
        </a:p>
      </dgm:t>
    </dgm:pt>
    <dgm:pt modelId="{1C15B677-C4D7-4102-9314-DBAABEBD4788}" type="sibTrans" cxnId="{8B7DDE09-9F67-4DF2-8084-EE8FCC4B315F}">
      <dgm:prSet/>
      <dgm:spPr/>
      <dgm:t>
        <a:bodyPr/>
        <a:lstStyle/>
        <a:p>
          <a:endParaRPr lang="ru-RU"/>
        </a:p>
      </dgm:t>
    </dgm:pt>
    <dgm:pt modelId="{7D4F50D9-761F-43D4-876D-81ABCA903CAA}">
      <dgm:prSet phldrT="[Текст]" custT="1"/>
      <dgm:spPr/>
      <dgm:t>
        <a:bodyPr/>
        <a:lstStyle/>
        <a:p>
          <a:r>
            <a:rPr lang="ru-RU" sz="2400" dirty="0" smtClean="0"/>
            <a:t>иные обязанности – 9.</a:t>
          </a:r>
          <a:endParaRPr lang="ru-RU" sz="2400" dirty="0"/>
        </a:p>
      </dgm:t>
    </dgm:pt>
    <dgm:pt modelId="{3EE088EB-6C85-4D87-8A46-5DAB9A6BD500}" type="parTrans" cxnId="{670BF5F1-729E-4533-9C94-8C0CC5E39411}">
      <dgm:prSet/>
      <dgm:spPr/>
      <dgm:t>
        <a:bodyPr/>
        <a:lstStyle/>
        <a:p>
          <a:endParaRPr lang="ru-RU"/>
        </a:p>
      </dgm:t>
    </dgm:pt>
    <dgm:pt modelId="{68D71E59-C470-47FA-9034-4C55B154FAA3}" type="sibTrans" cxnId="{670BF5F1-729E-4533-9C94-8C0CC5E39411}">
      <dgm:prSet/>
      <dgm:spPr/>
      <dgm:t>
        <a:bodyPr/>
        <a:lstStyle/>
        <a:p>
          <a:endParaRPr lang="ru-RU"/>
        </a:p>
      </dgm:t>
    </dgm:pt>
    <dgm:pt modelId="{906B66CB-7B8D-4E73-9819-1696DAA7071F}">
      <dgm:prSet custT="1"/>
      <dgm:spPr/>
      <dgm:t>
        <a:bodyPr/>
        <a:lstStyle/>
        <a:p>
          <a:r>
            <a:rPr lang="ru-RU" sz="2400" b="1" dirty="0" smtClean="0"/>
            <a:t>определение поставщиков - 24;</a:t>
          </a:r>
          <a:endParaRPr lang="ru-RU" sz="2400" dirty="0"/>
        </a:p>
      </dgm:t>
    </dgm:pt>
    <dgm:pt modelId="{351CFC62-FDFA-47C3-B3B7-F66ED8074653}" type="parTrans" cxnId="{3ACE1D88-9477-4E62-8CA6-75B99D138941}">
      <dgm:prSet/>
      <dgm:spPr/>
      <dgm:t>
        <a:bodyPr/>
        <a:lstStyle/>
        <a:p>
          <a:endParaRPr lang="ru-RU"/>
        </a:p>
      </dgm:t>
    </dgm:pt>
    <dgm:pt modelId="{96FD6C0F-40EC-4AB9-A772-07C40B21F1F6}" type="sibTrans" cxnId="{3ACE1D88-9477-4E62-8CA6-75B99D138941}">
      <dgm:prSet/>
      <dgm:spPr/>
      <dgm:t>
        <a:bodyPr/>
        <a:lstStyle/>
        <a:p>
          <a:endParaRPr lang="ru-RU"/>
        </a:p>
      </dgm:t>
    </dgm:pt>
    <dgm:pt modelId="{D5F49E5B-8F73-4BE3-8448-932DA16FF21D}">
      <dgm:prSet custT="1"/>
      <dgm:spPr/>
      <dgm:t>
        <a:bodyPr/>
        <a:lstStyle/>
        <a:p>
          <a:r>
            <a:rPr lang="ru-RU" sz="2400" b="1" dirty="0" smtClean="0"/>
            <a:t>заключение, сопровождение исполнения, закрытия или расторжения контракта - 9;</a:t>
          </a:r>
          <a:endParaRPr lang="ru-RU" sz="2400" dirty="0"/>
        </a:p>
      </dgm:t>
    </dgm:pt>
    <dgm:pt modelId="{A5EE4EA7-9E7B-4094-83DA-0CBED7CAACBC}" type="parTrans" cxnId="{AA3590B6-6AE6-4A27-85C3-D47621A4FFE2}">
      <dgm:prSet/>
      <dgm:spPr/>
      <dgm:t>
        <a:bodyPr/>
        <a:lstStyle/>
        <a:p>
          <a:endParaRPr lang="ru-RU"/>
        </a:p>
      </dgm:t>
    </dgm:pt>
    <dgm:pt modelId="{EE95E54B-9E1C-417F-B32D-B8042741A32F}" type="sibTrans" cxnId="{AA3590B6-6AE6-4A27-85C3-D47621A4FFE2}">
      <dgm:prSet/>
      <dgm:spPr/>
      <dgm:t>
        <a:bodyPr/>
        <a:lstStyle/>
        <a:p>
          <a:endParaRPr lang="ru-RU"/>
        </a:p>
      </dgm:t>
    </dgm:pt>
    <dgm:pt modelId="{17FCF037-EB03-4564-A48E-92C617062E99}" type="pres">
      <dgm:prSet presAssocID="{CE73277F-2C26-4D8A-90FA-266A3AF5D791}" presName="linear" presStyleCnt="0">
        <dgm:presLayoutVars>
          <dgm:dir/>
          <dgm:animLvl val="lvl"/>
          <dgm:resizeHandles val="exact"/>
        </dgm:presLayoutVars>
      </dgm:prSet>
      <dgm:spPr/>
      <dgm:t>
        <a:bodyPr/>
        <a:lstStyle/>
        <a:p>
          <a:endParaRPr lang="ru-RU"/>
        </a:p>
      </dgm:t>
    </dgm:pt>
    <dgm:pt modelId="{57826797-CFA9-4F9A-80C3-4726B4541600}" type="pres">
      <dgm:prSet presAssocID="{FE01F0C2-28E2-4F8E-8ED7-472B84EE8D9A}" presName="parentLin" presStyleCnt="0"/>
      <dgm:spPr/>
      <dgm:t>
        <a:bodyPr/>
        <a:lstStyle/>
        <a:p>
          <a:endParaRPr lang="ru-RU"/>
        </a:p>
      </dgm:t>
    </dgm:pt>
    <dgm:pt modelId="{7FC581A1-A1B1-402B-A9F3-54B1C2B37F0B}" type="pres">
      <dgm:prSet presAssocID="{FE01F0C2-28E2-4F8E-8ED7-472B84EE8D9A}" presName="parentLeftMargin" presStyleLbl="node1" presStyleIdx="0" presStyleCnt="4"/>
      <dgm:spPr/>
      <dgm:t>
        <a:bodyPr/>
        <a:lstStyle/>
        <a:p>
          <a:endParaRPr lang="ru-RU"/>
        </a:p>
      </dgm:t>
    </dgm:pt>
    <dgm:pt modelId="{908AECCA-F1CE-4D35-91B3-95621B9396C9}" type="pres">
      <dgm:prSet presAssocID="{FE01F0C2-28E2-4F8E-8ED7-472B84EE8D9A}" presName="parentText" presStyleLbl="node1" presStyleIdx="0" presStyleCnt="4" custScaleX="112210">
        <dgm:presLayoutVars>
          <dgm:chMax val="0"/>
          <dgm:bulletEnabled val="1"/>
        </dgm:presLayoutVars>
      </dgm:prSet>
      <dgm:spPr/>
      <dgm:t>
        <a:bodyPr/>
        <a:lstStyle/>
        <a:p>
          <a:endParaRPr lang="ru-RU"/>
        </a:p>
      </dgm:t>
    </dgm:pt>
    <dgm:pt modelId="{36A31C32-7E51-4780-802A-14D7172D7076}" type="pres">
      <dgm:prSet presAssocID="{FE01F0C2-28E2-4F8E-8ED7-472B84EE8D9A}" presName="negativeSpace" presStyleCnt="0"/>
      <dgm:spPr/>
      <dgm:t>
        <a:bodyPr/>
        <a:lstStyle/>
        <a:p>
          <a:endParaRPr lang="ru-RU"/>
        </a:p>
      </dgm:t>
    </dgm:pt>
    <dgm:pt modelId="{A10170B8-AF3A-41BE-8E9A-A61B7CD15D53}" type="pres">
      <dgm:prSet presAssocID="{FE01F0C2-28E2-4F8E-8ED7-472B84EE8D9A}" presName="childText" presStyleLbl="conFgAcc1" presStyleIdx="0" presStyleCnt="4">
        <dgm:presLayoutVars>
          <dgm:bulletEnabled val="1"/>
        </dgm:presLayoutVars>
      </dgm:prSet>
      <dgm:spPr/>
      <dgm:t>
        <a:bodyPr/>
        <a:lstStyle/>
        <a:p>
          <a:endParaRPr lang="ru-RU"/>
        </a:p>
      </dgm:t>
    </dgm:pt>
    <dgm:pt modelId="{B738B041-F52C-4DDF-AA84-69E6C45046A6}" type="pres">
      <dgm:prSet presAssocID="{1C15B677-C4D7-4102-9314-DBAABEBD4788}" presName="spaceBetweenRectangles" presStyleCnt="0"/>
      <dgm:spPr/>
      <dgm:t>
        <a:bodyPr/>
        <a:lstStyle/>
        <a:p>
          <a:endParaRPr lang="ru-RU"/>
        </a:p>
      </dgm:t>
    </dgm:pt>
    <dgm:pt modelId="{33DE8AFC-0128-4738-A7DF-513A3AADF708}" type="pres">
      <dgm:prSet presAssocID="{906B66CB-7B8D-4E73-9819-1696DAA7071F}" presName="parentLin" presStyleCnt="0"/>
      <dgm:spPr/>
      <dgm:t>
        <a:bodyPr/>
        <a:lstStyle/>
        <a:p>
          <a:endParaRPr lang="ru-RU"/>
        </a:p>
      </dgm:t>
    </dgm:pt>
    <dgm:pt modelId="{35AA35B2-B690-4B72-BC70-A260919799AF}" type="pres">
      <dgm:prSet presAssocID="{906B66CB-7B8D-4E73-9819-1696DAA7071F}" presName="parentLeftMargin" presStyleLbl="node1" presStyleIdx="0" presStyleCnt="4"/>
      <dgm:spPr/>
      <dgm:t>
        <a:bodyPr/>
        <a:lstStyle/>
        <a:p>
          <a:endParaRPr lang="ru-RU"/>
        </a:p>
      </dgm:t>
    </dgm:pt>
    <dgm:pt modelId="{23F174EB-3C09-4745-B781-DA0DD3E86B76}" type="pres">
      <dgm:prSet presAssocID="{906B66CB-7B8D-4E73-9819-1696DAA7071F}" presName="parentText" presStyleLbl="node1" presStyleIdx="1" presStyleCnt="4" custScaleX="112821">
        <dgm:presLayoutVars>
          <dgm:chMax val="0"/>
          <dgm:bulletEnabled val="1"/>
        </dgm:presLayoutVars>
      </dgm:prSet>
      <dgm:spPr/>
      <dgm:t>
        <a:bodyPr/>
        <a:lstStyle/>
        <a:p>
          <a:endParaRPr lang="ru-RU"/>
        </a:p>
      </dgm:t>
    </dgm:pt>
    <dgm:pt modelId="{350A127D-84DF-442D-920B-8876BC549087}" type="pres">
      <dgm:prSet presAssocID="{906B66CB-7B8D-4E73-9819-1696DAA7071F}" presName="negativeSpace" presStyleCnt="0"/>
      <dgm:spPr/>
      <dgm:t>
        <a:bodyPr/>
        <a:lstStyle/>
        <a:p>
          <a:endParaRPr lang="ru-RU"/>
        </a:p>
      </dgm:t>
    </dgm:pt>
    <dgm:pt modelId="{5EFE3CB7-52E6-4462-A20E-5339E4736376}" type="pres">
      <dgm:prSet presAssocID="{906B66CB-7B8D-4E73-9819-1696DAA7071F}" presName="childText" presStyleLbl="conFgAcc1" presStyleIdx="1" presStyleCnt="4">
        <dgm:presLayoutVars>
          <dgm:bulletEnabled val="1"/>
        </dgm:presLayoutVars>
      </dgm:prSet>
      <dgm:spPr/>
      <dgm:t>
        <a:bodyPr/>
        <a:lstStyle/>
        <a:p>
          <a:endParaRPr lang="ru-RU"/>
        </a:p>
      </dgm:t>
    </dgm:pt>
    <dgm:pt modelId="{2E2C9869-884C-4E3B-A9D2-E1CD41B493A9}" type="pres">
      <dgm:prSet presAssocID="{96FD6C0F-40EC-4AB9-A772-07C40B21F1F6}" presName="spaceBetweenRectangles" presStyleCnt="0"/>
      <dgm:spPr/>
      <dgm:t>
        <a:bodyPr/>
        <a:lstStyle/>
        <a:p>
          <a:endParaRPr lang="ru-RU"/>
        </a:p>
      </dgm:t>
    </dgm:pt>
    <dgm:pt modelId="{12EF1CA0-5531-4F40-9A6E-FBF676B1CABE}" type="pres">
      <dgm:prSet presAssocID="{D5F49E5B-8F73-4BE3-8448-932DA16FF21D}" presName="parentLin" presStyleCnt="0"/>
      <dgm:spPr/>
      <dgm:t>
        <a:bodyPr/>
        <a:lstStyle/>
        <a:p>
          <a:endParaRPr lang="ru-RU"/>
        </a:p>
      </dgm:t>
    </dgm:pt>
    <dgm:pt modelId="{78107F4F-A29E-48F1-9451-DB03DB2E39DA}" type="pres">
      <dgm:prSet presAssocID="{D5F49E5B-8F73-4BE3-8448-932DA16FF21D}" presName="parentLeftMargin" presStyleLbl="node1" presStyleIdx="1" presStyleCnt="4"/>
      <dgm:spPr/>
      <dgm:t>
        <a:bodyPr/>
        <a:lstStyle/>
        <a:p>
          <a:endParaRPr lang="ru-RU"/>
        </a:p>
      </dgm:t>
    </dgm:pt>
    <dgm:pt modelId="{1454E271-47D0-46BA-9EB4-05585B6AF1D3}" type="pres">
      <dgm:prSet presAssocID="{D5F49E5B-8F73-4BE3-8448-932DA16FF21D}" presName="parentText" presStyleLbl="node1" presStyleIdx="2" presStyleCnt="4" custScaleX="112821">
        <dgm:presLayoutVars>
          <dgm:chMax val="0"/>
          <dgm:bulletEnabled val="1"/>
        </dgm:presLayoutVars>
      </dgm:prSet>
      <dgm:spPr/>
      <dgm:t>
        <a:bodyPr/>
        <a:lstStyle/>
        <a:p>
          <a:endParaRPr lang="ru-RU"/>
        </a:p>
      </dgm:t>
    </dgm:pt>
    <dgm:pt modelId="{B314E527-BD0E-47A4-B685-B7512EACE9BF}" type="pres">
      <dgm:prSet presAssocID="{D5F49E5B-8F73-4BE3-8448-932DA16FF21D}" presName="negativeSpace" presStyleCnt="0"/>
      <dgm:spPr/>
      <dgm:t>
        <a:bodyPr/>
        <a:lstStyle/>
        <a:p>
          <a:endParaRPr lang="ru-RU"/>
        </a:p>
      </dgm:t>
    </dgm:pt>
    <dgm:pt modelId="{53630724-3A3D-4205-888E-9304CFFBAFF9}" type="pres">
      <dgm:prSet presAssocID="{D5F49E5B-8F73-4BE3-8448-932DA16FF21D}" presName="childText" presStyleLbl="conFgAcc1" presStyleIdx="2" presStyleCnt="4">
        <dgm:presLayoutVars>
          <dgm:bulletEnabled val="1"/>
        </dgm:presLayoutVars>
      </dgm:prSet>
      <dgm:spPr/>
      <dgm:t>
        <a:bodyPr/>
        <a:lstStyle/>
        <a:p>
          <a:endParaRPr lang="ru-RU"/>
        </a:p>
      </dgm:t>
    </dgm:pt>
    <dgm:pt modelId="{201B64C8-9842-48E0-93C7-4FC04C39F77E}" type="pres">
      <dgm:prSet presAssocID="{EE95E54B-9E1C-417F-B32D-B8042741A32F}" presName="spaceBetweenRectangles" presStyleCnt="0"/>
      <dgm:spPr/>
      <dgm:t>
        <a:bodyPr/>
        <a:lstStyle/>
        <a:p>
          <a:endParaRPr lang="ru-RU"/>
        </a:p>
      </dgm:t>
    </dgm:pt>
    <dgm:pt modelId="{C8DE6B19-FCE1-4D36-B43C-6EF9F2CA7BED}" type="pres">
      <dgm:prSet presAssocID="{7D4F50D9-761F-43D4-876D-81ABCA903CAA}" presName="parentLin" presStyleCnt="0"/>
      <dgm:spPr/>
      <dgm:t>
        <a:bodyPr/>
        <a:lstStyle/>
        <a:p>
          <a:endParaRPr lang="ru-RU"/>
        </a:p>
      </dgm:t>
    </dgm:pt>
    <dgm:pt modelId="{106869B6-5E35-41BF-AD43-44E4C00140D6}" type="pres">
      <dgm:prSet presAssocID="{7D4F50D9-761F-43D4-876D-81ABCA903CAA}" presName="parentLeftMargin" presStyleLbl="node1" presStyleIdx="2" presStyleCnt="4"/>
      <dgm:spPr/>
      <dgm:t>
        <a:bodyPr/>
        <a:lstStyle/>
        <a:p>
          <a:endParaRPr lang="ru-RU"/>
        </a:p>
      </dgm:t>
    </dgm:pt>
    <dgm:pt modelId="{708FEDD9-F12E-4895-A1E8-FCE72E9DB7A6}" type="pres">
      <dgm:prSet presAssocID="{7D4F50D9-761F-43D4-876D-81ABCA903CAA}" presName="parentText" presStyleLbl="node1" presStyleIdx="3" presStyleCnt="4" custScaleX="112210">
        <dgm:presLayoutVars>
          <dgm:chMax val="0"/>
          <dgm:bulletEnabled val="1"/>
        </dgm:presLayoutVars>
      </dgm:prSet>
      <dgm:spPr/>
      <dgm:t>
        <a:bodyPr/>
        <a:lstStyle/>
        <a:p>
          <a:endParaRPr lang="ru-RU"/>
        </a:p>
      </dgm:t>
    </dgm:pt>
    <dgm:pt modelId="{56BADBB9-ED7A-4F99-B1BF-DE49E34A9270}" type="pres">
      <dgm:prSet presAssocID="{7D4F50D9-761F-43D4-876D-81ABCA903CAA}" presName="negativeSpace" presStyleCnt="0"/>
      <dgm:spPr/>
      <dgm:t>
        <a:bodyPr/>
        <a:lstStyle/>
        <a:p>
          <a:endParaRPr lang="ru-RU"/>
        </a:p>
      </dgm:t>
    </dgm:pt>
    <dgm:pt modelId="{EA05FB32-8153-4EF6-8F63-1C402288D8DC}" type="pres">
      <dgm:prSet presAssocID="{7D4F50D9-761F-43D4-876D-81ABCA903CAA}" presName="childText" presStyleLbl="conFgAcc1" presStyleIdx="3" presStyleCnt="4">
        <dgm:presLayoutVars>
          <dgm:bulletEnabled val="1"/>
        </dgm:presLayoutVars>
      </dgm:prSet>
      <dgm:spPr/>
      <dgm:t>
        <a:bodyPr/>
        <a:lstStyle/>
        <a:p>
          <a:endParaRPr lang="ru-RU"/>
        </a:p>
      </dgm:t>
    </dgm:pt>
  </dgm:ptLst>
  <dgm:cxnLst>
    <dgm:cxn modelId="{FEC97B1E-5D6D-415A-8ABD-5EAB6627A64F}" type="presOf" srcId="{D5F49E5B-8F73-4BE3-8448-932DA16FF21D}" destId="{78107F4F-A29E-48F1-9451-DB03DB2E39DA}" srcOrd="0" destOrd="0" presId="urn:microsoft.com/office/officeart/2005/8/layout/list1"/>
    <dgm:cxn modelId="{4C81AADC-20C0-4C62-8F42-622ED15A83A3}" type="presOf" srcId="{7D4F50D9-761F-43D4-876D-81ABCA903CAA}" destId="{708FEDD9-F12E-4895-A1E8-FCE72E9DB7A6}" srcOrd="1" destOrd="0" presId="urn:microsoft.com/office/officeart/2005/8/layout/list1"/>
    <dgm:cxn modelId="{AA3590B6-6AE6-4A27-85C3-D47621A4FFE2}" srcId="{CE73277F-2C26-4D8A-90FA-266A3AF5D791}" destId="{D5F49E5B-8F73-4BE3-8448-932DA16FF21D}" srcOrd="2" destOrd="0" parTransId="{A5EE4EA7-9E7B-4094-83DA-0CBED7CAACBC}" sibTransId="{EE95E54B-9E1C-417F-B32D-B8042741A32F}"/>
    <dgm:cxn modelId="{9C0454FB-3B99-4BA4-AEF5-6DAC03B5E124}" type="presOf" srcId="{D5F49E5B-8F73-4BE3-8448-932DA16FF21D}" destId="{1454E271-47D0-46BA-9EB4-05585B6AF1D3}" srcOrd="1" destOrd="0" presId="urn:microsoft.com/office/officeart/2005/8/layout/list1"/>
    <dgm:cxn modelId="{5E453FD1-7140-44CA-B128-280D71731933}" type="presOf" srcId="{CE73277F-2C26-4D8A-90FA-266A3AF5D791}" destId="{17FCF037-EB03-4564-A48E-92C617062E99}" srcOrd="0" destOrd="0" presId="urn:microsoft.com/office/officeart/2005/8/layout/list1"/>
    <dgm:cxn modelId="{3ACE1D88-9477-4E62-8CA6-75B99D138941}" srcId="{CE73277F-2C26-4D8A-90FA-266A3AF5D791}" destId="{906B66CB-7B8D-4E73-9819-1696DAA7071F}" srcOrd="1" destOrd="0" parTransId="{351CFC62-FDFA-47C3-B3B7-F66ED8074653}" sibTransId="{96FD6C0F-40EC-4AB9-A772-07C40B21F1F6}"/>
    <dgm:cxn modelId="{A0E88A3F-8275-4F70-ADC6-C6AD8C369A12}" type="presOf" srcId="{FE01F0C2-28E2-4F8E-8ED7-472B84EE8D9A}" destId="{908AECCA-F1CE-4D35-91B3-95621B9396C9}" srcOrd="1" destOrd="0" presId="urn:microsoft.com/office/officeart/2005/8/layout/list1"/>
    <dgm:cxn modelId="{8B7DDE09-9F67-4DF2-8084-EE8FCC4B315F}" srcId="{CE73277F-2C26-4D8A-90FA-266A3AF5D791}" destId="{FE01F0C2-28E2-4F8E-8ED7-472B84EE8D9A}" srcOrd="0" destOrd="0" parTransId="{89D4A8C8-6A04-4536-9493-CC28C1EDBC2A}" sibTransId="{1C15B677-C4D7-4102-9314-DBAABEBD4788}"/>
    <dgm:cxn modelId="{47617665-6685-459E-84C5-9852FD46517B}" type="presOf" srcId="{7D4F50D9-761F-43D4-876D-81ABCA903CAA}" destId="{106869B6-5E35-41BF-AD43-44E4C00140D6}" srcOrd="0" destOrd="0" presId="urn:microsoft.com/office/officeart/2005/8/layout/list1"/>
    <dgm:cxn modelId="{670BF5F1-729E-4533-9C94-8C0CC5E39411}" srcId="{CE73277F-2C26-4D8A-90FA-266A3AF5D791}" destId="{7D4F50D9-761F-43D4-876D-81ABCA903CAA}" srcOrd="3" destOrd="0" parTransId="{3EE088EB-6C85-4D87-8A46-5DAB9A6BD500}" sibTransId="{68D71E59-C470-47FA-9034-4C55B154FAA3}"/>
    <dgm:cxn modelId="{F12A7382-0E05-4A32-AAEA-25F98E7EF462}" type="presOf" srcId="{FE01F0C2-28E2-4F8E-8ED7-472B84EE8D9A}" destId="{7FC581A1-A1B1-402B-A9F3-54B1C2B37F0B}" srcOrd="0" destOrd="0" presId="urn:microsoft.com/office/officeart/2005/8/layout/list1"/>
    <dgm:cxn modelId="{045C7C1C-6EB4-401B-8336-D4C513351461}" type="presOf" srcId="{906B66CB-7B8D-4E73-9819-1696DAA7071F}" destId="{23F174EB-3C09-4745-B781-DA0DD3E86B76}" srcOrd="1" destOrd="0" presId="urn:microsoft.com/office/officeart/2005/8/layout/list1"/>
    <dgm:cxn modelId="{C21FE4A5-DA77-428E-839B-896833B928EA}" type="presOf" srcId="{906B66CB-7B8D-4E73-9819-1696DAA7071F}" destId="{35AA35B2-B690-4B72-BC70-A260919799AF}" srcOrd="0" destOrd="0" presId="urn:microsoft.com/office/officeart/2005/8/layout/list1"/>
    <dgm:cxn modelId="{D3D9605B-9560-4213-A388-E3F69E6B8683}" type="presParOf" srcId="{17FCF037-EB03-4564-A48E-92C617062E99}" destId="{57826797-CFA9-4F9A-80C3-4726B4541600}" srcOrd="0" destOrd="0" presId="urn:microsoft.com/office/officeart/2005/8/layout/list1"/>
    <dgm:cxn modelId="{F8848178-AE49-40A9-8D48-B479FAE99D87}" type="presParOf" srcId="{57826797-CFA9-4F9A-80C3-4726B4541600}" destId="{7FC581A1-A1B1-402B-A9F3-54B1C2B37F0B}" srcOrd="0" destOrd="0" presId="urn:microsoft.com/office/officeart/2005/8/layout/list1"/>
    <dgm:cxn modelId="{08D60CDC-E8F4-4ED0-861B-95E01DE8B7AE}" type="presParOf" srcId="{57826797-CFA9-4F9A-80C3-4726B4541600}" destId="{908AECCA-F1CE-4D35-91B3-95621B9396C9}" srcOrd="1" destOrd="0" presId="urn:microsoft.com/office/officeart/2005/8/layout/list1"/>
    <dgm:cxn modelId="{11DE2560-F680-41E5-8CA0-3FC193DFB796}" type="presParOf" srcId="{17FCF037-EB03-4564-A48E-92C617062E99}" destId="{36A31C32-7E51-4780-802A-14D7172D7076}" srcOrd="1" destOrd="0" presId="urn:microsoft.com/office/officeart/2005/8/layout/list1"/>
    <dgm:cxn modelId="{83EB907D-979E-4C03-B58B-F75EDD936531}" type="presParOf" srcId="{17FCF037-EB03-4564-A48E-92C617062E99}" destId="{A10170B8-AF3A-41BE-8E9A-A61B7CD15D53}" srcOrd="2" destOrd="0" presId="urn:microsoft.com/office/officeart/2005/8/layout/list1"/>
    <dgm:cxn modelId="{01569248-E7DC-49C6-957A-93756B9BDCBA}" type="presParOf" srcId="{17FCF037-EB03-4564-A48E-92C617062E99}" destId="{B738B041-F52C-4DDF-AA84-69E6C45046A6}" srcOrd="3" destOrd="0" presId="urn:microsoft.com/office/officeart/2005/8/layout/list1"/>
    <dgm:cxn modelId="{DD8A569F-EF00-4CA3-9F12-0663572413E8}" type="presParOf" srcId="{17FCF037-EB03-4564-A48E-92C617062E99}" destId="{33DE8AFC-0128-4738-A7DF-513A3AADF708}" srcOrd="4" destOrd="0" presId="urn:microsoft.com/office/officeart/2005/8/layout/list1"/>
    <dgm:cxn modelId="{BF497E41-CEAB-43D0-9EA5-882E4F69FB0F}" type="presParOf" srcId="{33DE8AFC-0128-4738-A7DF-513A3AADF708}" destId="{35AA35B2-B690-4B72-BC70-A260919799AF}" srcOrd="0" destOrd="0" presId="urn:microsoft.com/office/officeart/2005/8/layout/list1"/>
    <dgm:cxn modelId="{EDEE3EEF-04C2-402E-94ED-1F028EA1CB6F}" type="presParOf" srcId="{33DE8AFC-0128-4738-A7DF-513A3AADF708}" destId="{23F174EB-3C09-4745-B781-DA0DD3E86B76}" srcOrd="1" destOrd="0" presId="urn:microsoft.com/office/officeart/2005/8/layout/list1"/>
    <dgm:cxn modelId="{BEAB8355-D8B1-44AF-B9AA-E11FBC0E0C3C}" type="presParOf" srcId="{17FCF037-EB03-4564-A48E-92C617062E99}" destId="{350A127D-84DF-442D-920B-8876BC549087}" srcOrd="5" destOrd="0" presId="urn:microsoft.com/office/officeart/2005/8/layout/list1"/>
    <dgm:cxn modelId="{61FDDFC9-F8D3-4D64-8F60-EAEC8F3060BE}" type="presParOf" srcId="{17FCF037-EB03-4564-A48E-92C617062E99}" destId="{5EFE3CB7-52E6-4462-A20E-5339E4736376}" srcOrd="6" destOrd="0" presId="urn:microsoft.com/office/officeart/2005/8/layout/list1"/>
    <dgm:cxn modelId="{58478D23-DC40-4DEA-A124-9AA8F0336E27}" type="presParOf" srcId="{17FCF037-EB03-4564-A48E-92C617062E99}" destId="{2E2C9869-884C-4E3B-A9D2-E1CD41B493A9}" srcOrd="7" destOrd="0" presId="urn:microsoft.com/office/officeart/2005/8/layout/list1"/>
    <dgm:cxn modelId="{68A6A3E9-5257-4C65-9B48-15C3DF6324F4}" type="presParOf" srcId="{17FCF037-EB03-4564-A48E-92C617062E99}" destId="{12EF1CA0-5531-4F40-9A6E-FBF676B1CABE}" srcOrd="8" destOrd="0" presId="urn:microsoft.com/office/officeart/2005/8/layout/list1"/>
    <dgm:cxn modelId="{600929B1-2E32-4679-9956-98BF7158F420}" type="presParOf" srcId="{12EF1CA0-5531-4F40-9A6E-FBF676B1CABE}" destId="{78107F4F-A29E-48F1-9451-DB03DB2E39DA}" srcOrd="0" destOrd="0" presId="urn:microsoft.com/office/officeart/2005/8/layout/list1"/>
    <dgm:cxn modelId="{23F01132-95F7-407F-B1F6-F165E2732860}" type="presParOf" srcId="{12EF1CA0-5531-4F40-9A6E-FBF676B1CABE}" destId="{1454E271-47D0-46BA-9EB4-05585B6AF1D3}" srcOrd="1" destOrd="0" presId="urn:microsoft.com/office/officeart/2005/8/layout/list1"/>
    <dgm:cxn modelId="{0E711216-E814-4890-B215-ECE2B39E68E6}" type="presParOf" srcId="{17FCF037-EB03-4564-A48E-92C617062E99}" destId="{B314E527-BD0E-47A4-B685-B7512EACE9BF}" srcOrd="9" destOrd="0" presId="urn:microsoft.com/office/officeart/2005/8/layout/list1"/>
    <dgm:cxn modelId="{FA9370AD-0A4A-4F43-986C-62EFABA834D4}" type="presParOf" srcId="{17FCF037-EB03-4564-A48E-92C617062E99}" destId="{53630724-3A3D-4205-888E-9304CFFBAFF9}" srcOrd="10" destOrd="0" presId="urn:microsoft.com/office/officeart/2005/8/layout/list1"/>
    <dgm:cxn modelId="{4D1D749B-943F-459E-AFF5-67C474C8D365}" type="presParOf" srcId="{17FCF037-EB03-4564-A48E-92C617062E99}" destId="{201B64C8-9842-48E0-93C7-4FC04C39F77E}" srcOrd="11" destOrd="0" presId="urn:microsoft.com/office/officeart/2005/8/layout/list1"/>
    <dgm:cxn modelId="{127BC57B-B3EE-4A58-840E-42CE06618BAB}" type="presParOf" srcId="{17FCF037-EB03-4564-A48E-92C617062E99}" destId="{C8DE6B19-FCE1-4D36-B43C-6EF9F2CA7BED}" srcOrd="12" destOrd="0" presId="urn:microsoft.com/office/officeart/2005/8/layout/list1"/>
    <dgm:cxn modelId="{E40C7226-D849-44C9-A825-1552BA7D2B8D}" type="presParOf" srcId="{C8DE6B19-FCE1-4D36-B43C-6EF9F2CA7BED}" destId="{106869B6-5E35-41BF-AD43-44E4C00140D6}" srcOrd="0" destOrd="0" presId="urn:microsoft.com/office/officeart/2005/8/layout/list1"/>
    <dgm:cxn modelId="{5438D37A-73D6-4EF5-B27F-29DFB8BC3C37}" type="presParOf" srcId="{C8DE6B19-FCE1-4D36-B43C-6EF9F2CA7BED}" destId="{708FEDD9-F12E-4895-A1E8-FCE72E9DB7A6}" srcOrd="1" destOrd="0" presId="urn:microsoft.com/office/officeart/2005/8/layout/list1"/>
    <dgm:cxn modelId="{2EE4BF8E-AE34-4BB9-9B9C-922CDE2D1E5B}" type="presParOf" srcId="{17FCF037-EB03-4564-A48E-92C617062E99}" destId="{56BADBB9-ED7A-4F99-B1BF-DE49E34A9270}" srcOrd="13" destOrd="0" presId="urn:microsoft.com/office/officeart/2005/8/layout/list1"/>
    <dgm:cxn modelId="{E504E16F-2D0C-4F2E-AF0C-1E1C607E4C2E}" type="presParOf" srcId="{17FCF037-EB03-4564-A48E-92C617062E99}" destId="{EA05FB32-8153-4EF6-8F63-1C402288D8DC}"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CFFE962-0E0A-456E-952B-7262CD6A0A2E}"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ru-RU"/>
        </a:p>
      </dgm:t>
    </dgm:pt>
    <dgm:pt modelId="{0709DA02-8BF0-4C4E-A88F-21D9441DD39C}">
      <dgm:prSet phldrT="[Текст]"/>
      <dgm:spPr/>
      <dgm:t>
        <a:bodyPr/>
        <a:lstStyle/>
        <a:p>
          <a:r>
            <a:rPr lang="ru-RU" dirty="0" smtClean="0"/>
            <a:t>1</a:t>
          </a:r>
          <a:endParaRPr lang="ru-RU" dirty="0"/>
        </a:p>
      </dgm:t>
    </dgm:pt>
    <dgm:pt modelId="{A7B0E64F-5AF5-4190-A849-796081EB0535}" type="parTrans" cxnId="{5B7FD98D-3591-4504-9F86-A6A27F4D9540}">
      <dgm:prSet/>
      <dgm:spPr/>
      <dgm:t>
        <a:bodyPr/>
        <a:lstStyle/>
        <a:p>
          <a:endParaRPr lang="ru-RU"/>
        </a:p>
      </dgm:t>
    </dgm:pt>
    <dgm:pt modelId="{59364448-CAF2-4384-8A67-37FDECB182B2}" type="sibTrans" cxnId="{5B7FD98D-3591-4504-9F86-A6A27F4D9540}">
      <dgm:prSet/>
      <dgm:spPr/>
      <dgm:t>
        <a:bodyPr/>
        <a:lstStyle/>
        <a:p>
          <a:endParaRPr lang="ru-RU"/>
        </a:p>
      </dgm:t>
    </dgm:pt>
    <dgm:pt modelId="{64DB87BF-B063-45AE-8FAA-73AA04608EA9}">
      <dgm:prSet phldrT="[Текст]"/>
      <dgm:spPr/>
      <dgm:t>
        <a:bodyPr/>
        <a:lstStyle/>
        <a:p>
          <a:r>
            <a:rPr lang="ru-RU" dirty="0" smtClean="0"/>
            <a:t>Возглавлять КС может руководитель Заказчика</a:t>
          </a:r>
          <a:endParaRPr lang="ru-RU" dirty="0"/>
        </a:p>
      </dgm:t>
    </dgm:pt>
    <dgm:pt modelId="{73823FA8-BA0A-41C0-BC04-E5708F32C171}" type="parTrans" cxnId="{A283CB82-FDB3-479D-B788-3B1074D785EB}">
      <dgm:prSet/>
      <dgm:spPr/>
      <dgm:t>
        <a:bodyPr/>
        <a:lstStyle/>
        <a:p>
          <a:endParaRPr lang="ru-RU"/>
        </a:p>
      </dgm:t>
    </dgm:pt>
    <dgm:pt modelId="{C75A0ACF-FA2A-43DB-B99F-D8D51992B7DF}" type="sibTrans" cxnId="{A283CB82-FDB3-479D-B788-3B1074D785EB}">
      <dgm:prSet/>
      <dgm:spPr/>
      <dgm:t>
        <a:bodyPr/>
        <a:lstStyle/>
        <a:p>
          <a:endParaRPr lang="ru-RU"/>
        </a:p>
      </dgm:t>
    </dgm:pt>
    <dgm:pt modelId="{525BDECC-0B74-474A-8F10-D58050F28B4C}">
      <dgm:prSet phldrT="[Текст]"/>
      <dgm:spPr/>
      <dgm:t>
        <a:bodyPr/>
        <a:lstStyle/>
        <a:p>
          <a:r>
            <a:rPr lang="ru-RU" dirty="0" smtClean="0"/>
            <a:t>2</a:t>
          </a:r>
          <a:endParaRPr lang="ru-RU" dirty="0"/>
        </a:p>
      </dgm:t>
    </dgm:pt>
    <dgm:pt modelId="{4A09C321-CF7D-4D02-B24F-03509FAA1514}" type="parTrans" cxnId="{E0F726E0-485B-46D0-89AF-F7B362F929BB}">
      <dgm:prSet/>
      <dgm:spPr/>
      <dgm:t>
        <a:bodyPr/>
        <a:lstStyle/>
        <a:p>
          <a:endParaRPr lang="ru-RU"/>
        </a:p>
      </dgm:t>
    </dgm:pt>
    <dgm:pt modelId="{6ADAC701-5B0C-4BE7-99C3-97B5FADEB693}" type="sibTrans" cxnId="{E0F726E0-485B-46D0-89AF-F7B362F929BB}">
      <dgm:prSet/>
      <dgm:spPr/>
      <dgm:t>
        <a:bodyPr/>
        <a:lstStyle/>
        <a:p>
          <a:endParaRPr lang="ru-RU"/>
        </a:p>
      </dgm:t>
    </dgm:pt>
    <dgm:pt modelId="{DEB3BC0E-0BA3-4A50-9E9F-FEF6E040326C}">
      <dgm:prSet phldrT="[Текст]"/>
      <dgm:spPr/>
      <dgm:t>
        <a:bodyPr/>
        <a:lstStyle/>
        <a:p>
          <a:r>
            <a:rPr lang="ru-RU" dirty="0" smtClean="0"/>
            <a:t>Добавлена функция «организует включение в реестр контрактов, заключенных заказчиками, информации о контрактах, заключенных заказчиками»</a:t>
          </a:r>
          <a:endParaRPr lang="ru-RU" dirty="0"/>
        </a:p>
      </dgm:t>
    </dgm:pt>
    <dgm:pt modelId="{3FBFD5CB-F30C-472C-9FB5-EF7318E96BCC}" type="parTrans" cxnId="{9E9D7AFA-1811-4C09-9EA5-EEC770085F74}">
      <dgm:prSet/>
      <dgm:spPr/>
      <dgm:t>
        <a:bodyPr/>
        <a:lstStyle/>
        <a:p>
          <a:endParaRPr lang="ru-RU"/>
        </a:p>
      </dgm:t>
    </dgm:pt>
    <dgm:pt modelId="{7C700BC5-87A1-4E8B-97BF-1D2E6FC44601}" type="sibTrans" cxnId="{9E9D7AFA-1811-4C09-9EA5-EEC770085F74}">
      <dgm:prSet/>
      <dgm:spPr/>
      <dgm:t>
        <a:bodyPr/>
        <a:lstStyle/>
        <a:p>
          <a:endParaRPr lang="ru-RU"/>
        </a:p>
      </dgm:t>
    </dgm:pt>
    <dgm:pt modelId="{66E7E2A7-343E-407A-8049-7D13ADCE4A6E}">
      <dgm:prSet phldrT="[Текст]"/>
      <dgm:spPr/>
      <dgm:t>
        <a:bodyPr/>
        <a:lstStyle/>
        <a:p>
          <a:r>
            <a:rPr lang="ru-RU" dirty="0" smtClean="0"/>
            <a:t>3</a:t>
          </a:r>
          <a:endParaRPr lang="ru-RU" dirty="0"/>
        </a:p>
      </dgm:t>
    </dgm:pt>
    <dgm:pt modelId="{5BCB9779-C40C-4332-97E6-AB5B75BB8CED}" type="parTrans" cxnId="{1B596D69-E494-4D2A-A28D-25BC4DF874DF}">
      <dgm:prSet/>
      <dgm:spPr/>
      <dgm:t>
        <a:bodyPr/>
        <a:lstStyle/>
        <a:p>
          <a:endParaRPr lang="ru-RU"/>
        </a:p>
      </dgm:t>
    </dgm:pt>
    <dgm:pt modelId="{A06B904C-6C3A-4B17-B8AF-3DF4D3FB4C68}" type="sibTrans" cxnId="{1B596D69-E494-4D2A-A28D-25BC4DF874DF}">
      <dgm:prSet/>
      <dgm:spPr/>
      <dgm:t>
        <a:bodyPr/>
        <a:lstStyle/>
        <a:p>
          <a:endParaRPr lang="ru-RU"/>
        </a:p>
      </dgm:t>
    </dgm:pt>
    <dgm:pt modelId="{B9BAC00A-FFB4-4F6A-978B-D5E4E22C00EB}">
      <dgm:prSet phldrT="[Текст]"/>
      <dgm:spPr/>
      <dgm:t>
        <a:bodyPr/>
        <a:lstStyle/>
        <a:p>
          <a:r>
            <a:rPr lang="ru-RU" dirty="0" smtClean="0"/>
            <a:t>Исключена функция  разработки типовых контрактов Заказчика, типовых условий контрактов </a:t>
          </a:r>
          <a:endParaRPr lang="ru-RU" dirty="0"/>
        </a:p>
      </dgm:t>
    </dgm:pt>
    <dgm:pt modelId="{B767EE74-D8B9-4466-A47C-710298038819}" type="parTrans" cxnId="{11E84AFD-83FF-4B5C-AC61-E82C6A0C422A}">
      <dgm:prSet/>
      <dgm:spPr/>
      <dgm:t>
        <a:bodyPr/>
        <a:lstStyle/>
        <a:p>
          <a:endParaRPr lang="ru-RU"/>
        </a:p>
      </dgm:t>
    </dgm:pt>
    <dgm:pt modelId="{8378CA68-EF22-4F46-9F9A-D3182EF3B1AE}" type="sibTrans" cxnId="{11E84AFD-83FF-4B5C-AC61-E82C6A0C422A}">
      <dgm:prSet/>
      <dgm:spPr/>
      <dgm:t>
        <a:bodyPr/>
        <a:lstStyle/>
        <a:p>
          <a:endParaRPr lang="ru-RU"/>
        </a:p>
      </dgm:t>
    </dgm:pt>
    <dgm:pt modelId="{D9C755B4-70AD-4B14-9201-4EA25552C201}" type="pres">
      <dgm:prSet presAssocID="{4CFFE962-0E0A-456E-952B-7262CD6A0A2E}" presName="linearFlow" presStyleCnt="0">
        <dgm:presLayoutVars>
          <dgm:dir/>
          <dgm:animLvl val="lvl"/>
          <dgm:resizeHandles val="exact"/>
        </dgm:presLayoutVars>
      </dgm:prSet>
      <dgm:spPr/>
      <dgm:t>
        <a:bodyPr/>
        <a:lstStyle/>
        <a:p>
          <a:endParaRPr lang="ru-RU"/>
        </a:p>
      </dgm:t>
    </dgm:pt>
    <dgm:pt modelId="{7E3EC560-3AB7-4554-9BCD-86841737EE85}" type="pres">
      <dgm:prSet presAssocID="{0709DA02-8BF0-4C4E-A88F-21D9441DD39C}" presName="composite" presStyleCnt="0"/>
      <dgm:spPr/>
    </dgm:pt>
    <dgm:pt modelId="{48C9F8BD-5DCB-4E71-BB15-95E9ADE9E4A4}" type="pres">
      <dgm:prSet presAssocID="{0709DA02-8BF0-4C4E-A88F-21D9441DD39C}" presName="parentText" presStyleLbl="alignNode1" presStyleIdx="0" presStyleCnt="3">
        <dgm:presLayoutVars>
          <dgm:chMax val="1"/>
          <dgm:bulletEnabled val="1"/>
        </dgm:presLayoutVars>
      </dgm:prSet>
      <dgm:spPr/>
      <dgm:t>
        <a:bodyPr/>
        <a:lstStyle/>
        <a:p>
          <a:endParaRPr lang="ru-RU"/>
        </a:p>
      </dgm:t>
    </dgm:pt>
    <dgm:pt modelId="{122A0870-D2BE-4FED-8B95-BC49A2EBE7BB}" type="pres">
      <dgm:prSet presAssocID="{0709DA02-8BF0-4C4E-A88F-21D9441DD39C}" presName="descendantText" presStyleLbl="alignAcc1" presStyleIdx="0" presStyleCnt="3">
        <dgm:presLayoutVars>
          <dgm:bulletEnabled val="1"/>
        </dgm:presLayoutVars>
      </dgm:prSet>
      <dgm:spPr/>
      <dgm:t>
        <a:bodyPr/>
        <a:lstStyle/>
        <a:p>
          <a:endParaRPr lang="ru-RU"/>
        </a:p>
      </dgm:t>
    </dgm:pt>
    <dgm:pt modelId="{88B37E61-1976-4D3F-8023-F45C761C342B}" type="pres">
      <dgm:prSet presAssocID="{59364448-CAF2-4384-8A67-37FDECB182B2}" presName="sp" presStyleCnt="0"/>
      <dgm:spPr/>
    </dgm:pt>
    <dgm:pt modelId="{0E0352B2-9E70-4EE2-8347-291F40398876}" type="pres">
      <dgm:prSet presAssocID="{525BDECC-0B74-474A-8F10-D58050F28B4C}" presName="composite" presStyleCnt="0"/>
      <dgm:spPr/>
    </dgm:pt>
    <dgm:pt modelId="{CB7D71CF-BADB-42D8-B6C7-62AF3E4D2D09}" type="pres">
      <dgm:prSet presAssocID="{525BDECC-0B74-474A-8F10-D58050F28B4C}" presName="parentText" presStyleLbl="alignNode1" presStyleIdx="1" presStyleCnt="3">
        <dgm:presLayoutVars>
          <dgm:chMax val="1"/>
          <dgm:bulletEnabled val="1"/>
        </dgm:presLayoutVars>
      </dgm:prSet>
      <dgm:spPr/>
      <dgm:t>
        <a:bodyPr/>
        <a:lstStyle/>
        <a:p>
          <a:endParaRPr lang="ru-RU"/>
        </a:p>
      </dgm:t>
    </dgm:pt>
    <dgm:pt modelId="{669FD28A-A3DD-4B30-9AE6-6A6BDA213600}" type="pres">
      <dgm:prSet presAssocID="{525BDECC-0B74-474A-8F10-D58050F28B4C}" presName="descendantText" presStyleLbl="alignAcc1" presStyleIdx="1" presStyleCnt="3">
        <dgm:presLayoutVars>
          <dgm:bulletEnabled val="1"/>
        </dgm:presLayoutVars>
      </dgm:prSet>
      <dgm:spPr/>
      <dgm:t>
        <a:bodyPr/>
        <a:lstStyle/>
        <a:p>
          <a:endParaRPr lang="ru-RU"/>
        </a:p>
      </dgm:t>
    </dgm:pt>
    <dgm:pt modelId="{7A0A4B97-AF52-44C5-8AC8-F5735156FEAC}" type="pres">
      <dgm:prSet presAssocID="{6ADAC701-5B0C-4BE7-99C3-97B5FADEB693}" presName="sp" presStyleCnt="0"/>
      <dgm:spPr/>
    </dgm:pt>
    <dgm:pt modelId="{A4A430F7-F25A-4AD7-8B29-02E766BAE982}" type="pres">
      <dgm:prSet presAssocID="{66E7E2A7-343E-407A-8049-7D13ADCE4A6E}" presName="composite" presStyleCnt="0"/>
      <dgm:spPr/>
    </dgm:pt>
    <dgm:pt modelId="{2AD595F2-833F-44B7-9EF3-89D4806304D4}" type="pres">
      <dgm:prSet presAssocID="{66E7E2A7-343E-407A-8049-7D13ADCE4A6E}" presName="parentText" presStyleLbl="alignNode1" presStyleIdx="2" presStyleCnt="3">
        <dgm:presLayoutVars>
          <dgm:chMax val="1"/>
          <dgm:bulletEnabled val="1"/>
        </dgm:presLayoutVars>
      </dgm:prSet>
      <dgm:spPr/>
      <dgm:t>
        <a:bodyPr/>
        <a:lstStyle/>
        <a:p>
          <a:endParaRPr lang="ru-RU"/>
        </a:p>
      </dgm:t>
    </dgm:pt>
    <dgm:pt modelId="{942D5199-D522-4918-91A9-D4466D6B91BD}" type="pres">
      <dgm:prSet presAssocID="{66E7E2A7-343E-407A-8049-7D13ADCE4A6E}" presName="descendantText" presStyleLbl="alignAcc1" presStyleIdx="2" presStyleCnt="3">
        <dgm:presLayoutVars>
          <dgm:bulletEnabled val="1"/>
        </dgm:presLayoutVars>
      </dgm:prSet>
      <dgm:spPr/>
      <dgm:t>
        <a:bodyPr/>
        <a:lstStyle/>
        <a:p>
          <a:endParaRPr lang="ru-RU"/>
        </a:p>
      </dgm:t>
    </dgm:pt>
  </dgm:ptLst>
  <dgm:cxnLst>
    <dgm:cxn modelId="{F3801D43-D16E-42CA-B89C-786E6D21DE2B}" type="presOf" srcId="{DEB3BC0E-0BA3-4A50-9E9F-FEF6E040326C}" destId="{669FD28A-A3DD-4B30-9AE6-6A6BDA213600}" srcOrd="0" destOrd="0" presId="urn:microsoft.com/office/officeart/2005/8/layout/chevron2"/>
    <dgm:cxn modelId="{54A527E3-B13D-41B3-AC22-CC7D57467565}" type="presOf" srcId="{B9BAC00A-FFB4-4F6A-978B-D5E4E22C00EB}" destId="{942D5199-D522-4918-91A9-D4466D6B91BD}" srcOrd="0" destOrd="0" presId="urn:microsoft.com/office/officeart/2005/8/layout/chevron2"/>
    <dgm:cxn modelId="{D7E9B8DD-5194-4DF9-A87C-DE6913B7DCBC}" type="presOf" srcId="{4CFFE962-0E0A-456E-952B-7262CD6A0A2E}" destId="{D9C755B4-70AD-4B14-9201-4EA25552C201}" srcOrd="0" destOrd="0" presId="urn:microsoft.com/office/officeart/2005/8/layout/chevron2"/>
    <dgm:cxn modelId="{F5BBE5F2-E385-4C8C-B43B-F4727A6A8DA4}" type="presOf" srcId="{0709DA02-8BF0-4C4E-A88F-21D9441DD39C}" destId="{48C9F8BD-5DCB-4E71-BB15-95E9ADE9E4A4}" srcOrd="0" destOrd="0" presId="urn:microsoft.com/office/officeart/2005/8/layout/chevron2"/>
    <dgm:cxn modelId="{E0F726E0-485B-46D0-89AF-F7B362F929BB}" srcId="{4CFFE962-0E0A-456E-952B-7262CD6A0A2E}" destId="{525BDECC-0B74-474A-8F10-D58050F28B4C}" srcOrd="1" destOrd="0" parTransId="{4A09C321-CF7D-4D02-B24F-03509FAA1514}" sibTransId="{6ADAC701-5B0C-4BE7-99C3-97B5FADEB693}"/>
    <dgm:cxn modelId="{1B596D69-E494-4D2A-A28D-25BC4DF874DF}" srcId="{4CFFE962-0E0A-456E-952B-7262CD6A0A2E}" destId="{66E7E2A7-343E-407A-8049-7D13ADCE4A6E}" srcOrd="2" destOrd="0" parTransId="{5BCB9779-C40C-4332-97E6-AB5B75BB8CED}" sibTransId="{A06B904C-6C3A-4B17-B8AF-3DF4D3FB4C68}"/>
    <dgm:cxn modelId="{11E84AFD-83FF-4B5C-AC61-E82C6A0C422A}" srcId="{66E7E2A7-343E-407A-8049-7D13ADCE4A6E}" destId="{B9BAC00A-FFB4-4F6A-978B-D5E4E22C00EB}" srcOrd="0" destOrd="0" parTransId="{B767EE74-D8B9-4466-A47C-710298038819}" sibTransId="{8378CA68-EF22-4F46-9F9A-D3182EF3B1AE}"/>
    <dgm:cxn modelId="{AA6CB34D-D38F-4810-8CD2-B5030FE6EDCB}" type="presOf" srcId="{525BDECC-0B74-474A-8F10-D58050F28B4C}" destId="{CB7D71CF-BADB-42D8-B6C7-62AF3E4D2D09}" srcOrd="0" destOrd="0" presId="urn:microsoft.com/office/officeart/2005/8/layout/chevron2"/>
    <dgm:cxn modelId="{A283CB82-FDB3-479D-B788-3B1074D785EB}" srcId="{0709DA02-8BF0-4C4E-A88F-21D9441DD39C}" destId="{64DB87BF-B063-45AE-8FAA-73AA04608EA9}" srcOrd="0" destOrd="0" parTransId="{73823FA8-BA0A-41C0-BC04-E5708F32C171}" sibTransId="{C75A0ACF-FA2A-43DB-B99F-D8D51992B7DF}"/>
    <dgm:cxn modelId="{4BAD72B8-5E29-4C00-9DB9-D924453B8498}" type="presOf" srcId="{66E7E2A7-343E-407A-8049-7D13ADCE4A6E}" destId="{2AD595F2-833F-44B7-9EF3-89D4806304D4}" srcOrd="0" destOrd="0" presId="urn:microsoft.com/office/officeart/2005/8/layout/chevron2"/>
    <dgm:cxn modelId="{9E9D7AFA-1811-4C09-9EA5-EEC770085F74}" srcId="{525BDECC-0B74-474A-8F10-D58050F28B4C}" destId="{DEB3BC0E-0BA3-4A50-9E9F-FEF6E040326C}" srcOrd="0" destOrd="0" parTransId="{3FBFD5CB-F30C-472C-9FB5-EF7318E96BCC}" sibTransId="{7C700BC5-87A1-4E8B-97BF-1D2E6FC44601}"/>
    <dgm:cxn modelId="{6D488AAF-4C31-4884-BB57-CB6ACD3759A4}" type="presOf" srcId="{64DB87BF-B063-45AE-8FAA-73AA04608EA9}" destId="{122A0870-D2BE-4FED-8B95-BC49A2EBE7BB}" srcOrd="0" destOrd="0" presId="urn:microsoft.com/office/officeart/2005/8/layout/chevron2"/>
    <dgm:cxn modelId="{5B7FD98D-3591-4504-9F86-A6A27F4D9540}" srcId="{4CFFE962-0E0A-456E-952B-7262CD6A0A2E}" destId="{0709DA02-8BF0-4C4E-A88F-21D9441DD39C}" srcOrd="0" destOrd="0" parTransId="{A7B0E64F-5AF5-4190-A849-796081EB0535}" sibTransId="{59364448-CAF2-4384-8A67-37FDECB182B2}"/>
    <dgm:cxn modelId="{EC398670-3007-4316-A984-DBB0470CCEA0}" type="presParOf" srcId="{D9C755B4-70AD-4B14-9201-4EA25552C201}" destId="{7E3EC560-3AB7-4554-9BCD-86841737EE85}" srcOrd="0" destOrd="0" presId="urn:microsoft.com/office/officeart/2005/8/layout/chevron2"/>
    <dgm:cxn modelId="{9D0BE76A-57D0-4175-93D4-765F235900E9}" type="presParOf" srcId="{7E3EC560-3AB7-4554-9BCD-86841737EE85}" destId="{48C9F8BD-5DCB-4E71-BB15-95E9ADE9E4A4}" srcOrd="0" destOrd="0" presId="urn:microsoft.com/office/officeart/2005/8/layout/chevron2"/>
    <dgm:cxn modelId="{C44BA192-3153-46F2-A2FE-E82333E55011}" type="presParOf" srcId="{7E3EC560-3AB7-4554-9BCD-86841737EE85}" destId="{122A0870-D2BE-4FED-8B95-BC49A2EBE7BB}" srcOrd="1" destOrd="0" presId="urn:microsoft.com/office/officeart/2005/8/layout/chevron2"/>
    <dgm:cxn modelId="{40E6C10C-D1A9-4649-9747-836BD2232D9A}" type="presParOf" srcId="{D9C755B4-70AD-4B14-9201-4EA25552C201}" destId="{88B37E61-1976-4D3F-8023-F45C761C342B}" srcOrd="1" destOrd="0" presId="urn:microsoft.com/office/officeart/2005/8/layout/chevron2"/>
    <dgm:cxn modelId="{C856F785-6AE9-4180-B1B3-A3FE9C011343}" type="presParOf" srcId="{D9C755B4-70AD-4B14-9201-4EA25552C201}" destId="{0E0352B2-9E70-4EE2-8347-291F40398876}" srcOrd="2" destOrd="0" presId="urn:microsoft.com/office/officeart/2005/8/layout/chevron2"/>
    <dgm:cxn modelId="{C6C237D1-D178-4C04-B23C-6F1BA321D77A}" type="presParOf" srcId="{0E0352B2-9E70-4EE2-8347-291F40398876}" destId="{CB7D71CF-BADB-42D8-B6C7-62AF3E4D2D09}" srcOrd="0" destOrd="0" presId="urn:microsoft.com/office/officeart/2005/8/layout/chevron2"/>
    <dgm:cxn modelId="{6B5B49B2-E60D-45AA-BF19-4312D1C9C514}" type="presParOf" srcId="{0E0352B2-9E70-4EE2-8347-291F40398876}" destId="{669FD28A-A3DD-4B30-9AE6-6A6BDA213600}" srcOrd="1" destOrd="0" presId="urn:microsoft.com/office/officeart/2005/8/layout/chevron2"/>
    <dgm:cxn modelId="{A164F71A-436A-48EE-BE01-B397DAADE0FF}" type="presParOf" srcId="{D9C755B4-70AD-4B14-9201-4EA25552C201}" destId="{7A0A4B97-AF52-44C5-8AC8-F5735156FEAC}" srcOrd="3" destOrd="0" presId="urn:microsoft.com/office/officeart/2005/8/layout/chevron2"/>
    <dgm:cxn modelId="{9FE04C71-0CC4-4F43-AEB3-038F181783DC}" type="presParOf" srcId="{D9C755B4-70AD-4B14-9201-4EA25552C201}" destId="{A4A430F7-F25A-4AD7-8B29-02E766BAE982}" srcOrd="4" destOrd="0" presId="urn:microsoft.com/office/officeart/2005/8/layout/chevron2"/>
    <dgm:cxn modelId="{B39FC3A9-9BE9-42DE-83FA-834521E04B7D}" type="presParOf" srcId="{A4A430F7-F25A-4AD7-8B29-02E766BAE982}" destId="{2AD595F2-833F-44B7-9EF3-89D4806304D4}" srcOrd="0" destOrd="0" presId="urn:microsoft.com/office/officeart/2005/8/layout/chevron2"/>
    <dgm:cxn modelId="{0897C521-EB5E-4CFD-863E-94FC4F325BE6}" type="presParOf" srcId="{A4A430F7-F25A-4AD7-8B29-02E766BAE982}" destId="{942D5199-D522-4918-91A9-D4466D6B91BD}" srcOrd="1" destOrd="0" presId="urn:microsoft.com/office/officeart/2005/8/layout/chevron2"/>
  </dgm:cxnLst>
  <dgm:bg/>
  <dgm:whole/>
</dgm:dataModel>
</file>

<file path=ppt/diagrams/data29.xml><?xml version="1.0" encoding="utf-8"?>
<dgm:dataModel xmlns:dgm="http://schemas.openxmlformats.org/drawingml/2006/diagram" xmlns:a="http://schemas.openxmlformats.org/drawingml/2006/main">
  <dgm:ptLst>
    <dgm:pt modelId="{DCB7D89E-7BD5-4023-86F5-BADABC60AFC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A8A096B2-2BF1-4755-8542-29F95135B5B7}">
      <dgm:prSet phldrT="[Текст]"/>
      <dgm:spPr/>
      <dgm:t>
        <a:bodyPr/>
        <a:lstStyle/>
        <a:p>
          <a:r>
            <a:rPr lang="ru-RU" dirty="0" smtClean="0"/>
            <a:t>Необходимые этические нормы:</a:t>
          </a:r>
          <a:endParaRPr lang="ru-RU" dirty="0"/>
        </a:p>
      </dgm:t>
    </dgm:pt>
    <dgm:pt modelId="{5A67C4CF-B610-4C0E-9546-6CBDDD94008F}" type="parTrans" cxnId="{B6F1CD8E-9C91-4BFA-AC64-09DFDD9FDBBA}">
      <dgm:prSet/>
      <dgm:spPr/>
      <dgm:t>
        <a:bodyPr/>
        <a:lstStyle/>
        <a:p>
          <a:endParaRPr lang="ru-RU"/>
        </a:p>
      </dgm:t>
    </dgm:pt>
    <dgm:pt modelId="{2776D1ED-ECD3-4E97-82AC-E1BF12C134B4}" type="sibTrans" cxnId="{B6F1CD8E-9C91-4BFA-AC64-09DFDD9FDBBA}">
      <dgm:prSet/>
      <dgm:spPr/>
      <dgm:t>
        <a:bodyPr/>
        <a:lstStyle/>
        <a:p>
          <a:endParaRPr lang="ru-RU"/>
        </a:p>
      </dgm:t>
    </dgm:pt>
    <dgm:pt modelId="{D970DD2A-D7BF-4660-B7A3-C955C178CBA3}">
      <dgm:prSet phldrT="[Текст]"/>
      <dgm:spPr/>
      <dgm:t>
        <a:bodyPr/>
        <a:lstStyle/>
        <a:p>
          <a:r>
            <a:rPr lang="ru-RU" dirty="0" smtClean="0">
              <a:latin typeface="Times New Roman" pitchFamily="18" charset="0"/>
              <a:cs typeface="Times New Roman" pitchFamily="18" charset="0"/>
            </a:rPr>
            <a:t>соблюдать конфиденциальность информации;</a:t>
          </a:r>
          <a:endParaRPr lang="ru-RU" dirty="0">
            <a:latin typeface="Times New Roman" pitchFamily="18" charset="0"/>
            <a:cs typeface="Times New Roman" pitchFamily="18" charset="0"/>
          </a:endParaRPr>
        </a:p>
      </dgm:t>
    </dgm:pt>
    <dgm:pt modelId="{421E9CD5-5322-443A-835D-A225883679A3}" type="parTrans" cxnId="{66641397-4A89-41DD-B991-3156D7DD64A0}">
      <dgm:prSet/>
      <dgm:spPr/>
      <dgm:t>
        <a:bodyPr/>
        <a:lstStyle/>
        <a:p>
          <a:endParaRPr lang="ru-RU"/>
        </a:p>
      </dgm:t>
    </dgm:pt>
    <dgm:pt modelId="{2DE282B2-748F-4128-A344-852A17AB33CF}" type="sibTrans" cxnId="{66641397-4A89-41DD-B991-3156D7DD64A0}">
      <dgm:prSet/>
      <dgm:spPr/>
      <dgm:t>
        <a:bodyPr/>
        <a:lstStyle/>
        <a:p>
          <a:endParaRPr lang="ru-RU"/>
        </a:p>
      </dgm:t>
    </dgm:pt>
    <dgm:pt modelId="{4635FA5D-8F7E-4AF6-BD04-7E8D63800CC8}">
      <dgm:prSet/>
      <dgm:spPr/>
      <dgm:t>
        <a:bodyPr/>
        <a:lstStyle/>
        <a:p>
          <a:r>
            <a:rPr lang="ru-RU" dirty="0" smtClean="0">
              <a:latin typeface="Times New Roman" pitchFamily="18" charset="0"/>
              <a:cs typeface="Times New Roman" pitchFamily="18" charset="0"/>
            </a:rPr>
            <a:t>не допускать клевету и распространение сведений, порочащих иные организации и коллег</a:t>
          </a:r>
          <a:endParaRPr lang="ru-RU" dirty="0">
            <a:latin typeface="Times New Roman" pitchFamily="18" charset="0"/>
            <a:cs typeface="Times New Roman" pitchFamily="18" charset="0"/>
          </a:endParaRPr>
        </a:p>
      </dgm:t>
    </dgm:pt>
    <dgm:pt modelId="{F3ECDFC3-345F-496C-B69A-FC3A742DA0C8}" type="parTrans" cxnId="{A07E146F-E767-4E7A-8627-7F35CA8F7394}">
      <dgm:prSet/>
      <dgm:spPr/>
      <dgm:t>
        <a:bodyPr/>
        <a:lstStyle/>
        <a:p>
          <a:endParaRPr lang="ru-RU"/>
        </a:p>
      </dgm:t>
    </dgm:pt>
    <dgm:pt modelId="{AF66F905-8EC7-4566-BC59-BA6C86E8852E}" type="sibTrans" cxnId="{A07E146F-E767-4E7A-8627-7F35CA8F7394}">
      <dgm:prSet/>
      <dgm:spPr/>
      <dgm:t>
        <a:bodyPr/>
        <a:lstStyle/>
        <a:p>
          <a:endParaRPr lang="ru-RU"/>
        </a:p>
      </dgm:t>
    </dgm:pt>
    <dgm:pt modelId="{64071589-CED8-4CE5-AD58-5E5A21F1D1DF}">
      <dgm:prSet phldrT="[Текст]"/>
      <dgm:spPr/>
      <dgm:t>
        <a:bodyPr/>
        <a:lstStyle/>
        <a:p>
          <a:r>
            <a:rPr lang="ru-RU" dirty="0" smtClean="0">
              <a:latin typeface="Times New Roman" pitchFamily="18" charset="0"/>
              <a:cs typeface="Times New Roman" pitchFamily="18" charset="0"/>
            </a:rPr>
            <a:t>соблюдать этику делового общения;</a:t>
          </a:r>
          <a:endParaRPr lang="ru-RU" dirty="0">
            <a:latin typeface="Times New Roman" pitchFamily="18" charset="0"/>
            <a:cs typeface="Times New Roman" pitchFamily="18" charset="0"/>
          </a:endParaRPr>
        </a:p>
      </dgm:t>
    </dgm:pt>
    <dgm:pt modelId="{213DE51E-836E-43AC-9FC6-DDDA70F0F359}" type="parTrans" cxnId="{E371E940-2A8E-4668-9161-F945EBF7A872}">
      <dgm:prSet/>
      <dgm:spPr/>
      <dgm:t>
        <a:bodyPr/>
        <a:lstStyle/>
        <a:p>
          <a:endParaRPr lang="ru-RU"/>
        </a:p>
      </dgm:t>
    </dgm:pt>
    <dgm:pt modelId="{621C22D6-E23E-4998-A745-3E346A4670EB}" type="sibTrans" cxnId="{E371E940-2A8E-4668-9161-F945EBF7A872}">
      <dgm:prSet/>
      <dgm:spPr/>
      <dgm:t>
        <a:bodyPr/>
        <a:lstStyle/>
        <a:p>
          <a:endParaRPr lang="ru-RU"/>
        </a:p>
      </dgm:t>
    </dgm:pt>
    <dgm:pt modelId="{425315A3-7709-4DBC-A887-38A62326BBCF}">
      <dgm:prSet phldrT="[Текст]"/>
      <dgm:spPr/>
      <dgm:t>
        <a:bodyPr/>
        <a:lstStyle/>
        <a:p>
          <a:r>
            <a:rPr lang="ru-RU" dirty="0" smtClean="0">
              <a:latin typeface="Times New Roman" pitchFamily="18" charset="0"/>
              <a:cs typeface="Times New Roman" pitchFamily="18" charset="0"/>
            </a:rPr>
            <a:t>занимать активную позицию в борьбе с профессиональной недобросовестностью;</a:t>
          </a:r>
          <a:endParaRPr lang="ru-RU" dirty="0">
            <a:latin typeface="Times New Roman" pitchFamily="18" charset="0"/>
            <a:cs typeface="Times New Roman" pitchFamily="18" charset="0"/>
          </a:endParaRPr>
        </a:p>
      </dgm:t>
    </dgm:pt>
    <dgm:pt modelId="{3810082F-53E9-4D8E-ACF5-09AFE8F0BFF7}" type="parTrans" cxnId="{F2FA3C7C-6BC3-48D7-9431-92650FB8DA38}">
      <dgm:prSet/>
      <dgm:spPr/>
      <dgm:t>
        <a:bodyPr/>
        <a:lstStyle/>
        <a:p>
          <a:endParaRPr lang="ru-RU"/>
        </a:p>
      </dgm:t>
    </dgm:pt>
    <dgm:pt modelId="{EAC696BF-CE58-4EAE-9D71-DFBDDDF45A6D}" type="sibTrans" cxnId="{F2FA3C7C-6BC3-48D7-9431-92650FB8DA38}">
      <dgm:prSet/>
      <dgm:spPr/>
      <dgm:t>
        <a:bodyPr/>
        <a:lstStyle/>
        <a:p>
          <a:endParaRPr lang="ru-RU"/>
        </a:p>
      </dgm:t>
    </dgm:pt>
    <dgm:pt modelId="{BED5986C-DF4D-4E70-A49E-DD47C1D76E16}">
      <dgm:prSet phldrT="[Текст]"/>
      <dgm:spPr/>
      <dgm:t>
        <a:bodyPr/>
        <a:lstStyle/>
        <a:p>
          <a:r>
            <a:rPr lang="ru-RU" dirty="0" smtClean="0">
              <a:latin typeface="Times New Roman" pitchFamily="18" charset="0"/>
              <a:cs typeface="Times New Roman" pitchFamily="18" charset="0"/>
            </a:rPr>
            <a:t>не разглашать материалы рабочих исследований;</a:t>
          </a:r>
          <a:endParaRPr lang="ru-RU" dirty="0">
            <a:latin typeface="Times New Roman" pitchFamily="18" charset="0"/>
            <a:cs typeface="Times New Roman" pitchFamily="18" charset="0"/>
          </a:endParaRPr>
        </a:p>
      </dgm:t>
    </dgm:pt>
    <dgm:pt modelId="{3C13A5A4-F704-4437-82B3-77FA82015B07}" type="parTrans" cxnId="{1B6B991D-6EC4-44BF-94B8-A07669D0BC31}">
      <dgm:prSet/>
      <dgm:spPr/>
      <dgm:t>
        <a:bodyPr/>
        <a:lstStyle/>
        <a:p>
          <a:endParaRPr lang="ru-RU"/>
        </a:p>
      </dgm:t>
    </dgm:pt>
    <dgm:pt modelId="{CB647741-26C5-42B2-BDAA-DF0BBFE0FB12}" type="sibTrans" cxnId="{1B6B991D-6EC4-44BF-94B8-A07669D0BC31}">
      <dgm:prSet/>
      <dgm:spPr/>
      <dgm:t>
        <a:bodyPr/>
        <a:lstStyle/>
        <a:p>
          <a:endParaRPr lang="ru-RU"/>
        </a:p>
      </dgm:t>
    </dgm:pt>
    <dgm:pt modelId="{3938F9F1-C50C-4A65-A1E1-B205D965CB22}">
      <dgm:prSet phldrT="[Текст]"/>
      <dgm:spPr/>
      <dgm:t>
        <a:bodyPr/>
        <a:lstStyle/>
        <a:p>
          <a:r>
            <a:rPr lang="ru-RU" dirty="0" smtClean="0">
              <a:latin typeface="Times New Roman" pitchFamily="18" charset="0"/>
              <a:cs typeface="Times New Roman" pitchFamily="18" charset="0"/>
            </a:rPr>
            <a:t>не создавать конфликтные ситуации на рабочем месте;</a:t>
          </a:r>
          <a:endParaRPr lang="ru-RU" dirty="0">
            <a:latin typeface="Times New Roman" pitchFamily="18" charset="0"/>
            <a:cs typeface="Times New Roman" pitchFamily="18" charset="0"/>
          </a:endParaRPr>
        </a:p>
      </dgm:t>
    </dgm:pt>
    <dgm:pt modelId="{B32C6E72-3366-472F-A710-34E3CD6CE13A}" type="parTrans" cxnId="{C14C11BC-976C-4DA0-90A3-9EA7533410F4}">
      <dgm:prSet/>
      <dgm:spPr/>
      <dgm:t>
        <a:bodyPr/>
        <a:lstStyle/>
        <a:p>
          <a:endParaRPr lang="ru-RU"/>
        </a:p>
      </dgm:t>
    </dgm:pt>
    <dgm:pt modelId="{343D7196-ECF7-48F6-998B-3E6F21217AC5}" type="sibTrans" cxnId="{C14C11BC-976C-4DA0-90A3-9EA7533410F4}">
      <dgm:prSet/>
      <dgm:spPr/>
      <dgm:t>
        <a:bodyPr/>
        <a:lstStyle/>
        <a:p>
          <a:endParaRPr lang="ru-RU"/>
        </a:p>
      </dgm:t>
    </dgm:pt>
    <dgm:pt modelId="{6CE5AF0C-2FE5-457C-A386-7AA80FD6EE5C}">
      <dgm:prSet phldrT="[Текст]"/>
      <dgm:spPr/>
      <dgm:t>
        <a:bodyPr/>
        <a:lstStyle/>
        <a:p>
          <a:r>
            <a:rPr lang="ru-RU" dirty="0" smtClean="0">
              <a:latin typeface="Times New Roman" pitchFamily="18" charset="0"/>
              <a:cs typeface="Times New Roman" pitchFamily="18" charset="0"/>
            </a:rPr>
            <a:t>не совершать действий, которые дискредитируют профессию и репутацию коллег;</a:t>
          </a:r>
          <a:endParaRPr lang="ru-RU" dirty="0">
            <a:latin typeface="Times New Roman" pitchFamily="18" charset="0"/>
            <a:cs typeface="Times New Roman" pitchFamily="18" charset="0"/>
          </a:endParaRPr>
        </a:p>
      </dgm:t>
    </dgm:pt>
    <dgm:pt modelId="{21593B56-1612-4649-A748-0EF351E1924B}" type="parTrans" cxnId="{495F915B-A43A-4AA8-A766-C172D0E80AFD}">
      <dgm:prSet/>
      <dgm:spPr/>
      <dgm:t>
        <a:bodyPr/>
        <a:lstStyle/>
        <a:p>
          <a:endParaRPr lang="ru-RU"/>
        </a:p>
      </dgm:t>
    </dgm:pt>
    <dgm:pt modelId="{A4B6A9FB-AFD0-465B-B461-F110F35DF66E}" type="sibTrans" cxnId="{495F915B-A43A-4AA8-A766-C172D0E80AFD}">
      <dgm:prSet/>
      <dgm:spPr/>
      <dgm:t>
        <a:bodyPr/>
        <a:lstStyle/>
        <a:p>
          <a:endParaRPr lang="ru-RU"/>
        </a:p>
      </dgm:t>
    </dgm:pt>
    <dgm:pt modelId="{A080109E-8120-4F2A-B04D-BDB34E8AA35F}" type="pres">
      <dgm:prSet presAssocID="{DCB7D89E-7BD5-4023-86F5-BADABC60AFCE}" presName="linear" presStyleCnt="0">
        <dgm:presLayoutVars>
          <dgm:animLvl val="lvl"/>
          <dgm:resizeHandles val="exact"/>
        </dgm:presLayoutVars>
      </dgm:prSet>
      <dgm:spPr/>
      <dgm:t>
        <a:bodyPr/>
        <a:lstStyle/>
        <a:p>
          <a:endParaRPr lang="ru-RU"/>
        </a:p>
      </dgm:t>
    </dgm:pt>
    <dgm:pt modelId="{EA8B4C2A-BD42-45AF-9808-438ABEC00A9D}" type="pres">
      <dgm:prSet presAssocID="{A8A096B2-2BF1-4755-8542-29F95135B5B7}" presName="parentText" presStyleLbl="node1" presStyleIdx="0" presStyleCnt="1">
        <dgm:presLayoutVars>
          <dgm:chMax val="0"/>
          <dgm:bulletEnabled val="1"/>
        </dgm:presLayoutVars>
      </dgm:prSet>
      <dgm:spPr/>
      <dgm:t>
        <a:bodyPr/>
        <a:lstStyle/>
        <a:p>
          <a:endParaRPr lang="ru-RU"/>
        </a:p>
      </dgm:t>
    </dgm:pt>
    <dgm:pt modelId="{6C4E78CB-F1B6-4BF3-9F23-12ACEB1E2234}" type="pres">
      <dgm:prSet presAssocID="{A8A096B2-2BF1-4755-8542-29F95135B5B7}" presName="childText" presStyleLbl="revTx" presStyleIdx="0" presStyleCnt="1">
        <dgm:presLayoutVars>
          <dgm:bulletEnabled val="1"/>
        </dgm:presLayoutVars>
      </dgm:prSet>
      <dgm:spPr/>
      <dgm:t>
        <a:bodyPr/>
        <a:lstStyle/>
        <a:p>
          <a:endParaRPr lang="ru-RU"/>
        </a:p>
      </dgm:t>
    </dgm:pt>
  </dgm:ptLst>
  <dgm:cxnLst>
    <dgm:cxn modelId="{29BFE590-1FDF-4C79-99F6-3E16E80B7E62}" type="presOf" srcId="{425315A3-7709-4DBC-A887-38A62326BBCF}" destId="{6C4E78CB-F1B6-4BF3-9F23-12ACEB1E2234}" srcOrd="0" destOrd="2" presId="urn:microsoft.com/office/officeart/2005/8/layout/vList2"/>
    <dgm:cxn modelId="{7A9EFD45-A23C-40FE-9D8C-11C2C0F2EFAE}" type="presOf" srcId="{DCB7D89E-7BD5-4023-86F5-BADABC60AFCE}" destId="{A080109E-8120-4F2A-B04D-BDB34E8AA35F}" srcOrd="0" destOrd="0" presId="urn:microsoft.com/office/officeart/2005/8/layout/vList2"/>
    <dgm:cxn modelId="{F2FA3C7C-6BC3-48D7-9431-92650FB8DA38}" srcId="{A8A096B2-2BF1-4755-8542-29F95135B5B7}" destId="{425315A3-7709-4DBC-A887-38A62326BBCF}" srcOrd="2" destOrd="0" parTransId="{3810082F-53E9-4D8E-ACF5-09AFE8F0BFF7}" sibTransId="{EAC696BF-CE58-4EAE-9D71-DFBDDDF45A6D}"/>
    <dgm:cxn modelId="{1C5722E2-5D7B-4E82-8857-D29DAC0541B5}" type="presOf" srcId="{A8A096B2-2BF1-4755-8542-29F95135B5B7}" destId="{EA8B4C2A-BD42-45AF-9808-438ABEC00A9D}" srcOrd="0" destOrd="0" presId="urn:microsoft.com/office/officeart/2005/8/layout/vList2"/>
    <dgm:cxn modelId="{1E3ABD53-A4B8-4455-AD2F-EB450BEB8405}" type="presOf" srcId="{D970DD2A-D7BF-4660-B7A3-C955C178CBA3}" destId="{6C4E78CB-F1B6-4BF3-9F23-12ACEB1E2234}" srcOrd="0" destOrd="0" presId="urn:microsoft.com/office/officeart/2005/8/layout/vList2"/>
    <dgm:cxn modelId="{EA87221D-D986-4DF9-919F-3723C6DC182A}" type="presOf" srcId="{4635FA5D-8F7E-4AF6-BD04-7E8D63800CC8}" destId="{6C4E78CB-F1B6-4BF3-9F23-12ACEB1E2234}" srcOrd="0" destOrd="6" presId="urn:microsoft.com/office/officeart/2005/8/layout/vList2"/>
    <dgm:cxn modelId="{6937B2C0-DA3C-4288-9200-D4E623221913}" type="presOf" srcId="{6CE5AF0C-2FE5-457C-A386-7AA80FD6EE5C}" destId="{6C4E78CB-F1B6-4BF3-9F23-12ACEB1E2234}" srcOrd="0" destOrd="5" presId="urn:microsoft.com/office/officeart/2005/8/layout/vList2"/>
    <dgm:cxn modelId="{DB4AC978-00E6-42DA-B601-4EC0B32A3C4B}" type="presOf" srcId="{64071589-CED8-4CE5-AD58-5E5A21F1D1DF}" destId="{6C4E78CB-F1B6-4BF3-9F23-12ACEB1E2234}" srcOrd="0" destOrd="1" presId="urn:microsoft.com/office/officeart/2005/8/layout/vList2"/>
    <dgm:cxn modelId="{A07E146F-E767-4E7A-8627-7F35CA8F7394}" srcId="{A8A096B2-2BF1-4755-8542-29F95135B5B7}" destId="{4635FA5D-8F7E-4AF6-BD04-7E8D63800CC8}" srcOrd="6" destOrd="0" parTransId="{F3ECDFC3-345F-496C-B69A-FC3A742DA0C8}" sibTransId="{AF66F905-8EC7-4566-BC59-BA6C86E8852E}"/>
    <dgm:cxn modelId="{C14C11BC-976C-4DA0-90A3-9EA7533410F4}" srcId="{A8A096B2-2BF1-4755-8542-29F95135B5B7}" destId="{3938F9F1-C50C-4A65-A1E1-B205D965CB22}" srcOrd="4" destOrd="0" parTransId="{B32C6E72-3366-472F-A710-34E3CD6CE13A}" sibTransId="{343D7196-ECF7-48F6-998B-3E6F21217AC5}"/>
    <dgm:cxn modelId="{495F915B-A43A-4AA8-A766-C172D0E80AFD}" srcId="{A8A096B2-2BF1-4755-8542-29F95135B5B7}" destId="{6CE5AF0C-2FE5-457C-A386-7AA80FD6EE5C}" srcOrd="5" destOrd="0" parTransId="{21593B56-1612-4649-A748-0EF351E1924B}" sibTransId="{A4B6A9FB-AFD0-465B-B461-F110F35DF66E}"/>
    <dgm:cxn modelId="{1B6B991D-6EC4-44BF-94B8-A07669D0BC31}" srcId="{A8A096B2-2BF1-4755-8542-29F95135B5B7}" destId="{BED5986C-DF4D-4E70-A49E-DD47C1D76E16}" srcOrd="3" destOrd="0" parTransId="{3C13A5A4-F704-4437-82B3-77FA82015B07}" sibTransId="{CB647741-26C5-42B2-BDAA-DF0BBFE0FB12}"/>
    <dgm:cxn modelId="{B6F1CD8E-9C91-4BFA-AC64-09DFDD9FDBBA}" srcId="{DCB7D89E-7BD5-4023-86F5-BADABC60AFCE}" destId="{A8A096B2-2BF1-4755-8542-29F95135B5B7}" srcOrd="0" destOrd="0" parTransId="{5A67C4CF-B610-4C0E-9546-6CBDDD94008F}" sibTransId="{2776D1ED-ECD3-4E97-82AC-E1BF12C134B4}"/>
    <dgm:cxn modelId="{37AE54D5-CFC2-4A81-A436-FC42FCAC2628}" type="presOf" srcId="{3938F9F1-C50C-4A65-A1E1-B205D965CB22}" destId="{6C4E78CB-F1B6-4BF3-9F23-12ACEB1E2234}" srcOrd="0" destOrd="4" presId="urn:microsoft.com/office/officeart/2005/8/layout/vList2"/>
    <dgm:cxn modelId="{E371E940-2A8E-4668-9161-F945EBF7A872}" srcId="{A8A096B2-2BF1-4755-8542-29F95135B5B7}" destId="{64071589-CED8-4CE5-AD58-5E5A21F1D1DF}" srcOrd="1" destOrd="0" parTransId="{213DE51E-836E-43AC-9FC6-DDDA70F0F359}" sibTransId="{621C22D6-E23E-4998-A745-3E346A4670EB}"/>
    <dgm:cxn modelId="{66641397-4A89-41DD-B991-3156D7DD64A0}" srcId="{A8A096B2-2BF1-4755-8542-29F95135B5B7}" destId="{D970DD2A-D7BF-4660-B7A3-C955C178CBA3}" srcOrd="0" destOrd="0" parTransId="{421E9CD5-5322-443A-835D-A225883679A3}" sibTransId="{2DE282B2-748F-4128-A344-852A17AB33CF}"/>
    <dgm:cxn modelId="{97D153FF-452B-4033-A131-7C3F06D90279}" type="presOf" srcId="{BED5986C-DF4D-4E70-A49E-DD47C1D76E16}" destId="{6C4E78CB-F1B6-4BF3-9F23-12ACEB1E2234}" srcOrd="0" destOrd="3" presId="urn:microsoft.com/office/officeart/2005/8/layout/vList2"/>
    <dgm:cxn modelId="{DAB8E5B6-634E-426A-9A52-497BE0B78491}" type="presParOf" srcId="{A080109E-8120-4F2A-B04D-BDB34E8AA35F}" destId="{EA8B4C2A-BD42-45AF-9808-438ABEC00A9D}" srcOrd="0" destOrd="0" presId="urn:microsoft.com/office/officeart/2005/8/layout/vList2"/>
    <dgm:cxn modelId="{ABC474BE-93D6-42D5-A320-5E8449F3A63B}" type="presParOf" srcId="{A080109E-8120-4F2A-B04D-BDB34E8AA35F}" destId="{6C4E78CB-F1B6-4BF3-9F23-12ACEB1E2234}" srcOrd="1"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FD460997-4B54-4B55-82F2-B54CFF2FA9DE}"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ru-RU"/>
        </a:p>
      </dgm:t>
    </dgm:pt>
    <dgm:pt modelId="{5E5572D1-127F-43B5-A4A2-8E5BFA8CC70F}">
      <dgm:prSet phldrT="[Текст]"/>
      <dgm:spPr/>
      <dgm:t>
        <a:bodyPr/>
        <a:lstStyle/>
        <a:p>
          <a:r>
            <a:rPr lang="ru-RU" dirty="0" smtClean="0">
              <a:solidFill>
                <a:srgbClr val="002060"/>
              </a:solidFill>
            </a:rPr>
            <a:t>Основы закупок </a:t>
          </a:r>
          <a:endParaRPr lang="ru-RU" dirty="0">
            <a:solidFill>
              <a:srgbClr val="002060"/>
            </a:solidFill>
          </a:endParaRPr>
        </a:p>
      </dgm:t>
    </dgm:pt>
    <dgm:pt modelId="{DECB3C74-36E9-450D-BA18-8B5F21DB70A7}" type="parTrans" cxnId="{634DBF67-3067-4130-A5C1-53399AECFA9B}">
      <dgm:prSet/>
      <dgm:spPr/>
      <dgm:t>
        <a:bodyPr/>
        <a:lstStyle/>
        <a:p>
          <a:endParaRPr lang="ru-RU"/>
        </a:p>
      </dgm:t>
    </dgm:pt>
    <dgm:pt modelId="{F1737878-5593-4BBC-9BA2-AB3977EB3974}" type="sibTrans" cxnId="{634DBF67-3067-4130-A5C1-53399AECFA9B}">
      <dgm:prSet/>
      <dgm:spPr/>
      <dgm:t>
        <a:bodyPr/>
        <a:lstStyle/>
        <a:p>
          <a:endParaRPr lang="ru-RU"/>
        </a:p>
      </dgm:t>
    </dgm:pt>
    <dgm:pt modelId="{2CF01E18-BAC7-4F96-A336-1DB25EEC09A1}">
      <dgm:prSet phldrT="[Текст]" custT="1"/>
      <dgm:spPr/>
      <dgm:t>
        <a:bodyPr/>
        <a:lstStyle/>
        <a:p>
          <a:r>
            <a:rPr lang="ru-RU" sz="2800" dirty="0" smtClean="0">
              <a:solidFill>
                <a:srgbClr val="002060"/>
              </a:solidFill>
              <a:latin typeface="Times New Roman" pitchFamily="18" charset="0"/>
              <a:cs typeface="Times New Roman" pitchFamily="18" charset="0"/>
            </a:rPr>
            <a:t>Кто виноват?</a:t>
          </a:r>
          <a:endParaRPr lang="ru-RU" sz="2800" dirty="0">
            <a:solidFill>
              <a:srgbClr val="002060"/>
            </a:solidFill>
            <a:latin typeface="Times New Roman" pitchFamily="18" charset="0"/>
            <a:cs typeface="Times New Roman" pitchFamily="18" charset="0"/>
          </a:endParaRPr>
        </a:p>
      </dgm:t>
    </dgm:pt>
    <dgm:pt modelId="{D11B8869-BE69-4C3E-8360-3229FAFDC2BA}" type="parTrans" cxnId="{DF58715E-5B2A-40FD-A9FC-4622E4A189FF}">
      <dgm:prSet/>
      <dgm:spPr/>
      <dgm:t>
        <a:bodyPr/>
        <a:lstStyle/>
        <a:p>
          <a:endParaRPr lang="ru-RU"/>
        </a:p>
      </dgm:t>
    </dgm:pt>
    <dgm:pt modelId="{847E3407-8770-42A5-A1FC-6F836615F2C4}" type="sibTrans" cxnId="{DF58715E-5B2A-40FD-A9FC-4622E4A189FF}">
      <dgm:prSet/>
      <dgm:spPr/>
      <dgm:t>
        <a:bodyPr/>
        <a:lstStyle/>
        <a:p>
          <a:endParaRPr lang="ru-RU"/>
        </a:p>
      </dgm:t>
    </dgm:pt>
    <dgm:pt modelId="{B4731E67-FFFA-4ACE-AA66-7CD39CBCE71E}">
      <dgm:prSet phldrT="[Текст]" custT="1"/>
      <dgm:spPr/>
      <dgm:t>
        <a:bodyPr/>
        <a:lstStyle/>
        <a:p>
          <a:r>
            <a:rPr lang="ru-RU" sz="2800" dirty="0" smtClean="0">
              <a:solidFill>
                <a:srgbClr val="002060"/>
              </a:solidFill>
              <a:latin typeface="Times New Roman" pitchFamily="18" charset="0"/>
              <a:cs typeface="Times New Roman" pitchFamily="18" charset="0"/>
            </a:rPr>
            <a:t>Что делать?</a:t>
          </a:r>
          <a:endParaRPr lang="ru-RU" sz="2800" dirty="0">
            <a:solidFill>
              <a:srgbClr val="002060"/>
            </a:solidFill>
            <a:latin typeface="Times New Roman" pitchFamily="18" charset="0"/>
            <a:cs typeface="Times New Roman" pitchFamily="18" charset="0"/>
          </a:endParaRPr>
        </a:p>
      </dgm:t>
    </dgm:pt>
    <dgm:pt modelId="{5C7B5E65-06D7-4F0D-A21E-6C368361883A}" type="parTrans" cxnId="{985B80A6-2237-48B5-92DD-C20221DBC0B8}">
      <dgm:prSet/>
      <dgm:spPr/>
      <dgm:t>
        <a:bodyPr/>
        <a:lstStyle/>
        <a:p>
          <a:endParaRPr lang="ru-RU"/>
        </a:p>
      </dgm:t>
    </dgm:pt>
    <dgm:pt modelId="{A36E16CB-8F04-4886-A44F-2FEB4C790C16}" type="sibTrans" cxnId="{985B80A6-2237-48B5-92DD-C20221DBC0B8}">
      <dgm:prSet/>
      <dgm:spPr/>
      <dgm:t>
        <a:bodyPr/>
        <a:lstStyle/>
        <a:p>
          <a:endParaRPr lang="ru-RU"/>
        </a:p>
      </dgm:t>
    </dgm:pt>
    <dgm:pt modelId="{FBB25857-EE93-464D-AC34-58B9EA31594D}">
      <dgm:prSet phldrT="[Текст]"/>
      <dgm:spPr/>
      <dgm:t>
        <a:bodyPr/>
        <a:lstStyle/>
        <a:p>
          <a:r>
            <a:rPr lang="ru-RU" dirty="0" smtClean="0">
              <a:solidFill>
                <a:srgbClr val="002060"/>
              </a:solidFill>
            </a:rPr>
            <a:t>Этапы закупок</a:t>
          </a:r>
          <a:endParaRPr lang="ru-RU" dirty="0">
            <a:solidFill>
              <a:srgbClr val="002060"/>
            </a:solidFill>
          </a:endParaRPr>
        </a:p>
      </dgm:t>
    </dgm:pt>
    <dgm:pt modelId="{2DCC2DFC-D663-48B7-8D4A-EE1B4F818DA5}" type="parTrans" cxnId="{F36C462F-1C1E-4699-9911-9C1A27D0A65E}">
      <dgm:prSet/>
      <dgm:spPr/>
      <dgm:t>
        <a:bodyPr/>
        <a:lstStyle/>
        <a:p>
          <a:endParaRPr lang="ru-RU"/>
        </a:p>
      </dgm:t>
    </dgm:pt>
    <dgm:pt modelId="{C8FF2389-4891-4D53-8839-CD9AE238217D}" type="sibTrans" cxnId="{F36C462F-1C1E-4699-9911-9C1A27D0A65E}">
      <dgm:prSet/>
      <dgm:spPr/>
      <dgm:t>
        <a:bodyPr/>
        <a:lstStyle/>
        <a:p>
          <a:endParaRPr lang="ru-RU"/>
        </a:p>
      </dgm:t>
    </dgm:pt>
    <dgm:pt modelId="{D25C8227-E7A3-4D0E-8877-0426E7DE1C31}">
      <dgm:prSet phldrT="[Текст]" custT="1"/>
      <dgm:spPr/>
      <dgm:t>
        <a:bodyPr/>
        <a:lstStyle/>
        <a:p>
          <a:r>
            <a:rPr lang="ru-RU" sz="2400" dirty="0" smtClean="0">
              <a:solidFill>
                <a:srgbClr val="002060"/>
              </a:solidFill>
              <a:latin typeface="Times New Roman" pitchFamily="18" charset="0"/>
              <a:cs typeface="Times New Roman" pitchFamily="18" charset="0"/>
            </a:rPr>
            <a:t>Планирование</a:t>
          </a:r>
        </a:p>
      </dgm:t>
    </dgm:pt>
    <dgm:pt modelId="{8AC1361D-072F-4F80-A518-769736793B44}" type="parTrans" cxnId="{9A0C7668-01C2-4CF6-B8E0-1CC60CBB125C}">
      <dgm:prSet/>
      <dgm:spPr/>
      <dgm:t>
        <a:bodyPr/>
        <a:lstStyle/>
        <a:p>
          <a:endParaRPr lang="ru-RU"/>
        </a:p>
      </dgm:t>
    </dgm:pt>
    <dgm:pt modelId="{8954E3E3-25BF-4AED-8A03-3A3DE9B7F0EA}" type="sibTrans" cxnId="{9A0C7668-01C2-4CF6-B8E0-1CC60CBB125C}">
      <dgm:prSet/>
      <dgm:spPr/>
      <dgm:t>
        <a:bodyPr/>
        <a:lstStyle/>
        <a:p>
          <a:endParaRPr lang="ru-RU"/>
        </a:p>
      </dgm:t>
    </dgm:pt>
    <dgm:pt modelId="{5D58C298-7132-4DEE-AD44-A86C9D69558B}">
      <dgm:prSet phldrT="[Текст]" custT="1"/>
      <dgm:spPr/>
      <dgm:t>
        <a:bodyPr/>
        <a:lstStyle/>
        <a:p>
          <a:r>
            <a:rPr lang="ru-RU" sz="2400" dirty="0" smtClean="0">
              <a:solidFill>
                <a:srgbClr val="002060"/>
              </a:solidFill>
              <a:latin typeface="Times New Roman" pitchFamily="18" charset="0"/>
              <a:cs typeface="Times New Roman" pitchFamily="18" charset="0"/>
            </a:rPr>
            <a:t>Определение поставщика</a:t>
          </a:r>
        </a:p>
      </dgm:t>
    </dgm:pt>
    <dgm:pt modelId="{C6E9F00C-51B9-4AD6-970A-D1A9CBE5E6DB}" type="parTrans" cxnId="{B3691F76-ED15-4D3B-9E65-68D3093CAC6A}">
      <dgm:prSet/>
      <dgm:spPr/>
      <dgm:t>
        <a:bodyPr/>
        <a:lstStyle/>
        <a:p>
          <a:endParaRPr lang="ru-RU"/>
        </a:p>
      </dgm:t>
    </dgm:pt>
    <dgm:pt modelId="{0C6743BA-877B-434A-9E85-6D854B8A3810}" type="sibTrans" cxnId="{B3691F76-ED15-4D3B-9E65-68D3093CAC6A}">
      <dgm:prSet/>
      <dgm:spPr/>
      <dgm:t>
        <a:bodyPr/>
        <a:lstStyle/>
        <a:p>
          <a:endParaRPr lang="ru-RU"/>
        </a:p>
      </dgm:t>
    </dgm:pt>
    <dgm:pt modelId="{036FDB78-E46B-4DA3-96A1-3DF4EDA3D1ED}">
      <dgm:prSet phldrT="[Текст]"/>
      <dgm:spPr/>
      <dgm:t>
        <a:bodyPr/>
        <a:lstStyle/>
        <a:p>
          <a:r>
            <a:rPr lang="ru-RU" dirty="0" smtClean="0">
              <a:solidFill>
                <a:srgbClr val="002060"/>
              </a:solidFill>
            </a:rPr>
            <a:t>Спорные вопросы</a:t>
          </a:r>
          <a:endParaRPr lang="ru-RU" dirty="0">
            <a:solidFill>
              <a:srgbClr val="002060"/>
            </a:solidFill>
          </a:endParaRPr>
        </a:p>
      </dgm:t>
    </dgm:pt>
    <dgm:pt modelId="{61DABAB3-1DD8-4907-9AAC-05197443E2F7}" type="parTrans" cxnId="{F29FDED2-51F8-4B91-A9F1-006D91D04622}">
      <dgm:prSet/>
      <dgm:spPr/>
      <dgm:t>
        <a:bodyPr/>
        <a:lstStyle/>
        <a:p>
          <a:endParaRPr lang="ru-RU"/>
        </a:p>
      </dgm:t>
    </dgm:pt>
    <dgm:pt modelId="{6F568F05-7AA9-46A6-8525-0D4D9A62EB02}" type="sibTrans" cxnId="{F29FDED2-51F8-4B91-A9F1-006D91D04622}">
      <dgm:prSet/>
      <dgm:spPr/>
      <dgm:t>
        <a:bodyPr/>
        <a:lstStyle/>
        <a:p>
          <a:endParaRPr lang="ru-RU"/>
        </a:p>
      </dgm:t>
    </dgm:pt>
    <dgm:pt modelId="{FB2C3B10-7900-4C57-A9DC-B6B8183E620C}">
      <dgm:prSet phldrT="[Текст]" custT="1"/>
      <dgm:spPr/>
      <dgm:t>
        <a:bodyPr/>
        <a:lstStyle/>
        <a:p>
          <a:r>
            <a:rPr lang="ru-RU" sz="2400" dirty="0" smtClean="0">
              <a:solidFill>
                <a:srgbClr val="002060"/>
              </a:solidFill>
              <a:latin typeface="Times New Roman" pitchFamily="18" charset="0"/>
              <a:cs typeface="Times New Roman" pitchFamily="18" charset="0"/>
            </a:rPr>
            <a:t>Наличный расчет</a:t>
          </a:r>
        </a:p>
      </dgm:t>
    </dgm:pt>
    <dgm:pt modelId="{B263AEA3-21A6-4B87-94D1-D685982D2242}" type="parTrans" cxnId="{A4B96F63-6FED-49D1-9671-515002C67A3E}">
      <dgm:prSet/>
      <dgm:spPr/>
      <dgm:t>
        <a:bodyPr/>
        <a:lstStyle/>
        <a:p>
          <a:endParaRPr lang="ru-RU"/>
        </a:p>
      </dgm:t>
    </dgm:pt>
    <dgm:pt modelId="{975ED499-E805-4188-BE1B-CD073D3E1E4E}" type="sibTrans" cxnId="{A4B96F63-6FED-49D1-9671-515002C67A3E}">
      <dgm:prSet/>
      <dgm:spPr/>
      <dgm:t>
        <a:bodyPr/>
        <a:lstStyle/>
        <a:p>
          <a:endParaRPr lang="ru-RU"/>
        </a:p>
      </dgm:t>
    </dgm:pt>
    <dgm:pt modelId="{665AC004-5AB6-47D0-9825-8734214021FB}">
      <dgm:prSet phldrT="[Текст]" custT="1"/>
      <dgm:spPr/>
      <dgm:t>
        <a:bodyPr/>
        <a:lstStyle/>
        <a:p>
          <a:r>
            <a:rPr lang="ru-RU" sz="2400" dirty="0" smtClean="0">
              <a:solidFill>
                <a:srgbClr val="002060"/>
              </a:solidFill>
              <a:latin typeface="Times New Roman" pitchFamily="18" charset="0"/>
              <a:cs typeface="Times New Roman" pitchFamily="18" charset="0"/>
            </a:rPr>
            <a:t>Исполнение, изменение, расторжение контракта</a:t>
          </a:r>
        </a:p>
      </dgm:t>
    </dgm:pt>
    <dgm:pt modelId="{3FFF4137-EE09-4E88-8273-14F28078EBEF}" type="parTrans" cxnId="{AFFFDC72-0165-4700-81FC-307E75318500}">
      <dgm:prSet/>
      <dgm:spPr/>
      <dgm:t>
        <a:bodyPr/>
        <a:lstStyle/>
        <a:p>
          <a:endParaRPr lang="ru-RU"/>
        </a:p>
      </dgm:t>
    </dgm:pt>
    <dgm:pt modelId="{2F7E71CE-1E1D-438E-A1F8-9066624C91EF}" type="sibTrans" cxnId="{AFFFDC72-0165-4700-81FC-307E75318500}">
      <dgm:prSet/>
      <dgm:spPr/>
      <dgm:t>
        <a:bodyPr/>
        <a:lstStyle/>
        <a:p>
          <a:endParaRPr lang="ru-RU"/>
        </a:p>
      </dgm:t>
    </dgm:pt>
    <dgm:pt modelId="{2F91017D-6F2E-4AC6-9256-EC1BB25EF604}">
      <dgm:prSet phldrT="[Текст]" custT="1"/>
      <dgm:spPr/>
      <dgm:t>
        <a:bodyPr/>
        <a:lstStyle/>
        <a:p>
          <a:r>
            <a:rPr lang="ru-RU" sz="2400" smtClean="0">
              <a:solidFill>
                <a:srgbClr val="002060"/>
              </a:solidFill>
              <a:latin typeface="Times New Roman" pitchFamily="18" charset="0"/>
              <a:cs typeface="Times New Roman" pitchFamily="18" charset="0"/>
            </a:rPr>
            <a:t>Прочие функции</a:t>
          </a:r>
          <a:endParaRPr lang="ru-RU" sz="2400" dirty="0" smtClean="0">
            <a:solidFill>
              <a:srgbClr val="002060"/>
            </a:solidFill>
            <a:latin typeface="Times New Roman" pitchFamily="18" charset="0"/>
            <a:cs typeface="Times New Roman" pitchFamily="18" charset="0"/>
          </a:endParaRPr>
        </a:p>
      </dgm:t>
    </dgm:pt>
    <dgm:pt modelId="{7F01FE9B-1F55-41B1-B714-C3CFC35809C0}" type="parTrans" cxnId="{384B2088-69FF-4F49-8ACD-BCD755AC7067}">
      <dgm:prSet/>
      <dgm:spPr/>
      <dgm:t>
        <a:bodyPr/>
        <a:lstStyle/>
        <a:p>
          <a:endParaRPr lang="ru-RU"/>
        </a:p>
      </dgm:t>
    </dgm:pt>
    <dgm:pt modelId="{ABEB1522-CFAA-4360-BCC3-81E446E633C0}" type="sibTrans" cxnId="{384B2088-69FF-4F49-8ACD-BCD755AC7067}">
      <dgm:prSet/>
      <dgm:spPr/>
      <dgm:t>
        <a:bodyPr/>
        <a:lstStyle/>
        <a:p>
          <a:endParaRPr lang="ru-RU"/>
        </a:p>
      </dgm:t>
    </dgm:pt>
    <dgm:pt modelId="{F322DCC5-5A63-4A38-ADEA-743892B60311}">
      <dgm:prSet phldrT="[Текст]" custT="1"/>
      <dgm:spPr/>
      <dgm:t>
        <a:bodyPr/>
        <a:lstStyle/>
        <a:p>
          <a:r>
            <a:rPr lang="ru-RU" sz="2400" dirty="0" smtClean="0">
              <a:solidFill>
                <a:srgbClr val="002060"/>
              </a:solidFill>
              <a:latin typeface="Times New Roman" pitchFamily="18" charset="0"/>
              <a:cs typeface="Times New Roman" pitchFamily="18" charset="0"/>
            </a:rPr>
            <a:t>Командировочные расходы</a:t>
          </a:r>
        </a:p>
      </dgm:t>
    </dgm:pt>
    <dgm:pt modelId="{DE9CA6F0-57D6-4A13-9513-B661690ADAFF}" type="parTrans" cxnId="{69F2E23B-FEB2-4325-BC5F-95D37DDE828F}">
      <dgm:prSet/>
      <dgm:spPr/>
      <dgm:t>
        <a:bodyPr/>
        <a:lstStyle/>
        <a:p>
          <a:endParaRPr lang="ru-RU"/>
        </a:p>
      </dgm:t>
    </dgm:pt>
    <dgm:pt modelId="{20F58CC6-CC57-4995-94B6-1A1DB80200D6}" type="sibTrans" cxnId="{69F2E23B-FEB2-4325-BC5F-95D37DDE828F}">
      <dgm:prSet/>
      <dgm:spPr/>
      <dgm:t>
        <a:bodyPr/>
        <a:lstStyle/>
        <a:p>
          <a:endParaRPr lang="ru-RU"/>
        </a:p>
      </dgm:t>
    </dgm:pt>
    <dgm:pt modelId="{52CF19AB-F1C5-4331-BA75-E28608F3CE59}">
      <dgm:prSet phldrT="[Текст]" custT="1"/>
      <dgm:spPr/>
      <dgm:t>
        <a:bodyPr/>
        <a:lstStyle/>
        <a:p>
          <a:r>
            <a:rPr lang="ru-RU" sz="2400" dirty="0" smtClean="0">
              <a:solidFill>
                <a:srgbClr val="002060"/>
              </a:solidFill>
              <a:latin typeface="Times New Roman" pitchFamily="18" charset="0"/>
              <a:cs typeface="Times New Roman" pitchFamily="18" charset="0"/>
            </a:rPr>
            <a:t>Отчетность</a:t>
          </a:r>
        </a:p>
      </dgm:t>
    </dgm:pt>
    <dgm:pt modelId="{8FB8F6DB-F931-46EE-A9FC-A4242C144FE7}" type="parTrans" cxnId="{2E5E0A72-A134-4F7A-8FE6-C587E5BFECE1}">
      <dgm:prSet/>
      <dgm:spPr/>
      <dgm:t>
        <a:bodyPr/>
        <a:lstStyle/>
        <a:p>
          <a:endParaRPr lang="ru-RU"/>
        </a:p>
      </dgm:t>
    </dgm:pt>
    <dgm:pt modelId="{F06CD14F-E436-40A9-B4FE-97EC191EB856}" type="sibTrans" cxnId="{2E5E0A72-A134-4F7A-8FE6-C587E5BFECE1}">
      <dgm:prSet/>
      <dgm:spPr/>
      <dgm:t>
        <a:bodyPr/>
        <a:lstStyle/>
        <a:p>
          <a:endParaRPr lang="ru-RU"/>
        </a:p>
      </dgm:t>
    </dgm:pt>
    <dgm:pt modelId="{390EFA07-CA21-425C-BB64-AE1199F3C621}">
      <dgm:prSet phldrT="[Текст]" custT="1"/>
      <dgm:spPr/>
      <dgm:t>
        <a:bodyPr/>
        <a:lstStyle/>
        <a:p>
          <a:r>
            <a:rPr lang="ru-RU" sz="2400" dirty="0" smtClean="0">
              <a:solidFill>
                <a:srgbClr val="002060"/>
              </a:solidFill>
              <a:latin typeface="Times New Roman" pitchFamily="18" charset="0"/>
              <a:cs typeface="Times New Roman" pitchFamily="18" charset="0"/>
            </a:rPr>
            <a:t>Экспертиза</a:t>
          </a:r>
        </a:p>
      </dgm:t>
    </dgm:pt>
    <dgm:pt modelId="{E5BB488F-7750-41D6-BF00-392465186DD5}" type="parTrans" cxnId="{450E301B-47D1-4DCF-A068-5785C9C50BCA}">
      <dgm:prSet/>
      <dgm:spPr/>
      <dgm:t>
        <a:bodyPr/>
        <a:lstStyle/>
        <a:p>
          <a:endParaRPr lang="ru-RU"/>
        </a:p>
      </dgm:t>
    </dgm:pt>
    <dgm:pt modelId="{1988A78B-49DC-4EBF-9EA5-86C34E3935C0}" type="sibTrans" cxnId="{450E301B-47D1-4DCF-A068-5785C9C50BCA}">
      <dgm:prSet/>
      <dgm:spPr/>
      <dgm:t>
        <a:bodyPr/>
        <a:lstStyle/>
        <a:p>
          <a:endParaRPr lang="ru-RU"/>
        </a:p>
      </dgm:t>
    </dgm:pt>
    <dgm:pt modelId="{DC2745B2-C28A-42F2-AD23-A205FC284A60}" type="pres">
      <dgm:prSet presAssocID="{FD460997-4B54-4B55-82F2-B54CFF2FA9DE}" presName="Name0" presStyleCnt="0">
        <dgm:presLayoutVars>
          <dgm:dir/>
          <dgm:animLvl val="lvl"/>
          <dgm:resizeHandles val="exact"/>
        </dgm:presLayoutVars>
      </dgm:prSet>
      <dgm:spPr/>
      <dgm:t>
        <a:bodyPr/>
        <a:lstStyle/>
        <a:p>
          <a:endParaRPr lang="ru-RU"/>
        </a:p>
      </dgm:t>
    </dgm:pt>
    <dgm:pt modelId="{3F22B2DC-091F-4385-9781-C1F38707CE56}" type="pres">
      <dgm:prSet presAssocID="{5E5572D1-127F-43B5-A4A2-8E5BFA8CC70F}" presName="linNode" presStyleCnt="0"/>
      <dgm:spPr/>
      <dgm:t>
        <a:bodyPr/>
        <a:lstStyle/>
        <a:p>
          <a:endParaRPr lang="ru-RU"/>
        </a:p>
      </dgm:t>
    </dgm:pt>
    <dgm:pt modelId="{AAC8E8E0-2030-4C2D-930A-E38443B161AE}" type="pres">
      <dgm:prSet presAssocID="{5E5572D1-127F-43B5-A4A2-8E5BFA8CC70F}" presName="parentText" presStyleLbl="node1" presStyleIdx="0" presStyleCnt="3">
        <dgm:presLayoutVars>
          <dgm:chMax val="1"/>
          <dgm:bulletEnabled val="1"/>
        </dgm:presLayoutVars>
      </dgm:prSet>
      <dgm:spPr/>
      <dgm:t>
        <a:bodyPr/>
        <a:lstStyle/>
        <a:p>
          <a:endParaRPr lang="ru-RU"/>
        </a:p>
      </dgm:t>
    </dgm:pt>
    <dgm:pt modelId="{39A826E8-0EF7-46F0-B18A-D4C24FB97E24}" type="pres">
      <dgm:prSet presAssocID="{5E5572D1-127F-43B5-A4A2-8E5BFA8CC70F}" presName="descendantText" presStyleLbl="alignAccFollowNode1" presStyleIdx="0" presStyleCnt="3">
        <dgm:presLayoutVars>
          <dgm:bulletEnabled val="1"/>
        </dgm:presLayoutVars>
      </dgm:prSet>
      <dgm:spPr/>
      <dgm:t>
        <a:bodyPr/>
        <a:lstStyle/>
        <a:p>
          <a:endParaRPr lang="ru-RU"/>
        </a:p>
      </dgm:t>
    </dgm:pt>
    <dgm:pt modelId="{834960C7-5FEE-41CC-B53A-2D3ADD620270}" type="pres">
      <dgm:prSet presAssocID="{F1737878-5593-4BBC-9BA2-AB3977EB3974}" presName="sp" presStyleCnt="0"/>
      <dgm:spPr/>
      <dgm:t>
        <a:bodyPr/>
        <a:lstStyle/>
        <a:p>
          <a:endParaRPr lang="ru-RU"/>
        </a:p>
      </dgm:t>
    </dgm:pt>
    <dgm:pt modelId="{F1A67809-203A-486F-805C-5C28021B7791}" type="pres">
      <dgm:prSet presAssocID="{FBB25857-EE93-464D-AC34-58B9EA31594D}" presName="linNode" presStyleCnt="0"/>
      <dgm:spPr/>
      <dgm:t>
        <a:bodyPr/>
        <a:lstStyle/>
        <a:p>
          <a:endParaRPr lang="ru-RU"/>
        </a:p>
      </dgm:t>
    </dgm:pt>
    <dgm:pt modelId="{74AEBC6F-F060-4134-ABFD-8B8A7980DD12}" type="pres">
      <dgm:prSet presAssocID="{FBB25857-EE93-464D-AC34-58B9EA31594D}" presName="parentText" presStyleLbl="node1" presStyleIdx="1" presStyleCnt="3">
        <dgm:presLayoutVars>
          <dgm:chMax val="1"/>
          <dgm:bulletEnabled val="1"/>
        </dgm:presLayoutVars>
      </dgm:prSet>
      <dgm:spPr/>
      <dgm:t>
        <a:bodyPr/>
        <a:lstStyle/>
        <a:p>
          <a:endParaRPr lang="ru-RU"/>
        </a:p>
      </dgm:t>
    </dgm:pt>
    <dgm:pt modelId="{C343B7A1-9077-4158-95D3-938CF301BCF9}" type="pres">
      <dgm:prSet presAssocID="{FBB25857-EE93-464D-AC34-58B9EA31594D}" presName="descendantText" presStyleLbl="alignAccFollowNode1" presStyleIdx="1" presStyleCnt="3">
        <dgm:presLayoutVars>
          <dgm:bulletEnabled val="1"/>
        </dgm:presLayoutVars>
      </dgm:prSet>
      <dgm:spPr/>
      <dgm:t>
        <a:bodyPr/>
        <a:lstStyle/>
        <a:p>
          <a:endParaRPr lang="ru-RU"/>
        </a:p>
      </dgm:t>
    </dgm:pt>
    <dgm:pt modelId="{4F53B77D-6339-4ECE-B41E-BB117E8EFE8F}" type="pres">
      <dgm:prSet presAssocID="{C8FF2389-4891-4D53-8839-CD9AE238217D}" presName="sp" presStyleCnt="0"/>
      <dgm:spPr/>
      <dgm:t>
        <a:bodyPr/>
        <a:lstStyle/>
        <a:p>
          <a:endParaRPr lang="ru-RU"/>
        </a:p>
      </dgm:t>
    </dgm:pt>
    <dgm:pt modelId="{69C6323D-0C6F-474C-89F1-05F4E01348C5}" type="pres">
      <dgm:prSet presAssocID="{036FDB78-E46B-4DA3-96A1-3DF4EDA3D1ED}" presName="linNode" presStyleCnt="0"/>
      <dgm:spPr/>
      <dgm:t>
        <a:bodyPr/>
        <a:lstStyle/>
        <a:p>
          <a:endParaRPr lang="ru-RU"/>
        </a:p>
      </dgm:t>
    </dgm:pt>
    <dgm:pt modelId="{4CF3BD7C-9F26-4C51-B789-21F6462DC93C}" type="pres">
      <dgm:prSet presAssocID="{036FDB78-E46B-4DA3-96A1-3DF4EDA3D1ED}" presName="parentText" presStyleLbl="node1" presStyleIdx="2" presStyleCnt="3">
        <dgm:presLayoutVars>
          <dgm:chMax val="1"/>
          <dgm:bulletEnabled val="1"/>
        </dgm:presLayoutVars>
      </dgm:prSet>
      <dgm:spPr/>
      <dgm:t>
        <a:bodyPr/>
        <a:lstStyle/>
        <a:p>
          <a:endParaRPr lang="ru-RU"/>
        </a:p>
      </dgm:t>
    </dgm:pt>
    <dgm:pt modelId="{8C587D81-75DF-4703-8F2B-5E77A8A3F8DA}" type="pres">
      <dgm:prSet presAssocID="{036FDB78-E46B-4DA3-96A1-3DF4EDA3D1ED}" presName="descendantText" presStyleLbl="alignAccFollowNode1" presStyleIdx="2" presStyleCnt="3">
        <dgm:presLayoutVars>
          <dgm:bulletEnabled val="1"/>
        </dgm:presLayoutVars>
      </dgm:prSet>
      <dgm:spPr/>
      <dgm:t>
        <a:bodyPr/>
        <a:lstStyle/>
        <a:p>
          <a:endParaRPr lang="ru-RU"/>
        </a:p>
      </dgm:t>
    </dgm:pt>
  </dgm:ptLst>
  <dgm:cxnLst>
    <dgm:cxn modelId="{1F820EE0-5302-4A8F-8AB7-EEC53C04BE20}" type="presOf" srcId="{F322DCC5-5A63-4A38-ADEA-743892B60311}" destId="{8C587D81-75DF-4703-8F2B-5E77A8A3F8DA}" srcOrd="0" destOrd="1" presId="urn:microsoft.com/office/officeart/2005/8/layout/vList5"/>
    <dgm:cxn modelId="{6C3A761D-88F0-490B-9E58-87C240739D86}" type="presOf" srcId="{5D58C298-7132-4DEE-AD44-A86C9D69558B}" destId="{C343B7A1-9077-4158-95D3-938CF301BCF9}" srcOrd="0" destOrd="1" presId="urn:microsoft.com/office/officeart/2005/8/layout/vList5"/>
    <dgm:cxn modelId="{E6FBD045-0287-4BB0-A90E-E37F8B72B6B1}" type="presOf" srcId="{FB2C3B10-7900-4C57-A9DC-B6B8183E620C}" destId="{8C587D81-75DF-4703-8F2B-5E77A8A3F8DA}" srcOrd="0" destOrd="0" presId="urn:microsoft.com/office/officeart/2005/8/layout/vList5"/>
    <dgm:cxn modelId="{B3691F76-ED15-4D3B-9E65-68D3093CAC6A}" srcId="{FBB25857-EE93-464D-AC34-58B9EA31594D}" destId="{5D58C298-7132-4DEE-AD44-A86C9D69558B}" srcOrd="1" destOrd="0" parTransId="{C6E9F00C-51B9-4AD6-970A-D1A9CBE5E6DB}" sibTransId="{0C6743BA-877B-434A-9E85-6D854B8A3810}"/>
    <dgm:cxn modelId="{FE4DB588-9E12-4372-B288-99413282CBDC}" type="presOf" srcId="{036FDB78-E46B-4DA3-96A1-3DF4EDA3D1ED}" destId="{4CF3BD7C-9F26-4C51-B789-21F6462DC93C}" srcOrd="0" destOrd="0" presId="urn:microsoft.com/office/officeart/2005/8/layout/vList5"/>
    <dgm:cxn modelId="{FF47CB0A-C5A3-4F69-86B3-A04076E954D9}" type="presOf" srcId="{5E5572D1-127F-43B5-A4A2-8E5BFA8CC70F}" destId="{AAC8E8E0-2030-4C2D-930A-E38443B161AE}" srcOrd="0" destOrd="0" presId="urn:microsoft.com/office/officeart/2005/8/layout/vList5"/>
    <dgm:cxn modelId="{450E301B-47D1-4DCF-A068-5785C9C50BCA}" srcId="{036FDB78-E46B-4DA3-96A1-3DF4EDA3D1ED}" destId="{390EFA07-CA21-425C-BB64-AE1199F3C621}" srcOrd="3" destOrd="0" parTransId="{E5BB488F-7750-41D6-BF00-392465186DD5}" sibTransId="{1988A78B-49DC-4EBF-9EA5-86C34E3935C0}"/>
    <dgm:cxn modelId="{DAE5B783-28B4-4CE4-8C0A-0016552224FB}" type="presOf" srcId="{390EFA07-CA21-425C-BB64-AE1199F3C621}" destId="{8C587D81-75DF-4703-8F2B-5E77A8A3F8DA}" srcOrd="0" destOrd="3" presId="urn:microsoft.com/office/officeart/2005/8/layout/vList5"/>
    <dgm:cxn modelId="{2E5E0A72-A134-4F7A-8FE6-C587E5BFECE1}" srcId="{036FDB78-E46B-4DA3-96A1-3DF4EDA3D1ED}" destId="{52CF19AB-F1C5-4331-BA75-E28608F3CE59}" srcOrd="2" destOrd="0" parTransId="{8FB8F6DB-F931-46EE-A9FC-A4242C144FE7}" sibTransId="{F06CD14F-E436-40A9-B4FE-97EC191EB856}"/>
    <dgm:cxn modelId="{F36C462F-1C1E-4699-9911-9C1A27D0A65E}" srcId="{FD460997-4B54-4B55-82F2-B54CFF2FA9DE}" destId="{FBB25857-EE93-464D-AC34-58B9EA31594D}" srcOrd="1" destOrd="0" parTransId="{2DCC2DFC-D663-48B7-8D4A-EE1B4F818DA5}" sibTransId="{C8FF2389-4891-4D53-8839-CD9AE238217D}"/>
    <dgm:cxn modelId="{DF58715E-5B2A-40FD-A9FC-4622E4A189FF}" srcId="{5E5572D1-127F-43B5-A4A2-8E5BFA8CC70F}" destId="{2CF01E18-BAC7-4F96-A336-1DB25EEC09A1}" srcOrd="0" destOrd="0" parTransId="{D11B8869-BE69-4C3E-8360-3229FAFDC2BA}" sibTransId="{847E3407-8770-42A5-A1FC-6F836615F2C4}"/>
    <dgm:cxn modelId="{F29FDED2-51F8-4B91-A9F1-006D91D04622}" srcId="{FD460997-4B54-4B55-82F2-B54CFF2FA9DE}" destId="{036FDB78-E46B-4DA3-96A1-3DF4EDA3D1ED}" srcOrd="2" destOrd="0" parTransId="{61DABAB3-1DD8-4907-9AAC-05197443E2F7}" sibTransId="{6F568F05-7AA9-46A6-8525-0D4D9A62EB02}"/>
    <dgm:cxn modelId="{634DBF67-3067-4130-A5C1-53399AECFA9B}" srcId="{FD460997-4B54-4B55-82F2-B54CFF2FA9DE}" destId="{5E5572D1-127F-43B5-A4A2-8E5BFA8CC70F}" srcOrd="0" destOrd="0" parTransId="{DECB3C74-36E9-450D-BA18-8B5F21DB70A7}" sibTransId="{F1737878-5593-4BBC-9BA2-AB3977EB3974}"/>
    <dgm:cxn modelId="{985B80A6-2237-48B5-92DD-C20221DBC0B8}" srcId="{5E5572D1-127F-43B5-A4A2-8E5BFA8CC70F}" destId="{B4731E67-FFFA-4ACE-AA66-7CD39CBCE71E}" srcOrd="1" destOrd="0" parTransId="{5C7B5E65-06D7-4F0D-A21E-6C368361883A}" sibTransId="{A36E16CB-8F04-4886-A44F-2FEB4C790C16}"/>
    <dgm:cxn modelId="{36CDCDB9-CF79-4F98-868F-2E53CE1B2636}" type="presOf" srcId="{FD460997-4B54-4B55-82F2-B54CFF2FA9DE}" destId="{DC2745B2-C28A-42F2-AD23-A205FC284A60}" srcOrd="0" destOrd="0" presId="urn:microsoft.com/office/officeart/2005/8/layout/vList5"/>
    <dgm:cxn modelId="{9A0C7668-01C2-4CF6-B8E0-1CC60CBB125C}" srcId="{FBB25857-EE93-464D-AC34-58B9EA31594D}" destId="{D25C8227-E7A3-4D0E-8877-0426E7DE1C31}" srcOrd="0" destOrd="0" parTransId="{8AC1361D-072F-4F80-A518-769736793B44}" sibTransId="{8954E3E3-25BF-4AED-8A03-3A3DE9B7F0EA}"/>
    <dgm:cxn modelId="{AFFFDC72-0165-4700-81FC-307E75318500}" srcId="{FBB25857-EE93-464D-AC34-58B9EA31594D}" destId="{665AC004-5AB6-47D0-9825-8734214021FB}" srcOrd="2" destOrd="0" parTransId="{3FFF4137-EE09-4E88-8273-14F28078EBEF}" sibTransId="{2F7E71CE-1E1D-438E-A1F8-9066624C91EF}"/>
    <dgm:cxn modelId="{A4B96F63-6FED-49D1-9671-515002C67A3E}" srcId="{036FDB78-E46B-4DA3-96A1-3DF4EDA3D1ED}" destId="{FB2C3B10-7900-4C57-A9DC-B6B8183E620C}" srcOrd="0" destOrd="0" parTransId="{B263AEA3-21A6-4B87-94D1-D685982D2242}" sibTransId="{975ED499-E805-4188-BE1B-CD073D3E1E4E}"/>
    <dgm:cxn modelId="{69F2E23B-FEB2-4325-BC5F-95D37DDE828F}" srcId="{036FDB78-E46B-4DA3-96A1-3DF4EDA3D1ED}" destId="{F322DCC5-5A63-4A38-ADEA-743892B60311}" srcOrd="1" destOrd="0" parTransId="{DE9CA6F0-57D6-4A13-9513-B661690ADAFF}" sibTransId="{20F58CC6-CC57-4995-94B6-1A1DB80200D6}"/>
    <dgm:cxn modelId="{70C88218-637B-4818-A81D-50C308472979}" type="presOf" srcId="{FBB25857-EE93-464D-AC34-58B9EA31594D}" destId="{74AEBC6F-F060-4134-ABFD-8B8A7980DD12}" srcOrd="0" destOrd="0" presId="urn:microsoft.com/office/officeart/2005/8/layout/vList5"/>
    <dgm:cxn modelId="{7C887CE1-DEAB-40B3-A777-6390ED3E02CC}" type="presOf" srcId="{52CF19AB-F1C5-4331-BA75-E28608F3CE59}" destId="{8C587D81-75DF-4703-8F2B-5E77A8A3F8DA}" srcOrd="0" destOrd="2" presId="urn:microsoft.com/office/officeart/2005/8/layout/vList5"/>
    <dgm:cxn modelId="{6A5F4900-3560-49AB-9EFD-3B103FB45E5C}" type="presOf" srcId="{D25C8227-E7A3-4D0E-8877-0426E7DE1C31}" destId="{C343B7A1-9077-4158-95D3-938CF301BCF9}" srcOrd="0" destOrd="0" presId="urn:microsoft.com/office/officeart/2005/8/layout/vList5"/>
    <dgm:cxn modelId="{64759F1D-4BD2-4EF1-B71D-B03BF01F4AEE}" type="presOf" srcId="{2CF01E18-BAC7-4F96-A336-1DB25EEC09A1}" destId="{39A826E8-0EF7-46F0-B18A-D4C24FB97E24}" srcOrd="0" destOrd="0" presId="urn:microsoft.com/office/officeart/2005/8/layout/vList5"/>
    <dgm:cxn modelId="{384B2088-69FF-4F49-8ACD-BCD755AC7067}" srcId="{FBB25857-EE93-464D-AC34-58B9EA31594D}" destId="{2F91017D-6F2E-4AC6-9256-EC1BB25EF604}" srcOrd="3" destOrd="0" parTransId="{7F01FE9B-1F55-41B1-B714-C3CFC35809C0}" sibTransId="{ABEB1522-CFAA-4360-BCC3-81E446E633C0}"/>
    <dgm:cxn modelId="{97C10553-900B-40C8-B32C-4F30E44616BA}" type="presOf" srcId="{665AC004-5AB6-47D0-9825-8734214021FB}" destId="{C343B7A1-9077-4158-95D3-938CF301BCF9}" srcOrd="0" destOrd="2" presId="urn:microsoft.com/office/officeart/2005/8/layout/vList5"/>
    <dgm:cxn modelId="{AE3C8F21-F43B-401E-B566-4C4EF7E34638}" type="presOf" srcId="{2F91017D-6F2E-4AC6-9256-EC1BB25EF604}" destId="{C343B7A1-9077-4158-95D3-938CF301BCF9}" srcOrd="0" destOrd="3" presId="urn:microsoft.com/office/officeart/2005/8/layout/vList5"/>
    <dgm:cxn modelId="{8831B109-B6AB-4B86-BD04-A46EAA1EE3AD}" type="presOf" srcId="{B4731E67-FFFA-4ACE-AA66-7CD39CBCE71E}" destId="{39A826E8-0EF7-46F0-B18A-D4C24FB97E24}" srcOrd="0" destOrd="1" presId="urn:microsoft.com/office/officeart/2005/8/layout/vList5"/>
    <dgm:cxn modelId="{2BB53DB2-AB9C-442D-8E56-603840D7CB71}" type="presParOf" srcId="{DC2745B2-C28A-42F2-AD23-A205FC284A60}" destId="{3F22B2DC-091F-4385-9781-C1F38707CE56}" srcOrd="0" destOrd="0" presId="urn:microsoft.com/office/officeart/2005/8/layout/vList5"/>
    <dgm:cxn modelId="{93110871-351C-467B-9ABD-7EB0313BE2B4}" type="presParOf" srcId="{3F22B2DC-091F-4385-9781-C1F38707CE56}" destId="{AAC8E8E0-2030-4C2D-930A-E38443B161AE}" srcOrd="0" destOrd="0" presId="urn:microsoft.com/office/officeart/2005/8/layout/vList5"/>
    <dgm:cxn modelId="{BB973696-DB40-40AB-89B8-BAE9E24A0D31}" type="presParOf" srcId="{3F22B2DC-091F-4385-9781-C1F38707CE56}" destId="{39A826E8-0EF7-46F0-B18A-D4C24FB97E24}" srcOrd="1" destOrd="0" presId="urn:microsoft.com/office/officeart/2005/8/layout/vList5"/>
    <dgm:cxn modelId="{ED70D9ED-9D58-488F-A6FC-A45736433440}" type="presParOf" srcId="{DC2745B2-C28A-42F2-AD23-A205FC284A60}" destId="{834960C7-5FEE-41CC-B53A-2D3ADD620270}" srcOrd="1" destOrd="0" presId="urn:microsoft.com/office/officeart/2005/8/layout/vList5"/>
    <dgm:cxn modelId="{B78F3BE7-151A-494B-AE73-8057F1ADCB2B}" type="presParOf" srcId="{DC2745B2-C28A-42F2-AD23-A205FC284A60}" destId="{F1A67809-203A-486F-805C-5C28021B7791}" srcOrd="2" destOrd="0" presId="urn:microsoft.com/office/officeart/2005/8/layout/vList5"/>
    <dgm:cxn modelId="{60DE8411-FA5D-42F7-9ABD-FED4F842EF7C}" type="presParOf" srcId="{F1A67809-203A-486F-805C-5C28021B7791}" destId="{74AEBC6F-F060-4134-ABFD-8B8A7980DD12}" srcOrd="0" destOrd="0" presId="urn:microsoft.com/office/officeart/2005/8/layout/vList5"/>
    <dgm:cxn modelId="{1D8F39AD-CC15-4E37-A6B3-3BE19CCBF57A}" type="presParOf" srcId="{F1A67809-203A-486F-805C-5C28021B7791}" destId="{C343B7A1-9077-4158-95D3-938CF301BCF9}" srcOrd="1" destOrd="0" presId="urn:microsoft.com/office/officeart/2005/8/layout/vList5"/>
    <dgm:cxn modelId="{3067EC51-8C9C-453F-AA20-6BE486BE74A4}" type="presParOf" srcId="{DC2745B2-C28A-42F2-AD23-A205FC284A60}" destId="{4F53B77D-6339-4ECE-B41E-BB117E8EFE8F}" srcOrd="3" destOrd="0" presId="urn:microsoft.com/office/officeart/2005/8/layout/vList5"/>
    <dgm:cxn modelId="{7C08D4E5-A7ED-4EF7-9416-C38D669C99D5}" type="presParOf" srcId="{DC2745B2-C28A-42F2-AD23-A205FC284A60}" destId="{69C6323D-0C6F-474C-89F1-05F4E01348C5}" srcOrd="4" destOrd="0" presId="urn:microsoft.com/office/officeart/2005/8/layout/vList5"/>
    <dgm:cxn modelId="{070EA558-289B-4C78-862C-81118875C055}" type="presParOf" srcId="{69C6323D-0C6F-474C-89F1-05F4E01348C5}" destId="{4CF3BD7C-9F26-4C51-B789-21F6462DC93C}" srcOrd="0" destOrd="0" presId="urn:microsoft.com/office/officeart/2005/8/layout/vList5"/>
    <dgm:cxn modelId="{080B561A-7721-45A8-9910-DCC594C8AF55}" type="presParOf" srcId="{69C6323D-0C6F-474C-89F1-05F4E01348C5}" destId="{8C587D81-75DF-4703-8F2B-5E77A8A3F8DA}" srcOrd="1" destOrd="0" presId="urn:microsoft.com/office/officeart/2005/8/layout/vList5"/>
  </dgm:cxnLst>
  <dgm:bg/>
  <dgm:whole/>
</dgm:dataModel>
</file>

<file path=ppt/diagrams/data30.xml><?xml version="1.0" encoding="utf-8"?>
<dgm:dataModel xmlns:dgm="http://schemas.openxmlformats.org/drawingml/2006/diagram" xmlns:a="http://schemas.openxmlformats.org/drawingml/2006/main">
  <dgm:ptLst>
    <dgm:pt modelId="{D2201261-73AB-41E1-815E-EA6EB9830CA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ru-RU"/>
        </a:p>
      </dgm:t>
    </dgm:pt>
    <dgm:pt modelId="{3FACCD3F-BE1C-4694-812E-8E590B2B2145}">
      <dgm:prSet phldrT="[Текст]"/>
      <dgm:spPr/>
      <dgm:t>
        <a:bodyPr/>
        <a:lstStyle/>
        <a:p>
          <a:r>
            <a:rPr lang="ru-RU" dirty="0" smtClean="0">
              <a:solidFill>
                <a:srgbClr val="002060"/>
              </a:solidFill>
            </a:rPr>
            <a:t>Обеспечение закупок</a:t>
          </a:r>
        </a:p>
        <a:p>
          <a:endParaRPr lang="ru-RU" dirty="0">
            <a:solidFill>
              <a:srgbClr val="002060"/>
            </a:solidFill>
          </a:endParaRPr>
        </a:p>
      </dgm:t>
    </dgm:pt>
    <dgm:pt modelId="{79A82CAC-FBCB-44D1-B555-60AA7C435843}" type="parTrans" cxnId="{32E1323F-5F01-4856-857A-88EC6D2D791E}">
      <dgm:prSet/>
      <dgm:spPr/>
      <dgm:t>
        <a:bodyPr/>
        <a:lstStyle/>
        <a:p>
          <a:endParaRPr lang="ru-RU"/>
        </a:p>
      </dgm:t>
    </dgm:pt>
    <dgm:pt modelId="{11A4043C-E53E-457E-A9E3-5570DEB12FAA}" type="sibTrans" cxnId="{32E1323F-5F01-4856-857A-88EC6D2D791E}">
      <dgm:prSet/>
      <dgm:spPr/>
      <dgm:t>
        <a:bodyPr/>
        <a:lstStyle/>
        <a:p>
          <a:endParaRPr lang="ru-RU"/>
        </a:p>
      </dgm:t>
    </dgm:pt>
    <dgm:pt modelId="{66606BA6-2E30-485A-AD5D-A6C2C99228BE}">
      <dgm:prSet phldrT="[Текст]" custT="1"/>
      <dgm:spPr/>
      <dgm:t>
        <a:bodyPr/>
        <a:lstStyle/>
        <a:p>
          <a:r>
            <a:rPr lang="ru-RU" sz="1800" dirty="0" smtClean="0">
              <a:solidFill>
                <a:srgbClr val="002060"/>
              </a:solidFill>
            </a:rPr>
            <a:t>Предварительный сбор данных о потребностях, ценах на товары, работы, услуги</a:t>
          </a:r>
          <a:endParaRPr lang="ru-RU" sz="1800" dirty="0">
            <a:solidFill>
              <a:srgbClr val="002060"/>
            </a:solidFill>
          </a:endParaRPr>
        </a:p>
      </dgm:t>
    </dgm:pt>
    <dgm:pt modelId="{E2DB7E09-5FBB-4C24-A691-DE1376829434}" type="parTrans" cxnId="{96FB83C9-FF6A-4402-B620-61456BF26D1B}">
      <dgm:prSet/>
      <dgm:spPr/>
      <dgm:t>
        <a:bodyPr/>
        <a:lstStyle/>
        <a:p>
          <a:endParaRPr lang="ru-RU"/>
        </a:p>
      </dgm:t>
    </dgm:pt>
    <dgm:pt modelId="{9490A111-13CD-492C-A9B3-27381A0F3607}" type="sibTrans" cxnId="{96FB83C9-FF6A-4402-B620-61456BF26D1B}">
      <dgm:prSet/>
      <dgm:spPr/>
      <dgm:t>
        <a:bodyPr/>
        <a:lstStyle/>
        <a:p>
          <a:endParaRPr lang="ru-RU"/>
        </a:p>
      </dgm:t>
    </dgm:pt>
    <dgm:pt modelId="{7E5B9A72-125B-45FD-B800-4CA70848D7CF}">
      <dgm:prSet phldrT="[Текст]"/>
      <dgm:spPr/>
      <dgm:t>
        <a:bodyPr/>
        <a:lstStyle/>
        <a:p>
          <a:r>
            <a:rPr lang="ru-RU" dirty="0" smtClean="0">
              <a:solidFill>
                <a:srgbClr val="002060"/>
              </a:solidFill>
            </a:rPr>
            <a:t>Осуществление закупок</a:t>
          </a:r>
          <a:endParaRPr lang="ru-RU" dirty="0">
            <a:solidFill>
              <a:srgbClr val="002060"/>
            </a:solidFill>
          </a:endParaRPr>
        </a:p>
      </dgm:t>
    </dgm:pt>
    <dgm:pt modelId="{5C975692-6F9B-4216-878B-A2EA64E1E5BC}" type="parTrans" cxnId="{6D461B6B-30BB-4FC7-BEC8-98146073D723}">
      <dgm:prSet/>
      <dgm:spPr/>
      <dgm:t>
        <a:bodyPr/>
        <a:lstStyle/>
        <a:p>
          <a:endParaRPr lang="ru-RU"/>
        </a:p>
      </dgm:t>
    </dgm:pt>
    <dgm:pt modelId="{E9041233-AB62-40A2-893C-3FA712BEC7EF}" type="sibTrans" cxnId="{6D461B6B-30BB-4FC7-BEC8-98146073D723}">
      <dgm:prSet/>
      <dgm:spPr/>
      <dgm:t>
        <a:bodyPr/>
        <a:lstStyle/>
        <a:p>
          <a:endParaRPr lang="ru-RU"/>
        </a:p>
      </dgm:t>
    </dgm:pt>
    <dgm:pt modelId="{06D3A9D6-F8E4-44C5-8197-978ABADEAD06}">
      <dgm:prSet phldrT="[Текст]"/>
      <dgm:spPr/>
      <dgm:t>
        <a:bodyPr/>
        <a:lstStyle/>
        <a:p>
          <a:r>
            <a:rPr lang="ru-RU" dirty="0" smtClean="0">
              <a:solidFill>
                <a:srgbClr val="002060"/>
              </a:solidFill>
            </a:rPr>
            <a:t>Составление планов и обоснование закупок</a:t>
          </a:r>
          <a:endParaRPr lang="ru-RU" dirty="0">
            <a:solidFill>
              <a:srgbClr val="002060"/>
            </a:solidFill>
          </a:endParaRPr>
        </a:p>
      </dgm:t>
    </dgm:pt>
    <dgm:pt modelId="{F6ACB371-B63E-4F50-B2E9-A176B92D1C33}" type="parTrans" cxnId="{F953257F-9BF5-4A89-9744-617B3D641294}">
      <dgm:prSet/>
      <dgm:spPr/>
      <dgm:t>
        <a:bodyPr/>
        <a:lstStyle/>
        <a:p>
          <a:endParaRPr lang="ru-RU"/>
        </a:p>
      </dgm:t>
    </dgm:pt>
    <dgm:pt modelId="{AC5D8F50-73B9-42B0-B442-F1416EC3655F}" type="sibTrans" cxnId="{F953257F-9BF5-4A89-9744-617B3D641294}">
      <dgm:prSet/>
      <dgm:spPr/>
      <dgm:t>
        <a:bodyPr/>
        <a:lstStyle/>
        <a:p>
          <a:endParaRPr lang="ru-RU"/>
        </a:p>
      </dgm:t>
    </dgm:pt>
    <dgm:pt modelId="{B4D1F80A-DE5B-471B-8EB2-5ABEADE2E658}">
      <dgm:prSet phldrT="[Текст]"/>
      <dgm:spPr/>
      <dgm:t>
        <a:bodyPr/>
        <a:lstStyle/>
        <a:p>
          <a:r>
            <a:rPr lang="ru-RU" dirty="0" smtClean="0">
              <a:solidFill>
                <a:srgbClr val="002060"/>
              </a:solidFill>
            </a:rPr>
            <a:t>Экспертиза результатов закупок, приемка контракта</a:t>
          </a:r>
          <a:endParaRPr lang="ru-RU" dirty="0">
            <a:solidFill>
              <a:srgbClr val="002060"/>
            </a:solidFill>
          </a:endParaRPr>
        </a:p>
      </dgm:t>
    </dgm:pt>
    <dgm:pt modelId="{8D4A0B07-3E2B-4B18-86BA-27E56263CB52}" type="parTrans" cxnId="{9F065DAF-FE4C-4341-84D7-0F4C959C4928}">
      <dgm:prSet/>
      <dgm:spPr/>
      <dgm:t>
        <a:bodyPr/>
        <a:lstStyle/>
        <a:p>
          <a:endParaRPr lang="ru-RU"/>
        </a:p>
      </dgm:t>
    </dgm:pt>
    <dgm:pt modelId="{8C8FD397-65CB-470E-8129-801C647695C1}" type="sibTrans" cxnId="{9F065DAF-FE4C-4341-84D7-0F4C959C4928}">
      <dgm:prSet/>
      <dgm:spPr/>
      <dgm:t>
        <a:bodyPr/>
        <a:lstStyle/>
        <a:p>
          <a:endParaRPr lang="ru-RU"/>
        </a:p>
      </dgm:t>
    </dgm:pt>
    <dgm:pt modelId="{EC956C1E-523D-47CF-B5D5-656C01CD4593}">
      <dgm:prSet phldrT="[Текст]"/>
      <dgm:spPr/>
      <dgm:t>
        <a:bodyPr/>
        <a:lstStyle/>
        <a:p>
          <a:r>
            <a:rPr lang="ru-RU" dirty="0" smtClean="0">
              <a:solidFill>
                <a:srgbClr val="002060"/>
              </a:solidFill>
            </a:rPr>
            <a:t>Проверка соблюдений условий контракта</a:t>
          </a:r>
          <a:endParaRPr lang="ru-RU" dirty="0">
            <a:solidFill>
              <a:srgbClr val="002060"/>
            </a:solidFill>
          </a:endParaRPr>
        </a:p>
      </dgm:t>
    </dgm:pt>
    <dgm:pt modelId="{E8FF83F3-10D4-4A4E-8927-B5B612A1719E}" type="parTrans" cxnId="{B74A4C01-0482-4A52-B418-3A22D2109B86}">
      <dgm:prSet/>
      <dgm:spPr/>
      <dgm:t>
        <a:bodyPr/>
        <a:lstStyle/>
        <a:p>
          <a:endParaRPr lang="ru-RU"/>
        </a:p>
      </dgm:t>
    </dgm:pt>
    <dgm:pt modelId="{697EB702-B555-4719-9966-F88C10BC40B1}" type="sibTrans" cxnId="{B74A4C01-0482-4A52-B418-3A22D2109B86}">
      <dgm:prSet/>
      <dgm:spPr/>
      <dgm:t>
        <a:bodyPr/>
        <a:lstStyle/>
        <a:p>
          <a:endParaRPr lang="ru-RU"/>
        </a:p>
      </dgm:t>
    </dgm:pt>
    <dgm:pt modelId="{5E78C476-0479-4607-991F-125D86F6E84A}">
      <dgm:prSet phldrT="[Текст]"/>
      <dgm:spPr/>
      <dgm:t>
        <a:bodyPr/>
        <a:lstStyle/>
        <a:p>
          <a:r>
            <a:rPr lang="ru-RU" dirty="0" smtClean="0">
              <a:solidFill>
                <a:srgbClr val="002060"/>
              </a:solidFill>
            </a:rPr>
            <a:t>Контроль в сфере закупок</a:t>
          </a:r>
          <a:endParaRPr lang="ru-RU" dirty="0">
            <a:solidFill>
              <a:srgbClr val="002060"/>
            </a:solidFill>
          </a:endParaRPr>
        </a:p>
      </dgm:t>
    </dgm:pt>
    <dgm:pt modelId="{D7D38344-D3A4-4078-B202-F2D41ADC6484}" type="parTrans" cxnId="{1F42C3D2-A794-46B9-BFEE-735973F7108D}">
      <dgm:prSet/>
      <dgm:spPr/>
      <dgm:t>
        <a:bodyPr/>
        <a:lstStyle/>
        <a:p>
          <a:endParaRPr lang="ru-RU"/>
        </a:p>
      </dgm:t>
    </dgm:pt>
    <dgm:pt modelId="{543EF020-E17D-4112-A94F-DCA4DBD80037}" type="sibTrans" cxnId="{1F42C3D2-A794-46B9-BFEE-735973F7108D}">
      <dgm:prSet/>
      <dgm:spPr/>
      <dgm:t>
        <a:bodyPr/>
        <a:lstStyle/>
        <a:p>
          <a:endParaRPr lang="ru-RU"/>
        </a:p>
      </dgm:t>
    </dgm:pt>
    <dgm:pt modelId="{9029F2BA-C577-4489-A260-6B1D8F629166}">
      <dgm:prSet phldrT="[Текст]"/>
      <dgm:spPr/>
      <dgm:t>
        <a:bodyPr/>
        <a:lstStyle/>
        <a:p>
          <a:r>
            <a:rPr lang="ru-RU" dirty="0" smtClean="0">
              <a:solidFill>
                <a:srgbClr val="002060"/>
              </a:solidFill>
            </a:rPr>
            <a:t>Мониторинг в сфере закупок</a:t>
          </a:r>
          <a:endParaRPr lang="ru-RU" dirty="0">
            <a:solidFill>
              <a:srgbClr val="002060"/>
            </a:solidFill>
          </a:endParaRPr>
        </a:p>
      </dgm:t>
    </dgm:pt>
    <dgm:pt modelId="{6A72FF36-56FF-49D0-9F4C-E59142DBCDC0}" type="parTrans" cxnId="{EB191231-8021-4BE3-AC61-120A7BEB5E88}">
      <dgm:prSet/>
      <dgm:spPr/>
      <dgm:t>
        <a:bodyPr/>
        <a:lstStyle/>
        <a:p>
          <a:endParaRPr lang="ru-RU"/>
        </a:p>
      </dgm:t>
    </dgm:pt>
    <dgm:pt modelId="{FE1CB444-3723-4733-9A08-5EBFBC53C2B8}" type="sibTrans" cxnId="{EB191231-8021-4BE3-AC61-120A7BEB5E88}">
      <dgm:prSet/>
      <dgm:spPr/>
      <dgm:t>
        <a:bodyPr/>
        <a:lstStyle/>
        <a:p>
          <a:endParaRPr lang="ru-RU"/>
        </a:p>
      </dgm:t>
    </dgm:pt>
    <dgm:pt modelId="{D3D4D98A-A2B3-41B6-8624-F6AC064D0C85}">
      <dgm:prSet custT="1"/>
      <dgm:spPr/>
      <dgm:t>
        <a:bodyPr/>
        <a:lstStyle/>
        <a:p>
          <a:r>
            <a:rPr lang="ru-RU" sz="1800" dirty="0" smtClean="0">
              <a:solidFill>
                <a:srgbClr val="002060"/>
              </a:solidFill>
            </a:rPr>
            <a:t>Подготовка закупочной документации</a:t>
          </a:r>
          <a:endParaRPr lang="ru-RU" sz="1800" dirty="0">
            <a:solidFill>
              <a:srgbClr val="002060"/>
            </a:solidFill>
          </a:endParaRPr>
        </a:p>
      </dgm:t>
    </dgm:pt>
    <dgm:pt modelId="{5B2E3BEF-48CB-4DBD-94BD-4526FF6A72D7}" type="parTrans" cxnId="{1B2581D5-AFAB-44A8-B386-E17A56969F00}">
      <dgm:prSet/>
      <dgm:spPr/>
      <dgm:t>
        <a:bodyPr/>
        <a:lstStyle/>
        <a:p>
          <a:endParaRPr lang="ru-RU"/>
        </a:p>
      </dgm:t>
    </dgm:pt>
    <dgm:pt modelId="{750F37FA-3780-47CD-A531-F71E5BA31306}" type="sibTrans" cxnId="{1B2581D5-AFAB-44A8-B386-E17A56969F00}">
      <dgm:prSet/>
      <dgm:spPr/>
      <dgm:t>
        <a:bodyPr/>
        <a:lstStyle/>
        <a:p>
          <a:endParaRPr lang="ru-RU"/>
        </a:p>
      </dgm:t>
    </dgm:pt>
    <dgm:pt modelId="{F3106F35-12D4-4D7F-833B-64551F3200AE}">
      <dgm:prSet custT="1"/>
      <dgm:spPr/>
      <dgm:t>
        <a:bodyPr/>
        <a:lstStyle/>
        <a:p>
          <a:r>
            <a:rPr lang="ru-RU" sz="1800" dirty="0" smtClean="0">
              <a:solidFill>
                <a:srgbClr val="002060"/>
              </a:solidFill>
            </a:rPr>
            <a:t>Обработка результатов закупки и заключение контракта</a:t>
          </a:r>
          <a:endParaRPr lang="ru-RU" sz="1800" dirty="0">
            <a:solidFill>
              <a:srgbClr val="002060"/>
            </a:solidFill>
          </a:endParaRPr>
        </a:p>
      </dgm:t>
    </dgm:pt>
    <dgm:pt modelId="{7966E02B-10D7-4BBC-91A3-2CEB3D0EB959}" type="parTrans" cxnId="{2F3E8BF1-BC77-4366-A13A-A46135B07C98}">
      <dgm:prSet/>
      <dgm:spPr/>
      <dgm:t>
        <a:bodyPr/>
        <a:lstStyle/>
        <a:p>
          <a:endParaRPr lang="ru-RU"/>
        </a:p>
      </dgm:t>
    </dgm:pt>
    <dgm:pt modelId="{0C9AED51-66FB-4F2E-A6E3-0C0A81378558}" type="sibTrans" cxnId="{2F3E8BF1-BC77-4366-A13A-A46135B07C98}">
      <dgm:prSet/>
      <dgm:spPr/>
      <dgm:t>
        <a:bodyPr/>
        <a:lstStyle/>
        <a:p>
          <a:endParaRPr lang="ru-RU"/>
        </a:p>
      </dgm:t>
    </dgm:pt>
    <dgm:pt modelId="{00421DF6-FDC3-4F88-8106-8E56C61647AC}">
      <dgm:prSet/>
      <dgm:spPr/>
      <dgm:t>
        <a:bodyPr/>
        <a:lstStyle/>
        <a:p>
          <a:r>
            <a:rPr lang="ru-RU" dirty="0" smtClean="0">
              <a:solidFill>
                <a:srgbClr val="002060"/>
              </a:solidFill>
            </a:rPr>
            <a:t>Осуществление процедур закупок</a:t>
          </a:r>
          <a:endParaRPr lang="ru-RU" dirty="0">
            <a:solidFill>
              <a:srgbClr val="002060"/>
            </a:solidFill>
          </a:endParaRPr>
        </a:p>
      </dgm:t>
    </dgm:pt>
    <dgm:pt modelId="{6265D22D-0ABB-4127-8E9D-8AA27E1CF6C5}" type="parTrans" cxnId="{189F5D50-5910-4AE0-9DB2-339B94BA84A5}">
      <dgm:prSet/>
      <dgm:spPr/>
      <dgm:t>
        <a:bodyPr/>
        <a:lstStyle/>
        <a:p>
          <a:endParaRPr lang="ru-RU"/>
        </a:p>
      </dgm:t>
    </dgm:pt>
    <dgm:pt modelId="{BDEE14FD-759D-4ABA-A5C1-1B1FB4EF34EC}" type="sibTrans" cxnId="{189F5D50-5910-4AE0-9DB2-339B94BA84A5}">
      <dgm:prSet/>
      <dgm:spPr/>
      <dgm:t>
        <a:bodyPr/>
        <a:lstStyle/>
        <a:p>
          <a:endParaRPr lang="ru-RU"/>
        </a:p>
      </dgm:t>
    </dgm:pt>
    <dgm:pt modelId="{D2366E3F-D415-4E17-8CB0-5BB1C27A7EB3}">
      <dgm:prSet/>
      <dgm:spPr/>
      <dgm:t>
        <a:bodyPr/>
        <a:lstStyle/>
        <a:p>
          <a:r>
            <a:rPr lang="ru-RU" dirty="0" smtClean="0">
              <a:solidFill>
                <a:srgbClr val="002060"/>
              </a:solidFill>
            </a:rPr>
            <a:t>Проверка качества представленных товаров, работ, услуг</a:t>
          </a:r>
          <a:endParaRPr lang="ru-RU" dirty="0">
            <a:solidFill>
              <a:srgbClr val="002060"/>
            </a:solidFill>
          </a:endParaRPr>
        </a:p>
      </dgm:t>
    </dgm:pt>
    <dgm:pt modelId="{5E636B48-5E53-4431-A04E-C025805BD117}" type="parTrans" cxnId="{43B6C9AA-8E58-41E1-B74B-5F47D7C15E41}">
      <dgm:prSet/>
      <dgm:spPr/>
      <dgm:t>
        <a:bodyPr/>
        <a:lstStyle/>
        <a:p>
          <a:endParaRPr lang="ru-RU"/>
        </a:p>
      </dgm:t>
    </dgm:pt>
    <dgm:pt modelId="{DD339ED8-C9A3-41DC-A0AA-BB017D33D443}" type="sibTrans" cxnId="{43B6C9AA-8E58-41E1-B74B-5F47D7C15E41}">
      <dgm:prSet/>
      <dgm:spPr/>
      <dgm:t>
        <a:bodyPr/>
        <a:lstStyle/>
        <a:p>
          <a:endParaRPr lang="ru-RU"/>
        </a:p>
      </dgm:t>
    </dgm:pt>
    <dgm:pt modelId="{BF458619-6727-4346-ACDB-959284EE4125}">
      <dgm:prSet/>
      <dgm:spPr/>
      <dgm:t>
        <a:bodyPr/>
        <a:lstStyle/>
        <a:p>
          <a:r>
            <a:rPr lang="ru-RU" dirty="0" smtClean="0">
              <a:solidFill>
                <a:srgbClr val="002060"/>
              </a:solidFill>
            </a:rPr>
            <a:t>Аудит и контроль в сфере закупок</a:t>
          </a:r>
          <a:endParaRPr lang="ru-RU" dirty="0">
            <a:solidFill>
              <a:srgbClr val="002060"/>
            </a:solidFill>
          </a:endParaRPr>
        </a:p>
      </dgm:t>
    </dgm:pt>
    <dgm:pt modelId="{B31D22FE-23A3-48C0-9A7E-8B21FE7B60EC}" type="parTrans" cxnId="{1AB402F0-9561-4E26-A8E7-9FFB734B57F5}">
      <dgm:prSet/>
      <dgm:spPr/>
      <dgm:t>
        <a:bodyPr/>
        <a:lstStyle/>
        <a:p>
          <a:endParaRPr lang="ru-RU"/>
        </a:p>
      </dgm:t>
    </dgm:pt>
    <dgm:pt modelId="{05B5BB2B-D155-4598-8ED7-F2DADE28BF00}" type="sibTrans" cxnId="{1AB402F0-9561-4E26-A8E7-9FFB734B57F5}">
      <dgm:prSet/>
      <dgm:spPr/>
      <dgm:t>
        <a:bodyPr/>
        <a:lstStyle/>
        <a:p>
          <a:endParaRPr lang="ru-RU"/>
        </a:p>
      </dgm:t>
    </dgm:pt>
    <dgm:pt modelId="{472E758E-C742-46FF-B27E-00AA60E82532}" type="pres">
      <dgm:prSet presAssocID="{D2201261-73AB-41E1-815E-EA6EB9830CA6}" presName="Name0" presStyleCnt="0">
        <dgm:presLayoutVars>
          <dgm:dir/>
          <dgm:animLvl val="lvl"/>
          <dgm:resizeHandles val="exact"/>
        </dgm:presLayoutVars>
      </dgm:prSet>
      <dgm:spPr/>
      <dgm:t>
        <a:bodyPr/>
        <a:lstStyle/>
        <a:p>
          <a:endParaRPr lang="ru-RU"/>
        </a:p>
      </dgm:t>
    </dgm:pt>
    <dgm:pt modelId="{451525E3-6D9E-473A-8F73-D0AF1AEE3491}" type="pres">
      <dgm:prSet presAssocID="{3FACCD3F-BE1C-4694-812E-8E590B2B2145}" presName="linNode" presStyleCnt="0"/>
      <dgm:spPr/>
    </dgm:pt>
    <dgm:pt modelId="{118F9446-E6EF-409A-8DFB-CADF78514697}" type="pres">
      <dgm:prSet presAssocID="{3FACCD3F-BE1C-4694-812E-8E590B2B2145}" presName="parentText" presStyleLbl="node1" presStyleIdx="0" presStyleCnt="4" custScaleX="77951" custLinFactNeighborX="-6201" custLinFactNeighborY="208">
        <dgm:presLayoutVars>
          <dgm:chMax val="1"/>
          <dgm:bulletEnabled val="1"/>
        </dgm:presLayoutVars>
      </dgm:prSet>
      <dgm:spPr/>
      <dgm:t>
        <a:bodyPr/>
        <a:lstStyle/>
        <a:p>
          <a:endParaRPr lang="ru-RU"/>
        </a:p>
      </dgm:t>
    </dgm:pt>
    <dgm:pt modelId="{747AB949-3137-4ACA-A511-AF4A5E43B3C9}" type="pres">
      <dgm:prSet presAssocID="{3FACCD3F-BE1C-4694-812E-8E590B2B2145}" presName="descendantText" presStyleLbl="alignAccFollowNode1" presStyleIdx="0" presStyleCnt="4" custScaleX="109766">
        <dgm:presLayoutVars>
          <dgm:bulletEnabled val="1"/>
        </dgm:presLayoutVars>
      </dgm:prSet>
      <dgm:spPr/>
      <dgm:t>
        <a:bodyPr/>
        <a:lstStyle/>
        <a:p>
          <a:endParaRPr lang="ru-RU"/>
        </a:p>
      </dgm:t>
    </dgm:pt>
    <dgm:pt modelId="{9AB4E5D8-3A19-4658-A388-03B3E843EFB0}" type="pres">
      <dgm:prSet presAssocID="{11A4043C-E53E-457E-A9E3-5570DEB12FAA}" presName="sp" presStyleCnt="0"/>
      <dgm:spPr/>
    </dgm:pt>
    <dgm:pt modelId="{DE20B0F0-3531-4B38-90E7-7FA33D121A19}" type="pres">
      <dgm:prSet presAssocID="{7E5B9A72-125B-45FD-B800-4CA70848D7CF}" presName="linNode" presStyleCnt="0"/>
      <dgm:spPr/>
    </dgm:pt>
    <dgm:pt modelId="{621EB7F0-ACB0-41B4-B88A-4E1A0230B675}" type="pres">
      <dgm:prSet presAssocID="{7E5B9A72-125B-45FD-B800-4CA70848D7CF}" presName="parentText" presStyleLbl="node1" presStyleIdx="1" presStyleCnt="4" custScaleX="77951" custLinFactNeighborX="-6201" custLinFactNeighborY="208">
        <dgm:presLayoutVars>
          <dgm:chMax val="1"/>
          <dgm:bulletEnabled val="1"/>
        </dgm:presLayoutVars>
      </dgm:prSet>
      <dgm:spPr/>
      <dgm:t>
        <a:bodyPr/>
        <a:lstStyle/>
        <a:p>
          <a:endParaRPr lang="ru-RU"/>
        </a:p>
      </dgm:t>
    </dgm:pt>
    <dgm:pt modelId="{BD457A59-60F0-478F-ACA5-CCA2DF30FB79}" type="pres">
      <dgm:prSet presAssocID="{7E5B9A72-125B-45FD-B800-4CA70848D7CF}" presName="descendantText" presStyleLbl="alignAccFollowNode1" presStyleIdx="1" presStyleCnt="4" custScaleX="109766">
        <dgm:presLayoutVars>
          <dgm:bulletEnabled val="1"/>
        </dgm:presLayoutVars>
      </dgm:prSet>
      <dgm:spPr/>
      <dgm:t>
        <a:bodyPr/>
        <a:lstStyle/>
        <a:p>
          <a:endParaRPr lang="ru-RU"/>
        </a:p>
      </dgm:t>
    </dgm:pt>
    <dgm:pt modelId="{41E71878-C700-4ACA-9C99-229E3E76A555}" type="pres">
      <dgm:prSet presAssocID="{E9041233-AB62-40A2-893C-3FA712BEC7EF}" presName="sp" presStyleCnt="0"/>
      <dgm:spPr/>
    </dgm:pt>
    <dgm:pt modelId="{6E3B24D6-71E1-4572-884B-D91FEA895D40}" type="pres">
      <dgm:prSet presAssocID="{B4D1F80A-DE5B-471B-8EB2-5ABEADE2E658}" presName="linNode" presStyleCnt="0"/>
      <dgm:spPr/>
    </dgm:pt>
    <dgm:pt modelId="{397D8CC2-BE0C-4F0E-9BA6-86047BD207C8}" type="pres">
      <dgm:prSet presAssocID="{B4D1F80A-DE5B-471B-8EB2-5ABEADE2E658}" presName="parentText" presStyleLbl="node1" presStyleIdx="2" presStyleCnt="4" custScaleX="77951" custLinFactNeighborX="-6201" custLinFactNeighborY="208">
        <dgm:presLayoutVars>
          <dgm:chMax val="1"/>
          <dgm:bulletEnabled val="1"/>
        </dgm:presLayoutVars>
      </dgm:prSet>
      <dgm:spPr/>
      <dgm:t>
        <a:bodyPr/>
        <a:lstStyle/>
        <a:p>
          <a:endParaRPr lang="ru-RU"/>
        </a:p>
      </dgm:t>
    </dgm:pt>
    <dgm:pt modelId="{75F0F6AF-079E-4E38-B822-A67BC540192F}" type="pres">
      <dgm:prSet presAssocID="{B4D1F80A-DE5B-471B-8EB2-5ABEADE2E658}" presName="descendantText" presStyleLbl="alignAccFollowNode1" presStyleIdx="2" presStyleCnt="4" custScaleX="109766">
        <dgm:presLayoutVars>
          <dgm:bulletEnabled val="1"/>
        </dgm:presLayoutVars>
      </dgm:prSet>
      <dgm:spPr/>
      <dgm:t>
        <a:bodyPr/>
        <a:lstStyle/>
        <a:p>
          <a:endParaRPr lang="ru-RU"/>
        </a:p>
      </dgm:t>
    </dgm:pt>
    <dgm:pt modelId="{43466436-CAE6-4AF9-B3BA-725E0B9458A6}" type="pres">
      <dgm:prSet presAssocID="{8C8FD397-65CB-470E-8129-801C647695C1}" presName="sp" presStyleCnt="0"/>
      <dgm:spPr/>
    </dgm:pt>
    <dgm:pt modelId="{F66E689E-5B53-4608-8D3E-5AE3F580F6C3}" type="pres">
      <dgm:prSet presAssocID="{5E78C476-0479-4607-991F-125D86F6E84A}" presName="linNode" presStyleCnt="0"/>
      <dgm:spPr/>
    </dgm:pt>
    <dgm:pt modelId="{ACBB1282-4B54-487A-B260-6580F5442693}" type="pres">
      <dgm:prSet presAssocID="{5E78C476-0479-4607-991F-125D86F6E84A}" presName="parentText" presStyleLbl="node1" presStyleIdx="3" presStyleCnt="4" custScaleX="77951" custLinFactNeighborX="-6201" custLinFactNeighborY="208">
        <dgm:presLayoutVars>
          <dgm:chMax val="1"/>
          <dgm:bulletEnabled val="1"/>
        </dgm:presLayoutVars>
      </dgm:prSet>
      <dgm:spPr/>
      <dgm:t>
        <a:bodyPr/>
        <a:lstStyle/>
        <a:p>
          <a:endParaRPr lang="ru-RU"/>
        </a:p>
      </dgm:t>
    </dgm:pt>
    <dgm:pt modelId="{62F3D2E5-F3A5-4F28-94A4-51DAA7232CFE}" type="pres">
      <dgm:prSet presAssocID="{5E78C476-0479-4607-991F-125D86F6E84A}" presName="descendantText" presStyleLbl="alignAccFollowNode1" presStyleIdx="3" presStyleCnt="4" custScaleX="109766">
        <dgm:presLayoutVars>
          <dgm:bulletEnabled val="1"/>
        </dgm:presLayoutVars>
      </dgm:prSet>
      <dgm:spPr/>
      <dgm:t>
        <a:bodyPr/>
        <a:lstStyle/>
        <a:p>
          <a:endParaRPr lang="ru-RU"/>
        </a:p>
      </dgm:t>
    </dgm:pt>
  </dgm:ptLst>
  <dgm:cxnLst>
    <dgm:cxn modelId="{32E1323F-5F01-4856-857A-88EC6D2D791E}" srcId="{D2201261-73AB-41E1-815E-EA6EB9830CA6}" destId="{3FACCD3F-BE1C-4694-812E-8E590B2B2145}" srcOrd="0" destOrd="0" parTransId="{79A82CAC-FBCB-44D1-B555-60AA7C435843}" sibTransId="{11A4043C-E53E-457E-A9E3-5570DEB12FAA}"/>
    <dgm:cxn modelId="{ED83C929-7940-4E87-8EB1-A814759006F6}" type="presOf" srcId="{D2201261-73AB-41E1-815E-EA6EB9830CA6}" destId="{472E758E-C742-46FF-B27E-00AA60E82532}" srcOrd="0" destOrd="0" presId="urn:microsoft.com/office/officeart/2005/8/layout/vList5"/>
    <dgm:cxn modelId="{FF528F45-E4F4-4859-AE6E-C3B86D24A967}" type="presOf" srcId="{3FACCD3F-BE1C-4694-812E-8E590B2B2145}" destId="{118F9446-E6EF-409A-8DFB-CADF78514697}" srcOrd="0" destOrd="0" presId="urn:microsoft.com/office/officeart/2005/8/layout/vList5"/>
    <dgm:cxn modelId="{5711B8EE-05B8-4664-BB24-1A6C3361D3CD}" type="presOf" srcId="{66606BA6-2E30-485A-AD5D-A6C2C99228BE}" destId="{747AB949-3137-4ACA-A511-AF4A5E43B3C9}" srcOrd="0" destOrd="0" presId="urn:microsoft.com/office/officeart/2005/8/layout/vList5"/>
    <dgm:cxn modelId="{43B6C9AA-8E58-41E1-B74B-5F47D7C15E41}" srcId="{B4D1F80A-DE5B-471B-8EB2-5ABEADE2E658}" destId="{D2366E3F-D415-4E17-8CB0-5BB1C27A7EB3}" srcOrd="1" destOrd="0" parTransId="{5E636B48-5E53-4431-A04E-C025805BD117}" sibTransId="{DD339ED8-C9A3-41DC-A0AA-BB017D33D443}"/>
    <dgm:cxn modelId="{EB191231-8021-4BE3-AC61-120A7BEB5E88}" srcId="{5E78C476-0479-4607-991F-125D86F6E84A}" destId="{9029F2BA-C577-4489-A260-6B1D8F629166}" srcOrd="0" destOrd="0" parTransId="{6A72FF36-56FF-49D0-9F4C-E59142DBCDC0}" sibTransId="{FE1CB444-3723-4733-9A08-5EBFBC53C2B8}"/>
    <dgm:cxn modelId="{29A64D19-58C6-4589-BF5C-F0D78253545F}" type="presOf" srcId="{BF458619-6727-4346-ACDB-959284EE4125}" destId="{62F3D2E5-F3A5-4F28-94A4-51DAA7232CFE}" srcOrd="0" destOrd="1" presId="urn:microsoft.com/office/officeart/2005/8/layout/vList5"/>
    <dgm:cxn modelId="{2F3E8BF1-BC77-4366-A13A-A46135B07C98}" srcId="{3FACCD3F-BE1C-4694-812E-8E590B2B2145}" destId="{F3106F35-12D4-4D7F-833B-64551F3200AE}" srcOrd="2" destOrd="0" parTransId="{7966E02B-10D7-4BBC-91A3-2CEB3D0EB959}" sibTransId="{0C9AED51-66FB-4F2E-A6E3-0C0A81378558}"/>
    <dgm:cxn modelId="{DA8D9902-731C-48E9-8F02-BEDC5FE497F2}" type="presOf" srcId="{D2366E3F-D415-4E17-8CB0-5BB1C27A7EB3}" destId="{75F0F6AF-079E-4E38-B822-A67BC540192F}" srcOrd="0" destOrd="1" presId="urn:microsoft.com/office/officeart/2005/8/layout/vList5"/>
    <dgm:cxn modelId="{8F3A8DEB-5B91-465F-A561-98E8943B63B3}" type="presOf" srcId="{D3D4D98A-A2B3-41B6-8624-F6AC064D0C85}" destId="{747AB949-3137-4ACA-A511-AF4A5E43B3C9}" srcOrd="0" destOrd="1" presId="urn:microsoft.com/office/officeart/2005/8/layout/vList5"/>
    <dgm:cxn modelId="{B8EB900C-E4FC-4F2C-A9EC-3872BECB04B2}" type="presOf" srcId="{00421DF6-FDC3-4F88-8106-8E56C61647AC}" destId="{BD457A59-60F0-478F-ACA5-CCA2DF30FB79}" srcOrd="0" destOrd="1" presId="urn:microsoft.com/office/officeart/2005/8/layout/vList5"/>
    <dgm:cxn modelId="{1B2581D5-AFAB-44A8-B386-E17A56969F00}" srcId="{3FACCD3F-BE1C-4694-812E-8E590B2B2145}" destId="{D3D4D98A-A2B3-41B6-8624-F6AC064D0C85}" srcOrd="1" destOrd="0" parTransId="{5B2E3BEF-48CB-4DBD-94BD-4526FF6A72D7}" sibTransId="{750F37FA-3780-47CD-A531-F71E5BA31306}"/>
    <dgm:cxn modelId="{6D461B6B-30BB-4FC7-BEC8-98146073D723}" srcId="{D2201261-73AB-41E1-815E-EA6EB9830CA6}" destId="{7E5B9A72-125B-45FD-B800-4CA70848D7CF}" srcOrd="1" destOrd="0" parTransId="{5C975692-6F9B-4216-878B-A2EA64E1E5BC}" sibTransId="{E9041233-AB62-40A2-893C-3FA712BEC7EF}"/>
    <dgm:cxn modelId="{B74A4C01-0482-4A52-B418-3A22D2109B86}" srcId="{B4D1F80A-DE5B-471B-8EB2-5ABEADE2E658}" destId="{EC956C1E-523D-47CF-B5D5-656C01CD4593}" srcOrd="0" destOrd="0" parTransId="{E8FF83F3-10D4-4A4E-8927-B5B612A1719E}" sibTransId="{697EB702-B555-4719-9966-F88C10BC40B1}"/>
    <dgm:cxn modelId="{1AB402F0-9561-4E26-A8E7-9FFB734B57F5}" srcId="{5E78C476-0479-4607-991F-125D86F6E84A}" destId="{BF458619-6727-4346-ACDB-959284EE4125}" srcOrd="1" destOrd="0" parTransId="{B31D22FE-23A3-48C0-9A7E-8B21FE7B60EC}" sibTransId="{05B5BB2B-D155-4598-8ED7-F2DADE28BF00}"/>
    <dgm:cxn modelId="{FAC13AA8-E34D-40E4-8333-9813F6753FAA}" type="presOf" srcId="{7E5B9A72-125B-45FD-B800-4CA70848D7CF}" destId="{621EB7F0-ACB0-41B4-B88A-4E1A0230B675}" srcOrd="0" destOrd="0" presId="urn:microsoft.com/office/officeart/2005/8/layout/vList5"/>
    <dgm:cxn modelId="{F2B98C9A-B3D7-444C-9A1B-E751AA341A27}" type="presOf" srcId="{06D3A9D6-F8E4-44C5-8197-978ABADEAD06}" destId="{BD457A59-60F0-478F-ACA5-CCA2DF30FB79}" srcOrd="0" destOrd="0" presId="urn:microsoft.com/office/officeart/2005/8/layout/vList5"/>
    <dgm:cxn modelId="{96FB83C9-FF6A-4402-B620-61456BF26D1B}" srcId="{3FACCD3F-BE1C-4694-812E-8E590B2B2145}" destId="{66606BA6-2E30-485A-AD5D-A6C2C99228BE}" srcOrd="0" destOrd="0" parTransId="{E2DB7E09-5FBB-4C24-A691-DE1376829434}" sibTransId="{9490A111-13CD-492C-A9B3-27381A0F3607}"/>
    <dgm:cxn modelId="{B49247F4-0B20-4641-B1C0-92AAF7ED1633}" type="presOf" srcId="{9029F2BA-C577-4489-A260-6B1D8F629166}" destId="{62F3D2E5-F3A5-4F28-94A4-51DAA7232CFE}" srcOrd="0" destOrd="0" presId="urn:microsoft.com/office/officeart/2005/8/layout/vList5"/>
    <dgm:cxn modelId="{9F065DAF-FE4C-4341-84D7-0F4C959C4928}" srcId="{D2201261-73AB-41E1-815E-EA6EB9830CA6}" destId="{B4D1F80A-DE5B-471B-8EB2-5ABEADE2E658}" srcOrd="2" destOrd="0" parTransId="{8D4A0B07-3E2B-4B18-86BA-27E56263CB52}" sibTransId="{8C8FD397-65CB-470E-8129-801C647695C1}"/>
    <dgm:cxn modelId="{F953257F-9BF5-4A89-9744-617B3D641294}" srcId="{7E5B9A72-125B-45FD-B800-4CA70848D7CF}" destId="{06D3A9D6-F8E4-44C5-8197-978ABADEAD06}" srcOrd="0" destOrd="0" parTransId="{F6ACB371-B63E-4F50-B2E9-A176B92D1C33}" sibTransId="{AC5D8F50-73B9-42B0-B442-F1416EC3655F}"/>
    <dgm:cxn modelId="{1F42C3D2-A794-46B9-BFEE-735973F7108D}" srcId="{D2201261-73AB-41E1-815E-EA6EB9830CA6}" destId="{5E78C476-0479-4607-991F-125D86F6E84A}" srcOrd="3" destOrd="0" parTransId="{D7D38344-D3A4-4078-B202-F2D41ADC6484}" sibTransId="{543EF020-E17D-4112-A94F-DCA4DBD80037}"/>
    <dgm:cxn modelId="{189F5D50-5910-4AE0-9DB2-339B94BA84A5}" srcId="{7E5B9A72-125B-45FD-B800-4CA70848D7CF}" destId="{00421DF6-FDC3-4F88-8106-8E56C61647AC}" srcOrd="1" destOrd="0" parTransId="{6265D22D-0ABB-4127-8E9D-8AA27E1CF6C5}" sibTransId="{BDEE14FD-759D-4ABA-A5C1-1B1FB4EF34EC}"/>
    <dgm:cxn modelId="{94EFCB94-06D4-4107-B7A4-3F0BE7FF7E41}" type="presOf" srcId="{F3106F35-12D4-4D7F-833B-64551F3200AE}" destId="{747AB949-3137-4ACA-A511-AF4A5E43B3C9}" srcOrd="0" destOrd="2" presId="urn:microsoft.com/office/officeart/2005/8/layout/vList5"/>
    <dgm:cxn modelId="{C7246027-BF5C-444F-BDA7-203443C08C29}" type="presOf" srcId="{EC956C1E-523D-47CF-B5D5-656C01CD4593}" destId="{75F0F6AF-079E-4E38-B822-A67BC540192F}" srcOrd="0" destOrd="0" presId="urn:microsoft.com/office/officeart/2005/8/layout/vList5"/>
    <dgm:cxn modelId="{D35A5A7E-32A2-4B1D-8F82-5840AC25422D}" type="presOf" srcId="{5E78C476-0479-4607-991F-125D86F6E84A}" destId="{ACBB1282-4B54-487A-B260-6580F5442693}" srcOrd="0" destOrd="0" presId="urn:microsoft.com/office/officeart/2005/8/layout/vList5"/>
    <dgm:cxn modelId="{FBCC79C9-69D2-400C-92B3-553FA6DD6761}" type="presOf" srcId="{B4D1F80A-DE5B-471B-8EB2-5ABEADE2E658}" destId="{397D8CC2-BE0C-4F0E-9BA6-86047BD207C8}" srcOrd="0" destOrd="0" presId="urn:microsoft.com/office/officeart/2005/8/layout/vList5"/>
    <dgm:cxn modelId="{D1497D6E-08BA-480F-BB84-F7702E09B85B}" type="presParOf" srcId="{472E758E-C742-46FF-B27E-00AA60E82532}" destId="{451525E3-6D9E-473A-8F73-D0AF1AEE3491}" srcOrd="0" destOrd="0" presId="urn:microsoft.com/office/officeart/2005/8/layout/vList5"/>
    <dgm:cxn modelId="{8C1595BF-6F95-4347-930A-4A3254F3DCBC}" type="presParOf" srcId="{451525E3-6D9E-473A-8F73-D0AF1AEE3491}" destId="{118F9446-E6EF-409A-8DFB-CADF78514697}" srcOrd="0" destOrd="0" presId="urn:microsoft.com/office/officeart/2005/8/layout/vList5"/>
    <dgm:cxn modelId="{1E129B75-6485-4207-95A8-A29544A0EBBA}" type="presParOf" srcId="{451525E3-6D9E-473A-8F73-D0AF1AEE3491}" destId="{747AB949-3137-4ACA-A511-AF4A5E43B3C9}" srcOrd="1" destOrd="0" presId="urn:microsoft.com/office/officeart/2005/8/layout/vList5"/>
    <dgm:cxn modelId="{2562EF8B-EF99-4F7F-B0D3-B9408B5C851A}" type="presParOf" srcId="{472E758E-C742-46FF-B27E-00AA60E82532}" destId="{9AB4E5D8-3A19-4658-A388-03B3E843EFB0}" srcOrd="1" destOrd="0" presId="urn:microsoft.com/office/officeart/2005/8/layout/vList5"/>
    <dgm:cxn modelId="{2B63170F-ECC7-4D00-8DBA-893BAC55723B}" type="presParOf" srcId="{472E758E-C742-46FF-B27E-00AA60E82532}" destId="{DE20B0F0-3531-4B38-90E7-7FA33D121A19}" srcOrd="2" destOrd="0" presId="urn:microsoft.com/office/officeart/2005/8/layout/vList5"/>
    <dgm:cxn modelId="{4C4533ED-3285-4AA5-B632-2AA4265AF935}" type="presParOf" srcId="{DE20B0F0-3531-4B38-90E7-7FA33D121A19}" destId="{621EB7F0-ACB0-41B4-B88A-4E1A0230B675}" srcOrd="0" destOrd="0" presId="urn:microsoft.com/office/officeart/2005/8/layout/vList5"/>
    <dgm:cxn modelId="{4385103E-E897-4EED-9672-E45C3F23B015}" type="presParOf" srcId="{DE20B0F0-3531-4B38-90E7-7FA33D121A19}" destId="{BD457A59-60F0-478F-ACA5-CCA2DF30FB79}" srcOrd="1" destOrd="0" presId="urn:microsoft.com/office/officeart/2005/8/layout/vList5"/>
    <dgm:cxn modelId="{43923733-FDB9-4F84-A8AD-2F8561119BFB}" type="presParOf" srcId="{472E758E-C742-46FF-B27E-00AA60E82532}" destId="{41E71878-C700-4ACA-9C99-229E3E76A555}" srcOrd="3" destOrd="0" presId="urn:microsoft.com/office/officeart/2005/8/layout/vList5"/>
    <dgm:cxn modelId="{24BAFB8D-158E-43EF-8452-A458A38F2BC1}" type="presParOf" srcId="{472E758E-C742-46FF-B27E-00AA60E82532}" destId="{6E3B24D6-71E1-4572-884B-D91FEA895D40}" srcOrd="4" destOrd="0" presId="urn:microsoft.com/office/officeart/2005/8/layout/vList5"/>
    <dgm:cxn modelId="{C4A2EF55-BF99-458A-97F8-664CFBB23E04}" type="presParOf" srcId="{6E3B24D6-71E1-4572-884B-D91FEA895D40}" destId="{397D8CC2-BE0C-4F0E-9BA6-86047BD207C8}" srcOrd="0" destOrd="0" presId="urn:microsoft.com/office/officeart/2005/8/layout/vList5"/>
    <dgm:cxn modelId="{85BB7122-1676-4E6B-8AF0-31ECD273CA90}" type="presParOf" srcId="{6E3B24D6-71E1-4572-884B-D91FEA895D40}" destId="{75F0F6AF-079E-4E38-B822-A67BC540192F}" srcOrd="1" destOrd="0" presId="urn:microsoft.com/office/officeart/2005/8/layout/vList5"/>
    <dgm:cxn modelId="{A14C06F3-F253-4CF2-9684-4BCAF5DAE26F}" type="presParOf" srcId="{472E758E-C742-46FF-B27E-00AA60E82532}" destId="{43466436-CAE6-4AF9-B3BA-725E0B9458A6}" srcOrd="5" destOrd="0" presId="urn:microsoft.com/office/officeart/2005/8/layout/vList5"/>
    <dgm:cxn modelId="{6FAB1A33-885E-412A-8148-EFDFCB9254D9}" type="presParOf" srcId="{472E758E-C742-46FF-B27E-00AA60E82532}" destId="{F66E689E-5B53-4608-8D3E-5AE3F580F6C3}" srcOrd="6" destOrd="0" presId="urn:microsoft.com/office/officeart/2005/8/layout/vList5"/>
    <dgm:cxn modelId="{DF371573-AAA3-42EA-AEE9-24C400AEAA3A}" type="presParOf" srcId="{F66E689E-5B53-4608-8D3E-5AE3F580F6C3}" destId="{ACBB1282-4B54-487A-B260-6580F5442693}" srcOrd="0" destOrd="0" presId="urn:microsoft.com/office/officeart/2005/8/layout/vList5"/>
    <dgm:cxn modelId="{60B6DA89-F589-4996-8F87-A961B28DD654}" type="presParOf" srcId="{F66E689E-5B53-4608-8D3E-5AE3F580F6C3}" destId="{62F3D2E5-F3A5-4F28-94A4-51DAA7232CFE}" srcOrd="1" destOrd="0" presId="urn:microsoft.com/office/officeart/2005/8/layout/vList5"/>
  </dgm:cxnLst>
  <dgm:bg/>
  <dgm:whole/>
</dgm:dataModel>
</file>

<file path=ppt/diagrams/data31.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400" dirty="0" smtClean="0">
              <a:latin typeface="Times New Roman" pitchFamily="18" charset="0"/>
              <a:cs typeface="Times New Roman" pitchFamily="18" charset="0"/>
            </a:rPr>
            <a:t>ОТСУТСТВУЕТ предварительный сбор данных о потребностях, ценах на товары, работы, услуги</a:t>
          </a:r>
          <a:endParaRPr lang="ru-RU" sz="24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400" dirty="0" smtClean="0">
              <a:latin typeface="Times New Roman" pitchFamily="18" charset="0"/>
              <a:cs typeface="Times New Roman" pitchFamily="18" charset="0"/>
            </a:rPr>
            <a:t>Обработка и анализ информации о ценах на товары, работы, услуги</a:t>
          </a:r>
          <a:endParaRPr lang="ru-RU" sz="2400" dirty="0">
            <a:solidFill>
              <a:srgbClr val="002060"/>
            </a:solidFill>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C1027D23-842B-45AB-AE8B-BA9677ECC2F0}">
      <dgm:prSet custT="1"/>
      <dgm:spPr/>
      <dgm:t>
        <a:bodyPr/>
        <a:lstStyle/>
        <a:p>
          <a:r>
            <a:rPr lang="ru-RU" sz="2400" dirty="0" smtClean="0">
              <a:latin typeface="Times New Roman" pitchFamily="18" charset="0"/>
              <a:cs typeface="Times New Roman" pitchFamily="18" charset="0"/>
            </a:rPr>
            <a:t>Подготовка и направление приглашений к определению поставщиков (подрядчиков, исполнителей) различными способами</a:t>
          </a:r>
          <a:endParaRPr lang="ru-RU" sz="2400" dirty="0">
            <a:latin typeface="Times New Roman" pitchFamily="18" charset="0"/>
            <a:cs typeface="Times New Roman" pitchFamily="18" charset="0"/>
          </a:endParaRPr>
        </a:p>
      </dgm:t>
    </dgm:pt>
    <dgm:pt modelId="{F2D4C4E3-7AC9-4A7D-85F4-FC064E441DF7}" type="parTrans" cxnId="{B84D32A3-77F7-41E7-ADD6-744B284E2DAC}">
      <dgm:prSet/>
      <dgm:spPr/>
      <dgm:t>
        <a:bodyPr/>
        <a:lstStyle/>
        <a:p>
          <a:endParaRPr lang="ru-RU"/>
        </a:p>
      </dgm:t>
    </dgm:pt>
    <dgm:pt modelId="{23078140-9B24-4377-B126-B40408947764}" type="sibTrans" cxnId="{B84D32A3-77F7-41E7-ADD6-744B284E2DAC}">
      <dgm:prSet/>
      <dgm:spPr/>
      <dgm:t>
        <a:bodyPr/>
        <a:lstStyle/>
        <a:p>
          <a:endParaRPr lang="ru-RU"/>
        </a:p>
      </dgm:t>
    </dgm:pt>
    <dgm:pt modelId="{BE88546B-24B4-47A6-B08C-23E56046EE79}">
      <dgm:prSet custT="1"/>
      <dgm:spPr/>
      <dgm:t>
        <a:bodyPr/>
        <a:lstStyle/>
        <a:p>
          <a:r>
            <a:rPr lang="ru-RU" sz="2400" dirty="0" smtClean="0">
              <a:latin typeface="Times New Roman" pitchFamily="18" charset="0"/>
              <a:cs typeface="Times New Roman" pitchFamily="18" charset="0"/>
            </a:rPr>
            <a:t>Обработка, формирование и хранение данных, информации, документов, в том числе полученных от поставщиков (подрядчиков, исполнителей)</a:t>
          </a:r>
          <a:endParaRPr lang="ru-RU" sz="2400" dirty="0">
            <a:latin typeface="Times New Roman" pitchFamily="18" charset="0"/>
            <a:cs typeface="Times New Roman" pitchFamily="18" charset="0"/>
          </a:endParaRPr>
        </a:p>
      </dgm:t>
    </dgm:pt>
    <dgm:pt modelId="{B55FA6DD-0FC0-4C8C-B567-853D9755B4CD}" type="parTrans" cxnId="{AA0DF549-CD4C-4D1A-8F4C-1207CB3684B8}">
      <dgm:prSet/>
      <dgm:spPr/>
      <dgm:t>
        <a:bodyPr/>
        <a:lstStyle/>
        <a:p>
          <a:endParaRPr lang="ru-RU"/>
        </a:p>
      </dgm:t>
    </dgm:pt>
    <dgm:pt modelId="{D367B281-39B4-4578-A1BD-F1E9121EF86D}" type="sibTrans" cxnId="{AA0DF549-CD4C-4D1A-8F4C-1207CB3684B8}">
      <dgm:prSet/>
      <dgm:spPr/>
      <dgm:t>
        <a:bodyPr/>
        <a:lstStyle/>
        <a:p>
          <a:endParaRPr lang="ru-RU"/>
        </a:p>
      </dgm:t>
    </dgm:pt>
    <dgm:pt modelId="{3835DE84-4492-48C7-BE4E-66D5BC33474D}">
      <dgm:prSet phldrT="[Текст]" custT="1"/>
      <dgm:spPr/>
      <dgm:t>
        <a:bodyPr/>
        <a:lstStyle/>
        <a:p>
          <a:r>
            <a:rPr lang="ru-RU" sz="2400" dirty="0" smtClean="0">
              <a:solidFill>
                <a:srgbClr val="002060"/>
              </a:solidFill>
              <a:latin typeface="Times New Roman" pitchFamily="18" charset="0"/>
              <a:cs typeface="Times New Roman" pitchFamily="18" charset="0"/>
            </a:rPr>
            <a:t>Приглашения направляются только при закрытых способах закупки</a:t>
          </a:r>
          <a:endParaRPr lang="ru-RU" sz="2400" dirty="0">
            <a:solidFill>
              <a:srgbClr val="002060"/>
            </a:solidFill>
            <a:latin typeface="Times New Roman" pitchFamily="18" charset="0"/>
            <a:cs typeface="Times New Roman" pitchFamily="18" charset="0"/>
          </a:endParaRPr>
        </a:p>
      </dgm:t>
    </dgm:pt>
    <dgm:pt modelId="{870F7386-7151-4786-A355-8FFE6B20A0BA}" type="parTrans" cxnId="{0A91EBBD-3798-44B5-957B-8711664E66ED}">
      <dgm:prSet/>
      <dgm:spPr/>
    </dgm:pt>
    <dgm:pt modelId="{EE8F045C-1157-4017-97F5-C90156812C94}" type="sibTrans" cxnId="{0A91EBBD-3798-44B5-957B-8711664E66ED}">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130ECB9D-71E8-4772-9300-067609CF8E0D}" type="presOf" srcId="{C1027D23-842B-45AB-AE8B-BA9677ECC2F0}" destId="{1C0AA478-E882-434D-AEC8-E926984C30EB}" srcOrd="0" destOrd="1" presId="urn:microsoft.com/office/officeart/2005/8/layout/hList1"/>
    <dgm:cxn modelId="{7B869EC9-EC7B-4EE3-9FC0-D4AFC15C9248}" type="presOf" srcId="{969EB964-004C-405C-AF93-D8B0D0A955B6}" destId="{D9930ED1-DE20-4E16-9302-51B7116ABCFA}" srcOrd="0" destOrd="0" presId="urn:microsoft.com/office/officeart/2005/8/layout/hList1"/>
    <dgm:cxn modelId="{789DEBBE-0A62-48F5-A94A-D73E0039E833}" type="presOf" srcId="{3835DE84-4492-48C7-BE4E-66D5BC33474D}" destId="{AFCA634A-624D-4ACB-8E43-CE245510AC6D}" srcOrd="0" destOrd="1"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E5852AFC-3E17-4673-949C-062497CB3738}" type="presOf" srcId="{52E1FFB0-DD91-4127-BCAA-A5ADF492282C}" destId="{B46287A5-F86A-424F-AC9F-94D4EC41C3E8}" srcOrd="0" destOrd="0" presId="urn:microsoft.com/office/officeart/2005/8/layout/hList1"/>
    <dgm:cxn modelId="{0A91EBBD-3798-44B5-957B-8711664E66ED}" srcId="{969EB964-004C-405C-AF93-D8B0D0A955B6}" destId="{3835DE84-4492-48C7-BE4E-66D5BC33474D}" srcOrd="1" destOrd="0" parTransId="{870F7386-7151-4786-A355-8FFE6B20A0BA}" sibTransId="{EE8F045C-1157-4017-97F5-C90156812C94}"/>
    <dgm:cxn modelId="{298B0408-9E7F-4634-9C29-D54847BDEC4C}" srcId="{A0EB3E08-4B70-4C74-950D-0C33EC3C08AC}" destId="{0C8C7661-24D4-4745-8853-33A8657F094A}" srcOrd="0" destOrd="0" parTransId="{ADFAA162-2273-40FF-8918-F52119A057CE}" sibTransId="{FEBC5417-F5BA-47AF-B265-5391968D8A14}"/>
    <dgm:cxn modelId="{C53A1EC6-A56E-46D5-9D7F-601FFD0D7FF5}" type="presOf" srcId="{0C8C7661-24D4-4745-8853-33A8657F094A}" destId="{1C0AA478-E882-434D-AEC8-E926984C30EB}" srcOrd="0" destOrd="0" presId="urn:microsoft.com/office/officeart/2005/8/layout/hList1"/>
    <dgm:cxn modelId="{D5DBA7D0-A8D3-4F85-9992-C1BC8E7025C9}" type="presOf" srcId="{A0EB3E08-4B70-4C74-950D-0C33EC3C08AC}" destId="{DAE0104C-F4AC-4F6B-AF56-1C6170FEF195}" srcOrd="0" destOrd="0" presId="urn:microsoft.com/office/officeart/2005/8/layout/hList1"/>
    <dgm:cxn modelId="{4F00D786-001C-4333-A644-063367C333A2}" srcId="{52E1FFB0-DD91-4127-BCAA-A5ADF492282C}" destId="{A0EB3E08-4B70-4C74-950D-0C33EC3C08AC}" srcOrd="1" destOrd="0" parTransId="{38E9D20E-90A3-4F05-9A14-CF9296705029}" sibTransId="{931D5069-591B-44EF-BFA6-DA28D7D0425F}"/>
    <dgm:cxn modelId="{87D39013-1D23-42A6-BD1F-41E91BC5B979}" type="presOf" srcId="{BE88546B-24B4-47A6-B08C-23E56046EE79}" destId="{1C0AA478-E882-434D-AEC8-E926984C30EB}" srcOrd="0" destOrd="2" presId="urn:microsoft.com/office/officeart/2005/8/layout/hList1"/>
    <dgm:cxn modelId="{B84D32A3-77F7-41E7-ADD6-744B284E2DAC}" srcId="{A0EB3E08-4B70-4C74-950D-0C33EC3C08AC}" destId="{C1027D23-842B-45AB-AE8B-BA9677ECC2F0}" srcOrd="1" destOrd="0" parTransId="{F2D4C4E3-7AC9-4A7D-85F4-FC064E441DF7}" sibTransId="{23078140-9B24-4377-B126-B40408947764}"/>
    <dgm:cxn modelId="{AA0DF549-CD4C-4D1A-8F4C-1207CB3684B8}" srcId="{A0EB3E08-4B70-4C74-950D-0C33EC3C08AC}" destId="{BE88546B-24B4-47A6-B08C-23E56046EE79}" srcOrd="2" destOrd="0" parTransId="{B55FA6DD-0FC0-4C8C-B567-853D9755B4CD}" sibTransId="{D367B281-39B4-4578-A1BD-F1E9121EF86D}"/>
    <dgm:cxn modelId="{C1A9B945-2047-45E4-9079-BF3865798E62}" srcId="{52E1FFB0-DD91-4127-BCAA-A5ADF492282C}" destId="{969EB964-004C-405C-AF93-D8B0D0A955B6}" srcOrd="0" destOrd="0" parTransId="{75873CDA-6D45-40B7-9DD9-D43B9F28C91B}" sibTransId="{A00B5116-79B6-4C82-B9BD-BC0078857BCE}"/>
    <dgm:cxn modelId="{9423A80D-BB57-44D6-A353-59463BCA097C}" type="presOf" srcId="{10741058-B0A5-495B-AD56-EF9953B248B9}" destId="{AFCA634A-624D-4ACB-8E43-CE245510AC6D}" srcOrd="0" destOrd="0" presId="urn:microsoft.com/office/officeart/2005/8/layout/hList1"/>
    <dgm:cxn modelId="{E166A832-F0CB-4BA5-92BE-0B73FFC5FF16}" type="presParOf" srcId="{B46287A5-F86A-424F-AC9F-94D4EC41C3E8}" destId="{B45414D7-F35F-4620-B98F-DF26BC08F7E8}" srcOrd="0" destOrd="0" presId="urn:microsoft.com/office/officeart/2005/8/layout/hList1"/>
    <dgm:cxn modelId="{8EA9F7FC-8403-4D19-9C98-B20A32CBF620}" type="presParOf" srcId="{B45414D7-F35F-4620-B98F-DF26BC08F7E8}" destId="{D9930ED1-DE20-4E16-9302-51B7116ABCFA}" srcOrd="0" destOrd="0" presId="urn:microsoft.com/office/officeart/2005/8/layout/hList1"/>
    <dgm:cxn modelId="{C843B64B-FCC3-4306-B737-8229A3032D89}" type="presParOf" srcId="{B45414D7-F35F-4620-B98F-DF26BC08F7E8}" destId="{AFCA634A-624D-4ACB-8E43-CE245510AC6D}" srcOrd="1" destOrd="0" presId="urn:microsoft.com/office/officeart/2005/8/layout/hList1"/>
    <dgm:cxn modelId="{3F13D0F1-C9D3-4782-B440-BCD2A75F83AD}" type="presParOf" srcId="{B46287A5-F86A-424F-AC9F-94D4EC41C3E8}" destId="{20F4AD82-3990-45BF-BD70-462F8EAB1AC0}" srcOrd="1" destOrd="0" presId="urn:microsoft.com/office/officeart/2005/8/layout/hList1"/>
    <dgm:cxn modelId="{62FDBD32-8D8F-40AD-9C7D-D0B7823F4BAD}" type="presParOf" srcId="{B46287A5-F86A-424F-AC9F-94D4EC41C3E8}" destId="{AFA8856C-7131-46D1-9328-04B693D30ED4}" srcOrd="2" destOrd="0" presId="urn:microsoft.com/office/officeart/2005/8/layout/hList1"/>
    <dgm:cxn modelId="{E1E69609-EE78-4DE4-B28D-993A5AE30AEC}" type="presParOf" srcId="{AFA8856C-7131-46D1-9328-04B693D30ED4}" destId="{DAE0104C-F4AC-4F6B-AF56-1C6170FEF195}" srcOrd="0" destOrd="0" presId="urn:microsoft.com/office/officeart/2005/8/layout/hList1"/>
    <dgm:cxn modelId="{942315B1-3A2C-41E0-8F23-B0E8F785F165}" type="presParOf" srcId="{AFA8856C-7131-46D1-9328-04B693D30ED4}" destId="{1C0AA478-E882-434D-AEC8-E926984C30EB}" srcOrd="1" destOrd="0" presId="urn:microsoft.com/office/officeart/2005/8/layout/hList1"/>
  </dgm:cxnLst>
  <dgm:bg/>
  <dgm:whole/>
</dgm:dataModel>
</file>

<file path=ppt/diagrams/data32.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400" dirty="0" smtClean="0">
              <a:solidFill>
                <a:srgbClr val="002060"/>
              </a:solidFill>
              <a:latin typeface="Times New Roman" pitchFamily="18" charset="0"/>
              <a:cs typeface="Times New Roman" pitchFamily="18" charset="0"/>
            </a:rPr>
            <a:t>разрабатывает план закупок, осуществляет подготовку изменений для внесения в план закупок</a:t>
          </a:r>
          <a:endParaRPr lang="ru-RU" sz="24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400" dirty="0" smtClean="0">
              <a:solidFill>
                <a:srgbClr val="002060"/>
              </a:solidFill>
              <a:latin typeface="Times New Roman" pitchFamily="18" charset="0"/>
              <a:cs typeface="Times New Roman" pitchFamily="18" charset="0"/>
            </a:rPr>
            <a:t>разработка плана закупок и осуществление подготовки изменений для внесения в план закупок  </a:t>
          </a:r>
          <a:endParaRPr lang="ru-RU" sz="2400" dirty="0">
            <a:solidFill>
              <a:srgbClr val="002060"/>
            </a:solidFill>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5B2BC4F1-29B7-4514-96C5-FEA8E8AA8663}">
      <dgm:prSet phldrT="[Текст]" custT="1"/>
      <dgm:spPr/>
      <dgm:t>
        <a:bodyPr/>
        <a:lstStyle/>
        <a:p>
          <a:r>
            <a:rPr lang="ru-RU" sz="2400" dirty="0" smtClean="0">
              <a:solidFill>
                <a:srgbClr val="002060"/>
              </a:solidFill>
              <a:latin typeface="Times New Roman" pitchFamily="18" charset="0"/>
              <a:cs typeface="Times New Roman" pitchFamily="18" charset="0"/>
            </a:rPr>
            <a:t>размещение в информационно-телекоммуникационной сети "Интернет", публикация в печатных изданиях плана закупок и внесенных в него изменений</a:t>
          </a:r>
          <a:endParaRPr lang="ru-RU" sz="2400" dirty="0">
            <a:solidFill>
              <a:srgbClr val="002060"/>
            </a:solidFill>
            <a:latin typeface="Times New Roman" pitchFamily="18" charset="0"/>
            <a:cs typeface="Times New Roman" pitchFamily="18" charset="0"/>
          </a:endParaRPr>
        </a:p>
      </dgm:t>
    </dgm:pt>
    <dgm:pt modelId="{0DEC1038-1016-4C65-8663-886609723FCA}" type="parTrans" cxnId="{BF87124A-8A61-4582-B2D2-5ADA097FE807}">
      <dgm:prSet/>
      <dgm:spPr/>
      <dgm:t>
        <a:bodyPr/>
        <a:lstStyle/>
        <a:p>
          <a:endParaRPr lang="ru-RU"/>
        </a:p>
      </dgm:t>
    </dgm:pt>
    <dgm:pt modelId="{56710D14-D1FD-4D16-83A6-3AE2601D70BA}" type="sibTrans" cxnId="{BF87124A-8A61-4582-B2D2-5ADA097FE807}">
      <dgm:prSet/>
      <dgm:spPr/>
      <dgm:t>
        <a:bodyPr/>
        <a:lstStyle/>
        <a:p>
          <a:endParaRPr lang="ru-RU"/>
        </a:p>
      </dgm:t>
    </dgm:pt>
    <dgm:pt modelId="{6DE9AC5A-8BC3-44FD-922B-549D74246F2F}">
      <dgm:prSet phldrT="[Текст]" custT="1"/>
      <dgm:spPr/>
      <dgm:t>
        <a:bodyPr/>
        <a:lstStyle/>
        <a:p>
          <a:r>
            <a:rPr lang="ru-RU" sz="2400" dirty="0" smtClean="0">
              <a:solidFill>
                <a:srgbClr val="002060"/>
              </a:solidFill>
              <a:latin typeface="Times New Roman" pitchFamily="18" charset="0"/>
              <a:cs typeface="Times New Roman" pitchFamily="18" charset="0"/>
            </a:rPr>
            <a:t> размещает в единой информационной системе план закупок и внесенные в него изменения;</a:t>
          </a:r>
          <a:endParaRPr lang="ru-RU" sz="2400" dirty="0">
            <a:solidFill>
              <a:srgbClr val="002060"/>
            </a:solidFill>
            <a:latin typeface="Times New Roman" pitchFamily="18" charset="0"/>
            <a:cs typeface="Times New Roman" pitchFamily="18" charset="0"/>
          </a:endParaRPr>
        </a:p>
      </dgm:t>
    </dgm:pt>
    <dgm:pt modelId="{B33E80CA-BE66-4B22-9BE1-2C83FE0F04BE}" type="parTrans" cxnId="{46689867-9A2F-4BC3-86E2-0459AA3DF5E2}">
      <dgm:prSet/>
      <dgm:spPr/>
      <dgm:t>
        <a:bodyPr/>
        <a:lstStyle/>
        <a:p>
          <a:endParaRPr lang="ru-RU"/>
        </a:p>
      </dgm:t>
    </dgm:pt>
    <dgm:pt modelId="{9D00D8BB-6968-4679-8F4E-1606007E09E9}" type="sibTrans" cxnId="{46689867-9A2F-4BC3-86E2-0459AA3DF5E2}">
      <dgm:prSet/>
      <dgm:spPr/>
      <dgm:t>
        <a:bodyPr/>
        <a:lstStyle/>
        <a:p>
          <a:endParaRPr lang="ru-RU"/>
        </a:p>
      </dgm:t>
    </dgm:pt>
    <dgm:pt modelId="{1832C658-9D42-4B67-AD76-AC7F0D93E33A}">
      <dgm:prSet phldrT="[Текст]" custT="1"/>
      <dgm:spPr/>
      <dgm:t>
        <a:bodyPr/>
        <a:lstStyle/>
        <a:p>
          <a:r>
            <a:rPr lang="ru-RU" sz="2400" dirty="0" smtClean="0">
              <a:solidFill>
                <a:srgbClr val="002060"/>
              </a:solidFill>
              <a:latin typeface="Times New Roman" pitchFamily="18" charset="0"/>
              <a:cs typeface="Times New Roman" pitchFamily="18" charset="0"/>
            </a:rPr>
            <a:t> размещает планы закупок на сайтах Заказчика в ИТС «Интернет» (при наличии), а также опубликовывает в любых печатных изданиях </a:t>
          </a:r>
        </a:p>
      </dgm:t>
    </dgm:pt>
    <dgm:pt modelId="{25A15BF5-1C62-4E38-B83C-B61DA84CF908}" type="parTrans" cxnId="{73B7575F-8AFD-4666-98F1-C6C8A15E256F}">
      <dgm:prSet/>
      <dgm:spPr/>
      <dgm:t>
        <a:bodyPr/>
        <a:lstStyle/>
        <a:p>
          <a:endParaRPr lang="ru-RU"/>
        </a:p>
      </dgm:t>
    </dgm:pt>
    <dgm:pt modelId="{8E159191-2C90-4691-8DB1-A0E95547343B}" type="sibTrans" cxnId="{73B7575F-8AFD-4666-98F1-C6C8A15E256F}">
      <dgm:prSet/>
      <dgm:spPr/>
      <dgm:t>
        <a:bodyPr/>
        <a:lstStyle/>
        <a:p>
          <a:endParaRPr lang="ru-RU"/>
        </a:p>
      </dgm:t>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73B7575F-8AFD-4666-98F1-C6C8A15E256F}" srcId="{969EB964-004C-405C-AF93-D8B0D0A955B6}" destId="{1832C658-9D42-4B67-AD76-AC7F0D93E33A}" srcOrd="2" destOrd="0" parTransId="{25A15BF5-1C62-4E38-B83C-B61DA84CF908}" sibTransId="{8E159191-2C90-4691-8DB1-A0E95547343B}"/>
    <dgm:cxn modelId="{862A2BF7-9159-4BBB-81D5-9F4DBFD5C05E}" type="presOf" srcId="{969EB964-004C-405C-AF93-D8B0D0A955B6}" destId="{D9930ED1-DE20-4E16-9302-51B7116ABCFA}" srcOrd="0" destOrd="0" presId="urn:microsoft.com/office/officeart/2005/8/layout/hList1"/>
    <dgm:cxn modelId="{46689867-9A2F-4BC3-86E2-0459AA3DF5E2}" srcId="{969EB964-004C-405C-AF93-D8B0D0A955B6}" destId="{6DE9AC5A-8BC3-44FD-922B-549D74246F2F}" srcOrd="1" destOrd="0" parTransId="{B33E80CA-BE66-4B22-9BE1-2C83FE0F04BE}" sibTransId="{9D00D8BB-6968-4679-8F4E-1606007E09E9}"/>
    <dgm:cxn modelId="{E774CB1C-31D6-4D08-8113-2D085412EDBD}" type="presOf" srcId="{5B2BC4F1-29B7-4514-96C5-FEA8E8AA8663}" destId="{1C0AA478-E882-434D-AEC8-E926984C30EB}" srcOrd="0" destOrd="1"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C72F9822-B0D6-4B6B-92A6-FED43018A893}" type="presOf" srcId="{52E1FFB0-DD91-4127-BCAA-A5ADF492282C}" destId="{B46287A5-F86A-424F-AC9F-94D4EC41C3E8}" srcOrd="0" destOrd="0" presId="urn:microsoft.com/office/officeart/2005/8/layout/hList1"/>
    <dgm:cxn modelId="{298B0408-9E7F-4634-9C29-D54847BDEC4C}" srcId="{A0EB3E08-4B70-4C74-950D-0C33EC3C08AC}" destId="{0C8C7661-24D4-4745-8853-33A8657F094A}" srcOrd="0" destOrd="0" parTransId="{ADFAA162-2273-40FF-8918-F52119A057CE}" sibTransId="{FEBC5417-F5BA-47AF-B265-5391968D8A14}"/>
    <dgm:cxn modelId="{ED7BA763-A6D5-42BB-8BAD-8C4996F473DF}" type="presOf" srcId="{1832C658-9D42-4B67-AD76-AC7F0D93E33A}" destId="{AFCA634A-624D-4ACB-8E43-CE245510AC6D}" srcOrd="0" destOrd="2" presId="urn:microsoft.com/office/officeart/2005/8/layout/hList1"/>
    <dgm:cxn modelId="{2E0E0186-3C0F-4F2C-9DEC-A329749C65FF}" type="presOf" srcId="{0C8C7661-24D4-4745-8853-33A8657F094A}" destId="{1C0AA478-E882-434D-AEC8-E926984C30EB}" srcOrd="0" destOrd="0" presId="urn:microsoft.com/office/officeart/2005/8/layout/hList1"/>
    <dgm:cxn modelId="{364D33ED-A834-49C9-ADAB-4D59B13A79A1}" type="presOf" srcId="{10741058-B0A5-495B-AD56-EF9953B248B9}" destId="{AFCA634A-624D-4ACB-8E43-CE245510AC6D}" srcOrd="0" destOrd="0" presId="urn:microsoft.com/office/officeart/2005/8/layout/hList1"/>
    <dgm:cxn modelId="{4F00D786-001C-4333-A644-063367C333A2}" srcId="{52E1FFB0-DD91-4127-BCAA-A5ADF492282C}" destId="{A0EB3E08-4B70-4C74-950D-0C33EC3C08AC}" srcOrd="1" destOrd="0" parTransId="{38E9D20E-90A3-4F05-9A14-CF9296705029}" sibTransId="{931D5069-591B-44EF-BFA6-DA28D7D0425F}"/>
    <dgm:cxn modelId="{BF87124A-8A61-4582-B2D2-5ADA097FE807}" srcId="{A0EB3E08-4B70-4C74-950D-0C33EC3C08AC}" destId="{5B2BC4F1-29B7-4514-96C5-FEA8E8AA8663}" srcOrd="1" destOrd="0" parTransId="{0DEC1038-1016-4C65-8663-886609723FCA}" sibTransId="{56710D14-D1FD-4D16-83A6-3AE2601D70BA}"/>
    <dgm:cxn modelId="{C1A9B945-2047-45E4-9079-BF3865798E62}" srcId="{52E1FFB0-DD91-4127-BCAA-A5ADF492282C}" destId="{969EB964-004C-405C-AF93-D8B0D0A955B6}" srcOrd="0" destOrd="0" parTransId="{75873CDA-6D45-40B7-9DD9-D43B9F28C91B}" sibTransId="{A00B5116-79B6-4C82-B9BD-BC0078857BCE}"/>
    <dgm:cxn modelId="{C016D504-4D5A-498A-A915-80A0280F2DD8}" type="presOf" srcId="{6DE9AC5A-8BC3-44FD-922B-549D74246F2F}" destId="{AFCA634A-624D-4ACB-8E43-CE245510AC6D}" srcOrd="0" destOrd="1" presId="urn:microsoft.com/office/officeart/2005/8/layout/hList1"/>
    <dgm:cxn modelId="{45D5F5F5-57ED-4B2A-ABE7-010F4F79BEEF}" type="presOf" srcId="{A0EB3E08-4B70-4C74-950D-0C33EC3C08AC}" destId="{DAE0104C-F4AC-4F6B-AF56-1C6170FEF195}" srcOrd="0" destOrd="0" presId="urn:microsoft.com/office/officeart/2005/8/layout/hList1"/>
    <dgm:cxn modelId="{9C3530A6-3508-4BAB-BB0B-A9B0A222BDB5}" type="presParOf" srcId="{B46287A5-F86A-424F-AC9F-94D4EC41C3E8}" destId="{B45414D7-F35F-4620-B98F-DF26BC08F7E8}" srcOrd="0" destOrd="0" presId="urn:microsoft.com/office/officeart/2005/8/layout/hList1"/>
    <dgm:cxn modelId="{D7FC4762-6898-4B3F-B0EE-BAA705651372}" type="presParOf" srcId="{B45414D7-F35F-4620-B98F-DF26BC08F7E8}" destId="{D9930ED1-DE20-4E16-9302-51B7116ABCFA}" srcOrd="0" destOrd="0" presId="urn:microsoft.com/office/officeart/2005/8/layout/hList1"/>
    <dgm:cxn modelId="{25E8A87E-4C7B-4514-BE35-E414724C8E56}" type="presParOf" srcId="{B45414D7-F35F-4620-B98F-DF26BC08F7E8}" destId="{AFCA634A-624D-4ACB-8E43-CE245510AC6D}" srcOrd="1" destOrd="0" presId="urn:microsoft.com/office/officeart/2005/8/layout/hList1"/>
    <dgm:cxn modelId="{F7E8A9AC-B881-4FC9-89E7-697921999CA1}" type="presParOf" srcId="{B46287A5-F86A-424F-AC9F-94D4EC41C3E8}" destId="{20F4AD82-3990-45BF-BD70-462F8EAB1AC0}" srcOrd="1" destOrd="0" presId="urn:microsoft.com/office/officeart/2005/8/layout/hList1"/>
    <dgm:cxn modelId="{1C1B97F7-D771-4B0E-B193-C67B0E2C1ABF}" type="presParOf" srcId="{B46287A5-F86A-424F-AC9F-94D4EC41C3E8}" destId="{AFA8856C-7131-46D1-9328-04B693D30ED4}" srcOrd="2" destOrd="0" presId="urn:microsoft.com/office/officeart/2005/8/layout/hList1"/>
    <dgm:cxn modelId="{32BC9B6F-10AF-4A1A-8611-B20132BDD282}" type="presParOf" srcId="{AFA8856C-7131-46D1-9328-04B693D30ED4}" destId="{DAE0104C-F4AC-4F6B-AF56-1C6170FEF195}" srcOrd="0" destOrd="0" presId="urn:microsoft.com/office/officeart/2005/8/layout/hList1"/>
    <dgm:cxn modelId="{1ABE8679-3087-4D61-A6C8-1AD32FFC07A4}" type="presParOf" srcId="{AFA8856C-7131-46D1-9328-04B693D30ED4}" destId="{1C0AA478-E882-434D-AEC8-E926984C30EB}" srcOrd="1" destOrd="0" presId="urn:microsoft.com/office/officeart/2005/8/layout/hList1"/>
  </dgm:cxnLst>
  <dgm:bg/>
  <dgm:whole/>
</dgm:dataModel>
</file>

<file path=ppt/diagrams/data33.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400" dirty="0" smtClean="0">
              <a:latin typeface="Times New Roman" pitchFamily="18" charset="0"/>
              <a:cs typeface="Times New Roman" pitchFamily="18" charset="0"/>
            </a:rPr>
            <a:t>обеспечивает подготовку обоснования закупки при формировании плана закупок</a:t>
          </a:r>
          <a:endParaRPr lang="ru-RU" sz="24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400" dirty="0" smtClean="0">
              <a:latin typeface="Times New Roman" pitchFamily="18" charset="0"/>
              <a:cs typeface="Times New Roman" pitchFamily="18" charset="0"/>
            </a:rPr>
            <a:t>обеспечение подготовки обоснования закупки при формировании плана закупок</a:t>
          </a:r>
          <a:endParaRPr lang="ru-RU" sz="2400" dirty="0">
            <a:solidFill>
              <a:srgbClr val="002060"/>
            </a:solidFill>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6D4E0920-061B-4B46-B907-42AF0EDBC8D2}" type="presOf" srcId="{0C8C7661-24D4-4745-8853-33A8657F094A}" destId="{1C0AA478-E882-434D-AEC8-E926984C30EB}" srcOrd="0" destOrd="0"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298B0408-9E7F-4634-9C29-D54847BDEC4C}" srcId="{A0EB3E08-4B70-4C74-950D-0C33EC3C08AC}" destId="{0C8C7661-24D4-4745-8853-33A8657F094A}" srcOrd="0" destOrd="0" parTransId="{ADFAA162-2273-40FF-8918-F52119A057CE}" sibTransId="{FEBC5417-F5BA-47AF-B265-5391968D8A14}"/>
    <dgm:cxn modelId="{DBC450A5-7A64-457C-9091-031E9AD58BDC}" type="presOf" srcId="{969EB964-004C-405C-AF93-D8B0D0A955B6}" destId="{D9930ED1-DE20-4E16-9302-51B7116ABCFA}" srcOrd="0" destOrd="0" presId="urn:microsoft.com/office/officeart/2005/8/layout/hList1"/>
    <dgm:cxn modelId="{1713FCA5-F668-453C-8925-FFBCD50C8A3B}" type="presOf" srcId="{52E1FFB0-DD91-4127-BCAA-A5ADF492282C}" destId="{B46287A5-F86A-424F-AC9F-94D4EC41C3E8}" srcOrd="0" destOrd="0" presId="urn:microsoft.com/office/officeart/2005/8/layout/hList1"/>
    <dgm:cxn modelId="{4F00D786-001C-4333-A644-063367C333A2}" srcId="{52E1FFB0-DD91-4127-BCAA-A5ADF492282C}" destId="{A0EB3E08-4B70-4C74-950D-0C33EC3C08AC}" srcOrd="1" destOrd="0" parTransId="{38E9D20E-90A3-4F05-9A14-CF9296705029}" sibTransId="{931D5069-591B-44EF-BFA6-DA28D7D0425F}"/>
    <dgm:cxn modelId="{995C420C-7195-4807-988C-F96E16BF72AC}" type="presOf" srcId="{10741058-B0A5-495B-AD56-EF9953B248B9}" destId="{AFCA634A-624D-4ACB-8E43-CE245510AC6D}" srcOrd="0" destOrd="0"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C5EAE059-6699-4032-85A4-B363931D2A50}" type="presOf" srcId="{A0EB3E08-4B70-4C74-950D-0C33EC3C08AC}" destId="{DAE0104C-F4AC-4F6B-AF56-1C6170FEF195}" srcOrd="0" destOrd="0" presId="urn:microsoft.com/office/officeart/2005/8/layout/hList1"/>
    <dgm:cxn modelId="{F64986AE-31E0-46E3-BF80-F279A50A3170}" type="presParOf" srcId="{B46287A5-F86A-424F-AC9F-94D4EC41C3E8}" destId="{B45414D7-F35F-4620-B98F-DF26BC08F7E8}" srcOrd="0" destOrd="0" presId="urn:microsoft.com/office/officeart/2005/8/layout/hList1"/>
    <dgm:cxn modelId="{635DFF99-078A-473E-A3B2-2F8EBC305709}" type="presParOf" srcId="{B45414D7-F35F-4620-B98F-DF26BC08F7E8}" destId="{D9930ED1-DE20-4E16-9302-51B7116ABCFA}" srcOrd="0" destOrd="0" presId="urn:microsoft.com/office/officeart/2005/8/layout/hList1"/>
    <dgm:cxn modelId="{158092F3-9F9E-427C-BFF6-02EE8A094F05}" type="presParOf" srcId="{B45414D7-F35F-4620-B98F-DF26BC08F7E8}" destId="{AFCA634A-624D-4ACB-8E43-CE245510AC6D}" srcOrd="1" destOrd="0" presId="urn:microsoft.com/office/officeart/2005/8/layout/hList1"/>
    <dgm:cxn modelId="{3C73C6F6-012F-4197-B2FA-873667A5F02F}" type="presParOf" srcId="{B46287A5-F86A-424F-AC9F-94D4EC41C3E8}" destId="{20F4AD82-3990-45BF-BD70-462F8EAB1AC0}" srcOrd="1" destOrd="0" presId="urn:microsoft.com/office/officeart/2005/8/layout/hList1"/>
    <dgm:cxn modelId="{56D1D444-73EC-4EAB-B609-816FEC82757F}" type="presParOf" srcId="{B46287A5-F86A-424F-AC9F-94D4EC41C3E8}" destId="{AFA8856C-7131-46D1-9328-04B693D30ED4}" srcOrd="2" destOrd="0" presId="urn:microsoft.com/office/officeart/2005/8/layout/hList1"/>
    <dgm:cxn modelId="{008C2F1C-969F-4457-983B-5C80928A7E85}" type="presParOf" srcId="{AFA8856C-7131-46D1-9328-04B693D30ED4}" destId="{DAE0104C-F4AC-4F6B-AF56-1C6170FEF195}" srcOrd="0" destOrd="0" presId="urn:microsoft.com/office/officeart/2005/8/layout/hList1"/>
    <dgm:cxn modelId="{95621494-B11B-4A39-BF96-2EF1A8F8E15F}" type="presParOf" srcId="{AFA8856C-7131-46D1-9328-04B693D30ED4}" destId="{1C0AA478-E882-434D-AEC8-E926984C30EB}" srcOrd="1" destOrd="0" presId="urn:microsoft.com/office/officeart/2005/8/layout/hList1"/>
  </dgm:cxnLst>
  <dgm:bg/>
  <dgm:whole/>
</dgm:dataModel>
</file>

<file path=ppt/diagrams/data34.xml><?xml version="1.0" encoding="utf-8"?>
<dgm:dataModel xmlns:dgm="http://schemas.openxmlformats.org/drawingml/2006/diagram" xmlns:a="http://schemas.openxmlformats.org/drawingml/2006/main">
  <dgm:ptLst>
    <dgm:pt modelId="{7A94FA79-6134-45AD-BFDC-EE3F844801D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3A327BEF-01D6-4043-9F53-6F727071B170}">
      <dgm:prSet phldrT="[Текст]"/>
      <dgm:spPr/>
      <dgm:t>
        <a:bodyPr/>
        <a:lstStyle/>
        <a:p>
          <a:r>
            <a:rPr lang="ru-RU" dirty="0" smtClean="0"/>
            <a:t>Соответствие планируемой закупки</a:t>
          </a:r>
          <a:endParaRPr lang="ru-RU" dirty="0"/>
        </a:p>
      </dgm:t>
    </dgm:pt>
    <dgm:pt modelId="{18E657DA-80BD-4DF2-AA76-86EDA81F3229}" type="parTrans" cxnId="{06CBFD09-C0E7-4911-A729-225F6060F7F0}">
      <dgm:prSet/>
      <dgm:spPr/>
      <dgm:t>
        <a:bodyPr/>
        <a:lstStyle/>
        <a:p>
          <a:endParaRPr lang="ru-RU"/>
        </a:p>
      </dgm:t>
    </dgm:pt>
    <dgm:pt modelId="{E425434D-BF05-47B3-B5A3-E228A4A58DF4}" type="sibTrans" cxnId="{06CBFD09-C0E7-4911-A729-225F6060F7F0}">
      <dgm:prSet/>
      <dgm:spPr/>
      <dgm:t>
        <a:bodyPr/>
        <a:lstStyle/>
        <a:p>
          <a:endParaRPr lang="ru-RU"/>
        </a:p>
      </dgm:t>
    </dgm:pt>
    <dgm:pt modelId="{9FF6396B-1AF0-4847-A867-FB26A8B1CD5E}">
      <dgm:prSet phldrT="[Текст]"/>
      <dgm:spPr/>
      <dgm:t>
        <a:bodyPr/>
        <a:lstStyle/>
        <a:p>
          <a:r>
            <a:rPr lang="ru-RU" dirty="0" smtClean="0"/>
            <a:t>целям закупок;</a:t>
          </a:r>
          <a:endParaRPr lang="ru-RU" dirty="0"/>
        </a:p>
      </dgm:t>
    </dgm:pt>
    <dgm:pt modelId="{E60E9998-414D-4A7D-8B5D-E9475440B0E4}" type="parTrans" cxnId="{436CE618-4497-4A51-B729-D9D262DF1018}">
      <dgm:prSet/>
      <dgm:spPr/>
      <dgm:t>
        <a:bodyPr/>
        <a:lstStyle/>
        <a:p>
          <a:endParaRPr lang="ru-RU"/>
        </a:p>
      </dgm:t>
    </dgm:pt>
    <dgm:pt modelId="{DF2C1EB1-3711-40FE-AE88-41442F43A3C0}" type="sibTrans" cxnId="{436CE618-4497-4A51-B729-D9D262DF1018}">
      <dgm:prSet/>
      <dgm:spPr/>
      <dgm:t>
        <a:bodyPr/>
        <a:lstStyle/>
        <a:p>
          <a:endParaRPr lang="ru-RU"/>
        </a:p>
      </dgm:t>
    </dgm:pt>
    <dgm:pt modelId="{052ED9F5-38B1-4606-8DDD-7C6EA2BCA598}">
      <dgm:prSet phldrT="[Текст]"/>
      <dgm:spPr/>
      <dgm:t>
        <a:bodyPr/>
        <a:lstStyle/>
        <a:p>
          <a:r>
            <a:rPr lang="ru-RU" dirty="0" smtClean="0"/>
            <a:t>законодательству;</a:t>
          </a:r>
          <a:endParaRPr lang="ru-RU" dirty="0"/>
        </a:p>
      </dgm:t>
    </dgm:pt>
    <dgm:pt modelId="{8EFEFF81-0450-41EF-90AA-800F93519068}" type="parTrans" cxnId="{F432F9ED-D245-4748-8763-38E3694B431C}">
      <dgm:prSet/>
      <dgm:spPr/>
      <dgm:t>
        <a:bodyPr/>
        <a:lstStyle/>
        <a:p>
          <a:endParaRPr lang="ru-RU"/>
        </a:p>
      </dgm:t>
    </dgm:pt>
    <dgm:pt modelId="{463E5108-CAB9-4CA3-89E7-E87F814F3A78}" type="sibTrans" cxnId="{F432F9ED-D245-4748-8763-38E3694B431C}">
      <dgm:prSet/>
      <dgm:spPr/>
      <dgm:t>
        <a:bodyPr/>
        <a:lstStyle/>
        <a:p>
          <a:endParaRPr lang="ru-RU"/>
        </a:p>
      </dgm:t>
    </dgm:pt>
    <dgm:pt modelId="{9CBF3433-E8E6-40AC-98B5-ACF43F305753}">
      <dgm:prSet phldrT="[Текст]"/>
      <dgm:spPr/>
      <dgm:t>
        <a:bodyPr/>
        <a:lstStyle/>
        <a:p>
          <a:r>
            <a:rPr lang="ru-RU" dirty="0" smtClean="0"/>
            <a:t>Обоснованию подлежат</a:t>
          </a:r>
          <a:endParaRPr lang="ru-RU" dirty="0"/>
        </a:p>
      </dgm:t>
    </dgm:pt>
    <dgm:pt modelId="{398DE2CB-4F34-4D3F-8151-B52CEE6E0A8E}" type="parTrans" cxnId="{5DE0FCEB-FF61-4915-B8D7-DE9E77DC55E2}">
      <dgm:prSet/>
      <dgm:spPr/>
      <dgm:t>
        <a:bodyPr/>
        <a:lstStyle/>
        <a:p>
          <a:endParaRPr lang="ru-RU"/>
        </a:p>
      </dgm:t>
    </dgm:pt>
    <dgm:pt modelId="{51C55224-C0D8-4541-9641-75F775D78AAC}" type="sibTrans" cxnId="{5DE0FCEB-FF61-4915-B8D7-DE9E77DC55E2}">
      <dgm:prSet/>
      <dgm:spPr/>
      <dgm:t>
        <a:bodyPr/>
        <a:lstStyle/>
        <a:p>
          <a:endParaRPr lang="ru-RU"/>
        </a:p>
      </dgm:t>
    </dgm:pt>
    <dgm:pt modelId="{B4843501-B390-4CE7-A456-2BB9FFA2396C}">
      <dgm:prSet phldrT="[Текст]"/>
      <dgm:spPr/>
      <dgm:t>
        <a:bodyPr/>
        <a:lstStyle/>
        <a:p>
          <a:r>
            <a:rPr lang="ru-RU" dirty="0" smtClean="0"/>
            <a:t>НМЦ;</a:t>
          </a:r>
          <a:endParaRPr lang="ru-RU" dirty="0"/>
        </a:p>
      </dgm:t>
    </dgm:pt>
    <dgm:pt modelId="{4A75B1DD-6F11-431B-9595-60BC118A0522}" type="parTrans" cxnId="{EA8A87F5-B000-4FCB-A2F5-1943706A9D32}">
      <dgm:prSet/>
      <dgm:spPr/>
      <dgm:t>
        <a:bodyPr/>
        <a:lstStyle/>
        <a:p>
          <a:endParaRPr lang="ru-RU"/>
        </a:p>
      </dgm:t>
    </dgm:pt>
    <dgm:pt modelId="{B49DC751-E80F-4BAB-A13B-5DD840A69838}" type="sibTrans" cxnId="{EA8A87F5-B000-4FCB-A2F5-1943706A9D32}">
      <dgm:prSet/>
      <dgm:spPr/>
      <dgm:t>
        <a:bodyPr/>
        <a:lstStyle/>
        <a:p>
          <a:endParaRPr lang="ru-RU"/>
        </a:p>
      </dgm:t>
    </dgm:pt>
    <dgm:pt modelId="{F52D4954-22F8-4388-B788-6DF3FA2FFEE8}">
      <dgm:prSet phldrT="[Текст]"/>
      <dgm:spPr/>
      <dgm:t>
        <a:bodyPr/>
        <a:lstStyle/>
        <a:p>
          <a:r>
            <a:rPr lang="ru-RU" dirty="0" smtClean="0"/>
            <a:t>способ определения поставщика;</a:t>
          </a:r>
          <a:endParaRPr lang="ru-RU" dirty="0"/>
        </a:p>
      </dgm:t>
    </dgm:pt>
    <dgm:pt modelId="{C32DF576-4237-4558-B5E5-F091EFCBA496}" type="parTrans" cxnId="{1D1BE521-FF08-46EB-A775-641E7E750668}">
      <dgm:prSet/>
      <dgm:spPr/>
      <dgm:t>
        <a:bodyPr/>
        <a:lstStyle/>
        <a:p>
          <a:endParaRPr lang="ru-RU"/>
        </a:p>
      </dgm:t>
    </dgm:pt>
    <dgm:pt modelId="{596EC0E8-BFE5-4651-8EAA-418150620B09}" type="sibTrans" cxnId="{1D1BE521-FF08-46EB-A775-641E7E750668}">
      <dgm:prSet/>
      <dgm:spPr/>
      <dgm:t>
        <a:bodyPr/>
        <a:lstStyle/>
        <a:p>
          <a:endParaRPr lang="ru-RU"/>
        </a:p>
      </dgm:t>
    </dgm:pt>
    <dgm:pt modelId="{7070F072-6360-4621-B374-1AF60B668724}" type="pres">
      <dgm:prSet presAssocID="{7A94FA79-6134-45AD-BFDC-EE3F844801D1}" presName="Name0" presStyleCnt="0">
        <dgm:presLayoutVars>
          <dgm:dir/>
          <dgm:animLvl val="lvl"/>
          <dgm:resizeHandles val="exact"/>
        </dgm:presLayoutVars>
      </dgm:prSet>
      <dgm:spPr/>
      <dgm:t>
        <a:bodyPr/>
        <a:lstStyle/>
        <a:p>
          <a:endParaRPr lang="ru-RU"/>
        </a:p>
      </dgm:t>
    </dgm:pt>
    <dgm:pt modelId="{91B63D03-F303-421F-9427-1C359F269BD6}" type="pres">
      <dgm:prSet presAssocID="{3A327BEF-01D6-4043-9F53-6F727071B170}" presName="linNode" presStyleCnt="0"/>
      <dgm:spPr/>
    </dgm:pt>
    <dgm:pt modelId="{5B322D58-B3BF-409F-A4EA-CA6AED6A68E1}" type="pres">
      <dgm:prSet presAssocID="{3A327BEF-01D6-4043-9F53-6F727071B170}" presName="parentText" presStyleLbl="node1" presStyleIdx="0" presStyleCnt="2">
        <dgm:presLayoutVars>
          <dgm:chMax val="1"/>
          <dgm:bulletEnabled val="1"/>
        </dgm:presLayoutVars>
      </dgm:prSet>
      <dgm:spPr/>
      <dgm:t>
        <a:bodyPr/>
        <a:lstStyle/>
        <a:p>
          <a:endParaRPr lang="ru-RU"/>
        </a:p>
      </dgm:t>
    </dgm:pt>
    <dgm:pt modelId="{E452060A-19E1-4E49-8EB0-DC5EB21EC883}" type="pres">
      <dgm:prSet presAssocID="{3A327BEF-01D6-4043-9F53-6F727071B170}" presName="descendantText" presStyleLbl="alignAccFollowNode1" presStyleIdx="0" presStyleCnt="2">
        <dgm:presLayoutVars>
          <dgm:bulletEnabled val="1"/>
        </dgm:presLayoutVars>
      </dgm:prSet>
      <dgm:spPr/>
      <dgm:t>
        <a:bodyPr/>
        <a:lstStyle/>
        <a:p>
          <a:endParaRPr lang="ru-RU"/>
        </a:p>
      </dgm:t>
    </dgm:pt>
    <dgm:pt modelId="{67EFC6E2-A8FD-4651-9231-FE55939AFC86}" type="pres">
      <dgm:prSet presAssocID="{E425434D-BF05-47B3-B5A3-E228A4A58DF4}" presName="sp" presStyleCnt="0"/>
      <dgm:spPr/>
    </dgm:pt>
    <dgm:pt modelId="{F95E1EC3-4AD4-4E28-B739-A9DF12C27B28}" type="pres">
      <dgm:prSet presAssocID="{9CBF3433-E8E6-40AC-98B5-ACF43F305753}" presName="linNode" presStyleCnt="0"/>
      <dgm:spPr/>
    </dgm:pt>
    <dgm:pt modelId="{B889EA0C-A7C0-4834-8716-68FCF14944A3}" type="pres">
      <dgm:prSet presAssocID="{9CBF3433-E8E6-40AC-98B5-ACF43F305753}" presName="parentText" presStyleLbl="node1" presStyleIdx="1" presStyleCnt="2">
        <dgm:presLayoutVars>
          <dgm:chMax val="1"/>
          <dgm:bulletEnabled val="1"/>
        </dgm:presLayoutVars>
      </dgm:prSet>
      <dgm:spPr/>
      <dgm:t>
        <a:bodyPr/>
        <a:lstStyle/>
        <a:p>
          <a:endParaRPr lang="ru-RU"/>
        </a:p>
      </dgm:t>
    </dgm:pt>
    <dgm:pt modelId="{8EFF644A-22A7-450E-8E0C-116EAB9DFD19}" type="pres">
      <dgm:prSet presAssocID="{9CBF3433-E8E6-40AC-98B5-ACF43F305753}" presName="descendantText" presStyleLbl="alignAccFollowNode1" presStyleIdx="1" presStyleCnt="2">
        <dgm:presLayoutVars>
          <dgm:bulletEnabled val="1"/>
        </dgm:presLayoutVars>
      </dgm:prSet>
      <dgm:spPr/>
      <dgm:t>
        <a:bodyPr/>
        <a:lstStyle/>
        <a:p>
          <a:endParaRPr lang="ru-RU"/>
        </a:p>
      </dgm:t>
    </dgm:pt>
  </dgm:ptLst>
  <dgm:cxnLst>
    <dgm:cxn modelId="{51778A24-BFAD-4F8A-BEB7-A00FD716E201}" type="presOf" srcId="{3A327BEF-01D6-4043-9F53-6F727071B170}" destId="{5B322D58-B3BF-409F-A4EA-CA6AED6A68E1}" srcOrd="0" destOrd="0" presId="urn:microsoft.com/office/officeart/2005/8/layout/vList5"/>
    <dgm:cxn modelId="{B2A0031E-7ACD-4112-8D97-C423701F7DB2}" type="presOf" srcId="{7A94FA79-6134-45AD-BFDC-EE3F844801D1}" destId="{7070F072-6360-4621-B374-1AF60B668724}" srcOrd="0" destOrd="0" presId="urn:microsoft.com/office/officeart/2005/8/layout/vList5"/>
    <dgm:cxn modelId="{926E9E1E-00E0-4530-BB42-B6FA9C375B74}" type="presOf" srcId="{B4843501-B390-4CE7-A456-2BB9FFA2396C}" destId="{8EFF644A-22A7-450E-8E0C-116EAB9DFD19}" srcOrd="0" destOrd="0" presId="urn:microsoft.com/office/officeart/2005/8/layout/vList5"/>
    <dgm:cxn modelId="{8A7B4A14-63DD-457B-97F8-B97913735BC9}" type="presOf" srcId="{9CBF3433-E8E6-40AC-98B5-ACF43F305753}" destId="{B889EA0C-A7C0-4834-8716-68FCF14944A3}" srcOrd="0" destOrd="0" presId="urn:microsoft.com/office/officeart/2005/8/layout/vList5"/>
    <dgm:cxn modelId="{70851916-72FC-4810-B45B-C73CDE180BE3}" type="presOf" srcId="{052ED9F5-38B1-4606-8DDD-7C6EA2BCA598}" destId="{E452060A-19E1-4E49-8EB0-DC5EB21EC883}" srcOrd="0" destOrd="1" presId="urn:microsoft.com/office/officeart/2005/8/layout/vList5"/>
    <dgm:cxn modelId="{F432F9ED-D245-4748-8763-38E3694B431C}" srcId="{3A327BEF-01D6-4043-9F53-6F727071B170}" destId="{052ED9F5-38B1-4606-8DDD-7C6EA2BCA598}" srcOrd="1" destOrd="0" parTransId="{8EFEFF81-0450-41EF-90AA-800F93519068}" sibTransId="{463E5108-CAB9-4CA3-89E7-E87F814F3A78}"/>
    <dgm:cxn modelId="{4FFA8629-068D-4661-9F3A-8569415BF579}" type="presOf" srcId="{9FF6396B-1AF0-4847-A867-FB26A8B1CD5E}" destId="{E452060A-19E1-4E49-8EB0-DC5EB21EC883}" srcOrd="0" destOrd="0" presId="urn:microsoft.com/office/officeart/2005/8/layout/vList5"/>
    <dgm:cxn modelId="{06CBFD09-C0E7-4911-A729-225F6060F7F0}" srcId="{7A94FA79-6134-45AD-BFDC-EE3F844801D1}" destId="{3A327BEF-01D6-4043-9F53-6F727071B170}" srcOrd="0" destOrd="0" parTransId="{18E657DA-80BD-4DF2-AA76-86EDA81F3229}" sibTransId="{E425434D-BF05-47B3-B5A3-E228A4A58DF4}"/>
    <dgm:cxn modelId="{69D3B328-DF11-4D4B-A9A5-02086164716D}" type="presOf" srcId="{F52D4954-22F8-4388-B788-6DF3FA2FFEE8}" destId="{8EFF644A-22A7-450E-8E0C-116EAB9DFD19}" srcOrd="0" destOrd="1" presId="urn:microsoft.com/office/officeart/2005/8/layout/vList5"/>
    <dgm:cxn modelId="{5DE0FCEB-FF61-4915-B8D7-DE9E77DC55E2}" srcId="{7A94FA79-6134-45AD-BFDC-EE3F844801D1}" destId="{9CBF3433-E8E6-40AC-98B5-ACF43F305753}" srcOrd="1" destOrd="0" parTransId="{398DE2CB-4F34-4D3F-8151-B52CEE6E0A8E}" sibTransId="{51C55224-C0D8-4541-9641-75F775D78AAC}"/>
    <dgm:cxn modelId="{1D1BE521-FF08-46EB-A775-641E7E750668}" srcId="{9CBF3433-E8E6-40AC-98B5-ACF43F305753}" destId="{F52D4954-22F8-4388-B788-6DF3FA2FFEE8}" srcOrd="1" destOrd="0" parTransId="{C32DF576-4237-4558-B5E5-F091EFCBA496}" sibTransId="{596EC0E8-BFE5-4651-8EAA-418150620B09}"/>
    <dgm:cxn modelId="{EA8A87F5-B000-4FCB-A2F5-1943706A9D32}" srcId="{9CBF3433-E8E6-40AC-98B5-ACF43F305753}" destId="{B4843501-B390-4CE7-A456-2BB9FFA2396C}" srcOrd="0" destOrd="0" parTransId="{4A75B1DD-6F11-431B-9595-60BC118A0522}" sibTransId="{B49DC751-E80F-4BAB-A13B-5DD840A69838}"/>
    <dgm:cxn modelId="{436CE618-4497-4A51-B729-D9D262DF1018}" srcId="{3A327BEF-01D6-4043-9F53-6F727071B170}" destId="{9FF6396B-1AF0-4847-A867-FB26A8B1CD5E}" srcOrd="0" destOrd="0" parTransId="{E60E9998-414D-4A7D-8B5D-E9475440B0E4}" sibTransId="{DF2C1EB1-3711-40FE-AE88-41442F43A3C0}"/>
    <dgm:cxn modelId="{12BF08A7-046A-43D6-8924-1B7E14D29CC1}" type="presParOf" srcId="{7070F072-6360-4621-B374-1AF60B668724}" destId="{91B63D03-F303-421F-9427-1C359F269BD6}" srcOrd="0" destOrd="0" presId="urn:microsoft.com/office/officeart/2005/8/layout/vList5"/>
    <dgm:cxn modelId="{E57D0B7D-9D1E-454F-9A8D-A3571CF190C3}" type="presParOf" srcId="{91B63D03-F303-421F-9427-1C359F269BD6}" destId="{5B322D58-B3BF-409F-A4EA-CA6AED6A68E1}" srcOrd="0" destOrd="0" presId="urn:microsoft.com/office/officeart/2005/8/layout/vList5"/>
    <dgm:cxn modelId="{9B25B8CE-788D-41EB-B1F5-25F73B0A3A13}" type="presParOf" srcId="{91B63D03-F303-421F-9427-1C359F269BD6}" destId="{E452060A-19E1-4E49-8EB0-DC5EB21EC883}" srcOrd="1" destOrd="0" presId="urn:microsoft.com/office/officeart/2005/8/layout/vList5"/>
    <dgm:cxn modelId="{A631910A-9D1B-47D2-AC84-075B4762B29C}" type="presParOf" srcId="{7070F072-6360-4621-B374-1AF60B668724}" destId="{67EFC6E2-A8FD-4651-9231-FE55939AFC86}" srcOrd="1" destOrd="0" presId="urn:microsoft.com/office/officeart/2005/8/layout/vList5"/>
    <dgm:cxn modelId="{28B3BF7D-5E15-43B3-9FC0-4CF7BC64858B}" type="presParOf" srcId="{7070F072-6360-4621-B374-1AF60B668724}" destId="{F95E1EC3-4AD4-4E28-B739-A9DF12C27B28}" srcOrd="2" destOrd="0" presId="urn:microsoft.com/office/officeart/2005/8/layout/vList5"/>
    <dgm:cxn modelId="{E19DC853-6D78-4069-BDA2-9393106AC25D}" type="presParOf" srcId="{F95E1EC3-4AD4-4E28-B739-A9DF12C27B28}" destId="{B889EA0C-A7C0-4834-8716-68FCF14944A3}" srcOrd="0" destOrd="0" presId="urn:microsoft.com/office/officeart/2005/8/layout/vList5"/>
    <dgm:cxn modelId="{CFFA4A1A-874A-49E2-89DB-B8F7009744CC}" type="presParOf" srcId="{F95E1EC3-4AD4-4E28-B739-A9DF12C27B28}" destId="{8EFF644A-22A7-450E-8E0C-116EAB9DFD19}" srcOrd="1" destOrd="0" presId="urn:microsoft.com/office/officeart/2005/8/layout/vList5"/>
  </dgm:cxnLst>
  <dgm:bg/>
  <dgm:whole/>
</dgm:dataModel>
</file>

<file path=ppt/diagrams/data35.xml><?xml version="1.0" encoding="utf-8"?>
<dgm:dataModel xmlns:dgm="http://schemas.openxmlformats.org/drawingml/2006/diagram" xmlns:a="http://schemas.openxmlformats.org/drawingml/2006/main">
  <dgm:ptLst>
    <dgm:pt modelId="{61892911-565E-4FBD-BD1F-9E5857E565B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ru-RU"/>
        </a:p>
      </dgm:t>
    </dgm:pt>
    <dgm:pt modelId="{7CA5D6BA-3D4C-42CF-8E6E-A6682B5A346E}">
      <dgm:prSet phldrT="[Текст]"/>
      <dgm:spPr/>
      <dgm:t>
        <a:bodyPr/>
        <a:lstStyle/>
        <a:p>
          <a:r>
            <a:rPr lang="ru-RU" dirty="0" smtClean="0">
              <a:latin typeface="Times New Roman" pitchFamily="18" charset="0"/>
              <a:cs typeface="Times New Roman" pitchFamily="18" charset="0"/>
            </a:rPr>
            <a:t>от 5 июня 2015 г. № 552</a:t>
          </a:r>
          <a:endParaRPr lang="ru-RU" dirty="0">
            <a:latin typeface="Times New Roman" pitchFamily="18" charset="0"/>
            <a:cs typeface="Times New Roman" pitchFamily="18" charset="0"/>
          </a:endParaRPr>
        </a:p>
      </dgm:t>
    </dgm:pt>
    <dgm:pt modelId="{8293BC30-13AF-4E68-8406-CE741ADCF540}" type="parTrans" cxnId="{38E78716-9948-4A10-8E76-157CCF98B439}">
      <dgm:prSet/>
      <dgm:spPr/>
      <dgm:t>
        <a:bodyPr/>
        <a:lstStyle/>
        <a:p>
          <a:endParaRPr lang="ru-RU"/>
        </a:p>
      </dgm:t>
    </dgm:pt>
    <dgm:pt modelId="{2B1F35E2-6328-4E98-97BE-715628B38A49}" type="sibTrans" cxnId="{38E78716-9948-4A10-8E76-157CCF98B439}">
      <dgm:prSet/>
      <dgm:spPr/>
      <dgm:t>
        <a:bodyPr/>
        <a:lstStyle/>
        <a:p>
          <a:endParaRPr lang="ru-RU"/>
        </a:p>
      </dgm:t>
    </dgm:pt>
    <dgm:pt modelId="{0D64434D-8FA9-4AE8-919E-D7D13B969CE3}">
      <dgm:prSet phldrT="[Текст]"/>
      <dgm:spPr/>
      <dgm:t>
        <a:bodyPr/>
        <a:lstStyle/>
        <a:p>
          <a:r>
            <a:rPr lang="ru-RU" dirty="0" smtClean="0">
              <a:latin typeface="Times New Roman" pitchFamily="18" charset="0"/>
              <a:cs typeface="Times New Roman" pitchFamily="18" charset="0"/>
            </a:rPr>
            <a:t>План закупок для обеспечения федеральных нужд</a:t>
          </a:r>
          <a:endParaRPr lang="ru-RU" dirty="0">
            <a:latin typeface="Times New Roman" pitchFamily="18" charset="0"/>
            <a:cs typeface="Times New Roman" pitchFamily="18" charset="0"/>
          </a:endParaRPr>
        </a:p>
      </dgm:t>
    </dgm:pt>
    <dgm:pt modelId="{AA7B6B7E-689C-4177-9A4D-52A1C33D2CCF}" type="parTrans" cxnId="{1D1EF69D-506C-4F10-88E0-C85AE6190CF9}">
      <dgm:prSet/>
      <dgm:spPr/>
      <dgm:t>
        <a:bodyPr/>
        <a:lstStyle/>
        <a:p>
          <a:endParaRPr lang="ru-RU"/>
        </a:p>
      </dgm:t>
    </dgm:pt>
    <dgm:pt modelId="{C6E76964-F725-43C2-A17A-32876C7252C6}" type="sibTrans" cxnId="{1D1EF69D-506C-4F10-88E0-C85AE6190CF9}">
      <dgm:prSet/>
      <dgm:spPr/>
      <dgm:t>
        <a:bodyPr/>
        <a:lstStyle/>
        <a:p>
          <a:endParaRPr lang="ru-RU"/>
        </a:p>
      </dgm:t>
    </dgm:pt>
    <dgm:pt modelId="{F1048999-A2BD-47B0-92E5-EAE6EB09E16E}">
      <dgm:prSet phldrT="[Текст]"/>
      <dgm:spPr/>
      <dgm:t>
        <a:bodyPr/>
        <a:lstStyle/>
        <a:p>
          <a:r>
            <a:rPr lang="ru-RU" dirty="0" smtClean="0">
              <a:latin typeface="Times New Roman" pitchFamily="18" charset="0"/>
              <a:cs typeface="Times New Roman" pitchFamily="18" charset="0"/>
            </a:rPr>
            <a:t>от 5 июня 2015 г. № 553</a:t>
          </a:r>
          <a:endParaRPr lang="ru-RU" dirty="0"/>
        </a:p>
      </dgm:t>
    </dgm:pt>
    <dgm:pt modelId="{3EA5621F-5755-4BFF-A5D4-2719274621C1}" type="parTrans" cxnId="{446BF37F-7956-4111-884F-6E74EAF2DD5D}">
      <dgm:prSet/>
      <dgm:spPr/>
    </dgm:pt>
    <dgm:pt modelId="{21480176-36C5-4289-93B6-1E94441EB3C0}" type="sibTrans" cxnId="{446BF37F-7956-4111-884F-6E74EAF2DD5D}">
      <dgm:prSet/>
      <dgm:spPr/>
    </dgm:pt>
    <dgm:pt modelId="{E9FB48FA-F462-4CA8-84C8-C7FAC54FE555}">
      <dgm:prSet phldrT="[Текст]"/>
      <dgm:spPr/>
      <dgm:t>
        <a:bodyPr/>
        <a:lstStyle/>
        <a:p>
          <a:r>
            <a:rPr lang="ru-RU" dirty="0" smtClean="0">
              <a:latin typeface="Times New Roman" pitchFamily="18" charset="0"/>
              <a:cs typeface="Times New Roman" pitchFamily="18" charset="0"/>
            </a:rPr>
            <a:t>План-график закупок товаров, работ, услуг для обеспечения федеральных нужд</a:t>
          </a:r>
          <a:endParaRPr lang="ru-RU" dirty="0">
            <a:latin typeface="Times New Roman" pitchFamily="18" charset="0"/>
            <a:cs typeface="Times New Roman" pitchFamily="18" charset="0"/>
          </a:endParaRPr>
        </a:p>
      </dgm:t>
    </dgm:pt>
    <dgm:pt modelId="{22821518-879F-4C67-AABB-755E2F4C5056}" type="parTrans" cxnId="{DDE8D1CD-8C02-4553-8279-14501564B093}">
      <dgm:prSet/>
      <dgm:spPr/>
      <dgm:t>
        <a:bodyPr/>
        <a:lstStyle/>
        <a:p>
          <a:endParaRPr lang="ru-RU"/>
        </a:p>
      </dgm:t>
    </dgm:pt>
    <dgm:pt modelId="{C284F609-3EB8-467B-B122-1F37EE6449DF}" type="sibTrans" cxnId="{DDE8D1CD-8C02-4553-8279-14501564B093}">
      <dgm:prSet/>
      <dgm:spPr/>
      <dgm:t>
        <a:bodyPr/>
        <a:lstStyle/>
        <a:p>
          <a:endParaRPr lang="ru-RU"/>
        </a:p>
      </dgm:t>
    </dgm:pt>
    <dgm:pt modelId="{21D23701-5D26-4BE1-954E-60AA48BAE7EE}">
      <dgm:prSet phldrT="[Текст]"/>
      <dgm:spPr/>
      <dgm:t>
        <a:bodyPr/>
        <a:lstStyle/>
        <a:p>
          <a:r>
            <a:rPr lang="ru-RU" dirty="0" smtClean="0">
              <a:latin typeface="Times New Roman" pitchFamily="18" charset="0"/>
              <a:cs typeface="Times New Roman" pitchFamily="18" charset="0"/>
            </a:rPr>
            <a:t>Порядок обоснования закупок товаров, работ и услуг для обеспечения государственных и муниципальных нужд</a:t>
          </a:r>
          <a:endParaRPr lang="ru-RU" dirty="0">
            <a:latin typeface="Times New Roman" pitchFamily="18" charset="0"/>
            <a:cs typeface="Times New Roman" pitchFamily="18" charset="0"/>
          </a:endParaRPr>
        </a:p>
      </dgm:t>
    </dgm:pt>
    <dgm:pt modelId="{BEAB2735-B7BD-4FB7-91C4-10D0924F75ED}">
      <dgm:prSet phldrT="[Текст]"/>
      <dgm:spPr/>
      <dgm:t>
        <a:bodyPr/>
        <a:lstStyle/>
        <a:p>
          <a:r>
            <a:rPr lang="ru-RU" dirty="0" smtClean="0">
              <a:latin typeface="Times New Roman" pitchFamily="18" charset="0"/>
              <a:cs typeface="Times New Roman" pitchFamily="18" charset="0"/>
            </a:rPr>
            <a:t>от 5 июня 2015 г. № 554</a:t>
          </a:r>
          <a:endParaRPr lang="ru-RU" dirty="0"/>
        </a:p>
      </dgm:t>
    </dgm:pt>
    <dgm:pt modelId="{3FB7399A-6CE8-4664-BFF9-9FF8BC1C8C64}" type="sibTrans" cxnId="{7D84407E-BFA7-4A45-9931-DA2930078224}">
      <dgm:prSet/>
      <dgm:spPr/>
    </dgm:pt>
    <dgm:pt modelId="{F9A3313A-4BBF-4B21-AD12-023100E67FB1}" type="parTrans" cxnId="{7D84407E-BFA7-4A45-9931-DA2930078224}">
      <dgm:prSet/>
      <dgm:spPr/>
    </dgm:pt>
    <dgm:pt modelId="{21CEC185-8DF1-4805-A3B0-134D3E1535BC}" type="sibTrans" cxnId="{F58D82F3-A753-4F68-A8B2-4C60B5AA98B3}">
      <dgm:prSet/>
      <dgm:spPr/>
      <dgm:t>
        <a:bodyPr/>
        <a:lstStyle/>
        <a:p>
          <a:endParaRPr lang="ru-RU"/>
        </a:p>
      </dgm:t>
    </dgm:pt>
    <dgm:pt modelId="{532BB902-642F-4729-A8B1-5B5325FC802D}" type="parTrans" cxnId="{F58D82F3-A753-4F68-A8B2-4C60B5AA98B3}">
      <dgm:prSet/>
      <dgm:spPr/>
      <dgm:t>
        <a:bodyPr/>
        <a:lstStyle/>
        <a:p>
          <a:endParaRPr lang="ru-RU"/>
        </a:p>
      </dgm:t>
    </dgm:pt>
    <dgm:pt modelId="{93C3BFD7-B227-4C88-9244-D6E044F6BB1C}">
      <dgm:prSet phldrT="[Текст]"/>
      <dgm:spPr/>
      <dgm:t>
        <a:bodyPr/>
        <a:lstStyle/>
        <a:p>
          <a:r>
            <a:rPr lang="ru-RU" dirty="0" smtClean="0">
              <a:latin typeface="Times New Roman" pitchFamily="18" charset="0"/>
              <a:cs typeface="Times New Roman" pitchFamily="18" charset="0"/>
            </a:rPr>
            <a:t>План-график закупок товаров, работ, услуг для обеспечения нужд субъекта РФ и муниципальных нужд</a:t>
          </a:r>
          <a:endParaRPr lang="ru-RU" dirty="0">
            <a:latin typeface="Times New Roman" pitchFamily="18" charset="0"/>
            <a:cs typeface="Times New Roman" pitchFamily="18" charset="0"/>
          </a:endParaRPr>
        </a:p>
      </dgm:t>
    </dgm:pt>
    <dgm:pt modelId="{1615F8D7-D66C-4F22-9DC2-6041285D363B}" type="parTrans" cxnId="{737BC4CC-BA9D-447D-A892-ED256DD6CFC2}">
      <dgm:prSet/>
      <dgm:spPr/>
      <dgm:t>
        <a:bodyPr/>
        <a:lstStyle/>
        <a:p>
          <a:endParaRPr lang="ru-RU"/>
        </a:p>
      </dgm:t>
    </dgm:pt>
    <dgm:pt modelId="{94F03F81-FA81-44F8-A177-9014C3B7195C}" type="sibTrans" cxnId="{737BC4CC-BA9D-447D-A892-ED256DD6CFC2}">
      <dgm:prSet/>
      <dgm:spPr/>
      <dgm:t>
        <a:bodyPr/>
        <a:lstStyle/>
        <a:p>
          <a:endParaRPr lang="ru-RU"/>
        </a:p>
      </dgm:t>
    </dgm:pt>
    <dgm:pt modelId="{3972D9FA-59AC-438D-BCA9-E85CBB157480}">
      <dgm:prSet phldrT="[Текст]"/>
      <dgm:spPr/>
      <dgm:t>
        <a:bodyPr/>
        <a:lstStyle/>
        <a:p>
          <a:r>
            <a:rPr lang="ru-RU" smtClean="0">
              <a:latin typeface="Times New Roman" pitchFamily="18" charset="0"/>
              <a:cs typeface="Times New Roman" pitchFamily="18" charset="0"/>
            </a:rPr>
            <a:t>от </a:t>
          </a:r>
          <a:r>
            <a:rPr lang="ru-RU" dirty="0" smtClean="0">
              <a:latin typeface="Times New Roman" pitchFamily="18" charset="0"/>
              <a:cs typeface="Times New Roman" pitchFamily="18" charset="0"/>
            </a:rPr>
            <a:t>5 июня 2015 г. № 555</a:t>
          </a:r>
          <a:endParaRPr lang="ru-RU"/>
        </a:p>
      </dgm:t>
    </dgm:pt>
    <dgm:pt modelId="{32EEDF8C-9FD4-49E0-826D-A68BFAFF7B6D}" type="parTrans" cxnId="{19CB8239-41C5-4992-9990-2DC60E7969A5}">
      <dgm:prSet/>
      <dgm:spPr/>
    </dgm:pt>
    <dgm:pt modelId="{8782738C-47AF-4B91-8840-E538F6AA576C}" type="sibTrans" cxnId="{19CB8239-41C5-4992-9990-2DC60E7969A5}">
      <dgm:prSet/>
      <dgm:spPr/>
    </dgm:pt>
    <dgm:pt modelId="{7181237E-2797-48C8-A51E-51DA6A9BDAB5}" type="pres">
      <dgm:prSet presAssocID="{61892911-565E-4FBD-BD1F-9E5857E565BB}" presName="Name0" presStyleCnt="0">
        <dgm:presLayoutVars>
          <dgm:dir/>
          <dgm:animLvl val="lvl"/>
          <dgm:resizeHandles val="exact"/>
        </dgm:presLayoutVars>
      </dgm:prSet>
      <dgm:spPr/>
      <dgm:t>
        <a:bodyPr/>
        <a:lstStyle/>
        <a:p>
          <a:endParaRPr lang="ru-RU"/>
        </a:p>
      </dgm:t>
    </dgm:pt>
    <dgm:pt modelId="{C5B152F6-F6FE-458A-BB7F-9002223F8D3F}" type="pres">
      <dgm:prSet presAssocID="{7CA5D6BA-3D4C-42CF-8E6E-A6682B5A346E}" presName="linNode" presStyleCnt="0"/>
      <dgm:spPr/>
    </dgm:pt>
    <dgm:pt modelId="{552513B0-6B1C-4517-97CE-BAF759CDB9B5}" type="pres">
      <dgm:prSet presAssocID="{7CA5D6BA-3D4C-42CF-8E6E-A6682B5A346E}" presName="parentText" presStyleLbl="node1" presStyleIdx="0" presStyleCnt="4">
        <dgm:presLayoutVars>
          <dgm:chMax val="1"/>
          <dgm:bulletEnabled val="1"/>
        </dgm:presLayoutVars>
      </dgm:prSet>
      <dgm:spPr/>
      <dgm:t>
        <a:bodyPr/>
        <a:lstStyle/>
        <a:p>
          <a:endParaRPr lang="ru-RU"/>
        </a:p>
      </dgm:t>
    </dgm:pt>
    <dgm:pt modelId="{443B44DD-DDC5-4BC4-824B-BFB1FFF78CB1}" type="pres">
      <dgm:prSet presAssocID="{7CA5D6BA-3D4C-42CF-8E6E-A6682B5A346E}" presName="descendantText" presStyleLbl="alignAccFollowNode1" presStyleIdx="0" presStyleCnt="4">
        <dgm:presLayoutVars>
          <dgm:bulletEnabled val="1"/>
        </dgm:presLayoutVars>
      </dgm:prSet>
      <dgm:spPr/>
      <dgm:t>
        <a:bodyPr/>
        <a:lstStyle/>
        <a:p>
          <a:endParaRPr lang="ru-RU"/>
        </a:p>
      </dgm:t>
    </dgm:pt>
    <dgm:pt modelId="{996D381E-23FA-4E56-A31D-0BBE3FF83ACC}" type="pres">
      <dgm:prSet presAssocID="{2B1F35E2-6328-4E98-97BE-715628B38A49}" presName="sp" presStyleCnt="0"/>
      <dgm:spPr/>
    </dgm:pt>
    <dgm:pt modelId="{F590247C-E662-4359-8367-5D0B88D2A3C7}" type="pres">
      <dgm:prSet presAssocID="{F1048999-A2BD-47B0-92E5-EAE6EB09E16E}" presName="linNode" presStyleCnt="0"/>
      <dgm:spPr/>
    </dgm:pt>
    <dgm:pt modelId="{5A1DD359-CC90-4F4F-A8D9-B05E0DA9F767}" type="pres">
      <dgm:prSet presAssocID="{F1048999-A2BD-47B0-92E5-EAE6EB09E16E}" presName="parentText" presStyleLbl="node1" presStyleIdx="1" presStyleCnt="4">
        <dgm:presLayoutVars>
          <dgm:chMax val="1"/>
          <dgm:bulletEnabled val="1"/>
        </dgm:presLayoutVars>
      </dgm:prSet>
      <dgm:spPr/>
      <dgm:t>
        <a:bodyPr/>
        <a:lstStyle/>
        <a:p>
          <a:endParaRPr lang="ru-RU"/>
        </a:p>
      </dgm:t>
    </dgm:pt>
    <dgm:pt modelId="{414DA847-DE39-4305-99B8-1F6DB746F812}" type="pres">
      <dgm:prSet presAssocID="{F1048999-A2BD-47B0-92E5-EAE6EB09E16E}" presName="descendantText" presStyleLbl="alignAccFollowNode1" presStyleIdx="1" presStyleCnt="4">
        <dgm:presLayoutVars>
          <dgm:bulletEnabled val="1"/>
        </dgm:presLayoutVars>
      </dgm:prSet>
      <dgm:spPr/>
      <dgm:t>
        <a:bodyPr/>
        <a:lstStyle/>
        <a:p>
          <a:endParaRPr lang="ru-RU"/>
        </a:p>
      </dgm:t>
    </dgm:pt>
    <dgm:pt modelId="{A5682ECE-3880-4280-8889-38D87D0B2CF6}" type="pres">
      <dgm:prSet presAssocID="{21480176-36C5-4289-93B6-1E94441EB3C0}" presName="sp" presStyleCnt="0"/>
      <dgm:spPr/>
    </dgm:pt>
    <dgm:pt modelId="{6BF1C14C-555D-4CAB-A477-9E5DF966804D}" type="pres">
      <dgm:prSet presAssocID="{BEAB2735-B7BD-4FB7-91C4-10D0924F75ED}" presName="linNode" presStyleCnt="0"/>
      <dgm:spPr/>
    </dgm:pt>
    <dgm:pt modelId="{96CED69E-C33C-4512-8BD1-EF75164535E1}" type="pres">
      <dgm:prSet presAssocID="{BEAB2735-B7BD-4FB7-91C4-10D0924F75ED}" presName="parentText" presStyleLbl="node1" presStyleIdx="2" presStyleCnt="4">
        <dgm:presLayoutVars>
          <dgm:chMax val="1"/>
          <dgm:bulletEnabled val="1"/>
        </dgm:presLayoutVars>
      </dgm:prSet>
      <dgm:spPr/>
      <dgm:t>
        <a:bodyPr/>
        <a:lstStyle/>
        <a:p>
          <a:endParaRPr lang="ru-RU"/>
        </a:p>
      </dgm:t>
    </dgm:pt>
    <dgm:pt modelId="{A3F86844-092B-4703-8E39-90C4E55822E0}" type="pres">
      <dgm:prSet presAssocID="{BEAB2735-B7BD-4FB7-91C4-10D0924F75ED}" presName="descendantText" presStyleLbl="alignAccFollowNode1" presStyleIdx="2" presStyleCnt="4">
        <dgm:presLayoutVars>
          <dgm:bulletEnabled val="1"/>
        </dgm:presLayoutVars>
      </dgm:prSet>
      <dgm:spPr/>
      <dgm:t>
        <a:bodyPr/>
        <a:lstStyle/>
        <a:p>
          <a:endParaRPr lang="ru-RU"/>
        </a:p>
      </dgm:t>
    </dgm:pt>
    <dgm:pt modelId="{0BEFEF33-9B76-406E-A0B0-F0E1CE8B8A56}" type="pres">
      <dgm:prSet presAssocID="{3FB7399A-6CE8-4664-BFF9-9FF8BC1C8C64}" presName="sp" presStyleCnt="0"/>
      <dgm:spPr/>
    </dgm:pt>
    <dgm:pt modelId="{FE813E6D-9DDB-4813-8A73-E42B66045243}" type="pres">
      <dgm:prSet presAssocID="{3972D9FA-59AC-438D-BCA9-E85CBB157480}" presName="linNode" presStyleCnt="0"/>
      <dgm:spPr/>
    </dgm:pt>
    <dgm:pt modelId="{175201B3-340A-4558-88B7-16F5CFC4C368}" type="pres">
      <dgm:prSet presAssocID="{3972D9FA-59AC-438D-BCA9-E85CBB157480}" presName="parentText" presStyleLbl="node1" presStyleIdx="3" presStyleCnt="4">
        <dgm:presLayoutVars>
          <dgm:chMax val="1"/>
          <dgm:bulletEnabled val="1"/>
        </dgm:presLayoutVars>
      </dgm:prSet>
      <dgm:spPr/>
      <dgm:t>
        <a:bodyPr/>
        <a:lstStyle/>
        <a:p>
          <a:endParaRPr lang="ru-RU"/>
        </a:p>
      </dgm:t>
    </dgm:pt>
    <dgm:pt modelId="{3231F008-D12B-46E4-8A94-4969E26B03F5}" type="pres">
      <dgm:prSet presAssocID="{3972D9FA-59AC-438D-BCA9-E85CBB157480}" presName="descendantText" presStyleLbl="alignAccFollowNode1" presStyleIdx="3" presStyleCnt="4">
        <dgm:presLayoutVars>
          <dgm:bulletEnabled val="1"/>
        </dgm:presLayoutVars>
      </dgm:prSet>
      <dgm:spPr/>
      <dgm:t>
        <a:bodyPr/>
        <a:lstStyle/>
        <a:p>
          <a:endParaRPr lang="ru-RU"/>
        </a:p>
      </dgm:t>
    </dgm:pt>
  </dgm:ptLst>
  <dgm:cxnLst>
    <dgm:cxn modelId="{1CC72D70-FED6-4FD2-8C5C-7C9FFCD37524}" type="presOf" srcId="{21D23701-5D26-4BE1-954E-60AA48BAE7EE}" destId="{3231F008-D12B-46E4-8A94-4969E26B03F5}" srcOrd="0" destOrd="0" presId="urn:microsoft.com/office/officeart/2005/8/layout/vList5"/>
    <dgm:cxn modelId="{166B63B3-84A6-41B8-A044-784CC84A6873}" type="presOf" srcId="{F1048999-A2BD-47B0-92E5-EAE6EB09E16E}" destId="{5A1DD359-CC90-4F4F-A8D9-B05E0DA9F767}" srcOrd="0" destOrd="0" presId="urn:microsoft.com/office/officeart/2005/8/layout/vList5"/>
    <dgm:cxn modelId="{DDE8D1CD-8C02-4553-8279-14501564B093}" srcId="{F1048999-A2BD-47B0-92E5-EAE6EB09E16E}" destId="{E9FB48FA-F462-4CA8-84C8-C7FAC54FE555}" srcOrd="0" destOrd="0" parTransId="{22821518-879F-4C67-AABB-755E2F4C5056}" sibTransId="{C284F609-3EB8-467B-B122-1F37EE6449DF}"/>
    <dgm:cxn modelId="{F58D82F3-A753-4F68-A8B2-4C60B5AA98B3}" srcId="{3972D9FA-59AC-438D-BCA9-E85CBB157480}" destId="{21D23701-5D26-4BE1-954E-60AA48BAE7EE}" srcOrd="0" destOrd="0" parTransId="{532BB902-642F-4729-A8B1-5B5325FC802D}" sibTransId="{21CEC185-8DF1-4805-A3B0-134D3E1535BC}"/>
    <dgm:cxn modelId="{4F5A5908-466D-49C1-BBB4-5DF2971A4D7A}" type="presOf" srcId="{3972D9FA-59AC-438D-BCA9-E85CBB157480}" destId="{175201B3-340A-4558-88B7-16F5CFC4C368}" srcOrd="0" destOrd="0" presId="urn:microsoft.com/office/officeart/2005/8/layout/vList5"/>
    <dgm:cxn modelId="{1D1EF69D-506C-4F10-88E0-C85AE6190CF9}" srcId="{7CA5D6BA-3D4C-42CF-8E6E-A6682B5A346E}" destId="{0D64434D-8FA9-4AE8-919E-D7D13B969CE3}" srcOrd="0" destOrd="0" parTransId="{AA7B6B7E-689C-4177-9A4D-52A1C33D2CCF}" sibTransId="{C6E76964-F725-43C2-A17A-32876C7252C6}"/>
    <dgm:cxn modelId="{A1AE2FE8-6C1C-495B-A16D-4C7655B5088C}" type="presOf" srcId="{93C3BFD7-B227-4C88-9244-D6E044F6BB1C}" destId="{A3F86844-092B-4703-8E39-90C4E55822E0}" srcOrd="0" destOrd="0" presId="urn:microsoft.com/office/officeart/2005/8/layout/vList5"/>
    <dgm:cxn modelId="{7D84407E-BFA7-4A45-9931-DA2930078224}" srcId="{61892911-565E-4FBD-BD1F-9E5857E565BB}" destId="{BEAB2735-B7BD-4FB7-91C4-10D0924F75ED}" srcOrd="2" destOrd="0" parTransId="{F9A3313A-4BBF-4B21-AD12-023100E67FB1}" sibTransId="{3FB7399A-6CE8-4664-BFF9-9FF8BC1C8C64}"/>
    <dgm:cxn modelId="{788EAEEF-959A-42CF-A7D2-08353664F0AF}" type="presOf" srcId="{E9FB48FA-F462-4CA8-84C8-C7FAC54FE555}" destId="{414DA847-DE39-4305-99B8-1F6DB746F812}" srcOrd="0" destOrd="0" presId="urn:microsoft.com/office/officeart/2005/8/layout/vList5"/>
    <dgm:cxn modelId="{737BC4CC-BA9D-447D-A892-ED256DD6CFC2}" srcId="{BEAB2735-B7BD-4FB7-91C4-10D0924F75ED}" destId="{93C3BFD7-B227-4C88-9244-D6E044F6BB1C}" srcOrd="0" destOrd="0" parTransId="{1615F8D7-D66C-4F22-9DC2-6041285D363B}" sibTransId="{94F03F81-FA81-44F8-A177-9014C3B7195C}"/>
    <dgm:cxn modelId="{CA4EB6AC-82DF-408B-A3E3-98E90A045A19}" type="presOf" srcId="{7CA5D6BA-3D4C-42CF-8E6E-A6682B5A346E}" destId="{552513B0-6B1C-4517-97CE-BAF759CDB9B5}" srcOrd="0" destOrd="0" presId="urn:microsoft.com/office/officeart/2005/8/layout/vList5"/>
    <dgm:cxn modelId="{E684C1F3-5D7E-438B-9BF9-A14D16CEE16D}" type="presOf" srcId="{0D64434D-8FA9-4AE8-919E-D7D13B969CE3}" destId="{443B44DD-DDC5-4BC4-824B-BFB1FFF78CB1}" srcOrd="0" destOrd="0" presId="urn:microsoft.com/office/officeart/2005/8/layout/vList5"/>
    <dgm:cxn modelId="{0CF279D9-42BE-4522-8F7E-DD3E89C6F820}" type="presOf" srcId="{61892911-565E-4FBD-BD1F-9E5857E565BB}" destId="{7181237E-2797-48C8-A51E-51DA6A9BDAB5}" srcOrd="0" destOrd="0" presId="urn:microsoft.com/office/officeart/2005/8/layout/vList5"/>
    <dgm:cxn modelId="{38E78716-9948-4A10-8E76-157CCF98B439}" srcId="{61892911-565E-4FBD-BD1F-9E5857E565BB}" destId="{7CA5D6BA-3D4C-42CF-8E6E-A6682B5A346E}" srcOrd="0" destOrd="0" parTransId="{8293BC30-13AF-4E68-8406-CE741ADCF540}" sibTransId="{2B1F35E2-6328-4E98-97BE-715628B38A49}"/>
    <dgm:cxn modelId="{36C29F75-0868-4D80-9D7E-49AF62C298E3}" type="presOf" srcId="{BEAB2735-B7BD-4FB7-91C4-10D0924F75ED}" destId="{96CED69E-C33C-4512-8BD1-EF75164535E1}" srcOrd="0" destOrd="0" presId="urn:microsoft.com/office/officeart/2005/8/layout/vList5"/>
    <dgm:cxn modelId="{446BF37F-7956-4111-884F-6E74EAF2DD5D}" srcId="{61892911-565E-4FBD-BD1F-9E5857E565BB}" destId="{F1048999-A2BD-47B0-92E5-EAE6EB09E16E}" srcOrd="1" destOrd="0" parTransId="{3EA5621F-5755-4BFF-A5D4-2719274621C1}" sibTransId="{21480176-36C5-4289-93B6-1E94441EB3C0}"/>
    <dgm:cxn modelId="{19CB8239-41C5-4992-9990-2DC60E7969A5}" srcId="{61892911-565E-4FBD-BD1F-9E5857E565BB}" destId="{3972D9FA-59AC-438D-BCA9-E85CBB157480}" srcOrd="3" destOrd="0" parTransId="{32EEDF8C-9FD4-49E0-826D-A68BFAFF7B6D}" sibTransId="{8782738C-47AF-4B91-8840-E538F6AA576C}"/>
    <dgm:cxn modelId="{D20D6804-EBBB-4DDB-A8FC-D5677658B692}" type="presParOf" srcId="{7181237E-2797-48C8-A51E-51DA6A9BDAB5}" destId="{C5B152F6-F6FE-458A-BB7F-9002223F8D3F}" srcOrd="0" destOrd="0" presId="urn:microsoft.com/office/officeart/2005/8/layout/vList5"/>
    <dgm:cxn modelId="{FEC409C7-2676-4FAF-AE4A-7ECFC8EB869E}" type="presParOf" srcId="{C5B152F6-F6FE-458A-BB7F-9002223F8D3F}" destId="{552513B0-6B1C-4517-97CE-BAF759CDB9B5}" srcOrd="0" destOrd="0" presId="urn:microsoft.com/office/officeart/2005/8/layout/vList5"/>
    <dgm:cxn modelId="{ACB69CF6-40D5-421B-9F59-5949D17CF7EF}" type="presParOf" srcId="{C5B152F6-F6FE-458A-BB7F-9002223F8D3F}" destId="{443B44DD-DDC5-4BC4-824B-BFB1FFF78CB1}" srcOrd="1" destOrd="0" presId="urn:microsoft.com/office/officeart/2005/8/layout/vList5"/>
    <dgm:cxn modelId="{DF23F8D0-1AA1-4C3C-899C-948003464A59}" type="presParOf" srcId="{7181237E-2797-48C8-A51E-51DA6A9BDAB5}" destId="{996D381E-23FA-4E56-A31D-0BBE3FF83ACC}" srcOrd="1" destOrd="0" presId="urn:microsoft.com/office/officeart/2005/8/layout/vList5"/>
    <dgm:cxn modelId="{3AEFBE87-AEFF-4CC3-B55B-5D41F658F19D}" type="presParOf" srcId="{7181237E-2797-48C8-A51E-51DA6A9BDAB5}" destId="{F590247C-E662-4359-8367-5D0B88D2A3C7}" srcOrd="2" destOrd="0" presId="urn:microsoft.com/office/officeart/2005/8/layout/vList5"/>
    <dgm:cxn modelId="{726BA3EE-78F6-4329-A486-58390324FC6A}" type="presParOf" srcId="{F590247C-E662-4359-8367-5D0B88D2A3C7}" destId="{5A1DD359-CC90-4F4F-A8D9-B05E0DA9F767}" srcOrd="0" destOrd="0" presId="urn:microsoft.com/office/officeart/2005/8/layout/vList5"/>
    <dgm:cxn modelId="{146CD560-18C2-4916-8804-AD5E7B711CEA}" type="presParOf" srcId="{F590247C-E662-4359-8367-5D0B88D2A3C7}" destId="{414DA847-DE39-4305-99B8-1F6DB746F812}" srcOrd="1" destOrd="0" presId="urn:microsoft.com/office/officeart/2005/8/layout/vList5"/>
    <dgm:cxn modelId="{3CF3AA69-80E2-48C6-8BF1-CC158B37AB9E}" type="presParOf" srcId="{7181237E-2797-48C8-A51E-51DA6A9BDAB5}" destId="{A5682ECE-3880-4280-8889-38D87D0B2CF6}" srcOrd="3" destOrd="0" presId="urn:microsoft.com/office/officeart/2005/8/layout/vList5"/>
    <dgm:cxn modelId="{02C43AAC-622B-47F4-A138-64B4778D388E}" type="presParOf" srcId="{7181237E-2797-48C8-A51E-51DA6A9BDAB5}" destId="{6BF1C14C-555D-4CAB-A477-9E5DF966804D}" srcOrd="4" destOrd="0" presId="urn:microsoft.com/office/officeart/2005/8/layout/vList5"/>
    <dgm:cxn modelId="{76EF6A44-8201-4680-AC37-EF6DF1CB5FD6}" type="presParOf" srcId="{6BF1C14C-555D-4CAB-A477-9E5DF966804D}" destId="{96CED69E-C33C-4512-8BD1-EF75164535E1}" srcOrd="0" destOrd="0" presId="urn:microsoft.com/office/officeart/2005/8/layout/vList5"/>
    <dgm:cxn modelId="{9A15D21C-A648-4487-8C04-E4417AF62E30}" type="presParOf" srcId="{6BF1C14C-555D-4CAB-A477-9E5DF966804D}" destId="{A3F86844-092B-4703-8E39-90C4E55822E0}" srcOrd="1" destOrd="0" presId="urn:microsoft.com/office/officeart/2005/8/layout/vList5"/>
    <dgm:cxn modelId="{67A55EA5-F93F-4239-A3CB-94519AAB372E}" type="presParOf" srcId="{7181237E-2797-48C8-A51E-51DA6A9BDAB5}" destId="{0BEFEF33-9B76-406E-A0B0-F0E1CE8B8A56}" srcOrd="5" destOrd="0" presId="urn:microsoft.com/office/officeart/2005/8/layout/vList5"/>
    <dgm:cxn modelId="{2503D6E0-820E-4A86-B1F6-5470C074FF24}" type="presParOf" srcId="{7181237E-2797-48C8-A51E-51DA6A9BDAB5}" destId="{FE813E6D-9DDB-4813-8A73-E42B66045243}" srcOrd="6" destOrd="0" presId="urn:microsoft.com/office/officeart/2005/8/layout/vList5"/>
    <dgm:cxn modelId="{B7739238-EFA5-4D84-8CA7-B66E3B0AF023}" type="presParOf" srcId="{FE813E6D-9DDB-4813-8A73-E42B66045243}" destId="{175201B3-340A-4558-88B7-16F5CFC4C368}" srcOrd="0" destOrd="0" presId="urn:microsoft.com/office/officeart/2005/8/layout/vList5"/>
    <dgm:cxn modelId="{B6F598D8-B0E3-4CBE-9C76-D723414C8AB1}" type="presParOf" srcId="{FE813E6D-9DDB-4813-8A73-E42B66045243}" destId="{3231F008-D12B-46E4-8A94-4969E26B03F5}"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400" dirty="0" smtClean="0">
              <a:latin typeface="Times New Roman" pitchFamily="18" charset="0"/>
              <a:cs typeface="Times New Roman" pitchFamily="18" charset="0"/>
            </a:rPr>
            <a:t>разрабатывает план-график, осуществляет подготовку изменений для внесения в план-график, </a:t>
          </a:r>
          <a:endParaRPr lang="ru-RU" sz="24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400" dirty="0" smtClean="0">
              <a:latin typeface="Times New Roman" pitchFamily="18" charset="0"/>
              <a:cs typeface="Times New Roman" pitchFamily="18" charset="0"/>
            </a:rPr>
            <a:t>разработка плана-графика и осуществление подготовки изменений для внесения в план-график</a:t>
          </a:r>
          <a:endParaRPr lang="ru-RU" sz="2400" dirty="0">
            <a:solidFill>
              <a:srgbClr val="002060"/>
            </a:solidFill>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22868AFF-D6B1-41DE-9021-76C9D0006CC2}">
      <dgm:prSet phldrT="[Текст]" custT="1"/>
      <dgm:spPr/>
      <dgm:t>
        <a:bodyPr/>
        <a:lstStyle/>
        <a:p>
          <a:r>
            <a:rPr lang="ru-RU" sz="2400" dirty="0" smtClean="0">
              <a:latin typeface="Times New Roman" pitchFamily="18" charset="0"/>
              <a:cs typeface="Times New Roman" pitchFamily="18" charset="0"/>
            </a:rPr>
            <a:t>организует утверждение плана закупок, плана-графика</a:t>
          </a:r>
          <a:endParaRPr lang="ru-RU" sz="2400" dirty="0">
            <a:solidFill>
              <a:srgbClr val="002060"/>
            </a:solidFill>
            <a:latin typeface="Times New Roman" pitchFamily="18" charset="0"/>
            <a:cs typeface="Times New Roman" pitchFamily="18" charset="0"/>
          </a:endParaRPr>
        </a:p>
      </dgm:t>
    </dgm:pt>
    <dgm:pt modelId="{123AFB2D-BDCC-4ED9-AE71-A72C3E5072E3}" type="parTrans" cxnId="{FB76794C-78B8-4304-ACD0-CBD52E00B1D5}">
      <dgm:prSet/>
      <dgm:spPr/>
    </dgm:pt>
    <dgm:pt modelId="{C1487846-F602-4A49-A90C-B6D2F89C014C}" type="sibTrans" cxnId="{FB76794C-78B8-4304-ACD0-CBD52E00B1D5}">
      <dgm:prSet/>
      <dgm:spPr/>
    </dgm:pt>
    <dgm:pt modelId="{29916654-138A-4C76-913F-EF9371B057BB}">
      <dgm:prSet custT="1"/>
      <dgm:spPr/>
      <dgm:t>
        <a:bodyPr/>
        <a:lstStyle/>
        <a:p>
          <a:r>
            <a:rPr lang="ru-RU" sz="2400" dirty="0" smtClean="0">
              <a:latin typeface="Times New Roman" pitchFamily="18" charset="0"/>
              <a:cs typeface="Times New Roman" pitchFamily="18" charset="0"/>
            </a:rPr>
            <a:t>публичное размещение плана-графика, внесенных в него изменений</a:t>
          </a:r>
          <a:endParaRPr lang="ru-RU" sz="2400" dirty="0">
            <a:latin typeface="Times New Roman" pitchFamily="18" charset="0"/>
            <a:cs typeface="Times New Roman" pitchFamily="18" charset="0"/>
          </a:endParaRPr>
        </a:p>
      </dgm:t>
    </dgm:pt>
    <dgm:pt modelId="{57F48C45-3F8B-4373-9A7B-39A4B40A5EB7}" type="parTrans" cxnId="{545975F9-951B-43BA-91FD-233D84B2654F}">
      <dgm:prSet/>
      <dgm:spPr/>
      <dgm:t>
        <a:bodyPr/>
        <a:lstStyle/>
        <a:p>
          <a:endParaRPr lang="ru-RU"/>
        </a:p>
      </dgm:t>
    </dgm:pt>
    <dgm:pt modelId="{57968E4F-EF31-40C7-991B-02D7D1C0F934}" type="sibTrans" cxnId="{545975F9-951B-43BA-91FD-233D84B2654F}">
      <dgm:prSet/>
      <dgm:spPr/>
      <dgm:t>
        <a:bodyPr/>
        <a:lstStyle/>
        <a:p>
          <a:endParaRPr lang="ru-RU"/>
        </a:p>
      </dgm:t>
    </dgm:pt>
    <dgm:pt modelId="{75A2569B-EF75-4699-A499-FF1F67F6B832}">
      <dgm:prSet custT="1"/>
      <dgm:spPr/>
      <dgm:t>
        <a:bodyPr/>
        <a:lstStyle/>
        <a:p>
          <a:r>
            <a:rPr lang="ru-RU" sz="2400" dirty="0" smtClean="0">
              <a:latin typeface="Times New Roman" pitchFamily="18" charset="0"/>
              <a:cs typeface="Times New Roman" pitchFamily="18" charset="0"/>
            </a:rPr>
            <a:t>организация утверждения плана закупок и плана-графика</a:t>
          </a:r>
          <a:endParaRPr lang="ru-RU" sz="2400" dirty="0">
            <a:latin typeface="Times New Roman" pitchFamily="18" charset="0"/>
            <a:cs typeface="Times New Roman" pitchFamily="18" charset="0"/>
          </a:endParaRPr>
        </a:p>
      </dgm:t>
    </dgm:pt>
    <dgm:pt modelId="{33BAF837-79AD-4879-AFED-528BDD96BDA1}" type="parTrans" cxnId="{B598FD12-B936-4C95-BE40-464FDFEF5B41}">
      <dgm:prSet/>
      <dgm:spPr/>
      <dgm:t>
        <a:bodyPr/>
        <a:lstStyle/>
        <a:p>
          <a:endParaRPr lang="ru-RU"/>
        </a:p>
      </dgm:t>
    </dgm:pt>
    <dgm:pt modelId="{002A493B-96D4-48C8-A994-513918D42B4C}" type="sibTrans" cxnId="{B598FD12-B936-4C95-BE40-464FDFEF5B41}">
      <dgm:prSet/>
      <dgm:spPr/>
      <dgm:t>
        <a:bodyPr/>
        <a:lstStyle/>
        <a:p>
          <a:endParaRPr lang="ru-RU"/>
        </a:p>
      </dgm:t>
    </dgm:pt>
    <dgm:pt modelId="{BC421559-242A-492F-9407-73FCB2410B66}">
      <dgm:prSet phldrT="[Текст]" custT="1"/>
      <dgm:spPr/>
      <dgm:t>
        <a:bodyPr/>
        <a:lstStyle/>
        <a:p>
          <a:r>
            <a:rPr lang="ru-RU" sz="2400" dirty="0" smtClean="0">
              <a:latin typeface="Times New Roman" pitchFamily="18" charset="0"/>
              <a:cs typeface="Times New Roman" pitchFamily="18" charset="0"/>
            </a:rPr>
            <a:t>размещает в единой информационной системе план-график и внесенные в него изменения</a:t>
          </a:r>
          <a:endParaRPr lang="ru-RU" sz="2400" dirty="0">
            <a:solidFill>
              <a:srgbClr val="002060"/>
            </a:solidFill>
            <a:latin typeface="Times New Roman" pitchFamily="18" charset="0"/>
            <a:cs typeface="Times New Roman" pitchFamily="18" charset="0"/>
          </a:endParaRPr>
        </a:p>
      </dgm:t>
    </dgm:pt>
    <dgm:pt modelId="{4B4FF232-1850-4813-9F4F-352F6D03354C}" type="parTrans" cxnId="{6BCFD6F2-1BFF-4CD4-BAB2-22E3375FE71F}">
      <dgm:prSet/>
      <dgm:spPr/>
    </dgm:pt>
    <dgm:pt modelId="{0CBCDB26-D0A0-4924-8E3C-574CF2A88A53}" type="sibTrans" cxnId="{6BCFD6F2-1BFF-4CD4-BAB2-22E3375FE71F}">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DE2D9A6C-5790-4AE7-ADC0-8DEF328C9FF1}" type="presOf" srcId="{22868AFF-D6B1-41DE-9021-76C9D0006CC2}" destId="{AFCA634A-624D-4ACB-8E43-CE245510AC6D}" srcOrd="0" destOrd="2" presId="urn:microsoft.com/office/officeart/2005/8/layout/hList1"/>
    <dgm:cxn modelId="{6757CD7B-2947-4DB2-85FA-A51B478864A1}" type="presOf" srcId="{10741058-B0A5-495B-AD56-EF9953B248B9}" destId="{AFCA634A-624D-4ACB-8E43-CE245510AC6D}" srcOrd="0" destOrd="0" presId="urn:microsoft.com/office/officeart/2005/8/layout/hList1"/>
    <dgm:cxn modelId="{6BCFD6F2-1BFF-4CD4-BAB2-22E3375FE71F}" srcId="{969EB964-004C-405C-AF93-D8B0D0A955B6}" destId="{BC421559-242A-492F-9407-73FCB2410B66}" srcOrd="1" destOrd="0" parTransId="{4B4FF232-1850-4813-9F4F-352F6D03354C}" sibTransId="{0CBCDB26-D0A0-4924-8E3C-574CF2A88A53}"/>
    <dgm:cxn modelId="{51C74366-B191-4C4D-8AE8-6EFACF2AA23D}" type="presOf" srcId="{969EB964-004C-405C-AF93-D8B0D0A955B6}" destId="{D9930ED1-DE20-4E16-9302-51B7116ABCFA}" srcOrd="0" destOrd="0" presId="urn:microsoft.com/office/officeart/2005/8/layout/hList1"/>
    <dgm:cxn modelId="{43034800-9F7A-4D12-B552-7AF1CFEC4FD5}" type="presOf" srcId="{52E1FFB0-DD91-4127-BCAA-A5ADF492282C}" destId="{B46287A5-F86A-424F-AC9F-94D4EC41C3E8}" srcOrd="0" destOrd="0"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D2CFAD34-7BB1-4E7D-889B-E631CAC7F088}" type="presOf" srcId="{75A2569B-EF75-4699-A499-FF1F67F6B832}" destId="{1C0AA478-E882-434D-AEC8-E926984C30EB}" srcOrd="0" destOrd="2" presId="urn:microsoft.com/office/officeart/2005/8/layout/hList1"/>
    <dgm:cxn modelId="{298B0408-9E7F-4634-9C29-D54847BDEC4C}" srcId="{A0EB3E08-4B70-4C74-950D-0C33EC3C08AC}" destId="{0C8C7661-24D4-4745-8853-33A8657F094A}" srcOrd="0" destOrd="0" parTransId="{ADFAA162-2273-40FF-8918-F52119A057CE}" sibTransId="{FEBC5417-F5BA-47AF-B265-5391968D8A14}"/>
    <dgm:cxn modelId="{DD6DA7AD-1A43-4FC7-B7DD-8B29B5871905}" type="presOf" srcId="{BC421559-242A-492F-9407-73FCB2410B66}" destId="{AFCA634A-624D-4ACB-8E43-CE245510AC6D}" srcOrd="0" destOrd="1" presId="urn:microsoft.com/office/officeart/2005/8/layout/hList1"/>
    <dgm:cxn modelId="{545975F9-951B-43BA-91FD-233D84B2654F}" srcId="{A0EB3E08-4B70-4C74-950D-0C33EC3C08AC}" destId="{29916654-138A-4C76-913F-EF9371B057BB}" srcOrd="1" destOrd="0" parTransId="{57F48C45-3F8B-4373-9A7B-39A4B40A5EB7}" sibTransId="{57968E4F-EF31-40C7-991B-02D7D1C0F934}"/>
    <dgm:cxn modelId="{9A3E7A53-63B3-4C88-A43B-6390ED836628}" type="presOf" srcId="{0C8C7661-24D4-4745-8853-33A8657F094A}" destId="{1C0AA478-E882-434D-AEC8-E926984C30EB}" srcOrd="0" destOrd="0" presId="urn:microsoft.com/office/officeart/2005/8/layout/hList1"/>
    <dgm:cxn modelId="{4F00D786-001C-4333-A644-063367C333A2}" srcId="{52E1FFB0-DD91-4127-BCAA-A5ADF492282C}" destId="{A0EB3E08-4B70-4C74-950D-0C33EC3C08AC}" srcOrd="1" destOrd="0" parTransId="{38E9D20E-90A3-4F05-9A14-CF9296705029}" sibTransId="{931D5069-591B-44EF-BFA6-DA28D7D0425F}"/>
    <dgm:cxn modelId="{4A34A8AE-56B4-40F9-B9A7-2B27985AF3A3}" type="presOf" srcId="{29916654-138A-4C76-913F-EF9371B057BB}" destId="{1C0AA478-E882-434D-AEC8-E926984C30EB}" srcOrd="0" destOrd="1" presId="urn:microsoft.com/office/officeart/2005/8/layout/hList1"/>
    <dgm:cxn modelId="{B598FD12-B936-4C95-BE40-464FDFEF5B41}" srcId="{A0EB3E08-4B70-4C74-950D-0C33EC3C08AC}" destId="{75A2569B-EF75-4699-A499-FF1F67F6B832}" srcOrd="2" destOrd="0" parTransId="{33BAF837-79AD-4879-AFED-528BDD96BDA1}" sibTransId="{002A493B-96D4-48C8-A994-513918D42B4C}"/>
    <dgm:cxn modelId="{6857B5D0-BCD5-4A15-AAE4-1EE6F5CB7907}" type="presOf" srcId="{A0EB3E08-4B70-4C74-950D-0C33EC3C08AC}" destId="{DAE0104C-F4AC-4F6B-AF56-1C6170FEF195}" srcOrd="0" destOrd="0"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FB76794C-78B8-4304-ACD0-CBD52E00B1D5}" srcId="{969EB964-004C-405C-AF93-D8B0D0A955B6}" destId="{22868AFF-D6B1-41DE-9021-76C9D0006CC2}" srcOrd="2" destOrd="0" parTransId="{123AFB2D-BDCC-4ED9-AE71-A72C3E5072E3}" sibTransId="{C1487846-F602-4A49-A90C-B6D2F89C014C}"/>
    <dgm:cxn modelId="{5A8C81EC-CE77-4582-A10D-BC3BB77C813E}" type="presParOf" srcId="{B46287A5-F86A-424F-AC9F-94D4EC41C3E8}" destId="{B45414D7-F35F-4620-B98F-DF26BC08F7E8}" srcOrd="0" destOrd="0" presId="urn:microsoft.com/office/officeart/2005/8/layout/hList1"/>
    <dgm:cxn modelId="{55462B74-B024-4B28-B438-AE56951BAB36}" type="presParOf" srcId="{B45414D7-F35F-4620-B98F-DF26BC08F7E8}" destId="{D9930ED1-DE20-4E16-9302-51B7116ABCFA}" srcOrd="0" destOrd="0" presId="urn:microsoft.com/office/officeart/2005/8/layout/hList1"/>
    <dgm:cxn modelId="{735EB76D-3AD6-4C6D-81D2-A0B866433D84}" type="presParOf" srcId="{B45414D7-F35F-4620-B98F-DF26BC08F7E8}" destId="{AFCA634A-624D-4ACB-8E43-CE245510AC6D}" srcOrd="1" destOrd="0" presId="urn:microsoft.com/office/officeart/2005/8/layout/hList1"/>
    <dgm:cxn modelId="{9938D404-4674-47DC-BF89-753D15B33F97}" type="presParOf" srcId="{B46287A5-F86A-424F-AC9F-94D4EC41C3E8}" destId="{20F4AD82-3990-45BF-BD70-462F8EAB1AC0}" srcOrd="1" destOrd="0" presId="urn:microsoft.com/office/officeart/2005/8/layout/hList1"/>
    <dgm:cxn modelId="{896AEA8C-DB82-4503-9FCA-00A6CF11735D}" type="presParOf" srcId="{B46287A5-F86A-424F-AC9F-94D4EC41C3E8}" destId="{AFA8856C-7131-46D1-9328-04B693D30ED4}" srcOrd="2" destOrd="0" presId="urn:microsoft.com/office/officeart/2005/8/layout/hList1"/>
    <dgm:cxn modelId="{2372BBF1-4C62-42CE-9156-388441A1F43C}" type="presParOf" srcId="{AFA8856C-7131-46D1-9328-04B693D30ED4}" destId="{DAE0104C-F4AC-4F6B-AF56-1C6170FEF195}" srcOrd="0" destOrd="0" presId="urn:microsoft.com/office/officeart/2005/8/layout/hList1"/>
    <dgm:cxn modelId="{77EE7B6F-8614-4605-A84D-BA0D7DCD416B}" type="presParOf" srcId="{AFA8856C-7131-46D1-9328-04B693D30ED4}" destId="{1C0AA478-E882-434D-AEC8-E926984C30EB}" srcOrd="1" destOrd="0" presId="urn:microsoft.com/office/officeart/2005/8/layout/hList1"/>
  </dgm:cxnLst>
  <dgm:bg/>
  <dgm:whole/>
</dgm:dataModel>
</file>

<file path=ppt/diagrams/data37.xml><?xml version="1.0" encoding="utf-8"?>
<dgm:dataModel xmlns:dgm="http://schemas.openxmlformats.org/drawingml/2006/diagram" xmlns:a="http://schemas.openxmlformats.org/drawingml/2006/main">
  <dgm:ptLst>
    <dgm:pt modelId="{61892911-565E-4FBD-BD1F-9E5857E565BB}"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ru-RU"/>
        </a:p>
      </dgm:t>
    </dgm:pt>
    <dgm:pt modelId="{7CA5D6BA-3D4C-42CF-8E6E-A6682B5A346E}">
      <dgm:prSet phldrT="[Текст]"/>
      <dgm:spPr/>
      <dgm:t>
        <a:bodyPr/>
        <a:lstStyle/>
        <a:p>
          <a:r>
            <a:rPr lang="ru-RU" dirty="0" smtClean="0"/>
            <a:t>Совместный приказ Минэкономразвития России и Казначейства от 31 марта 2015 г. № 182/7н</a:t>
          </a:r>
          <a:endParaRPr lang="ru-RU" dirty="0">
            <a:latin typeface="Times New Roman" pitchFamily="18" charset="0"/>
            <a:cs typeface="Times New Roman" pitchFamily="18" charset="0"/>
          </a:endParaRPr>
        </a:p>
      </dgm:t>
    </dgm:pt>
    <dgm:pt modelId="{8293BC30-13AF-4E68-8406-CE741ADCF540}" type="parTrans" cxnId="{38E78716-9948-4A10-8E76-157CCF98B439}">
      <dgm:prSet/>
      <dgm:spPr/>
      <dgm:t>
        <a:bodyPr/>
        <a:lstStyle/>
        <a:p>
          <a:endParaRPr lang="ru-RU"/>
        </a:p>
      </dgm:t>
    </dgm:pt>
    <dgm:pt modelId="{2B1F35E2-6328-4E98-97BE-715628B38A49}" type="sibTrans" cxnId="{38E78716-9948-4A10-8E76-157CCF98B439}">
      <dgm:prSet/>
      <dgm:spPr/>
      <dgm:t>
        <a:bodyPr/>
        <a:lstStyle/>
        <a:p>
          <a:endParaRPr lang="ru-RU"/>
        </a:p>
      </dgm:t>
    </dgm:pt>
    <dgm:pt modelId="{21D23701-5D26-4BE1-954E-60AA48BAE7EE}">
      <dgm:prSet phldrT="[Текст]"/>
      <dgm:spPr/>
      <dgm:t>
        <a:bodyPr/>
        <a:lstStyle/>
        <a:p>
          <a:r>
            <a:rPr lang="ru-RU" dirty="0" smtClean="0"/>
            <a:t>Об особенностях размещения в единой информационной системе или до ввода в эксплуатацию указанной системы на официальном сайте Российской Федерации в информационно-телекоммуникационной сети «Интернет» для размещения информации о размещении заказов на поставки товаров, выполнение работ, оказание услуг планов-графиков размещения заказов на 2015-2016 годы</a:t>
          </a:r>
          <a:endParaRPr lang="ru-RU" dirty="0">
            <a:latin typeface="Times New Roman" pitchFamily="18" charset="0"/>
            <a:cs typeface="Times New Roman" pitchFamily="18" charset="0"/>
          </a:endParaRPr>
        </a:p>
      </dgm:t>
    </dgm:pt>
    <dgm:pt modelId="{532BB902-642F-4729-A8B1-5B5325FC802D}" type="parTrans" cxnId="{F58D82F3-A753-4F68-A8B2-4C60B5AA98B3}">
      <dgm:prSet/>
      <dgm:spPr/>
      <dgm:t>
        <a:bodyPr/>
        <a:lstStyle/>
        <a:p>
          <a:endParaRPr lang="ru-RU"/>
        </a:p>
      </dgm:t>
    </dgm:pt>
    <dgm:pt modelId="{21CEC185-8DF1-4805-A3B0-134D3E1535BC}" type="sibTrans" cxnId="{F58D82F3-A753-4F68-A8B2-4C60B5AA98B3}">
      <dgm:prSet/>
      <dgm:spPr/>
      <dgm:t>
        <a:bodyPr/>
        <a:lstStyle/>
        <a:p>
          <a:endParaRPr lang="ru-RU"/>
        </a:p>
      </dgm:t>
    </dgm:pt>
    <dgm:pt modelId="{7181237E-2797-48C8-A51E-51DA6A9BDAB5}" type="pres">
      <dgm:prSet presAssocID="{61892911-565E-4FBD-BD1F-9E5857E565BB}" presName="Name0" presStyleCnt="0">
        <dgm:presLayoutVars>
          <dgm:dir/>
          <dgm:animLvl val="lvl"/>
          <dgm:resizeHandles val="exact"/>
        </dgm:presLayoutVars>
      </dgm:prSet>
      <dgm:spPr/>
      <dgm:t>
        <a:bodyPr/>
        <a:lstStyle/>
        <a:p>
          <a:endParaRPr lang="ru-RU"/>
        </a:p>
      </dgm:t>
    </dgm:pt>
    <dgm:pt modelId="{C5B152F6-F6FE-458A-BB7F-9002223F8D3F}" type="pres">
      <dgm:prSet presAssocID="{7CA5D6BA-3D4C-42CF-8E6E-A6682B5A346E}" presName="linNode" presStyleCnt="0"/>
      <dgm:spPr/>
    </dgm:pt>
    <dgm:pt modelId="{552513B0-6B1C-4517-97CE-BAF759CDB9B5}" type="pres">
      <dgm:prSet presAssocID="{7CA5D6BA-3D4C-42CF-8E6E-A6682B5A346E}" presName="parentText" presStyleLbl="node1" presStyleIdx="0" presStyleCnt="1">
        <dgm:presLayoutVars>
          <dgm:chMax val="1"/>
          <dgm:bulletEnabled val="1"/>
        </dgm:presLayoutVars>
      </dgm:prSet>
      <dgm:spPr/>
      <dgm:t>
        <a:bodyPr/>
        <a:lstStyle/>
        <a:p>
          <a:endParaRPr lang="ru-RU"/>
        </a:p>
      </dgm:t>
    </dgm:pt>
    <dgm:pt modelId="{443B44DD-DDC5-4BC4-824B-BFB1FFF78CB1}" type="pres">
      <dgm:prSet presAssocID="{7CA5D6BA-3D4C-42CF-8E6E-A6682B5A346E}" presName="descendantText" presStyleLbl="alignAccFollowNode1" presStyleIdx="0" presStyleCnt="1">
        <dgm:presLayoutVars>
          <dgm:bulletEnabled val="1"/>
        </dgm:presLayoutVars>
      </dgm:prSet>
      <dgm:spPr/>
      <dgm:t>
        <a:bodyPr/>
        <a:lstStyle/>
        <a:p>
          <a:endParaRPr lang="ru-RU"/>
        </a:p>
      </dgm:t>
    </dgm:pt>
  </dgm:ptLst>
  <dgm:cxnLst>
    <dgm:cxn modelId="{C7455A12-E508-4962-B945-D8F32711CF5B}" type="presOf" srcId="{7CA5D6BA-3D4C-42CF-8E6E-A6682B5A346E}" destId="{552513B0-6B1C-4517-97CE-BAF759CDB9B5}" srcOrd="0" destOrd="0" presId="urn:microsoft.com/office/officeart/2005/8/layout/vList5"/>
    <dgm:cxn modelId="{F58D82F3-A753-4F68-A8B2-4C60B5AA98B3}" srcId="{7CA5D6BA-3D4C-42CF-8E6E-A6682B5A346E}" destId="{21D23701-5D26-4BE1-954E-60AA48BAE7EE}" srcOrd="0" destOrd="0" parTransId="{532BB902-642F-4729-A8B1-5B5325FC802D}" sibTransId="{21CEC185-8DF1-4805-A3B0-134D3E1535BC}"/>
    <dgm:cxn modelId="{98557A3E-E948-47C5-AB92-002244089C0B}" type="presOf" srcId="{21D23701-5D26-4BE1-954E-60AA48BAE7EE}" destId="{443B44DD-DDC5-4BC4-824B-BFB1FFF78CB1}" srcOrd="0" destOrd="0" presId="urn:microsoft.com/office/officeart/2005/8/layout/vList5"/>
    <dgm:cxn modelId="{8CAD3633-E191-4BD4-8D08-C928D4F39137}" type="presOf" srcId="{61892911-565E-4FBD-BD1F-9E5857E565BB}" destId="{7181237E-2797-48C8-A51E-51DA6A9BDAB5}" srcOrd="0" destOrd="0" presId="urn:microsoft.com/office/officeart/2005/8/layout/vList5"/>
    <dgm:cxn modelId="{38E78716-9948-4A10-8E76-157CCF98B439}" srcId="{61892911-565E-4FBD-BD1F-9E5857E565BB}" destId="{7CA5D6BA-3D4C-42CF-8E6E-A6682B5A346E}" srcOrd="0" destOrd="0" parTransId="{8293BC30-13AF-4E68-8406-CE741ADCF540}" sibTransId="{2B1F35E2-6328-4E98-97BE-715628B38A49}"/>
    <dgm:cxn modelId="{1B7A8DD0-EE55-4D67-B939-B0BF53FE8976}" type="presParOf" srcId="{7181237E-2797-48C8-A51E-51DA6A9BDAB5}" destId="{C5B152F6-F6FE-458A-BB7F-9002223F8D3F}" srcOrd="0" destOrd="0" presId="urn:microsoft.com/office/officeart/2005/8/layout/vList5"/>
    <dgm:cxn modelId="{E0CF3F53-5373-4F86-901F-C79775E0E2BE}" type="presParOf" srcId="{C5B152F6-F6FE-458A-BB7F-9002223F8D3F}" destId="{552513B0-6B1C-4517-97CE-BAF759CDB9B5}" srcOrd="0" destOrd="0" presId="urn:microsoft.com/office/officeart/2005/8/layout/vList5"/>
    <dgm:cxn modelId="{CCA4E77E-6730-4756-99C2-A50ECE30F9F4}" type="presParOf" srcId="{C5B152F6-F6FE-458A-BB7F-9002223F8D3F}" destId="{443B44DD-DDC5-4BC4-824B-BFB1FFF78CB1}"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19714852-1A9A-4581-80A0-63BF7B8329CE}"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ru-RU"/>
        </a:p>
      </dgm:t>
    </dgm:pt>
    <dgm:pt modelId="{280E9C6B-198C-4076-A16A-A1EED33AC5FC}">
      <dgm:prSet phldrT="[Текст]"/>
      <dgm:spPr/>
      <dgm:t>
        <a:bodyPr/>
        <a:lstStyle/>
        <a:p>
          <a:r>
            <a:rPr lang="ru-RU" dirty="0" smtClean="0"/>
            <a:t>1</a:t>
          </a:r>
          <a:endParaRPr lang="ru-RU" dirty="0"/>
        </a:p>
      </dgm:t>
    </dgm:pt>
    <dgm:pt modelId="{3EC96BF6-F2F7-4104-BD86-43603E300A83}" type="parTrans" cxnId="{1CCE5578-16F6-4292-96D8-8068B71F55C6}">
      <dgm:prSet/>
      <dgm:spPr/>
      <dgm:t>
        <a:bodyPr/>
        <a:lstStyle/>
        <a:p>
          <a:endParaRPr lang="ru-RU"/>
        </a:p>
      </dgm:t>
    </dgm:pt>
    <dgm:pt modelId="{BBF33164-A1B8-4DD5-8C62-36F5CC77E476}" type="sibTrans" cxnId="{1CCE5578-16F6-4292-96D8-8068B71F55C6}">
      <dgm:prSet/>
      <dgm:spPr/>
      <dgm:t>
        <a:bodyPr/>
        <a:lstStyle/>
        <a:p>
          <a:endParaRPr lang="ru-RU"/>
        </a:p>
      </dgm:t>
    </dgm:pt>
    <dgm:pt modelId="{C66EAF47-02BF-4311-AAB4-2738EA5728D6}">
      <dgm:prSet phldrT="[Текст]"/>
      <dgm:spPr/>
      <dgm:t>
        <a:bodyPr/>
        <a:lstStyle/>
        <a:p>
          <a:r>
            <a:rPr lang="ru-RU" dirty="0" smtClean="0"/>
            <a:t>Тысячи рублей</a:t>
          </a:r>
          <a:endParaRPr lang="ru-RU" dirty="0"/>
        </a:p>
      </dgm:t>
    </dgm:pt>
    <dgm:pt modelId="{CB949211-4658-45E2-8DC7-B4BD219AF691}" type="parTrans" cxnId="{29A26974-2DF1-427E-B7B9-57B213DB1DE1}">
      <dgm:prSet/>
      <dgm:spPr/>
      <dgm:t>
        <a:bodyPr/>
        <a:lstStyle/>
        <a:p>
          <a:endParaRPr lang="ru-RU"/>
        </a:p>
      </dgm:t>
    </dgm:pt>
    <dgm:pt modelId="{99E548A0-E414-448B-9773-C8A4F4BB789A}" type="sibTrans" cxnId="{29A26974-2DF1-427E-B7B9-57B213DB1DE1}">
      <dgm:prSet/>
      <dgm:spPr/>
      <dgm:t>
        <a:bodyPr/>
        <a:lstStyle/>
        <a:p>
          <a:endParaRPr lang="ru-RU"/>
        </a:p>
      </dgm:t>
    </dgm:pt>
    <dgm:pt modelId="{61497CE8-F9C9-4955-A5FE-672C453489DD}">
      <dgm:prSet phldrT="[Текст]"/>
      <dgm:spPr/>
      <dgm:t>
        <a:bodyPr/>
        <a:lstStyle/>
        <a:p>
          <a:r>
            <a:rPr lang="ru-RU" dirty="0" smtClean="0"/>
            <a:t>2</a:t>
          </a:r>
          <a:endParaRPr lang="ru-RU" dirty="0"/>
        </a:p>
      </dgm:t>
    </dgm:pt>
    <dgm:pt modelId="{AFF34684-8508-4535-9E70-2D3448863F18}" type="parTrans" cxnId="{A352A303-8D8E-4A42-8099-31CCE3C66C95}">
      <dgm:prSet/>
      <dgm:spPr/>
      <dgm:t>
        <a:bodyPr/>
        <a:lstStyle/>
        <a:p>
          <a:endParaRPr lang="ru-RU"/>
        </a:p>
      </dgm:t>
    </dgm:pt>
    <dgm:pt modelId="{79AEA644-F11D-4A86-A893-BE5567EA76BF}" type="sibTrans" cxnId="{A352A303-8D8E-4A42-8099-31CCE3C66C95}">
      <dgm:prSet/>
      <dgm:spPr/>
      <dgm:t>
        <a:bodyPr/>
        <a:lstStyle/>
        <a:p>
          <a:endParaRPr lang="ru-RU"/>
        </a:p>
      </dgm:t>
    </dgm:pt>
    <dgm:pt modelId="{86C6CD5D-9299-4B15-95B0-38D79B0250C2}">
      <dgm:prSet phldrT="[Текст]"/>
      <dgm:spPr/>
      <dgm:t>
        <a:bodyPr/>
        <a:lstStyle/>
        <a:p>
          <a:r>
            <a:rPr lang="ru-RU" dirty="0" smtClean="0"/>
            <a:t>Сроки проведения</a:t>
          </a:r>
          <a:endParaRPr lang="ru-RU" dirty="0"/>
        </a:p>
      </dgm:t>
    </dgm:pt>
    <dgm:pt modelId="{4437B442-78DA-496C-A7F0-14344A0E7059}" type="parTrans" cxnId="{E6B2366D-28C7-492B-B500-66E83BF9CC79}">
      <dgm:prSet/>
      <dgm:spPr/>
      <dgm:t>
        <a:bodyPr/>
        <a:lstStyle/>
        <a:p>
          <a:endParaRPr lang="ru-RU"/>
        </a:p>
      </dgm:t>
    </dgm:pt>
    <dgm:pt modelId="{5232A7E7-BEC1-4DDF-9277-17220D749BEB}" type="sibTrans" cxnId="{E6B2366D-28C7-492B-B500-66E83BF9CC79}">
      <dgm:prSet/>
      <dgm:spPr/>
      <dgm:t>
        <a:bodyPr/>
        <a:lstStyle/>
        <a:p>
          <a:endParaRPr lang="ru-RU"/>
        </a:p>
      </dgm:t>
    </dgm:pt>
    <dgm:pt modelId="{596120CC-35E6-4734-BD0A-BF266AAF6A7D}">
      <dgm:prSet phldrT="[Текст]"/>
      <dgm:spPr/>
      <dgm:t>
        <a:bodyPr/>
        <a:lstStyle/>
        <a:p>
          <a:r>
            <a:rPr lang="ru-RU" dirty="0" smtClean="0"/>
            <a:t>3</a:t>
          </a:r>
          <a:endParaRPr lang="ru-RU" dirty="0"/>
        </a:p>
      </dgm:t>
    </dgm:pt>
    <dgm:pt modelId="{7EB28E22-A57D-4579-B2B4-2D00B9DC59EC}" type="parTrans" cxnId="{C1F52F23-D8BD-46B7-B8E0-82E27251E1A9}">
      <dgm:prSet/>
      <dgm:spPr/>
      <dgm:t>
        <a:bodyPr/>
        <a:lstStyle/>
        <a:p>
          <a:endParaRPr lang="ru-RU"/>
        </a:p>
      </dgm:t>
    </dgm:pt>
    <dgm:pt modelId="{374DA80B-944C-44FE-8EF8-79790879656C}" type="sibTrans" cxnId="{C1F52F23-D8BD-46B7-B8E0-82E27251E1A9}">
      <dgm:prSet/>
      <dgm:spPr/>
      <dgm:t>
        <a:bodyPr/>
        <a:lstStyle/>
        <a:p>
          <a:endParaRPr lang="ru-RU"/>
        </a:p>
      </dgm:t>
    </dgm:pt>
    <dgm:pt modelId="{237CA79E-C8C2-4157-9C0E-894255E0510F}">
      <dgm:prSet phldrT="[Текст]"/>
      <dgm:spPr/>
      <dgm:t>
        <a:bodyPr/>
        <a:lstStyle/>
        <a:p>
          <a:r>
            <a:rPr lang="ru-RU" dirty="0" smtClean="0"/>
            <a:t>Способ определения поставщика</a:t>
          </a:r>
          <a:endParaRPr lang="ru-RU" dirty="0"/>
        </a:p>
      </dgm:t>
    </dgm:pt>
    <dgm:pt modelId="{C34D9680-C5A8-419E-9CB6-5889985A2D87}" type="parTrans" cxnId="{D74B81DB-CB18-4C2D-A767-69C7D71DD48F}">
      <dgm:prSet/>
      <dgm:spPr/>
      <dgm:t>
        <a:bodyPr/>
        <a:lstStyle/>
        <a:p>
          <a:endParaRPr lang="ru-RU"/>
        </a:p>
      </dgm:t>
    </dgm:pt>
    <dgm:pt modelId="{9B80CF90-E11F-4651-976E-B166401E8AB9}" type="sibTrans" cxnId="{D74B81DB-CB18-4C2D-A767-69C7D71DD48F}">
      <dgm:prSet/>
      <dgm:spPr/>
      <dgm:t>
        <a:bodyPr/>
        <a:lstStyle/>
        <a:p>
          <a:endParaRPr lang="ru-RU"/>
        </a:p>
      </dgm:t>
    </dgm:pt>
    <dgm:pt modelId="{F2ABCBC7-03EC-4527-804E-6F81A4D59018}">
      <dgm:prSet phldrT="[Текст]"/>
      <dgm:spPr/>
      <dgm:t>
        <a:bodyPr/>
        <a:lstStyle/>
        <a:p>
          <a:r>
            <a:rPr lang="ru-RU" dirty="0" smtClean="0"/>
            <a:t>4</a:t>
          </a:r>
          <a:endParaRPr lang="ru-RU" dirty="0"/>
        </a:p>
      </dgm:t>
    </dgm:pt>
    <dgm:pt modelId="{6478A62D-0634-4CDF-B1A9-4297760F1D34}" type="parTrans" cxnId="{A1E75C21-7EAC-42C1-9B3E-0805CDBCF5DB}">
      <dgm:prSet/>
      <dgm:spPr/>
      <dgm:t>
        <a:bodyPr/>
        <a:lstStyle/>
        <a:p>
          <a:endParaRPr lang="ru-RU"/>
        </a:p>
      </dgm:t>
    </dgm:pt>
    <dgm:pt modelId="{F06FE480-4322-485A-8333-6268041EE334}" type="sibTrans" cxnId="{A1E75C21-7EAC-42C1-9B3E-0805CDBCF5DB}">
      <dgm:prSet/>
      <dgm:spPr/>
      <dgm:t>
        <a:bodyPr/>
        <a:lstStyle/>
        <a:p>
          <a:endParaRPr lang="ru-RU"/>
        </a:p>
      </dgm:t>
    </dgm:pt>
    <dgm:pt modelId="{4376506C-430E-4F53-AC54-5899C5BA0BC8}">
      <dgm:prSet phldrT="[Текст]"/>
      <dgm:spPr/>
      <dgm:t>
        <a:bodyPr/>
        <a:lstStyle/>
        <a:p>
          <a:r>
            <a:rPr lang="ru-RU" dirty="0" smtClean="0"/>
            <a:t>5</a:t>
          </a:r>
          <a:endParaRPr lang="ru-RU" dirty="0"/>
        </a:p>
      </dgm:t>
    </dgm:pt>
    <dgm:pt modelId="{B38703A4-06FC-4BD1-87A7-F6AB1A2EA7F2}" type="parTrans" cxnId="{759CEF1A-C404-44DF-80DC-97988D769EF7}">
      <dgm:prSet/>
      <dgm:spPr/>
      <dgm:t>
        <a:bodyPr/>
        <a:lstStyle/>
        <a:p>
          <a:endParaRPr lang="ru-RU"/>
        </a:p>
      </dgm:t>
    </dgm:pt>
    <dgm:pt modelId="{22CBCF0A-39D1-4742-AE4B-8087C45F06BA}" type="sibTrans" cxnId="{759CEF1A-C404-44DF-80DC-97988D769EF7}">
      <dgm:prSet/>
      <dgm:spPr/>
      <dgm:t>
        <a:bodyPr/>
        <a:lstStyle/>
        <a:p>
          <a:endParaRPr lang="ru-RU"/>
        </a:p>
      </dgm:t>
    </dgm:pt>
    <dgm:pt modelId="{C2B3B112-C6E6-4B65-B323-453A5AAB1A87}">
      <dgm:prSet phldrT="[Текст]"/>
      <dgm:spPr/>
      <dgm:t>
        <a:bodyPr/>
        <a:lstStyle/>
        <a:p>
          <a:r>
            <a:rPr lang="ru-RU" dirty="0" smtClean="0"/>
            <a:t>Размер обеспечения</a:t>
          </a:r>
          <a:endParaRPr lang="ru-RU" dirty="0"/>
        </a:p>
      </dgm:t>
    </dgm:pt>
    <dgm:pt modelId="{27E7D14F-916B-4EA7-B42B-A5C929600372}" type="parTrans" cxnId="{152995A9-480B-4E26-AC07-91B9BC2F7BB3}">
      <dgm:prSet/>
      <dgm:spPr/>
      <dgm:t>
        <a:bodyPr/>
        <a:lstStyle/>
        <a:p>
          <a:endParaRPr lang="ru-RU"/>
        </a:p>
      </dgm:t>
    </dgm:pt>
    <dgm:pt modelId="{CA7F7113-F1CB-4501-AF83-1C03DAE824C5}" type="sibTrans" cxnId="{152995A9-480B-4E26-AC07-91B9BC2F7BB3}">
      <dgm:prSet/>
      <dgm:spPr/>
      <dgm:t>
        <a:bodyPr/>
        <a:lstStyle/>
        <a:p>
          <a:endParaRPr lang="ru-RU"/>
        </a:p>
      </dgm:t>
    </dgm:pt>
    <dgm:pt modelId="{023347AC-96DF-4FFF-9ADD-84F759A67584}">
      <dgm:prSet phldrT="[Текст]"/>
      <dgm:spPr/>
      <dgm:t>
        <a:bodyPr/>
        <a:lstStyle/>
        <a:p>
          <a:r>
            <a:rPr lang="ru-RU" dirty="0" smtClean="0"/>
            <a:t>Классификаторы</a:t>
          </a:r>
          <a:endParaRPr lang="ru-RU" dirty="0"/>
        </a:p>
      </dgm:t>
    </dgm:pt>
    <dgm:pt modelId="{A6B3588A-5177-4C4D-BA62-C782EF4B0EB8}" type="parTrans" cxnId="{FF54E7E0-F868-4822-9482-AF9A0C2D64F6}">
      <dgm:prSet/>
      <dgm:spPr/>
      <dgm:t>
        <a:bodyPr/>
        <a:lstStyle/>
        <a:p>
          <a:endParaRPr lang="ru-RU"/>
        </a:p>
      </dgm:t>
    </dgm:pt>
    <dgm:pt modelId="{F4F94B4E-FBFC-4773-BD5A-9E962274C5AE}" type="sibTrans" cxnId="{FF54E7E0-F868-4822-9482-AF9A0C2D64F6}">
      <dgm:prSet/>
      <dgm:spPr/>
      <dgm:t>
        <a:bodyPr/>
        <a:lstStyle/>
        <a:p>
          <a:endParaRPr lang="ru-RU"/>
        </a:p>
      </dgm:t>
    </dgm:pt>
    <dgm:pt modelId="{98BD0AE2-51B8-4CA6-A443-102DA025160E}" type="pres">
      <dgm:prSet presAssocID="{19714852-1A9A-4581-80A0-63BF7B8329CE}" presName="linearFlow" presStyleCnt="0">
        <dgm:presLayoutVars>
          <dgm:dir/>
          <dgm:animLvl val="lvl"/>
          <dgm:resizeHandles val="exact"/>
        </dgm:presLayoutVars>
      </dgm:prSet>
      <dgm:spPr/>
      <dgm:t>
        <a:bodyPr/>
        <a:lstStyle/>
        <a:p>
          <a:endParaRPr lang="ru-RU"/>
        </a:p>
      </dgm:t>
    </dgm:pt>
    <dgm:pt modelId="{BBE381F4-4861-4A67-9BAD-FD7E8CCFDBD7}" type="pres">
      <dgm:prSet presAssocID="{280E9C6B-198C-4076-A16A-A1EED33AC5FC}" presName="composite" presStyleCnt="0"/>
      <dgm:spPr/>
    </dgm:pt>
    <dgm:pt modelId="{68C23C81-524F-482E-83F6-EF65CD9CBFEF}" type="pres">
      <dgm:prSet presAssocID="{280E9C6B-198C-4076-A16A-A1EED33AC5FC}" presName="parentText" presStyleLbl="alignNode1" presStyleIdx="0" presStyleCnt="5">
        <dgm:presLayoutVars>
          <dgm:chMax val="1"/>
          <dgm:bulletEnabled val="1"/>
        </dgm:presLayoutVars>
      </dgm:prSet>
      <dgm:spPr/>
      <dgm:t>
        <a:bodyPr/>
        <a:lstStyle/>
        <a:p>
          <a:endParaRPr lang="ru-RU"/>
        </a:p>
      </dgm:t>
    </dgm:pt>
    <dgm:pt modelId="{E2091A06-09AA-40F5-9747-066FB3C6D0D8}" type="pres">
      <dgm:prSet presAssocID="{280E9C6B-198C-4076-A16A-A1EED33AC5FC}" presName="descendantText" presStyleLbl="alignAcc1" presStyleIdx="0" presStyleCnt="5">
        <dgm:presLayoutVars>
          <dgm:bulletEnabled val="1"/>
        </dgm:presLayoutVars>
      </dgm:prSet>
      <dgm:spPr/>
      <dgm:t>
        <a:bodyPr/>
        <a:lstStyle/>
        <a:p>
          <a:endParaRPr lang="ru-RU"/>
        </a:p>
      </dgm:t>
    </dgm:pt>
    <dgm:pt modelId="{7BA6ADB1-8B06-4A38-BBC9-99338579320C}" type="pres">
      <dgm:prSet presAssocID="{BBF33164-A1B8-4DD5-8C62-36F5CC77E476}" presName="sp" presStyleCnt="0"/>
      <dgm:spPr/>
    </dgm:pt>
    <dgm:pt modelId="{BE3083D1-EF40-44F3-86A0-A3228CA5C41A}" type="pres">
      <dgm:prSet presAssocID="{61497CE8-F9C9-4955-A5FE-672C453489DD}" presName="composite" presStyleCnt="0"/>
      <dgm:spPr/>
    </dgm:pt>
    <dgm:pt modelId="{E9FD3E05-DC7C-49B1-8D75-F352E1F2E978}" type="pres">
      <dgm:prSet presAssocID="{61497CE8-F9C9-4955-A5FE-672C453489DD}" presName="parentText" presStyleLbl="alignNode1" presStyleIdx="1" presStyleCnt="5">
        <dgm:presLayoutVars>
          <dgm:chMax val="1"/>
          <dgm:bulletEnabled val="1"/>
        </dgm:presLayoutVars>
      </dgm:prSet>
      <dgm:spPr/>
      <dgm:t>
        <a:bodyPr/>
        <a:lstStyle/>
        <a:p>
          <a:endParaRPr lang="ru-RU"/>
        </a:p>
      </dgm:t>
    </dgm:pt>
    <dgm:pt modelId="{AECBC3C3-908F-477B-8D04-02B80B717AB1}" type="pres">
      <dgm:prSet presAssocID="{61497CE8-F9C9-4955-A5FE-672C453489DD}" presName="descendantText" presStyleLbl="alignAcc1" presStyleIdx="1" presStyleCnt="5">
        <dgm:presLayoutVars>
          <dgm:bulletEnabled val="1"/>
        </dgm:presLayoutVars>
      </dgm:prSet>
      <dgm:spPr/>
      <dgm:t>
        <a:bodyPr/>
        <a:lstStyle/>
        <a:p>
          <a:endParaRPr lang="ru-RU"/>
        </a:p>
      </dgm:t>
    </dgm:pt>
    <dgm:pt modelId="{7CCCF7BD-19EC-485A-88ED-64FF17888976}" type="pres">
      <dgm:prSet presAssocID="{79AEA644-F11D-4A86-A893-BE5567EA76BF}" presName="sp" presStyleCnt="0"/>
      <dgm:spPr/>
    </dgm:pt>
    <dgm:pt modelId="{7B9D453F-BD38-4E38-9DD4-C8D0E265A680}" type="pres">
      <dgm:prSet presAssocID="{596120CC-35E6-4734-BD0A-BF266AAF6A7D}" presName="composite" presStyleCnt="0"/>
      <dgm:spPr/>
    </dgm:pt>
    <dgm:pt modelId="{BAAD0377-D545-4C6E-B496-8F8623161304}" type="pres">
      <dgm:prSet presAssocID="{596120CC-35E6-4734-BD0A-BF266AAF6A7D}" presName="parentText" presStyleLbl="alignNode1" presStyleIdx="2" presStyleCnt="5">
        <dgm:presLayoutVars>
          <dgm:chMax val="1"/>
          <dgm:bulletEnabled val="1"/>
        </dgm:presLayoutVars>
      </dgm:prSet>
      <dgm:spPr/>
      <dgm:t>
        <a:bodyPr/>
        <a:lstStyle/>
        <a:p>
          <a:endParaRPr lang="ru-RU"/>
        </a:p>
      </dgm:t>
    </dgm:pt>
    <dgm:pt modelId="{4CA696C4-8289-4DB4-B58E-AB8228D29793}" type="pres">
      <dgm:prSet presAssocID="{596120CC-35E6-4734-BD0A-BF266AAF6A7D}" presName="descendantText" presStyleLbl="alignAcc1" presStyleIdx="2" presStyleCnt="5">
        <dgm:presLayoutVars>
          <dgm:bulletEnabled val="1"/>
        </dgm:presLayoutVars>
      </dgm:prSet>
      <dgm:spPr/>
      <dgm:t>
        <a:bodyPr/>
        <a:lstStyle/>
        <a:p>
          <a:endParaRPr lang="ru-RU"/>
        </a:p>
      </dgm:t>
    </dgm:pt>
    <dgm:pt modelId="{80DA8F67-01FE-4D60-A585-81DC1CB92BE0}" type="pres">
      <dgm:prSet presAssocID="{374DA80B-944C-44FE-8EF8-79790879656C}" presName="sp" presStyleCnt="0"/>
      <dgm:spPr/>
    </dgm:pt>
    <dgm:pt modelId="{D9E2AFEA-7FA9-47E5-BDED-0C754218DD9F}" type="pres">
      <dgm:prSet presAssocID="{F2ABCBC7-03EC-4527-804E-6F81A4D59018}" presName="composite" presStyleCnt="0"/>
      <dgm:spPr/>
    </dgm:pt>
    <dgm:pt modelId="{0DC4BBDE-A21B-48AB-93AD-B329715CEC5A}" type="pres">
      <dgm:prSet presAssocID="{F2ABCBC7-03EC-4527-804E-6F81A4D59018}" presName="parentText" presStyleLbl="alignNode1" presStyleIdx="3" presStyleCnt="5">
        <dgm:presLayoutVars>
          <dgm:chMax val="1"/>
          <dgm:bulletEnabled val="1"/>
        </dgm:presLayoutVars>
      </dgm:prSet>
      <dgm:spPr/>
      <dgm:t>
        <a:bodyPr/>
        <a:lstStyle/>
        <a:p>
          <a:endParaRPr lang="ru-RU"/>
        </a:p>
      </dgm:t>
    </dgm:pt>
    <dgm:pt modelId="{BE402D21-A77E-484B-8C30-4DAAAAF9F9C9}" type="pres">
      <dgm:prSet presAssocID="{F2ABCBC7-03EC-4527-804E-6F81A4D59018}" presName="descendantText" presStyleLbl="alignAcc1" presStyleIdx="3" presStyleCnt="5">
        <dgm:presLayoutVars>
          <dgm:bulletEnabled val="1"/>
        </dgm:presLayoutVars>
      </dgm:prSet>
      <dgm:spPr/>
      <dgm:t>
        <a:bodyPr/>
        <a:lstStyle/>
        <a:p>
          <a:endParaRPr lang="ru-RU"/>
        </a:p>
      </dgm:t>
    </dgm:pt>
    <dgm:pt modelId="{3DAA0C2C-69E8-4FFD-84B0-61E45FB4DA60}" type="pres">
      <dgm:prSet presAssocID="{F06FE480-4322-485A-8333-6268041EE334}" presName="sp" presStyleCnt="0"/>
      <dgm:spPr/>
    </dgm:pt>
    <dgm:pt modelId="{927F033D-4906-470E-AD06-DB7EFA45B5DF}" type="pres">
      <dgm:prSet presAssocID="{4376506C-430E-4F53-AC54-5899C5BA0BC8}" presName="composite" presStyleCnt="0"/>
      <dgm:spPr/>
    </dgm:pt>
    <dgm:pt modelId="{095A636F-7D55-4CE0-8D85-DB8582A6A466}" type="pres">
      <dgm:prSet presAssocID="{4376506C-430E-4F53-AC54-5899C5BA0BC8}" presName="parentText" presStyleLbl="alignNode1" presStyleIdx="4" presStyleCnt="5">
        <dgm:presLayoutVars>
          <dgm:chMax val="1"/>
          <dgm:bulletEnabled val="1"/>
        </dgm:presLayoutVars>
      </dgm:prSet>
      <dgm:spPr/>
      <dgm:t>
        <a:bodyPr/>
        <a:lstStyle/>
        <a:p>
          <a:endParaRPr lang="ru-RU"/>
        </a:p>
      </dgm:t>
    </dgm:pt>
    <dgm:pt modelId="{7472C2D9-4865-4391-B1AE-E0049E77FCC7}" type="pres">
      <dgm:prSet presAssocID="{4376506C-430E-4F53-AC54-5899C5BA0BC8}" presName="descendantText" presStyleLbl="alignAcc1" presStyleIdx="4" presStyleCnt="5">
        <dgm:presLayoutVars>
          <dgm:bulletEnabled val="1"/>
        </dgm:presLayoutVars>
      </dgm:prSet>
      <dgm:spPr/>
      <dgm:t>
        <a:bodyPr/>
        <a:lstStyle/>
        <a:p>
          <a:endParaRPr lang="ru-RU"/>
        </a:p>
      </dgm:t>
    </dgm:pt>
  </dgm:ptLst>
  <dgm:cxnLst>
    <dgm:cxn modelId="{343B953C-C911-4565-B18D-A9C503422182}" type="presOf" srcId="{C66EAF47-02BF-4311-AAB4-2738EA5728D6}" destId="{E2091A06-09AA-40F5-9747-066FB3C6D0D8}" srcOrd="0" destOrd="0" presId="urn:microsoft.com/office/officeart/2005/8/layout/chevron2"/>
    <dgm:cxn modelId="{1CCE5578-16F6-4292-96D8-8068B71F55C6}" srcId="{19714852-1A9A-4581-80A0-63BF7B8329CE}" destId="{280E9C6B-198C-4076-A16A-A1EED33AC5FC}" srcOrd="0" destOrd="0" parTransId="{3EC96BF6-F2F7-4104-BD86-43603E300A83}" sibTransId="{BBF33164-A1B8-4DD5-8C62-36F5CC77E476}"/>
    <dgm:cxn modelId="{CB7FC366-BA78-4E8A-A72C-010103099E35}" type="presOf" srcId="{023347AC-96DF-4FFF-9ADD-84F759A67584}" destId="{7472C2D9-4865-4391-B1AE-E0049E77FCC7}" srcOrd="0" destOrd="0" presId="urn:microsoft.com/office/officeart/2005/8/layout/chevron2"/>
    <dgm:cxn modelId="{759CEF1A-C404-44DF-80DC-97988D769EF7}" srcId="{19714852-1A9A-4581-80A0-63BF7B8329CE}" destId="{4376506C-430E-4F53-AC54-5899C5BA0BC8}" srcOrd="4" destOrd="0" parTransId="{B38703A4-06FC-4BD1-87A7-F6AB1A2EA7F2}" sibTransId="{22CBCF0A-39D1-4742-AE4B-8087C45F06BA}"/>
    <dgm:cxn modelId="{FF54E7E0-F868-4822-9482-AF9A0C2D64F6}" srcId="{4376506C-430E-4F53-AC54-5899C5BA0BC8}" destId="{023347AC-96DF-4FFF-9ADD-84F759A67584}" srcOrd="0" destOrd="0" parTransId="{A6B3588A-5177-4C4D-BA62-C782EF4B0EB8}" sibTransId="{F4F94B4E-FBFC-4773-BD5A-9E962274C5AE}"/>
    <dgm:cxn modelId="{C1F52F23-D8BD-46B7-B8E0-82E27251E1A9}" srcId="{19714852-1A9A-4581-80A0-63BF7B8329CE}" destId="{596120CC-35E6-4734-BD0A-BF266AAF6A7D}" srcOrd="2" destOrd="0" parTransId="{7EB28E22-A57D-4579-B2B4-2D00B9DC59EC}" sibTransId="{374DA80B-944C-44FE-8EF8-79790879656C}"/>
    <dgm:cxn modelId="{186E7315-9321-4214-BCA4-EDD6EABCD573}" type="presOf" srcId="{280E9C6B-198C-4076-A16A-A1EED33AC5FC}" destId="{68C23C81-524F-482E-83F6-EF65CD9CBFEF}" srcOrd="0" destOrd="0" presId="urn:microsoft.com/office/officeart/2005/8/layout/chevron2"/>
    <dgm:cxn modelId="{6A526898-7CC2-4703-84DC-03CF41E6AA65}" type="presOf" srcId="{C2B3B112-C6E6-4B65-B323-453A5AAB1A87}" destId="{BE402D21-A77E-484B-8C30-4DAAAAF9F9C9}" srcOrd="0" destOrd="0" presId="urn:microsoft.com/office/officeart/2005/8/layout/chevron2"/>
    <dgm:cxn modelId="{A352A303-8D8E-4A42-8099-31CCE3C66C95}" srcId="{19714852-1A9A-4581-80A0-63BF7B8329CE}" destId="{61497CE8-F9C9-4955-A5FE-672C453489DD}" srcOrd="1" destOrd="0" parTransId="{AFF34684-8508-4535-9E70-2D3448863F18}" sibTransId="{79AEA644-F11D-4A86-A893-BE5567EA76BF}"/>
    <dgm:cxn modelId="{A1E75C21-7EAC-42C1-9B3E-0805CDBCF5DB}" srcId="{19714852-1A9A-4581-80A0-63BF7B8329CE}" destId="{F2ABCBC7-03EC-4527-804E-6F81A4D59018}" srcOrd="3" destOrd="0" parTransId="{6478A62D-0634-4CDF-B1A9-4297760F1D34}" sibTransId="{F06FE480-4322-485A-8333-6268041EE334}"/>
    <dgm:cxn modelId="{4503E0BE-C937-4D0A-9FC6-5DECD67050DD}" type="presOf" srcId="{86C6CD5D-9299-4B15-95B0-38D79B0250C2}" destId="{AECBC3C3-908F-477B-8D04-02B80B717AB1}" srcOrd="0" destOrd="0" presId="urn:microsoft.com/office/officeart/2005/8/layout/chevron2"/>
    <dgm:cxn modelId="{BEBC2E1A-8CD4-46DE-A0CD-D3C26EA72A27}" type="presOf" srcId="{4376506C-430E-4F53-AC54-5899C5BA0BC8}" destId="{095A636F-7D55-4CE0-8D85-DB8582A6A466}" srcOrd="0" destOrd="0" presId="urn:microsoft.com/office/officeart/2005/8/layout/chevron2"/>
    <dgm:cxn modelId="{29A26974-2DF1-427E-B7B9-57B213DB1DE1}" srcId="{280E9C6B-198C-4076-A16A-A1EED33AC5FC}" destId="{C66EAF47-02BF-4311-AAB4-2738EA5728D6}" srcOrd="0" destOrd="0" parTransId="{CB949211-4658-45E2-8DC7-B4BD219AF691}" sibTransId="{99E548A0-E414-448B-9773-C8A4F4BB789A}"/>
    <dgm:cxn modelId="{A0284B5D-5614-4E5E-97AD-FFDC17652E2F}" type="presOf" srcId="{61497CE8-F9C9-4955-A5FE-672C453489DD}" destId="{E9FD3E05-DC7C-49B1-8D75-F352E1F2E978}" srcOrd="0" destOrd="0" presId="urn:microsoft.com/office/officeart/2005/8/layout/chevron2"/>
    <dgm:cxn modelId="{40156D74-AFCA-4CA5-A51F-CDB792EFB35E}" type="presOf" srcId="{F2ABCBC7-03EC-4527-804E-6F81A4D59018}" destId="{0DC4BBDE-A21B-48AB-93AD-B329715CEC5A}" srcOrd="0" destOrd="0" presId="urn:microsoft.com/office/officeart/2005/8/layout/chevron2"/>
    <dgm:cxn modelId="{D74B81DB-CB18-4C2D-A767-69C7D71DD48F}" srcId="{596120CC-35E6-4734-BD0A-BF266AAF6A7D}" destId="{237CA79E-C8C2-4157-9C0E-894255E0510F}" srcOrd="0" destOrd="0" parTransId="{C34D9680-C5A8-419E-9CB6-5889985A2D87}" sibTransId="{9B80CF90-E11F-4651-976E-B166401E8AB9}"/>
    <dgm:cxn modelId="{152995A9-480B-4E26-AC07-91B9BC2F7BB3}" srcId="{F2ABCBC7-03EC-4527-804E-6F81A4D59018}" destId="{C2B3B112-C6E6-4B65-B323-453A5AAB1A87}" srcOrd="0" destOrd="0" parTransId="{27E7D14F-916B-4EA7-B42B-A5C929600372}" sibTransId="{CA7F7113-F1CB-4501-AF83-1C03DAE824C5}"/>
    <dgm:cxn modelId="{E6B2366D-28C7-492B-B500-66E83BF9CC79}" srcId="{61497CE8-F9C9-4955-A5FE-672C453489DD}" destId="{86C6CD5D-9299-4B15-95B0-38D79B0250C2}" srcOrd="0" destOrd="0" parTransId="{4437B442-78DA-496C-A7F0-14344A0E7059}" sibTransId="{5232A7E7-BEC1-4DDF-9277-17220D749BEB}"/>
    <dgm:cxn modelId="{01F9AB8A-EBF7-423F-A8A2-EDE454367E62}" type="presOf" srcId="{596120CC-35E6-4734-BD0A-BF266AAF6A7D}" destId="{BAAD0377-D545-4C6E-B496-8F8623161304}" srcOrd="0" destOrd="0" presId="urn:microsoft.com/office/officeart/2005/8/layout/chevron2"/>
    <dgm:cxn modelId="{B1B38853-77C2-48D7-801A-1C2B2E41EDE7}" type="presOf" srcId="{237CA79E-C8C2-4157-9C0E-894255E0510F}" destId="{4CA696C4-8289-4DB4-B58E-AB8228D29793}" srcOrd="0" destOrd="0" presId="urn:microsoft.com/office/officeart/2005/8/layout/chevron2"/>
    <dgm:cxn modelId="{F5C97D40-C83F-4538-A2C9-61CF53EFCC92}" type="presOf" srcId="{19714852-1A9A-4581-80A0-63BF7B8329CE}" destId="{98BD0AE2-51B8-4CA6-A443-102DA025160E}" srcOrd="0" destOrd="0" presId="urn:microsoft.com/office/officeart/2005/8/layout/chevron2"/>
    <dgm:cxn modelId="{8737E453-F4E0-4FA8-86D3-E651A5860E5C}" type="presParOf" srcId="{98BD0AE2-51B8-4CA6-A443-102DA025160E}" destId="{BBE381F4-4861-4A67-9BAD-FD7E8CCFDBD7}" srcOrd="0" destOrd="0" presId="urn:microsoft.com/office/officeart/2005/8/layout/chevron2"/>
    <dgm:cxn modelId="{5F48BBD8-08AB-443B-9300-220CD3D589A4}" type="presParOf" srcId="{BBE381F4-4861-4A67-9BAD-FD7E8CCFDBD7}" destId="{68C23C81-524F-482E-83F6-EF65CD9CBFEF}" srcOrd="0" destOrd="0" presId="urn:microsoft.com/office/officeart/2005/8/layout/chevron2"/>
    <dgm:cxn modelId="{A5E21CFC-5238-4651-A1DE-13F500CBB72F}" type="presParOf" srcId="{BBE381F4-4861-4A67-9BAD-FD7E8CCFDBD7}" destId="{E2091A06-09AA-40F5-9747-066FB3C6D0D8}" srcOrd="1" destOrd="0" presId="urn:microsoft.com/office/officeart/2005/8/layout/chevron2"/>
    <dgm:cxn modelId="{D9EB3F5D-ED7F-4A4C-8EEF-2370EBE66C92}" type="presParOf" srcId="{98BD0AE2-51B8-4CA6-A443-102DA025160E}" destId="{7BA6ADB1-8B06-4A38-BBC9-99338579320C}" srcOrd="1" destOrd="0" presId="urn:microsoft.com/office/officeart/2005/8/layout/chevron2"/>
    <dgm:cxn modelId="{95C7E8BB-38F4-453E-9B0D-F84D89F85ADB}" type="presParOf" srcId="{98BD0AE2-51B8-4CA6-A443-102DA025160E}" destId="{BE3083D1-EF40-44F3-86A0-A3228CA5C41A}" srcOrd="2" destOrd="0" presId="urn:microsoft.com/office/officeart/2005/8/layout/chevron2"/>
    <dgm:cxn modelId="{4C94D555-277D-4911-BD05-A15F18305B55}" type="presParOf" srcId="{BE3083D1-EF40-44F3-86A0-A3228CA5C41A}" destId="{E9FD3E05-DC7C-49B1-8D75-F352E1F2E978}" srcOrd="0" destOrd="0" presId="urn:microsoft.com/office/officeart/2005/8/layout/chevron2"/>
    <dgm:cxn modelId="{2791574E-310C-4E4D-B9E7-C786C50EA112}" type="presParOf" srcId="{BE3083D1-EF40-44F3-86A0-A3228CA5C41A}" destId="{AECBC3C3-908F-477B-8D04-02B80B717AB1}" srcOrd="1" destOrd="0" presId="urn:microsoft.com/office/officeart/2005/8/layout/chevron2"/>
    <dgm:cxn modelId="{B9931684-C6E1-455E-8CBC-6F1DF505D416}" type="presParOf" srcId="{98BD0AE2-51B8-4CA6-A443-102DA025160E}" destId="{7CCCF7BD-19EC-485A-88ED-64FF17888976}" srcOrd="3" destOrd="0" presId="urn:microsoft.com/office/officeart/2005/8/layout/chevron2"/>
    <dgm:cxn modelId="{E35EA7AC-AD46-4A0C-A8EC-2BA412DACB6A}" type="presParOf" srcId="{98BD0AE2-51B8-4CA6-A443-102DA025160E}" destId="{7B9D453F-BD38-4E38-9DD4-C8D0E265A680}" srcOrd="4" destOrd="0" presId="urn:microsoft.com/office/officeart/2005/8/layout/chevron2"/>
    <dgm:cxn modelId="{D82B0BBB-6A9D-49FE-ACF3-01A674DA0616}" type="presParOf" srcId="{7B9D453F-BD38-4E38-9DD4-C8D0E265A680}" destId="{BAAD0377-D545-4C6E-B496-8F8623161304}" srcOrd="0" destOrd="0" presId="urn:microsoft.com/office/officeart/2005/8/layout/chevron2"/>
    <dgm:cxn modelId="{F42304BE-C66F-4171-A014-BD0AAE604793}" type="presParOf" srcId="{7B9D453F-BD38-4E38-9DD4-C8D0E265A680}" destId="{4CA696C4-8289-4DB4-B58E-AB8228D29793}" srcOrd="1" destOrd="0" presId="urn:microsoft.com/office/officeart/2005/8/layout/chevron2"/>
    <dgm:cxn modelId="{AC8F5B62-7791-484B-BA7E-7DC39BAB63C9}" type="presParOf" srcId="{98BD0AE2-51B8-4CA6-A443-102DA025160E}" destId="{80DA8F67-01FE-4D60-A585-81DC1CB92BE0}" srcOrd="5" destOrd="0" presId="urn:microsoft.com/office/officeart/2005/8/layout/chevron2"/>
    <dgm:cxn modelId="{1FBE1AF8-A65C-49D7-B4BE-DD5F9144BDCF}" type="presParOf" srcId="{98BD0AE2-51B8-4CA6-A443-102DA025160E}" destId="{D9E2AFEA-7FA9-47E5-BDED-0C754218DD9F}" srcOrd="6" destOrd="0" presId="urn:microsoft.com/office/officeart/2005/8/layout/chevron2"/>
    <dgm:cxn modelId="{5FDA41A0-F170-4777-9346-2F8BF39D96EA}" type="presParOf" srcId="{D9E2AFEA-7FA9-47E5-BDED-0C754218DD9F}" destId="{0DC4BBDE-A21B-48AB-93AD-B329715CEC5A}" srcOrd="0" destOrd="0" presId="urn:microsoft.com/office/officeart/2005/8/layout/chevron2"/>
    <dgm:cxn modelId="{63C5AE0F-1247-41AA-89F3-8B955D701FA0}" type="presParOf" srcId="{D9E2AFEA-7FA9-47E5-BDED-0C754218DD9F}" destId="{BE402D21-A77E-484B-8C30-4DAAAAF9F9C9}" srcOrd="1" destOrd="0" presId="urn:microsoft.com/office/officeart/2005/8/layout/chevron2"/>
    <dgm:cxn modelId="{F61C2456-AF22-49BD-AA2C-2E7CA2A6ED6E}" type="presParOf" srcId="{98BD0AE2-51B8-4CA6-A443-102DA025160E}" destId="{3DAA0C2C-69E8-4FFD-84B0-61E45FB4DA60}" srcOrd="7" destOrd="0" presId="urn:microsoft.com/office/officeart/2005/8/layout/chevron2"/>
    <dgm:cxn modelId="{13033895-C478-4E79-A0CA-F2B5D4FD2BE7}" type="presParOf" srcId="{98BD0AE2-51B8-4CA6-A443-102DA025160E}" destId="{927F033D-4906-470E-AD06-DB7EFA45B5DF}" srcOrd="8" destOrd="0" presId="urn:microsoft.com/office/officeart/2005/8/layout/chevron2"/>
    <dgm:cxn modelId="{CA380414-7541-41E6-A25A-73BF4E3AAA35}" type="presParOf" srcId="{927F033D-4906-470E-AD06-DB7EFA45B5DF}" destId="{095A636F-7D55-4CE0-8D85-DB8582A6A466}" srcOrd="0" destOrd="0" presId="urn:microsoft.com/office/officeart/2005/8/layout/chevron2"/>
    <dgm:cxn modelId="{26B6AB93-086F-485D-B607-86C3B31E52C1}" type="presParOf" srcId="{927F033D-4906-470E-AD06-DB7EFA45B5DF}" destId="{7472C2D9-4865-4391-B1AE-E0049E77FCC7}"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400" dirty="0" smtClean="0">
              <a:latin typeface="Times New Roman" pitchFamily="18" charset="0"/>
              <a:cs typeface="Times New Roman" pitchFamily="18" charset="0"/>
            </a:rPr>
            <a:t>определяет и обосновывает начальную (максимальную) цену контракта, цену контракта, заключаемого с единственным поставщиком (подрядчиком, исполнителем) при формировании плана-графика закупок</a:t>
          </a:r>
          <a:endParaRPr lang="ru-RU" sz="24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400" dirty="0" smtClean="0">
              <a:latin typeface="Times New Roman" pitchFamily="18" charset="0"/>
              <a:cs typeface="Times New Roman" pitchFamily="18" charset="0"/>
            </a:rPr>
            <a:t>определение и обоснование начальной (максимальной) цены контракта, в том числе заключаемого с единственным поставщиком (подрядчиком, исполнителем)</a:t>
          </a: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29916654-138A-4C76-913F-EF9371B057BB}">
      <dgm:prSet custT="1"/>
      <dgm:spPr/>
      <dgm:t>
        <a:bodyPr/>
        <a:lstStyle/>
        <a:p>
          <a:r>
            <a:rPr lang="ru-RU" sz="2400" dirty="0" smtClean="0">
              <a:latin typeface="Times New Roman" pitchFamily="18" charset="0"/>
              <a:cs typeface="Times New Roman" pitchFamily="18" charset="0"/>
            </a:rPr>
            <a:t>уточнение в рамках обоснования цены контракта и ее обоснование в извещениях об осуществлении закупок, приглашениях к определению поставщиков (подрядчиков, исполнителей)</a:t>
          </a:r>
        </a:p>
      </dgm:t>
    </dgm:pt>
    <dgm:pt modelId="{57F48C45-3F8B-4373-9A7B-39A4B40A5EB7}" type="parTrans" cxnId="{545975F9-951B-43BA-91FD-233D84B2654F}">
      <dgm:prSet/>
      <dgm:spPr/>
      <dgm:t>
        <a:bodyPr/>
        <a:lstStyle/>
        <a:p>
          <a:endParaRPr lang="ru-RU"/>
        </a:p>
      </dgm:t>
    </dgm:pt>
    <dgm:pt modelId="{57968E4F-EF31-40C7-991B-02D7D1C0F934}" type="sibTrans" cxnId="{545975F9-951B-43BA-91FD-233D84B2654F}">
      <dgm:prSet/>
      <dgm:spPr/>
      <dgm:t>
        <a:bodyPr/>
        <a:lstStyle/>
        <a:p>
          <a:endParaRPr lang="ru-RU"/>
        </a:p>
      </dgm:t>
    </dgm:pt>
    <dgm:pt modelId="{25AB0DC9-7A38-4FF2-A68D-6137F3EA22DC}">
      <dgm:prSet phldrT="[Текст]" custT="1"/>
      <dgm:spPr/>
      <dgm:t>
        <a:bodyPr/>
        <a:lstStyle/>
        <a:p>
          <a:endParaRPr lang="ru-RU" sz="2400" dirty="0">
            <a:solidFill>
              <a:srgbClr val="002060"/>
            </a:solidFill>
            <a:latin typeface="Times New Roman" pitchFamily="18" charset="0"/>
            <a:cs typeface="Times New Roman" pitchFamily="18" charset="0"/>
          </a:endParaRPr>
        </a:p>
      </dgm:t>
    </dgm:pt>
    <dgm:pt modelId="{C6257EC6-CB22-4243-AB71-4EBAB7D8139D}" type="parTrans" cxnId="{930789C4-28DD-4EDA-A194-D87CDAB0F2B2}">
      <dgm:prSet/>
      <dgm:spPr/>
    </dgm:pt>
    <dgm:pt modelId="{E7A31C93-9E04-423A-B1F7-0E88406D8CB1}" type="sibTrans" cxnId="{930789C4-28DD-4EDA-A194-D87CDAB0F2B2}">
      <dgm:prSet/>
      <dgm:spPr/>
    </dgm:pt>
    <dgm:pt modelId="{74B2E551-300B-47D4-AA14-7F1AF403331C}">
      <dgm:prSet phldrT="[Текст]" custT="1"/>
      <dgm:spPr/>
      <dgm:t>
        <a:bodyPr/>
        <a:lstStyle/>
        <a:p>
          <a:r>
            <a:rPr lang="ru-RU" sz="2400" b="1" dirty="0" smtClean="0">
              <a:latin typeface="Times New Roman" pitchFamily="18" charset="0"/>
              <a:cs typeface="Times New Roman" pitchFamily="18" charset="0"/>
            </a:rPr>
            <a:t>пункт про уточнение цены отнесен к функции  «Определение поставщика» </a:t>
          </a:r>
          <a:endParaRPr lang="ru-RU" sz="2400" b="1" dirty="0">
            <a:solidFill>
              <a:srgbClr val="002060"/>
            </a:solidFill>
            <a:latin typeface="Times New Roman" pitchFamily="18" charset="0"/>
            <a:cs typeface="Times New Roman" pitchFamily="18" charset="0"/>
          </a:endParaRPr>
        </a:p>
      </dgm:t>
    </dgm:pt>
    <dgm:pt modelId="{55B11D6C-D87F-406F-99B4-0BBFA6C26288}" type="parTrans" cxnId="{093966BA-CF20-4E66-96DB-8DEAAC45C2BA}">
      <dgm:prSet/>
      <dgm:spPr/>
    </dgm:pt>
    <dgm:pt modelId="{7D0D307C-62F0-41D0-9120-1090F923EB10}" type="sibTrans" cxnId="{093966BA-CF20-4E66-96DB-8DEAAC45C2BA}">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0F2061D5-8ACB-49D1-B71C-9E2F6239CAEC}" type="presOf" srcId="{0C8C7661-24D4-4745-8853-33A8657F094A}" destId="{1C0AA478-E882-434D-AEC8-E926984C30EB}" srcOrd="0" destOrd="0" presId="urn:microsoft.com/office/officeart/2005/8/layout/hList1"/>
    <dgm:cxn modelId="{3FFE05EB-8C22-4CF1-B38B-05AD7F830423}" type="presOf" srcId="{10741058-B0A5-495B-AD56-EF9953B248B9}" destId="{AFCA634A-624D-4ACB-8E43-CE245510AC6D}" srcOrd="0" destOrd="0" presId="urn:microsoft.com/office/officeart/2005/8/layout/hList1"/>
    <dgm:cxn modelId="{7152F2B6-FA6D-4059-BBB7-E71169E549E8}" type="presOf" srcId="{969EB964-004C-405C-AF93-D8B0D0A955B6}" destId="{D9930ED1-DE20-4E16-9302-51B7116ABCFA}" srcOrd="0" destOrd="0" presId="urn:microsoft.com/office/officeart/2005/8/layout/hList1"/>
    <dgm:cxn modelId="{093966BA-CF20-4E66-96DB-8DEAAC45C2BA}" srcId="{969EB964-004C-405C-AF93-D8B0D0A955B6}" destId="{74B2E551-300B-47D4-AA14-7F1AF403331C}" srcOrd="2" destOrd="0" parTransId="{55B11D6C-D87F-406F-99B4-0BBFA6C26288}" sibTransId="{7D0D307C-62F0-41D0-9120-1090F923EB10}"/>
    <dgm:cxn modelId="{D0576A8F-BB1F-48F6-94C4-2AC4DB258626}" srcId="{969EB964-004C-405C-AF93-D8B0D0A955B6}" destId="{10741058-B0A5-495B-AD56-EF9953B248B9}" srcOrd="0" destOrd="0" parTransId="{5898EB2F-ABD4-496E-9F98-40BA8E564938}" sibTransId="{B751AA42-D58F-4578-8BAA-AB22D0DE81EA}"/>
    <dgm:cxn modelId="{7EFABA63-B9B3-4099-AF87-840DD07EAC64}" type="presOf" srcId="{A0EB3E08-4B70-4C74-950D-0C33EC3C08AC}" destId="{DAE0104C-F4AC-4F6B-AF56-1C6170FEF195}" srcOrd="0" destOrd="0" presId="urn:microsoft.com/office/officeart/2005/8/layout/hList1"/>
    <dgm:cxn modelId="{E5245B3B-33D8-4779-99FC-88E65DA9551F}" type="presOf" srcId="{52E1FFB0-DD91-4127-BCAA-A5ADF492282C}" destId="{B46287A5-F86A-424F-AC9F-94D4EC41C3E8}" srcOrd="0" destOrd="0" presId="urn:microsoft.com/office/officeart/2005/8/layout/hList1"/>
    <dgm:cxn modelId="{298B0408-9E7F-4634-9C29-D54847BDEC4C}" srcId="{A0EB3E08-4B70-4C74-950D-0C33EC3C08AC}" destId="{0C8C7661-24D4-4745-8853-33A8657F094A}" srcOrd="0" destOrd="0" parTransId="{ADFAA162-2273-40FF-8918-F52119A057CE}" sibTransId="{FEBC5417-F5BA-47AF-B265-5391968D8A14}"/>
    <dgm:cxn modelId="{828819ED-3B19-4404-91FE-FC88A019F23B}" type="presOf" srcId="{25AB0DC9-7A38-4FF2-A68D-6137F3EA22DC}" destId="{AFCA634A-624D-4ACB-8E43-CE245510AC6D}" srcOrd="0" destOrd="1" presId="urn:microsoft.com/office/officeart/2005/8/layout/hList1"/>
    <dgm:cxn modelId="{545975F9-951B-43BA-91FD-233D84B2654F}" srcId="{A0EB3E08-4B70-4C74-950D-0C33EC3C08AC}" destId="{29916654-138A-4C76-913F-EF9371B057BB}" srcOrd="1" destOrd="0" parTransId="{57F48C45-3F8B-4373-9A7B-39A4B40A5EB7}" sibTransId="{57968E4F-EF31-40C7-991B-02D7D1C0F934}"/>
    <dgm:cxn modelId="{4F00D786-001C-4333-A644-063367C333A2}" srcId="{52E1FFB0-DD91-4127-BCAA-A5ADF492282C}" destId="{A0EB3E08-4B70-4C74-950D-0C33EC3C08AC}" srcOrd="1" destOrd="0" parTransId="{38E9D20E-90A3-4F05-9A14-CF9296705029}" sibTransId="{931D5069-591B-44EF-BFA6-DA28D7D0425F}"/>
    <dgm:cxn modelId="{F6BB7801-396B-4777-B206-45E4AF5DEE29}" type="presOf" srcId="{74B2E551-300B-47D4-AA14-7F1AF403331C}" destId="{AFCA634A-624D-4ACB-8E43-CE245510AC6D}" srcOrd="0" destOrd="2" presId="urn:microsoft.com/office/officeart/2005/8/layout/hList1"/>
    <dgm:cxn modelId="{930789C4-28DD-4EDA-A194-D87CDAB0F2B2}" srcId="{969EB964-004C-405C-AF93-D8B0D0A955B6}" destId="{25AB0DC9-7A38-4FF2-A68D-6137F3EA22DC}" srcOrd="1" destOrd="0" parTransId="{C6257EC6-CB22-4243-AB71-4EBAB7D8139D}" sibTransId="{E7A31C93-9E04-423A-B1F7-0E88406D8CB1}"/>
    <dgm:cxn modelId="{82FCE948-2938-4D56-90C0-06C038A2CF7A}" type="presOf" srcId="{29916654-138A-4C76-913F-EF9371B057BB}" destId="{1C0AA478-E882-434D-AEC8-E926984C30EB}" srcOrd="0" destOrd="1"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0D03FC65-6894-4D31-B0EA-95EB084408D1}" type="presParOf" srcId="{B46287A5-F86A-424F-AC9F-94D4EC41C3E8}" destId="{B45414D7-F35F-4620-B98F-DF26BC08F7E8}" srcOrd="0" destOrd="0" presId="urn:microsoft.com/office/officeart/2005/8/layout/hList1"/>
    <dgm:cxn modelId="{4791C8CA-9F5B-47E3-801C-1E54CF65E2FE}" type="presParOf" srcId="{B45414D7-F35F-4620-B98F-DF26BC08F7E8}" destId="{D9930ED1-DE20-4E16-9302-51B7116ABCFA}" srcOrd="0" destOrd="0" presId="urn:microsoft.com/office/officeart/2005/8/layout/hList1"/>
    <dgm:cxn modelId="{A2A51498-16FB-48D6-A1BD-771D6F9E584F}" type="presParOf" srcId="{B45414D7-F35F-4620-B98F-DF26BC08F7E8}" destId="{AFCA634A-624D-4ACB-8E43-CE245510AC6D}" srcOrd="1" destOrd="0" presId="urn:microsoft.com/office/officeart/2005/8/layout/hList1"/>
    <dgm:cxn modelId="{99F390B7-B0F1-4BEC-B349-3CEB16DD95AD}" type="presParOf" srcId="{B46287A5-F86A-424F-AC9F-94D4EC41C3E8}" destId="{20F4AD82-3990-45BF-BD70-462F8EAB1AC0}" srcOrd="1" destOrd="0" presId="urn:microsoft.com/office/officeart/2005/8/layout/hList1"/>
    <dgm:cxn modelId="{A20CCEB9-CD49-45CB-8688-73655A8717BA}" type="presParOf" srcId="{B46287A5-F86A-424F-AC9F-94D4EC41C3E8}" destId="{AFA8856C-7131-46D1-9328-04B693D30ED4}" srcOrd="2" destOrd="0" presId="urn:microsoft.com/office/officeart/2005/8/layout/hList1"/>
    <dgm:cxn modelId="{A4380B3E-CF96-4B61-AFCE-CA4854510AAB}" type="presParOf" srcId="{AFA8856C-7131-46D1-9328-04B693D30ED4}" destId="{DAE0104C-F4AC-4F6B-AF56-1C6170FEF195}" srcOrd="0" destOrd="0" presId="urn:microsoft.com/office/officeart/2005/8/layout/hList1"/>
    <dgm:cxn modelId="{C041DD58-4C6A-4271-9F6F-9ECD3F265B62}" type="presParOf" srcId="{AFA8856C-7131-46D1-9328-04B693D30ED4}" destId="{1C0AA478-E882-434D-AEC8-E926984C30EB}" srcOrd="1" destOrd="0" presId="urn:microsoft.com/office/officeart/2005/8/layout/hList1"/>
  </dgm:cxnLst>
  <dgm:bg/>
  <dgm:whole/>
</dgm:dataModel>
</file>

<file path=ppt/diagrams/data4.xml><?xml version="1.0" encoding="utf-8"?>
<dgm:dataModel xmlns:dgm="http://schemas.openxmlformats.org/drawingml/2006/diagram" xmlns:a="http://schemas.openxmlformats.org/drawingml/2006/main">
  <dgm:ptLst>
    <dgm:pt modelId="{E11D3DDC-D46F-4D5C-B52E-A5B458B167B2}"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ru-RU"/>
        </a:p>
      </dgm:t>
    </dgm:pt>
    <dgm:pt modelId="{570AFA51-0C26-4576-B2BA-36A74B3F2516}">
      <dgm:prSet phldrT="[Текст]"/>
      <dgm:spPr/>
      <dgm:t>
        <a:bodyPr/>
        <a:lstStyle/>
        <a:p>
          <a:r>
            <a:rPr lang="ru-RU" u="none" dirty="0" smtClean="0">
              <a:solidFill>
                <a:srgbClr val="002060"/>
              </a:solidFill>
              <a:latin typeface="Times New Roman" pitchFamily="18" charset="0"/>
              <a:cs typeface="Times New Roman" pitchFamily="18" charset="0"/>
            </a:rPr>
            <a:t>принцип управления затратами </a:t>
          </a:r>
          <a:endParaRPr lang="ru-RU" u="none" dirty="0">
            <a:solidFill>
              <a:srgbClr val="002060"/>
            </a:solidFill>
          </a:endParaRPr>
        </a:p>
      </dgm:t>
    </dgm:pt>
    <dgm:pt modelId="{A4AD9DFA-C521-4C5E-8AC5-400508898CFF}" type="parTrans" cxnId="{0FB436F7-C945-4D59-B3F5-9486F6D926C7}">
      <dgm:prSet/>
      <dgm:spPr/>
      <dgm:t>
        <a:bodyPr/>
        <a:lstStyle/>
        <a:p>
          <a:endParaRPr lang="ru-RU"/>
        </a:p>
      </dgm:t>
    </dgm:pt>
    <dgm:pt modelId="{A4BB9E58-3B9B-4D41-9C2E-63E2B5AEEF2F}" type="sibTrans" cxnId="{0FB436F7-C945-4D59-B3F5-9486F6D926C7}">
      <dgm:prSet/>
      <dgm:spPr/>
      <dgm:t>
        <a:bodyPr/>
        <a:lstStyle/>
        <a:p>
          <a:endParaRPr lang="ru-RU"/>
        </a:p>
      </dgm:t>
    </dgm:pt>
    <dgm:pt modelId="{5ADF567D-61F3-48A5-83FF-5815E81340B3}">
      <dgm:prSet phldrT="[Текст]"/>
      <dgm:spPr/>
      <dgm:t>
        <a:bodyPr/>
        <a:lstStyle/>
        <a:p>
          <a:r>
            <a:rPr lang="ru-RU" dirty="0" smtClean="0">
              <a:solidFill>
                <a:srgbClr val="002060"/>
              </a:solidFill>
              <a:latin typeface="Times New Roman" pitchFamily="18" charset="0"/>
              <a:cs typeface="Times New Roman" pitchFamily="18" charset="0"/>
            </a:rPr>
            <a:t>планирование от достигнутого;</a:t>
          </a:r>
          <a:endParaRPr lang="ru-RU" dirty="0">
            <a:solidFill>
              <a:srgbClr val="002060"/>
            </a:solidFill>
          </a:endParaRPr>
        </a:p>
      </dgm:t>
    </dgm:pt>
    <dgm:pt modelId="{4D28A17E-0B93-4326-ACD3-AE5C34C2AAA0}" type="parTrans" cxnId="{07345EC9-EAF8-44F5-9E00-0833ADF5AB9E}">
      <dgm:prSet/>
      <dgm:spPr/>
      <dgm:t>
        <a:bodyPr/>
        <a:lstStyle/>
        <a:p>
          <a:endParaRPr lang="ru-RU"/>
        </a:p>
      </dgm:t>
    </dgm:pt>
    <dgm:pt modelId="{8BB944AF-C725-418B-B1AD-44EAF9D0177B}" type="sibTrans" cxnId="{07345EC9-EAF8-44F5-9E00-0833ADF5AB9E}">
      <dgm:prSet/>
      <dgm:spPr/>
      <dgm:t>
        <a:bodyPr/>
        <a:lstStyle/>
        <a:p>
          <a:endParaRPr lang="ru-RU"/>
        </a:p>
      </dgm:t>
    </dgm:pt>
    <dgm:pt modelId="{7E82B001-A875-44A4-BDA5-DDA382A5DF17}">
      <dgm:prSet phldrT="[Текст]"/>
      <dgm:spPr/>
      <dgm:t>
        <a:bodyPr/>
        <a:lstStyle/>
        <a:p>
          <a:r>
            <a:rPr lang="ru-RU" u="none" dirty="0" err="1" smtClean="0">
              <a:solidFill>
                <a:srgbClr val="002060"/>
              </a:solidFill>
              <a:latin typeface="Times New Roman" pitchFamily="18" charset="0"/>
              <a:cs typeface="Times New Roman" pitchFamily="18" charset="0"/>
            </a:rPr>
            <a:t>бюджетирование</a:t>
          </a:r>
          <a:r>
            <a:rPr lang="ru-RU" u="none" dirty="0" smtClean="0">
              <a:solidFill>
                <a:srgbClr val="002060"/>
              </a:solidFill>
              <a:latin typeface="Times New Roman" pitchFamily="18" charset="0"/>
              <a:cs typeface="Times New Roman" pitchFamily="18" charset="0"/>
            </a:rPr>
            <a:t>, ориентированное на результат</a:t>
          </a:r>
          <a:endParaRPr lang="ru-RU" u="none" dirty="0">
            <a:solidFill>
              <a:srgbClr val="002060"/>
            </a:solidFill>
          </a:endParaRPr>
        </a:p>
      </dgm:t>
    </dgm:pt>
    <dgm:pt modelId="{D274D12E-9E65-4862-BA4D-920ED3E683B5}" type="parTrans" cxnId="{65181292-A700-4744-B59F-DF1C11B354FC}">
      <dgm:prSet/>
      <dgm:spPr/>
      <dgm:t>
        <a:bodyPr/>
        <a:lstStyle/>
        <a:p>
          <a:endParaRPr lang="ru-RU"/>
        </a:p>
      </dgm:t>
    </dgm:pt>
    <dgm:pt modelId="{87AD188C-A21A-4F00-B0BF-8EDB0AA45C4F}" type="sibTrans" cxnId="{65181292-A700-4744-B59F-DF1C11B354FC}">
      <dgm:prSet/>
      <dgm:spPr/>
      <dgm:t>
        <a:bodyPr/>
        <a:lstStyle/>
        <a:p>
          <a:endParaRPr lang="ru-RU"/>
        </a:p>
      </dgm:t>
    </dgm:pt>
    <dgm:pt modelId="{8BE5FEEC-A418-4072-9DDE-FB639296D157}">
      <dgm:prSet phldrT="[Текст]"/>
      <dgm:spPr/>
      <dgm:t>
        <a:bodyPr/>
        <a:lstStyle/>
        <a:p>
          <a:r>
            <a:rPr lang="ru-RU" dirty="0" smtClean="0">
              <a:solidFill>
                <a:srgbClr val="002060"/>
              </a:solidFill>
              <a:latin typeface="Times New Roman" pitchFamily="18" charset="0"/>
              <a:cs typeface="Times New Roman" pitchFamily="18" charset="0"/>
            </a:rPr>
            <a:t>устанавливается цель деятельности, на достижение которой выделяются ресурсы;</a:t>
          </a:r>
          <a:endParaRPr lang="ru-RU" dirty="0">
            <a:solidFill>
              <a:srgbClr val="002060"/>
            </a:solidFill>
          </a:endParaRPr>
        </a:p>
      </dgm:t>
    </dgm:pt>
    <dgm:pt modelId="{AD91DF3E-6BF7-4247-AF1E-5D19EA4AACC6}" type="parTrans" cxnId="{6D953CE3-B07F-4754-AC3E-8523E0C12372}">
      <dgm:prSet/>
      <dgm:spPr/>
      <dgm:t>
        <a:bodyPr/>
        <a:lstStyle/>
        <a:p>
          <a:endParaRPr lang="ru-RU"/>
        </a:p>
      </dgm:t>
    </dgm:pt>
    <dgm:pt modelId="{F58B236D-CC58-409C-A5D1-56C2B26B3894}" type="sibTrans" cxnId="{6D953CE3-B07F-4754-AC3E-8523E0C12372}">
      <dgm:prSet/>
      <dgm:spPr/>
      <dgm:t>
        <a:bodyPr/>
        <a:lstStyle/>
        <a:p>
          <a:endParaRPr lang="ru-RU"/>
        </a:p>
      </dgm:t>
    </dgm:pt>
    <dgm:pt modelId="{54257E03-598C-4D94-ADEC-6C79B3203CEE}">
      <dgm:prSet/>
      <dgm:spPr/>
      <dgm:t>
        <a:bodyPr/>
        <a:lstStyle/>
        <a:p>
          <a:r>
            <a:rPr lang="ru-RU" dirty="0" smtClean="0">
              <a:solidFill>
                <a:srgbClr val="002060"/>
              </a:solidFill>
              <a:latin typeface="Times New Roman" pitchFamily="18" charset="0"/>
              <a:cs typeface="Times New Roman" pitchFamily="18" charset="0"/>
            </a:rPr>
            <a:t>реализация сметных и тарифных методов финансирования;</a:t>
          </a:r>
          <a:endParaRPr lang="ru-RU" dirty="0">
            <a:solidFill>
              <a:srgbClr val="002060"/>
            </a:solidFill>
            <a:latin typeface="Times New Roman" pitchFamily="18" charset="0"/>
            <a:cs typeface="Times New Roman" pitchFamily="18" charset="0"/>
          </a:endParaRPr>
        </a:p>
      </dgm:t>
    </dgm:pt>
    <dgm:pt modelId="{EAAFCF61-A18A-4683-AF9A-D4C06A5FAB01}" type="parTrans" cxnId="{22B2E1DD-6C27-4FD6-A656-59C31007493E}">
      <dgm:prSet/>
      <dgm:spPr/>
      <dgm:t>
        <a:bodyPr/>
        <a:lstStyle/>
        <a:p>
          <a:endParaRPr lang="ru-RU"/>
        </a:p>
      </dgm:t>
    </dgm:pt>
    <dgm:pt modelId="{47FA231E-546F-49E9-91ED-9B65A33CB271}" type="sibTrans" cxnId="{22B2E1DD-6C27-4FD6-A656-59C31007493E}">
      <dgm:prSet/>
      <dgm:spPr/>
      <dgm:t>
        <a:bodyPr/>
        <a:lstStyle/>
        <a:p>
          <a:endParaRPr lang="ru-RU"/>
        </a:p>
      </dgm:t>
    </dgm:pt>
    <dgm:pt modelId="{583EE06F-89C5-4834-AE2E-E3C421028476}">
      <dgm:prSet phldrT="[Текст]"/>
      <dgm:spPr/>
      <dgm:t>
        <a:bodyPr/>
        <a:lstStyle/>
        <a:p>
          <a:r>
            <a:rPr lang="ru-RU" u="none" dirty="0" smtClean="0">
              <a:solidFill>
                <a:srgbClr val="002060"/>
              </a:solidFill>
              <a:latin typeface="Times New Roman" pitchFamily="18" charset="0"/>
              <a:cs typeface="Times New Roman" pitchFamily="18" charset="0"/>
            </a:rPr>
            <a:t>управление результатами </a:t>
          </a:r>
          <a:endParaRPr lang="ru-RU" u="none" dirty="0">
            <a:solidFill>
              <a:srgbClr val="002060"/>
            </a:solidFill>
          </a:endParaRPr>
        </a:p>
      </dgm:t>
    </dgm:pt>
    <dgm:pt modelId="{0D6CACE5-9044-4050-A3BB-EB24DE45D5A7}" type="parTrans" cxnId="{E449BEA9-A44F-4020-A0CB-11255F85FB68}">
      <dgm:prSet/>
      <dgm:spPr/>
      <dgm:t>
        <a:bodyPr/>
        <a:lstStyle/>
        <a:p>
          <a:endParaRPr lang="ru-RU"/>
        </a:p>
      </dgm:t>
    </dgm:pt>
    <dgm:pt modelId="{C5128EE7-C2C6-46CF-BFB4-4366A8D5DB3C}" type="sibTrans" cxnId="{E449BEA9-A44F-4020-A0CB-11255F85FB68}">
      <dgm:prSet/>
      <dgm:spPr/>
      <dgm:t>
        <a:bodyPr/>
        <a:lstStyle/>
        <a:p>
          <a:endParaRPr lang="ru-RU"/>
        </a:p>
      </dgm:t>
    </dgm:pt>
    <dgm:pt modelId="{1E0796D1-DF6B-4126-8E16-B0E40227B2D0}">
      <dgm:prSet phldrT="[Текст]"/>
      <dgm:spPr/>
      <dgm:t>
        <a:bodyPr/>
        <a:lstStyle/>
        <a:p>
          <a:r>
            <a:rPr lang="ru-RU" dirty="0" smtClean="0">
              <a:solidFill>
                <a:srgbClr val="002060"/>
              </a:solidFill>
              <a:latin typeface="Times New Roman" pitchFamily="18" charset="0"/>
              <a:cs typeface="Times New Roman" pitchFamily="18" charset="0"/>
            </a:rPr>
            <a:t>применение значительно более широкого спектра методов управления</a:t>
          </a:r>
          <a:endParaRPr lang="ru-RU" dirty="0">
            <a:solidFill>
              <a:srgbClr val="002060"/>
            </a:solidFill>
          </a:endParaRPr>
        </a:p>
      </dgm:t>
    </dgm:pt>
    <dgm:pt modelId="{5CA0192E-BB74-4E2F-9ECA-DB760DF7FA90}" type="parTrans" cxnId="{BBB7AD11-0A5E-4677-B971-A813B50C1E61}">
      <dgm:prSet/>
      <dgm:spPr/>
      <dgm:t>
        <a:bodyPr/>
        <a:lstStyle/>
        <a:p>
          <a:endParaRPr lang="ru-RU"/>
        </a:p>
      </dgm:t>
    </dgm:pt>
    <dgm:pt modelId="{8ED1D19C-A6E8-4DE1-9D46-62DB3CED952C}" type="sibTrans" cxnId="{BBB7AD11-0A5E-4677-B971-A813B50C1E61}">
      <dgm:prSet/>
      <dgm:spPr/>
      <dgm:t>
        <a:bodyPr/>
        <a:lstStyle/>
        <a:p>
          <a:endParaRPr lang="ru-RU"/>
        </a:p>
      </dgm:t>
    </dgm:pt>
    <dgm:pt modelId="{C4781B72-B4AA-4770-8216-551C94717B68}">
      <dgm:prSet/>
      <dgm:spPr/>
      <dgm:t>
        <a:bodyPr/>
        <a:lstStyle/>
        <a:p>
          <a:endParaRPr lang="ru-RU" dirty="0">
            <a:solidFill>
              <a:srgbClr val="002060"/>
            </a:solidFill>
            <a:latin typeface="Times New Roman" pitchFamily="18" charset="0"/>
            <a:cs typeface="Times New Roman" pitchFamily="18" charset="0"/>
          </a:endParaRPr>
        </a:p>
      </dgm:t>
    </dgm:pt>
    <dgm:pt modelId="{A02B067E-09E1-45BB-8998-161B09B2EF46}" type="parTrans" cxnId="{5D1AAEC5-C755-472C-B234-B587D3DBEFBE}">
      <dgm:prSet/>
      <dgm:spPr/>
    </dgm:pt>
    <dgm:pt modelId="{F722E934-E96C-44BB-9535-B640E06BB88E}" type="sibTrans" cxnId="{5D1AAEC5-C755-472C-B234-B587D3DBEFBE}">
      <dgm:prSet/>
      <dgm:spPr/>
    </dgm:pt>
    <dgm:pt modelId="{4B033D18-B182-42FB-A6FE-F71D221DB8DD}">
      <dgm:prSet phldrT="[Текст]"/>
      <dgm:spPr/>
      <dgm:t>
        <a:bodyPr/>
        <a:lstStyle/>
        <a:p>
          <a:endParaRPr lang="ru-RU" dirty="0">
            <a:solidFill>
              <a:srgbClr val="002060"/>
            </a:solidFill>
          </a:endParaRPr>
        </a:p>
      </dgm:t>
    </dgm:pt>
    <dgm:pt modelId="{EFDAF13C-EEFC-45A7-9815-486352D5CF18}" type="parTrans" cxnId="{4BA2BE4F-FECE-448F-9C20-8753A78EAED4}">
      <dgm:prSet/>
      <dgm:spPr/>
    </dgm:pt>
    <dgm:pt modelId="{9F96CEFC-2122-45FB-AAF2-27B09E6C83A3}" type="sibTrans" cxnId="{4BA2BE4F-FECE-448F-9C20-8753A78EAED4}">
      <dgm:prSet/>
      <dgm:spPr/>
    </dgm:pt>
    <dgm:pt modelId="{18173063-D6ED-463B-9450-75C52FECCDDF}" type="pres">
      <dgm:prSet presAssocID="{E11D3DDC-D46F-4D5C-B52E-A5B458B167B2}" presName="linear" presStyleCnt="0">
        <dgm:presLayoutVars>
          <dgm:animLvl val="lvl"/>
          <dgm:resizeHandles val="exact"/>
        </dgm:presLayoutVars>
      </dgm:prSet>
      <dgm:spPr/>
      <dgm:t>
        <a:bodyPr/>
        <a:lstStyle/>
        <a:p>
          <a:endParaRPr lang="ru-RU"/>
        </a:p>
      </dgm:t>
    </dgm:pt>
    <dgm:pt modelId="{BDE6C285-CFC0-4EFD-ADA9-07362EF8E6E0}" type="pres">
      <dgm:prSet presAssocID="{570AFA51-0C26-4576-B2BA-36A74B3F2516}" presName="parentText" presStyleLbl="node1" presStyleIdx="0" presStyleCnt="3">
        <dgm:presLayoutVars>
          <dgm:chMax val="0"/>
          <dgm:bulletEnabled val="1"/>
        </dgm:presLayoutVars>
      </dgm:prSet>
      <dgm:spPr/>
      <dgm:t>
        <a:bodyPr/>
        <a:lstStyle/>
        <a:p>
          <a:endParaRPr lang="ru-RU"/>
        </a:p>
      </dgm:t>
    </dgm:pt>
    <dgm:pt modelId="{8C208802-F0AF-4B3C-969F-3384E2B827F4}" type="pres">
      <dgm:prSet presAssocID="{570AFA51-0C26-4576-B2BA-36A74B3F2516}" presName="childText" presStyleLbl="revTx" presStyleIdx="0" presStyleCnt="3">
        <dgm:presLayoutVars>
          <dgm:bulletEnabled val="1"/>
        </dgm:presLayoutVars>
      </dgm:prSet>
      <dgm:spPr/>
      <dgm:t>
        <a:bodyPr/>
        <a:lstStyle/>
        <a:p>
          <a:endParaRPr lang="ru-RU"/>
        </a:p>
      </dgm:t>
    </dgm:pt>
    <dgm:pt modelId="{7BEC9BE5-7C2D-4D4B-B5E8-068449BC1A62}" type="pres">
      <dgm:prSet presAssocID="{7E82B001-A875-44A4-BDA5-DDA382A5DF17}" presName="parentText" presStyleLbl="node1" presStyleIdx="1" presStyleCnt="3">
        <dgm:presLayoutVars>
          <dgm:chMax val="0"/>
          <dgm:bulletEnabled val="1"/>
        </dgm:presLayoutVars>
      </dgm:prSet>
      <dgm:spPr/>
      <dgm:t>
        <a:bodyPr/>
        <a:lstStyle/>
        <a:p>
          <a:endParaRPr lang="ru-RU"/>
        </a:p>
      </dgm:t>
    </dgm:pt>
    <dgm:pt modelId="{72CC2809-7B00-487C-9710-F8DD08F997D5}" type="pres">
      <dgm:prSet presAssocID="{7E82B001-A875-44A4-BDA5-DDA382A5DF17}" presName="childText" presStyleLbl="revTx" presStyleIdx="1" presStyleCnt="3">
        <dgm:presLayoutVars>
          <dgm:bulletEnabled val="1"/>
        </dgm:presLayoutVars>
      </dgm:prSet>
      <dgm:spPr/>
      <dgm:t>
        <a:bodyPr/>
        <a:lstStyle/>
        <a:p>
          <a:endParaRPr lang="ru-RU"/>
        </a:p>
      </dgm:t>
    </dgm:pt>
    <dgm:pt modelId="{6ECB4E3F-C078-455D-B662-4319A8C6139F}" type="pres">
      <dgm:prSet presAssocID="{583EE06F-89C5-4834-AE2E-E3C421028476}" presName="parentText" presStyleLbl="node1" presStyleIdx="2" presStyleCnt="3">
        <dgm:presLayoutVars>
          <dgm:chMax val="0"/>
          <dgm:bulletEnabled val="1"/>
        </dgm:presLayoutVars>
      </dgm:prSet>
      <dgm:spPr/>
      <dgm:t>
        <a:bodyPr/>
        <a:lstStyle/>
        <a:p>
          <a:endParaRPr lang="ru-RU"/>
        </a:p>
      </dgm:t>
    </dgm:pt>
    <dgm:pt modelId="{C36C31BA-ADC0-40C4-953D-C0AC78D0AA47}" type="pres">
      <dgm:prSet presAssocID="{583EE06F-89C5-4834-AE2E-E3C421028476}" presName="childText" presStyleLbl="revTx" presStyleIdx="2" presStyleCnt="3" custLinFactNeighborY="626">
        <dgm:presLayoutVars>
          <dgm:bulletEnabled val="1"/>
        </dgm:presLayoutVars>
      </dgm:prSet>
      <dgm:spPr/>
      <dgm:t>
        <a:bodyPr/>
        <a:lstStyle/>
        <a:p>
          <a:endParaRPr lang="ru-RU"/>
        </a:p>
      </dgm:t>
    </dgm:pt>
  </dgm:ptLst>
  <dgm:cxnLst>
    <dgm:cxn modelId="{08E64A24-20F6-4404-A169-5E6562298E88}" type="presOf" srcId="{54257E03-598C-4D94-ADEC-6C79B3203CEE}" destId="{8C208802-F0AF-4B3C-969F-3384E2B827F4}" srcOrd="0" destOrd="1" presId="urn:microsoft.com/office/officeart/2005/8/layout/vList2"/>
    <dgm:cxn modelId="{29C66B2B-6831-445B-8A86-391BCF9440F9}" type="presOf" srcId="{C4781B72-B4AA-4770-8216-551C94717B68}" destId="{8C208802-F0AF-4B3C-969F-3384E2B827F4}" srcOrd="0" destOrd="2" presId="urn:microsoft.com/office/officeart/2005/8/layout/vList2"/>
    <dgm:cxn modelId="{0FB436F7-C945-4D59-B3F5-9486F6D926C7}" srcId="{E11D3DDC-D46F-4D5C-B52E-A5B458B167B2}" destId="{570AFA51-0C26-4576-B2BA-36A74B3F2516}" srcOrd="0" destOrd="0" parTransId="{A4AD9DFA-C521-4C5E-8AC5-400508898CFF}" sibTransId="{A4BB9E58-3B9B-4D41-9C2E-63E2B5AEEF2F}"/>
    <dgm:cxn modelId="{6505F4A4-8D65-4E7D-9200-56EF309CECDE}" type="presOf" srcId="{E11D3DDC-D46F-4D5C-B52E-A5B458B167B2}" destId="{18173063-D6ED-463B-9450-75C52FECCDDF}" srcOrd="0" destOrd="0" presId="urn:microsoft.com/office/officeart/2005/8/layout/vList2"/>
    <dgm:cxn modelId="{6D953CE3-B07F-4754-AC3E-8523E0C12372}" srcId="{7E82B001-A875-44A4-BDA5-DDA382A5DF17}" destId="{8BE5FEEC-A418-4072-9DDE-FB639296D157}" srcOrd="0" destOrd="0" parTransId="{AD91DF3E-6BF7-4247-AF1E-5D19EA4AACC6}" sibTransId="{F58B236D-CC58-409C-A5D1-56C2B26B3894}"/>
    <dgm:cxn modelId="{07345EC9-EAF8-44F5-9E00-0833ADF5AB9E}" srcId="{570AFA51-0C26-4576-B2BA-36A74B3F2516}" destId="{5ADF567D-61F3-48A5-83FF-5815E81340B3}" srcOrd="0" destOrd="0" parTransId="{4D28A17E-0B93-4326-ACD3-AE5C34C2AAA0}" sibTransId="{8BB944AF-C725-418B-B1AD-44EAF9D0177B}"/>
    <dgm:cxn modelId="{B09BDBD8-5F5F-4D4D-B9EB-C87115489AE9}" type="presOf" srcId="{1E0796D1-DF6B-4126-8E16-B0E40227B2D0}" destId="{C36C31BA-ADC0-40C4-953D-C0AC78D0AA47}" srcOrd="0" destOrd="0" presId="urn:microsoft.com/office/officeart/2005/8/layout/vList2"/>
    <dgm:cxn modelId="{E449BEA9-A44F-4020-A0CB-11255F85FB68}" srcId="{E11D3DDC-D46F-4D5C-B52E-A5B458B167B2}" destId="{583EE06F-89C5-4834-AE2E-E3C421028476}" srcOrd="2" destOrd="0" parTransId="{0D6CACE5-9044-4050-A3BB-EB24DE45D5A7}" sibTransId="{C5128EE7-C2C6-46CF-BFB4-4366A8D5DB3C}"/>
    <dgm:cxn modelId="{28C912DA-161A-4B81-92BE-C8519C690764}" type="presOf" srcId="{570AFA51-0C26-4576-B2BA-36A74B3F2516}" destId="{BDE6C285-CFC0-4EFD-ADA9-07362EF8E6E0}" srcOrd="0" destOrd="0" presId="urn:microsoft.com/office/officeart/2005/8/layout/vList2"/>
    <dgm:cxn modelId="{17BC13B6-7D2B-4022-B399-F504BE7820CA}" type="presOf" srcId="{4B033D18-B182-42FB-A6FE-F71D221DB8DD}" destId="{72CC2809-7B00-487C-9710-F8DD08F997D5}" srcOrd="0" destOrd="1" presId="urn:microsoft.com/office/officeart/2005/8/layout/vList2"/>
    <dgm:cxn modelId="{474BFB20-EE00-4ABC-9F00-A9697FAD2BE0}" type="presOf" srcId="{583EE06F-89C5-4834-AE2E-E3C421028476}" destId="{6ECB4E3F-C078-455D-B662-4319A8C6139F}" srcOrd="0" destOrd="0" presId="urn:microsoft.com/office/officeart/2005/8/layout/vList2"/>
    <dgm:cxn modelId="{144925C4-D265-4F12-A0A9-43F48FDFAFB5}" type="presOf" srcId="{7E82B001-A875-44A4-BDA5-DDA382A5DF17}" destId="{7BEC9BE5-7C2D-4D4B-B5E8-068449BC1A62}" srcOrd="0" destOrd="0" presId="urn:microsoft.com/office/officeart/2005/8/layout/vList2"/>
    <dgm:cxn modelId="{4BA2BE4F-FECE-448F-9C20-8753A78EAED4}" srcId="{7E82B001-A875-44A4-BDA5-DDA382A5DF17}" destId="{4B033D18-B182-42FB-A6FE-F71D221DB8DD}" srcOrd="1" destOrd="0" parTransId="{EFDAF13C-EEFC-45A7-9815-486352D5CF18}" sibTransId="{9F96CEFC-2122-45FB-AAF2-27B09E6C83A3}"/>
    <dgm:cxn modelId="{22B2E1DD-6C27-4FD6-A656-59C31007493E}" srcId="{570AFA51-0C26-4576-B2BA-36A74B3F2516}" destId="{54257E03-598C-4D94-ADEC-6C79B3203CEE}" srcOrd="1" destOrd="0" parTransId="{EAAFCF61-A18A-4683-AF9A-D4C06A5FAB01}" sibTransId="{47FA231E-546F-49E9-91ED-9B65A33CB271}"/>
    <dgm:cxn modelId="{C8C00654-CA9A-4D0D-B797-5BA532627B22}" type="presOf" srcId="{8BE5FEEC-A418-4072-9DDE-FB639296D157}" destId="{72CC2809-7B00-487C-9710-F8DD08F997D5}" srcOrd="0" destOrd="0" presId="urn:microsoft.com/office/officeart/2005/8/layout/vList2"/>
    <dgm:cxn modelId="{AE5DB17B-AF6F-4CD4-86DC-9DC0E652CE68}" type="presOf" srcId="{5ADF567D-61F3-48A5-83FF-5815E81340B3}" destId="{8C208802-F0AF-4B3C-969F-3384E2B827F4}" srcOrd="0" destOrd="0" presId="urn:microsoft.com/office/officeart/2005/8/layout/vList2"/>
    <dgm:cxn modelId="{65181292-A700-4744-B59F-DF1C11B354FC}" srcId="{E11D3DDC-D46F-4D5C-B52E-A5B458B167B2}" destId="{7E82B001-A875-44A4-BDA5-DDA382A5DF17}" srcOrd="1" destOrd="0" parTransId="{D274D12E-9E65-4862-BA4D-920ED3E683B5}" sibTransId="{87AD188C-A21A-4F00-B0BF-8EDB0AA45C4F}"/>
    <dgm:cxn modelId="{BBB7AD11-0A5E-4677-B971-A813B50C1E61}" srcId="{583EE06F-89C5-4834-AE2E-E3C421028476}" destId="{1E0796D1-DF6B-4126-8E16-B0E40227B2D0}" srcOrd="0" destOrd="0" parTransId="{5CA0192E-BB74-4E2F-9ECA-DB760DF7FA90}" sibTransId="{8ED1D19C-A6E8-4DE1-9D46-62DB3CED952C}"/>
    <dgm:cxn modelId="{5D1AAEC5-C755-472C-B234-B587D3DBEFBE}" srcId="{570AFA51-0C26-4576-B2BA-36A74B3F2516}" destId="{C4781B72-B4AA-4770-8216-551C94717B68}" srcOrd="2" destOrd="0" parTransId="{A02B067E-09E1-45BB-8998-161B09B2EF46}" sibTransId="{F722E934-E96C-44BB-9535-B640E06BB88E}"/>
    <dgm:cxn modelId="{207C6009-A9D1-47AD-8BA1-C183D91FFAD4}" type="presParOf" srcId="{18173063-D6ED-463B-9450-75C52FECCDDF}" destId="{BDE6C285-CFC0-4EFD-ADA9-07362EF8E6E0}" srcOrd="0" destOrd="0" presId="urn:microsoft.com/office/officeart/2005/8/layout/vList2"/>
    <dgm:cxn modelId="{0A26C948-3DDE-444C-9931-2DD1329F3F59}" type="presParOf" srcId="{18173063-D6ED-463B-9450-75C52FECCDDF}" destId="{8C208802-F0AF-4B3C-969F-3384E2B827F4}" srcOrd="1" destOrd="0" presId="urn:microsoft.com/office/officeart/2005/8/layout/vList2"/>
    <dgm:cxn modelId="{2FD5507C-5EB0-462D-8A51-558E4936A314}" type="presParOf" srcId="{18173063-D6ED-463B-9450-75C52FECCDDF}" destId="{7BEC9BE5-7C2D-4D4B-B5E8-068449BC1A62}" srcOrd="2" destOrd="0" presId="urn:microsoft.com/office/officeart/2005/8/layout/vList2"/>
    <dgm:cxn modelId="{5C217FC9-C07A-47EB-ABD9-4971B174D931}" type="presParOf" srcId="{18173063-D6ED-463B-9450-75C52FECCDDF}" destId="{72CC2809-7B00-487C-9710-F8DD08F997D5}" srcOrd="3" destOrd="0" presId="urn:microsoft.com/office/officeart/2005/8/layout/vList2"/>
    <dgm:cxn modelId="{D5EF65CD-2C32-412D-8A9E-52E62E3C7838}" type="presParOf" srcId="{18173063-D6ED-463B-9450-75C52FECCDDF}" destId="{6ECB4E3F-C078-455D-B662-4319A8C6139F}" srcOrd="4" destOrd="0" presId="urn:microsoft.com/office/officeart/2005/8/layout/vList2"/>
    <dgm:cxn modelId="{8DB385FE-5A21-469B-BAB2-5812B8401015}" type="presParOf" srcId="{18173063-D6ED-463B-9450-75C52FECCDDF}" destId="{C36C31BA-ADC0-40C4-953D-C0AC78D0AA47}" srcOrd="5" destOrd="0" presId="urn:microsoft.com/office/officeart/2005/8/layout/vList2"/>
  </dgm:cxnLst>
  <dgm:bg/>
  <dgm:whole/>
</dgm:dataModel>
</file>

<file path=ppt/diagrams/data40.xml><?xml version="1.0" encoding="utf-8"?>
<dgm:dataModel xmlns:dgm="http://schemas.openxmlformats.org/drawingml/2006/diagram" xmlns:a="http://schemas.openxmlformats.org/drawingml/2006/main">
  <dgm:ptLst>
    <dgm:pt modelId="{FCC006B4-7357-4D37-A903-000C6F0C1FF8}" type="doc">
      <dgm:prSet loTypeId="urn:microsoft.com/office/officeart/2005/8/layout/target3" loCatId="list" qsTypeId="urn:microsoft.com/office/officeart/2005/8/quickstyle/simple1" qsCatId="simple" csTypeId="urn:microsoft.com/office/officeart/2005/8/colors/colorful3" csCatId="colorful" phldr="1"/>
      <dgm:spPr/>
      <dgm:t>
        <a:bodyPr/>
        <a:lstStyle/>
        <a:p>
          <a:endParaRPr lang="ru-RU"/>
        </a:p>
      </dgm:t>
    </dgm:pt>
    <dgm:pt modelId="{8317FF97-269E-4E6C-81C3-29D75D2FDE02}">
      <dgm:prSet phldrT="[Текст]" custT="1"/>
      <dgm:spPr/>
      <dgm:t>
        <a:bodyPr/>
        <a:lstStyle/>
        <a:p>
          <a:r>
            <a:rPr lang="ru-RU" sz="2400" dirty="0" smtClean="0">
              <a:latin typeface="Times New Roman" pitchFamily="18" charset="0"/>
              <a:cs typeface="Times New Roman" pitchFamily="18" charset="0"/>
            </a:rPr>
            <a:t>1) </a:t>
          </a:r>
          <a:r>
            <a:rPr lang="ru-RU" sz="2400" b="1" dirty="0" smtClean="0">
              <a:latin typeface="Times New Roman" pitchFamily="18" charset="0"/>
              <a:cs typeface="Times New Roman" pitchFamily="18" charset="0"/>
            </a:rPr>
            <a:t>метод сопоставимых рыночных цен (анализа рынка)</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E0F39A63-CB38-4521-8681-FE25E8451FB2}" type="parTrans" cxnId="{2B48D6D6-F7F9-47B6-AEFB-BCA1AE17CF07}">
      <dgm:prSet/>
      <dgm:spPr/>
      <dgm:t>
        <a:bodyPr/>
        <a:lstStyle/>
        <a:p>
          <a:endParaRPr lang="ru-RU"/>
        </a:p>
      </dgm:t>
    </dgm:pt>
    <dgm:pt modelId="{072FF239-87A5-4C6C-AFAE-4077142BAB72}" type="sibTrans" cxnId="{2B48D6D6-F7F9-47B6-AEFB-BCA1AE17CF07}">
      <dgm:prSet/>
      <dgm:spPr/>
      <dgm:t>
        <a:bodyPr/>
        <a:lstStyle/>
        <a:p>
          <a:endParaRPr lang="ru-RU"/>
        </a:p>
      </dgm:t>
    </dgm:pt>
    <dgm:pt modelId="{B42EAC46-7772-4106-BF75-BAFE2AC6DF92}">
      <dgm:prSet custT="1"/>
      <dgm:spPr/>
      <dgm:t>
        <a:bodyPr/>
        <a:lstStyle/>
        <a:p>
          <a:r>
            <a:rPr lang="ru-RU" sz="2400" dirty="0" smtClean="0">
              <a:latin typeface="Times New Roman" pitchFamily="18" charset="0"/>
              <a:cs typeface="Times New Roman" pitchFamily="18" charset="0"/>
            </a:rPr>
            <a:t>2) </a:t>
          </a:r>
          <a:r>
            <a:rPr lang="ru-RU" sz="2400" b="1" dirty="0" smtClean="0">
              <a:latin typeface="Times New Roman" pitchFamily="18" charset="0"/>
              <a:cs typeface="Times New Roman" pitchFamily="18" charset="0"/>
            </a:rPr>
            <a:t>нормативный</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метод</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dgm:t>
    </dgm:pt>
    <dgm:pt modelId="{AF0F814A-D29F-4C08-AF95-34A4EA5215C9}" type="parTrans" cxnId="{76B677C2-495C-4063-B00C-43EE44EA8995}">
      <dgm:prSet/>
      <dgm:spPr/>
      <dgm:t>
        <a:bodyPr/>
        <a:lstStyle/>
        <a:p>
          <a:endParaRPr lang="ru-RU"/>
        </a:p>
      </dgm:t>
    </dgm:pt>
    <dgm:pt modelId="{ABE7BA40-5C67-4A83-BF1D-44FE314D1DC1}" type="sibTrans" cxnId="{76B677C2-495C-4063-B00C-43EE44EA8995}">
      <dgm:prSet/>
      <dgm:spPr/>
      <dgm:t>
        <a:bodyPr/>
        <a:lstStyle/>
        <a:p>
          <a:endParaRPr lang="ru-RU"/>
        </a:p>
      </dgm:t>
    </dgm:pt>
    <dgm:pt modelId="{1BE39E1D-1AC6-49FA-8CE9-12F3832CBC4A}">
      <dgm:prSet custT="1"/>
      <dgm:spPr/>
      <dgm:t>
        <a:bodyPr/>
        <a:lstStyle/>
        <a:p>
          <a:r>
            <a:rPr lang="ru-RU" sz="2400" b="1" dirty="0" smtClean="0">
              <a:latin typeface="Times New Roman" pitchFamily="18" charset="0"/>
              <a:cs typeface="Times New Roman" pitchFamily="18" charset="0"/>
            </a:rPr>
            <a:t>3) тарифный метод;</a:t>
          </a:r>
          <a:endParaRPr lang="ru-RU" sz="2400" dirty="0">
            <a:latin typeface="Times New Roman" pitchFamily="18" charset="0"/>
            <a:cs typeface="Times New Roman" pitchFamily="18" charset="0"/>
          </a:endParaRPr>
        </a:p>
      </dgm:t>
    </dgm:pt>
    <dgm:pt modelId="{BC721063-44D5-4775-9FE4-2B4C65438EBD}" type="parTrans" cxnId="{B067222C-9D15-40F2-82F3-56CE3E82170B}">
      <dgm:prSet/>
      <dgm:spPr/>
      <dgm:t>
        <a:bodyPr/>
        <a:lstStyle/>
        <a:p>
          <a:endParaRPr lang="ru-RU"/>
        </a:p>
      </dgm:t>
    </dgm:pt>
    <dgm:pt modelId="{7093F686-7938-4921-9A29-AE625F97D8EA}" type="sibTrans" cxnId="{B067222C-9D15-40F2-82F3-56CE3E82170B}">
      <dgm:prSet/>
      <dgm:spPr/>
      <dgm:t>
        <a:bodyPr/>
        <a:lstStyle/>
        <a:p>
          <a:endParaRPr lang="ru-RU"/>
        </a:p>
      </dgm:t>
    </dgm:pt>
    <dgm:pt modelId="{8DBB0A18-19B6-4903-B2D9-1B9DD18F45E1}">
      <dgm:prSet custT="1"/>
      <dgm:spPr/>
      <dgm:t>
        <a:bodyPr/>
        <a:lstStyle/>
        <a:p>
          <a:r>
            <a:rPr lang="ru-RU" sz="2400" b="1" dirty="0" smtClean="0">
              <a:latin typeface="Times New Roman" pitchFamily="18" charset="0"/>
              <a:cs typeface="Times New Roman" pitchFamily="18" charset="0"/>
            </a:rPr>
            <a:t>4) проектно-сметный метод;</a:t>
          </a:r>
          <a:endParaRPr lang="ru-RU" sz="2400" dirty="0">
            <a:latin typeface="Times New Roman" pitchFamily="18" charset="0"/>
            <a:cs typeface="Times New Roman" pitchFamily="18" charset="0"/>
          </a:endParaRPr>
        </a:p>
      </dgm:t>
    </dgm:pt>
    <dgm:pt modelId="{8E05F8D6-CDBC-4D1D-8A24-C6E63D417919}" type="parTrans" cxnId="{DA70B9A2-44E2-4172-95EA-20B2910B3FBC}">
      <dgm:prSet/>
      <dgm:spPr/>
      <dgm:t>
        <a:bodyPr/>
        <a:lstStyle/>
        <a:p>
          <a:endParaRPr lang="ru-RU"/>
        </a:p>
      </dgm:t>
    </dgm:pt>
    <dgm:pt modelId="{76030E70-5149-4455-905D-27D29BDFA46E}" type="sibTrans" cxnId="{DA70B9A2-44E2-4172-95EA-20B2910B3FBC}">
      <dgm:prSet/>
      <dgm:spPr/>
      <dgm:t>
        <a:bodyPr/>
        <a:lstStyle/>
        <a:p>
          <a:endParaRPr lang="ru-RU"/>
        </a:p>
      </dgm:t>
    </dgm:pt>
    <dgm:pt modelId="{73F58164-9C1A-43E7-97C6-D0B5018F5A5A}">
      <dgm:prSet custT="1"/>
      <dgm:spPr/>
      <dgm:t>
        <a:bodyPr/>
        <a:lstStyle/>
        <a:p>
          <a:r>
            <a:rPr lang="ru-RU" sz="2400" b="1" dirty="0" smtClean="0">
              <a:latin typeface="Times New Roman" pitchFamily="18" charset="0"/>
              <a:cs typeface="Times New Roman" pitchFamily="18" charset="0"/>
            </a:rPr>
            <a:t>5) затратный метод.</a:t>
          </a:r>
          <a:endParaRPr lang="ru-RU" sz="2400" dirty="0">
            <a:latin typeface="Times New Roman" pitchFamily="18" charset="0"/>
            <a:cs typeface="Times New Roman" pitchFamily="18" charset="0"/>
          </a:endParaRPr>
        </a:p>
      </dgm:t>
    </dgm:pt>
    <dgm:pt modelId="{10A40EAD-1562-41C8-8B60-F77A5203C947}" type="parTrans" cxnId="{4F4F01D9-D62E-43D1-AF1F-EB8BF0ADC417}">
      <dgm:prSet/>
      <dgm:spPr/>
      <dgm:t>
        <a:bodyPr/>
        <a:lstStyle/>
        <a:p>
          <a:endParaRPr lang="ru-RU"/>
        </a:p>
      </dgm:t>
    </dgm:pt>
    <dgm:pt modelId="{5D7D375C-1A18-4796-AA13-31E0EE85F78F}" type="sibTrans" cxnId="{4F4F01D9-D62E-43D1-AF1F-EB8BF0ADC417}">
      <dgm:prSet/>
      <dgm:spPr/>
      <dgm:t>
        <a:bodyPr/>
        <a:lstStyle/>
        <a:p>
          <a:endParaRPr lang="ru-RU"/>
        </a:p>
      </dgm:t>
    </dgm:pt>
    <dgm:pt modelId="{E7053F10-FDC6-4FB6-8E97-9644B8A837AA}" type="pres">
      <dgm:prSet presAssocID="{FCC006B4-7357-4D37-A903-000C6F0C1FF8}" presName="Name0" presStyleCnt="0">
        <dgm:presLayoutVars>
          <dgm:chMax val="7"/>
          <dgm:dir/>
          <dgm:animLvl val="lvl"/>
          <dgm:resizeHandles val="exact"/>
        </dgm:presLayoutVars>
      </dgm:prSet>
      <dgm:spPr/>
      <dgm:t>
        <a:bodyPr/>
        <a:lstStyle/>
        <a:p>
          <a:endParaRPr lang="ru-RU"/>
        </a:p>
      </dgm:t>
    </dgm:pt>
    <dgm:pt modelId="{51EA4424-E34B-4C18-BD6B-7997AB6C9B47}" type="pres">
      <dgm:prSet presAssocID="{8317FF97-269E-4E6C-81C3-29D75D2FDE02}" presName="circle1" presStyleLbl="node1" presStyleIdx="0" presStyleCnt="5"/>
      <dgm:spPr/>
      <dgm:t>
        <a:bodyPr/>
        <a:lstStyle/>
        <a:p>
          <a:endParaRPr lang="ru-RU"/>
        </a:p>
      </dgm:t>
    </dgm:pt>
    <dgm:pt modelId="{1E321417-0A9B-4DF2-918B-F2BAFBDECD48}" type="pres">
      <dgm:prSet presAssocID="{8317FF97-269E-4E6C-81C3-29D75D2FDE02}" presName="space" presStyleCnt="0"/>
      <dgm:spPr/>
      <dgm:t>
        <a:bodyPr/>
        <a:lstStyle/>
        <a:p>
          <a:endParaRPr lang="ru-RU"/>
        </a:p>
      </dgm:t>
    </dgm:pt>
    <dgm:pt modelId="{638ABD77-BB05-4383-8DE7-CCCD7DE33934}" type="pres">
      <dgm:prSet presAssocID="{8317FF97-269E-4E6C-81C3-29D75D2FDE02}" presName="rect1" presStyleLbl="alignAcc1" presStyleIdx="0" presStyleCnt="5"/>
      <dgm:spPr/>
      <dgm:t>
        <a:bodyPr/>
        <a:lstStyle/>
        <a:p>
          <a:endParaRPr lang="ru-RU"/>
        </a:p>
      </dgm:t>
    </dgm:pt>
    <dgm:pt modelId="{F8AB3FB0-8703-448A-ADDD-2973FD761BCC}" type="pres">
      <dgm:prSet presAssocID="{B42EAC46-7772-4106-BF75-BAFE2AC6DF92}" presName="vertSpace2" presStyleLbl="node1" presStyleIdx="0" presStyleCnt="5"/>
      <dgm:spPr/>
      <dgm:t>
        <a:bodyPr/>
        <a:lstStyle/>
        <a:p>
          <a:endParaRPr lang="ru-RU"/>
        </a:p>
      </dgm:t>
    </dgm:pt>
    <dgm:pt modelId="{CC7A8D7E-7A12-40E4-B3A7-F9FF5A2BD832}" type="pres">
      <dgm:prSet presAssocID="{B42EAC46-7772-4106-BF75-BAFE2AC6DF92}" presName="circle2" presStyleLbl="node1" presStyleIdx="1" presStyleCnt="5"/>
      <dgm:spPr/>
      <dgm:t>
        <a:bodyPr/>
        <a:lstStyle/>
        <a:p>
          <a:endParaRPr lang="ru-RU"/>
        </a:p>
      </dgm:t>
    </dgm:pt>
    <dgm:pt modelId="{6F764ED7-69B6-4507-AD2F-8D8D51432307}" type="pres">
      <dgm:prSet presAssocID="{B42EAC46-7772-4106-BF75-BAFE2AC6DF92}" presName="rect2" presStyleLbl="alignAcc1" presStyleIdx="1" presStyleCnt="5"/>
      <dgm:spPr/>
      <dgm:t>
        <a:bodyPr/>
        <a:lstStyle/>
        <a:p>
          <a:endParaRPr lang="ru-RU"/>
        </a:p>
      </dgm:t>
    </dgm:pt>
    <dgm:pt modelId="{18836507-01F9-4AB1-8496-9E9DFDA54965}" type="pres">
      <dgm:prSet presAssocID="{1BE39E1D-1AC6-49FA-8CE9-12F3832CBC4A}" presName="vertSpace3" presStyleLbl="node1" presStyleIdx="1" presStyleCnt="5"/>
      <dgm:spPr/>
      <dgm:t>
        <a:bodyPr/>
        <a:lstStyle/>
        <a:p>
          <a:endParaRPr lang="ru-RU"/>
        </a:p>
      </dgm:t>
    </dgm:pt>
    <dgm:pt modelId="{8B77B67D-C363-4DC8-BD7D-4C637D308227}" type="pres">
      <dgm:prSet presAssocID="{1BE39E1D-1AC6-49FA-8CE9-12F3832CBC4A}" presName="circle3" presStyleLbl="node1" presStyleIdx="2" presStyleCnt="5"/>
      <dgm:spPr/>
      <dgm:t>
        <a:bodyPr/>
        <a:lstStyle/>
        <a:p>
          <a:endParaRPr lang="ru-RU"/>
        </a:p>
      </dgm:t>
    </dgm:pt>
    <dgm:pt modelId="{BD12A0DF-3094-4CAF-8EAC-AA429B39AC05}" type="pres">
      <dgm:prSet presAssocID="{1BE39E1D-1AC6-49FA-8CE9-12F3832CBC4A}" presName="rect3" presStyleLbl="alignAcc1" presStyleIdx="2" presStyleCnt="5"/>
      <dgm:spPr/>
      <dgm:t>
        <a:bodyPr/>
        <a:lstStyle/>
        <a:p>
          <a:endParaRPr lang="ru-RU"/>
        </a:p>
      </dgm:t>
    </dgm:pt>
    <dgm:pt modelId="{0B06A5CD-9BB0-461E-95C1-D79F4F2A0435}" type="pres">
      <dgm:prSet presAssocID="{8DBB0A18-19B6-4903-B2D9-1B9DD18F45E1}" presName="vertSpace4" presStyleLbl="node1" presStyleIdx="2" presStyleCnt="5"/>
      <dgm:spPr/>
      <dgm:t>
        <a:bodyPr/>
        <a:lstStyle/>
        <a:p>
          <a:endParaRPr lang="ru-RU"/>
        </a:p>
      </dgm:t>
    </dgm:pt>
    <dgm:pt modelId="{C076F943-027C-4DE6-9A25-2DE38C889FA2}" type="pres">
      <dgm:prSet presAssocID="{8DBB0A18-19B6-4903-B2D9-1B9DD18F45E1}" presName="circle4" presStyleLbl="node1" presStyleIdx="3" presStyleCnt="5"/>
      <dgm:spPr/>
      <dgm:t>
        <a:bodyPr/>
        <a:lstStyle/>
        <a:p>
          <a:endParaRPr lang="ru-RU"/>
        </a:p>
      </dgm:t>
    </dgm:pt>
    <dgm:pt modelId="{A0B88F3A-8B1F-4047-8A63-EA5E956E10E7}" type="pres">
      <dgm:prSet presAssocID="{8DBB0A18-19B6-4903-B2D9-1B9DD18F45E1}" presName="rect4" presStyleLbl="alignAcc1" presStyleIdx="3" presStyleCnt="5"/>
      <dgm:spPr/>
      <dgm:t>
        <a:bodyPr/>
        <a:lstStyle/>
        <a:p>
          <a:endParaRPr lang="ru-RU"/>
        </a:p>
      </dgm:t>
    </dgm:pt>
    <dgm:pt modelId="{3D92F85E-50AF-4BAB-B28C-45D71DA52837}" type="pres">
      <dgm:prSet presAssocID="{73F58164-9C1A-43E7-97C6-D0B5018F5A5A}" presName="vertSpace5" presStyleLbl="node1" presStyleIdx="3" presStyleCnt="5"/>
      <dgm:spPr/>
      <dgm:t>
        <a:bodyPr/>
        <a:lstStyle/>
        <a:p>
          <a:endParaRPr lang="ru-RU"/>
        </a:p>
      </dgm:t>
    </dgm:pt>
    <dgm:pt modelId="{81BA642B-1505-4154-A90B-C68653AB0C12}" type="pres">
      <dgm:prSet presAssocID="{73F58164-9C1A-43E7-97C6-D0B5018F5A5A}" presName="circle5" presStyleLbl="node1" presStyleIdx="4" presStyleCnt="5"/>
      <dgm:spPr/>
      <dgm:t>
        <a:bodyPr/>
        <a:lstStyle/>
        <a:p>
          <a:endParaRPr lang="ru-RU"/>
        </a:p>
      </dgm:t>
    </dgm:pt>
    <dgm:pt modelId="{E821ED54-6188-48C0-8494-56538C0ADD7E}" type="pres">
      <dgm:prSet presAssocID="{73F58164-9C1A-43E7-97C6-D0B5018F5A5A}" presName="rect5" presStyleLbl="alignAcc1" presStyleIdx="4" presStyleCnt="5"/>
      <dgm:spPr/>
      <dgm:t>
        <a:bodyPr/>
        <a:lstStyle/>
        <a:p>
          <a:endParaRPr lang="ru-RU"/>
        </a:p>
      </dgm:t>
    </dgm:pt>
    <dgm:pt modelId="{BF8AA6C4-A87B-4B62-821D-66B996E0DCF1}" type="pres">
      <dgm:prSet presAssocID="{8317FF97-269E-4E6C-81C3-29D75D2FDE02}" presName="rect1ParTxNoCh" presStyleLbl="alignAcc1" presStyleIdx="4" presStyleCnt="5">
        <dgm:presLayoutVars>
          <dgm:chMax val="1"/>
          <dgm:bulletEnabled val="1"/>
        </dgm:presLayoutVars>
      </dgm:prSet>
      <dgm:spPr/>
      <dgm:t>
        <a:bodyPr/>
        <a:lstStyle/>
        <a:p>
          <a:endParaRPr lang="ru-RU"/>
        </a:p>
      </dgm:t>
    </dgm:pt>
    <dgm:pt modelId="{D91B90D7-03AE-4ABB-8A0A-234589A08DBD}" type="pres">
      <dgm:prSet presAssocID="{B42EAC46-7772-4106-BF75-BAFE2AC6DF92}" presName="rect2ParTxNoCh" presStyleLbl="alignAcc1" presStyleIdx="4" presStyleCnt="5">
        <dgm:presLayoutVars>
          <dgm:chMax val="1"/>
          <dgm:bulletEnabled val="1"/>
        </dgm:presLayoutVars>
      </dgm:prSet>
      <dgm:spPr/>
      <dgm:t>
        <a:bodyPr/>
        <a:lstStyle/>
        <a:p>
          <a:endParaRPr lang="ru-RU"/>
        </a:p>
      </dgm:t>
    </dgm:pt>
    <dgm:pt modelId="{B425A294-CABA-45B9-951D-8CFB9BA8ED23}" type="pres">
      <dgm:prSet presAssocID="{1BE39E1D-1AC6-49FA-8CE9-12F3832CBC4A}" presName="rect3ParTxNoCh" presStyleLbl="alignAcc1" presStyleIdx="4" presStyleCnt="5">
        <dgm:presLayoutVars>
          <dgm:chMax val="1"/>
          <dgm:bulletEnabled val="1"/>
        </dgm:presLayoutVars>
      </dgm:prSet>
      <dgm:spPr/>
      <dgm:t>
        <a:bodyPr/>
        <a:lstStyle/>
        <a:p>
          <a:endParaRPr lang="ru-RU"/>
        </a:p>
      </dgm:t>
    </dgm:pt>
    <dgm:pt modelId="{B462D440-DD26-4ACB-8EDC-48DE66CDC106}" type="pres">
      <dgm:prSet presAssocID="{8DBB0A18-19B6-4903-B2D9-1B9DD18F45E1}" presName="rect4ParTxNoCh" presStyleLbl="alignAcc1" presStyleIdx="4" presStyleCnt="5">
        <dgm:presLayoutVars>
          <dgm:chMax val="1"/>
          <dgm:bulletEnabled val="1"/>
        </dgm:presLayoutVars>
      </dgm:prSet>
      <dgm:spPr/>
      <dgm:t>
        <a:bodyPr/>
        <a:lstStyle/>
        <a:p>
          <a:endParaRPr lang="ru-RU"/>
        </a:p>
      </dgm:t>
    </dgm:pt>
    <dgm:pt modelId="{80409DFE-B8EB-4A45-8D71-386EE448D6B2}" type="pres">
      <dgm:prSet presAssocID="{73F58164-9C1A-43E7-97C6-D0B5018F5A5A}" presName="rect5ParTxNoCh" presStyleLbl="alignAcc1" presStyleIdx="4" presStyleCnt="5">
        <dgm:presLayoutVars>
          <dgm:chMax val="1"/>
          <dgm:bulletEnabled val="1"/>
        </dgm:presLayoutVars>
      </dgm:prSet>
      <dgm:spPr/>
      <dgm:t>
        <a:bodyPr/>
        <a:lstStyle/>
        <a:p>
          <a:endParaRPr lang="ru-RU"/>
        </a:p>
      </dgm:t>
    </dgm:pt>
  </dgm:ptLst>
  <dgm:cxnLst>
    <dgm:cxn modelId="{4F4F01D9-D62E-43D1-AF1F-EB8BF0ADC417}" srcId="{FCC006B4-7357-4D37-A903-000C6F0C1FF8}" destId="{73F58164-9C1A-43E7-97C6-D0B5018F5A5A}" srcOrd="4" destOrd="0" parTransId="{10A40EAD-1562-41C8-8B60-F77A5203C947}" sibTransId="{5D7D375C-1A18-4796-AA13-31E0EE85F78F}"/>
    <dgm:cxn modelId="{1CAEED26-8DDA-4192-91CF-866BC3C07F40}" type="presOf" srcId="{1BE39E1D-1AC6-49FA-8CE9-12F3832CBC4A}" destId="{B425A294-CABA-45B9-951D-8CFB9BA8ED23}" srcOrd="1" destOrd="0" presId="urn:microsoft.com/office/officeart/2005/8/layout/target3"/>
    <dgm:cxn modelId="{9C05693A-3512-4822-8AB4-BB9D22AFE766}" type="presOf" srcId="{FCC006B4-7357-4D37-A903-000C6F0C1FF8}" destId="{E7053F10-FDC6-4FB6-8E97-9644B8A837AA}" srcOrd="0" destOrd="0" presId="urn:microsoft.com/office/officeart/2005/8/layout/target3"/>
    <dgm:cxn modelId="{5E914102-6665-4FC0-BCB3-437534EC2D62}" type="presOf" srcId="{B42EAC46-7772-4106-BF75-BAFE2AC6DF92}" destId="{6F764ED7-69B6-4507-AD2F-8D8D51432307}" srcOrd="0" destOrd="0" presId="urn:microsoft.com/office/officeart/2005/8/layout/target3"/>
    <dgm:cxn modelId="{B067222C-9D15-40F2-82F3-56CE3E82170B}" srcId="{FCC006B4-7357-4D37-A903-000C6F0C1FF8}" destId="{1BE39E1D-1AC6-49FA-8CE9-12F3832CBC4A}" srcOrd="2" destOrd="0" parTransId="{BC721063-44D5-4775-9FE4-2B4C65438EBD}" sibTransId="{7093F686-7938-4921-9A29-AE625F97D8EA}"/>
    <dgm:cxn modelId="{DA70B9A2-44E2-4172-95EA-20B2910B3FBC}" srcId="{FCC006B4-7357-4D37-A903-000C6F0C1FF8}" destId="{8DBB0A18-19B6-4903-B2D9-1B9DD18F45E1}" srcOrd="3" destOrd="0" parTransId="{8E05F8D6-CDBC-4D1D-8A24-C6E63D417919}" sibTransId="{76030E70-5149-4455-905D-27D29BDFA46E}"/>
    <dgm:cxn modelId="{35870747-FE86-4A69-9518-D435655D0BB1}" type="presOf" srcId="{73F58164-9C1A-43E7-97C6-D0B5018F5A5A}" destId="{E821ED54-6188-48C0-8494-56538C0ADD7E}" srcOrd="0" destOrd="0" presId="urn:microsoft.com/office/officeart/2005/8/layout/target3"/>
    <dgm:cxn modelId="{35BDF4D6-92A8-4CD6-959D-E9623EEFF299}" type="presOf" srcId="{8317FF97-269E-4E6C-81C3-29D75D2FDE02}" destId="{BF8AA6C4-A87B-4B62-821D-66B996E0DCF1}" srcOrd="1" destOrd="0" presId="urn:microsoft.com/office/officeart/2005/8/layout/target3"/>
    <dgm:cxn modelId="{7821F46A-051A-49E9-94BC-EDF6BD644F01}" type="presOf" srcId="{73F58164-9C1A-43E7-97C6-D0B5018F5A5A}" destId="{80409DFE-B8EB-4A45-8D71-386EE448D6B2}" srcOrd="1" destOrd="0" presId="urn:microsoft.com/office/officeart/2005/8/layout/target3"/>
    <dgm:cxn modelId="{DDF5E033-B228-47F6-B79B-8B9B95DD79E7}" type="presOf" srcId="{8DBB0A18-19B6-4903-B2D9-1B9DD18F45E1}" destId="{A0B88F3A-8B1F-4047-8A63-EA5E956E10E7}" srcOrd="0" destOrd="0" presId="urn:microsoft.com/office/officeart/2005/8/layout/target3"/>
    <dgm:cxn modelId="{76B677C2-495C-4063-B00C-43EE44EA8995}" srcId="{FCC006B4-7357-4D37-A903-000C6F0C1FF8}" destId="{B42EAC46-7772-4106-BF75-BAFE2AC6DF92}" srcOrd="1" destOrd="0" parTransId="{AF0F814A-D29F-4C08-AF95-34A4EA5215C9}" sibTransId="{ABE7BA40-5C67-4A83-BF1D-44FE314D1DC1}"/>
    <dgm:cxn modelId="{AB7BC312-29D1-4638-8481-6C0F6B36D904}" type="presOf" srcId="{B42EAC46-7772-4106-BF75-BAFE2AC6DF92}" destId="{D91B90D7-03AE-4ABB-8A0A-234589A08DBD}" srcOrd="1" destOrd="0" presId="urn:microsoft.com/office/officeart/2005/8/layout/target3"/>
    <dgm:cxn modelId="{34B74AF9-0950-4D87-9E65-009C0C61DE19}" type="presOf" srcId="{8317FF97-269E-4E6C-81C3-29D75D2FDE02}" destId="{638ABD77-BB05-4383-8DE7-CCCD7DE33934}" srcOrd="0" destOrd="0" presId="urn:microsoft.com/office/officeart/2005/8/layout/target3"/>
    <dgm:cxn modelId="{2B48D6D6-F7F9-47B6-AEFB-BCA1AE17CF07}" srcId="{FCC006B4-7357-4D37-A903-000C6F0C1FF8}" destId="{8317FF97-269E-4E6C-81C3-29D75D2FDE02}" srcOrd="0" destOrd="0" parTransId="{E0F39A63-CB38-4521-8681-FE25E8451FB2}" sibTransId="{072FF239-87A5-4C6C-AFAE-4077142BAB72}"/>
    <dgm:cxn modelId="{41E69C3C-A089-4308-9EB5-BE47ADF5657E}" type="presOf" srcId="{1BE39E1D-1AC6-49FA-8CE9-12F3832CBC4A}" destId="{BD12A0DF-3094-4CAF-8EAC-AA429B39AC05}" srcOrd="0" destOrd="0" presId="urn:microsoft.com/office/officeart/2005/8/layout/target3"/>
    <dgm:cxn modelId="{3722A8B8-C111-4E41-B0F6-66B4338B581D}" type="presOf" srcId="{8DBB0A18-19B6-4903-B2D9-1B9DD18F45E1}" destId="{B462D440-DD26-4ACB-8EDC-48DE66CDC106}" srcOrd="1" destOrd="0" presId="urn:microsoft.com/office/officeart/2005/8/layout/target3"/>
    <dgm:cxn modelId="{7C70A3DE-D36A-4A0D-82BA-20B7ACF9463A}" type="presParOf" srcId="{E7053F10-FDC6-4FB6-8E97-9644B8A837AA}" destId="{51EA4424-E34B-4C18-BD6B-7997AB6C9B47}" srcOrd="0" destOrd="0" presId="urn:microsoft.com/office/officeart/2005/8/layout/target3"/>
    <dgm:cxn modelId="{5EDFA77A-08D2-4FA3-9F04-46CF68C789A0}" type="presParOf" srcId="{E7053F10-FDC6-4FB6-8E97-9644B8A837AA}" destId="{1E321417-0A9B-4DF2-918B-F2BAFBDECD48}" srcOrd="1" destOrd="0" presId="urn:microsoft.com/office/officeart/2005/8/layout/target3"/>
    <dgm:cxn modelId="{ED3A0A09-EFEA-41CF-B4F3-5B9077419C68}" type="presParOf" srcId="{E7053F10-FDC6-4FB6-8E97-9644B8A837AA}" destId="{638ABD77-BB05-4383-8DE7-CCCD7DE33934}" srcOrd="2" destOrd="0" presId="urn:microsoft.com/office/officeart/2005/8/layout/target3"/>
    <dgm:cxn modelId="{1A4D663B-C566-49A6-8010-DDFDC44855F3}" type="presParOf" srcId="{E7053F10-FDC6-4FB6-8E97-9644B8A837AA}" destId="{F8AB3FB0-8703-448A-ADDD-2973FD761BCC}" srcOrd="3" destOrd="0" presId="urn:microsoft.com/office/officeart/2005/8/layout/target3"/>
    <dgm:cxn modelId="{FF68884E-B2F0-4115-8576-35000CFA213C}" type="presParOf" srcId="{E7053F10-FDC6-4FB6-8E97-9644B8A837AA}" destId="{CC7A8D7E-7A12-40E4-B3A7-F9FF5A2BD832}" srcOrd="4" destOrd="0" presId="urn:microsoft.com/office/officeart/2005/8/layout/target3"/>
    <dgm:cxn modelId="{58991888-F06B-4046-A2B4-F29A8F80DC7A}" type="presParOf" srcId="{E7053F10-FDC6-4FB6-8E97-9644B8A837AA}" destId="{6F764ED7-69B6-4507-AD2F-8D8D51432307}" srcOrd="5" destOrd="0" presId="urn:microsoft.com/office/officeart/2005/8/layout/target3"/>
    <dgm:cxn modelId="{7B86B09E-398D-4B1F-A0EE-4B8CB39B9608}" type="presParOf" srcId="{E7053F10-FDC6-4FB6-8E97-9644B8A837AA}" destId="{18836507-01F9-4AB1-8496-9E9DFDA54965}" srcOrd="6" destOrd="0" presId="urn:microsoft.com/office/officeart/2005/8/layout/target3"/>
    <dgm:cxn modelId="{DDD33F81-A63B-4446-945D-58B6D29642B1}" type="presParOf" srcId="{E7053F10-FDC6-4FB6-8E97-9644B8A837AA}" destId="{8B77B67D-C363-4DC8-BD7D-4C637D308227}" srcOrd="7" destOrd="0" presId="urn:microsoft.com/office/officeart/2005/8/layout/target3"/>
    <dgm:cxn modelId="{9D05424E-0B43-4430-A7CB-36B6E8578E61}" type="presParOf" srcId="{E7053F10-FDC6-4FB6-8E97-9644B8A837AA}" destId="{BD12A0DF-3094-4CAF-8EAC-AA429B39AC05}" srcOrd="8" destOrd="0" presId="urn:microsoft.com/office/officeart/2005/8/layout/target3"/>
    <dgm:cxn modelId="{E97E800A-7C95-4AFB-B576-6C4D44A29BC1}" type="presParOf" srcId="{E7053F10-FDC6-4FB6-8E97-9644B8A837AA}" destId="{0B06A5CD-9BB0-461E-95C1-D79F4F2A0435}" srcOrd="9" destOrd="0" presId="urn:microsoft.com/office/officeart/2005/8/layout/target3"/>
    <dgm:cxn modelId="{3D2A1C65-25F3-4865-B137-8E73A980A606}" type="presParOf" srcId="{E7053F10-FDC6-4FB6-8E97-9644B8A837AA}" destId="{C076F943-027C-4DE6-9A25-2DE38C889FA2}" srcOrd="10" destOrd="0" presId="urn:microsoft.com/office/officeart/2005/8/layout/target3"/>
    <dgm:cxn modelId="{E7846259-D778-42C9-A9E7-1DD44DD046BD}" type="presParOf" srcId="{E7053F10-FDC6-4FB6-8E97-9644B8A837AA}" destId="{A0B88F3A-8B1F-4047-8A63-EA5E956E10E7}" srcOrd="11" destOrd="0" presId="urn:microsoft.com/office/officeart/2005/8/layout/target3"/>
    <dgm:cxn modelId="{56948C6A-9A52-4102-9E37-74AD7D437F33}" type="presParOf" srcId="{E7053F10-FDC6-4FB6-8E97-9644B8A837AA}" destId="{3D92F85E-50AF-4BAB-B28C-45D71DA52837}" srcOrd="12" destOrd="0" presId="urn:microsoft.com/office/officeart/2005/8/layout/target3"/>
    <dgm:cxn modelId="{8008BC29-051F-4741-9A33-3A1321AA0E2D}" type="presParOf" srcId="{E7053F10-FDC6-4FB6-8E97-9644B8A837AA}" destId="{81BA642B-1505-4154-A90B-C68653AB0C12}" srcOrd="13" destOrd="0" presId="urn:microsoft.com/office/officeart/2005/8/layout/target3"/>
    <dgm:cxn modelId="{EA494EE9-DFC6-42E8-A098-8F76C2A79CCA}" type="presParOf" srcId="{E7053F10-FDC6-4FB6-8E97-9644B8A837AA}" destId="{E821ED54-6188-48C0-8494-56538C0ADD7E}" srcOrd="14" destOrd="0" presId="urn:microsoft.com/office/officeart/2005/8/layout/target3"/>
    <dgm:cxn modelId="{C69D6213-CCC1-4E23-B741-2BDBB0434AC7}" type="presParOf" srcId="{E7053F10-FDC6-4FB6-8E97-9644B8A837AA}" destId="{BF8AA6C4-A87B-4B62-821D-66B996E0DCF1}" srcOrd="15" destOrd="0" presId="urn:microsoft.com/office/officeart/2005/8/layout/target3"/>
    <dgm:cxn modelId="{38297435-C19D-4572-B237-BA3EC64BAB2B}" type="presParOf" srcId="{E7053F10-FDC6-4FB6-8E97-9644B8A837AA}" destId="{D91B90D7-03AE-4ABB-8A0A-234589A08DBD}" srcOrd="16" destOrd="0" presId="urn:microsoft.com/office/officeart/2005/8/layout/target3"/>
    <dgm:cxn modelId="{ED606948-3310-423A-ADA0-968F4E3D2306}" type="presParOf" srcId="{E7053F10-FDC6-4FB6-8E97-9644B8A837AA}" destId="{B425A294-CABA-45B9-951D-8CFB9BA8ED23}" srcOrd="17" destOrd="0" presId="urn:microsoft.com/office/officeart/2005/8/layout/target3"/>
    <dgm:cxn modelId="{F1EFCC95-683C-47F5-A73C-46660CB83E61}" type="presParOf" srcId="{E7053F10-FDC6-4FB6-8E97-9644B8A837AA}" destId="{B462D440-DD26-4ACB-8EDC-48DE66CDC106}" srcOrd="18" destOrd="0" presId="urn:microsoft.com/office/officeart/2005/8/layout/target3"/>
    <dgm:cxn modelId="{A4372B52-5654-491F-85BC-22358F0CDA42}" type="presParOf" srcId="{E7053F10-FDC6-4FB6-8E97-9644B8A837AA}" destId="{80409DFE-B8EB-4A45-8D71-386EE448D6B2}" srcOrd="19"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19714852-1A9A-4581-80A0-63BF7B8329CE}"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ru-RU"/>
        </a:p>
      </dgm:t>
    </dgm:pt>
    <dgm:pt modelId="{280E9C6B-198C-4076-A16A-A1EED33AC5FC}">
      <dgm:prSet phldrT="[Текст]"/>
      <dgm:spPr/>
      <dgm:t>
        <a:bodyPr/>
        <a:lstStyle/>
        <a:p>
          <a:r>
            <a:rPr lang="ru-RU" dirty="0" smtClean="0"/>
            <a:t>1 </a:t>
          </a:r>
          <a:endParaRPr lang="ru-RU" dirty="0"/>
        </a:p>
      </dgm:t>
    </dgm:pt>
    <dgm:pt modelId="{3EC96BF6-F2F7-4104-BD86-43603E300A83}" type="parTrans" cxnId="{1CCE5578-16F6-4292-96D8-8068B71F55C6}">
      <dgm:prSet/>
      <dgm:spPr/>
      <dgm:t>
        <a:bodyPr/>
        <a:lstStyle/>
        <a:p>
          <a:endParaRPr lang="ru-RU"/>
        </a:p>
      </dgm:t>
    </dgm:pt>
    <dgm:pt modelId="{BBF33164-A1B8-4DD5-8C62-36F5CC77E476}" type="sibTrans" cxnId="{1CCE5578-16F6-4292-96D8-8068B71F55C6}">
      <dgm:prSet/>
      <dgm:spPr/>
      <dgm:t>
        <a:bodyPr/>
        <a:lstStyle/>
        <a:p>
          <a:endParaRPr lang="ru-RU"/>
        </a:p>
      </dgm:t>
    </dgm:pt>
    <dgm:pt modelId="{C66EAF47-02BF-4311-AAB4-2738EA5728D6}">
      <dgm:prSet phldrT="[Текст]"/>
      <dgm:spPr/>
      <dgm:t>
        <a:bodyPr/>
        <a:lstStyle/>
        <a:p>
          <a:r>
            <a:rPr lang="ru-RU" dirty="0" smtClean="0"/>
            <a:t>Коммерческое предложение</a:t>
          </a:r>
          <a:endParaRPr lang="ru-RU" dirty="0"/>
        </a:p>
      </dgm:t>
    </dgm:pt>
    <dgm:pt modelId="{CB949211-4658-45E2-8DC7-B4BD219AF691}" type="parTrans" cxnId="{29A26974-2DF1-427E-B7B9-57B213DB1DE1}">
      <dgm:prSet/>
      <dgm:spPr/>
      <dgm:t>
        <a:bodyPr/>
        <a:lstStyle/>
        <a:p>
          <a:endParaRPr lang="ru-RU"/>
        </a:p>
      </dgm:t>
    </dgm:pt>
    <dgm:pt modelId="{99E548A0-E414-448B-9773-C8A4F4BB789A}" type="sibTrans" cxnId="{29A26974-2DF1-427E-B7B9-57B213DB1DE1}">
      <dgm:prSet/>
      <dgm:spPr/>
      <dgm:t>
        <a:bodyPr/>
        <a:lstStyle/>
        <a:p>
          <a:endParaRPr lang="ru-RU"/>
        </a:p>
      </dgm:t>
    </dgm:pt>
    <dgm:pt modelId="{61497CE8-F9C9-4955-A5FE-672C453489DD}">
      <dgm:prSet phldrT="[Текст]"/>
      <dgm:spPr/>
      <dgm:t>
        <a:bodyPr/>
        <a:lstStyle/>
        <a:p>
          <a:r>
            <a:rPr lang="ru-RU" dirty="0" smtClean="0"/>
            <a:t>2</a:t>
          </a:r>
          <a:endParaRPr lang="ru-RU" dirty="0"/>
        </a:p>
      </dgm:t>
    </dgm:pt>
    <dgm:pt modelId="{AFF34684-8508-4535-9E70-2D3448863F18}" type="parTrans" cxnId="{A352A303-8D8E-4A42-8099-31CCE3C66C95}">
      <dgm:prSet/>
      <dgm:spPr/>
      <dgm:t>
        <a:bodyPr/>
        <a:lstStyle/>
        <a:p>
          <a:endParaRPr lang="ru-RU"/>
        </a:p>
      </dgm:t>
    </dgm:pt>
    <dgm:pt modelId="{79AEA644-F11D-4A86-A893-BE5567EA76BF}" type="sibTrans" cxnId="{A352A303-8D8E-4A42-8099-31CCE3C66C95}">
      <dgm:prSet/>
      <dgm:spPr/>
      <dgm:t>
        <a:bodyPr/>
        <a:lstStyle/>
        <a:p>
          <a:endParaRPr lang="ru-RU"/>
        </a:p>
      </dgm:t>
    </dgm:pt>
    <dgm:pt modelId="{86C6CD5D-9299-4B15-95B0-38D79B0250C2}">
      <dgm:prSet phldrT="[Текст]"/>
      <dgm:spPr/>
      <dgm:t>
        <a:bodyPr/>
        <a:lstStyle/>
        <a:p>
          <a:r>
            <a:rPr lang="ru-RU" dirty="0" smtClean="0"/>
            <a:t>Ответ на запрос цен</a:t>
          </a:r>
          <a:endParaRPr lang="ru-RU" dirty="0"/>
        </a:p>
      </dgm:t>
    </dgm:pt>
    <dgm:pt modelId="{4437B442-78DA-496C-A7F0-14344A0E7059}" type="parTrans" cxnId="{E6B2366D-28C7-492B-B500-66E83BF9CC79}">
      <dgm:prSet/>
      <dgm:spPr/>
      <dgm:t>
        <a:bodyPr/>
        <a:lstStyle/>
        <a:p>
          <a:endParaRPr lang="ru-RU"/>
        </a:p>
      </dgm:t>
    </dgm:pt>
    <dgm:pt modelId="{5232A7E7-BEC1-4DDF-9277-17220D749BEB}" type="sibTrans" cxnId="{E6B2366D-28C7-492B-B500-66E83BF9CC79}">
      <dgm:prSet/>
      <dgm:spPr/>
      <dgm:t>
        <a:bodyPr/>
        <a:lstStyle/>
        <a:p>
          <a:endParaRPr lang="ru-RU"/>
        </a:p>
      </dgm:t>
    </dgm:pt>
    <dgm:pt modelId="{596120CC-35E6-4734-BD0A-BF266AAF6A7D}">
      <dgm:prSet phldrT="[Текст]"/>
      <dgm:spPr/>
      <dgm:t>
        <a:bodyPr/>
        <a:lstStyle/>
        <a:p>
          <a:r>
            <a:rPr lang="ru-RU" dirty="0" smtClean="0"/>
            <a:t>3</a:t>
          </a:r>
          <a:endParaRPr lang="ru-RU" dirty="0"/>
        </a:p>
      </dgm:t>
    </dgm:pt>
    <dgm:pt modelId="{7EB28E22-A57D-4579-B2B4-2D00B9DC59EC}" type="parTrans" cxnId="{C1F52F23-D8BD-46B7-B8E0-82E27251E1A9}">
      <dgm:prSet/>
      <dgm:spPr/>
      <dgm:t>
        <a:bodyPr/>
        <a:lstStyle/>
        <a:p>
          <a:endParaRPr lang="ru-RU"/>
        </a:p>
      </dgm:t>
    </dgm:pt>
    <dgm:pt modelId="{374DA80B-944C-44FE-8EF8-79790879656C}" type="sibTrans" cxnId="{C1F52F23-D8BD-46B7-B8E0-82E27251E1A9}">
      <dgm:prSet/>
      <dgm:spPr/>
      <dgm:t>
        <a:bodyPr/>
        <a:lstStyle/>
        <a:p>
          <a:endParaRPr lang="ru-RU"/>
        </a:p>
      </dgm:t>
    </dgm:pt>
    <dgm:pt modelId="{237CA79E-C8C2-4157-9C0E-894255E0510F}">
      <dgm:prSet phldrT="[Текст]"/>
      <dgm:spPr/>
      <dgm:t>
        <a:bodyPr/>
        <a:lstStyle/>
        <a:p>
          <a:r>
            <a:rPr lang="ru-RU" dirty="0" smtClean="0"/>
            <a:t>Счет, счет-оферта</a:t>
          </a:r>
          <a:endParaRPr lang="ru-RU" dirty="0"/>
        </a:p>
      </dgm:t>
    </dgm:pt>
    <dgm:pt modelId="{C34D9680-C5A8-419E-9CB6-5889985A2D87}" type="parTrans" cxnId="{D74B81DB-CB18-4C2D-A767-69C7D71DD48F}">
      <dgm:prSet/>
      <dgm:spPr/>
      <dgm:t>
        <a:bodyPr/>
        <a:lstStyle/>
        <a:p>
          <a:endParaRPr lang="ru-RU"/>
        </a:p>
      </dgm:t>
    </dgm:pt>
    <dgm:pt modelId="{9B80CF90-E11F-4651-976E-B166401E8AB9}" type="sibTrans" cxnId="{D74B81DB-CB18-4C2D-A767-69C7D71DD48F}">
      <dgm:prSet/>
      <dgm:spPr/>
      <dgm:t>
        <a:bodyPr/>
        <a:lstStyle/>
        <a:p>
          <a:endParaRPr lang="ru-RU"/>
        </a:p>
      </dgm:t>
    </dgm:pt>
    <dgm:pt modelId="{98BD0AE2-51B8-4CA6-A443-102DA025160E}" type="pres">
      <dgm:prSet presAssocID="{19714852-1A9A-4581-80A0-63BF7B8329CE}" presName="linearFlow" presStyleCnt="0">
        <dgm:presLayoutVars>
          <dgm:dir/>
          <dgm:animLvl val="lvl"/>
          <dgm:resizeHandles val="exact"/>
        </dgm:presLayoutVars>
      </dgm:prSet>
      <dgm:spPr/>
      <dgm:t>
        <a:bodyPr/>
        <a:lstStyle/>
        <a:p>
          <a:endParaRPr lang="ru-RU"/>
        </a:p>
      </dgm:t>
    </dgm:pt>
    <dgm:pt modelId="{BBE381F4-4861-4A67-9BAD-FD7E8CCFDBD7}" type="pres">
      <dgm:prSet presAssocID="{280E9C6B-198C-4076-A16A-A1EED33AC5FC}" presName="composite" presStyleCnt="0"/>
      <dgm:spPr/>
    </dgm:pt>
    <dgm:pt modelId="{68C23C81-524F-482E-83F6-EF65CD9CBFEF}" type="pres">
      <dgm:prSet presAssocID="{280E9C6B-198C-4076-A16A-A1EED33AC5FC}" presName="parentText" presStyleLbl="alignNode1" presStyleIdx="0" presStyleCnt="3">
        <dgm:presLayoutVars>
          <dgm:chMax val="1"/>
          <dgm:bulletEnabled val="1"/>
        </dgm:presLayoutVars>
      </dgm:prSet>
      <dgm:spPr/>
      <dgm:t>
        <a:bodyPr/>
        <a:lstStyle/>
        <a:p>
          <a:endParaRPr lang="ru-RU"/>
        </a:p>
      </dgm:t>
    </dgm:pt>
    <dgm:pt modelId="{E2091A06-09AA-40F5-9747-066FB3C6D0D8}" type="pres">
      <dgm:prSet presAssocID="{280E9C6B-198C-4076-A16A-A1EED33AC5FC}" presName="descendantText" presStyleLbl="alignAcc1" presStyleIdx="0" presStyleCnt="3">
        <dgm:presLayoutVars>
          <dgm:bulletEnabled val="1"/>
        </dgm:presLayoutVars>
      </dgm:prSet>
      <dgm:spPr/>
      <dgm:t>
        <a:bodyPr/>
        <a:lstStyle/>
        <a:p>
          <a:endParaRPr lang="ru-RU"/>
        </a:p>
      </dgm:t>
    </dgm:pt>
    <dgm:pt modelId="{7BA6ADB1-8B06-4A38-BBC9-99338579320C}" type="pres">
      <dgm:prSet presAssocID="{BBF33164-A1B8-4DD5-8C62-36F5CC77E476}" presName="sp" presStyleCnt="0"/>
      <dgm:spPr/>
    </dgm:pt>
    <dgm:pt modelId="{BE3083D1-EF40-44F3-86A0-A3228CA5C41A}" type="pres">
      <dgm:prSet presAssocID="{61497CE8-F9C9-4955-A5FE-672C453489DD}" presName="composite" presStyleCnt="0"/>
      <dgm:spPr/>
    </dgm:pt>
    <dgm:pt modelId="{E9FD3E05-DC7C-49B1-8D75-F352E1F2E978}" type="pres">
      <dgm:prSet presAssocID="{61497CE8-F9C9-4955-A5FE-672C453489DD}" presName="parentText" presStyleLbl="alignNode1" presStyleIdx="1" presStyleCnt="3">
        <dgm:presLayoutVars>
          <dgm:chMax val="1"/>
          <dgm:bulletEnabled val="1"/>
        </dgm:presLayoutVars>
      </dgm:prSet>
      <dgm:spPr/>
      <dgm:t>
        <a:bodyPr/>
        <a:lstStyle/>
        <a:p>
          <a:endParaRPr lang="ru-RU"/>
        </a:p>
      </dgm:t>
    </dgm:pt>
    <dgm:pt modelId="{AECBC3C3-908F-477B-8D04-02B80B717AB1}" type="pres">
      <dgm:prSet presAssocID="{61497CE8-F9C9-4955-A5FE-672C453489DD}" presName="descendantText" presStyleLbl="alignAcc1" presStyleIdx="1" presStyleCnt="3">
        <dgm:presLayoutVars>
          <dgm:bulletEnabled val="1"/>
        </dgm:presLayoutVars>
      </dgm:prSet>
      <dgm:spPr/>
      <dgm:t>
        <a:bodyPr/>
        <a:lstStyle/>
        <a:p>
          <a:endParaRPr lang="ru-RU"/>
        </a:p>
      </dgm:t>
    </dgm:pt>
    <dgm:pt modelId="{7CCCF7BD-19EC-485A-88ED-64FF17888976}" type="pres">
      <dgm:prSet presAssocID="{79AEA644-F11D-4A86-A893-BE5567EA76BF}" presName="sp" presStyleCnt="0"/>
      <dgm:spPr/>
    </dgm:pt>
    <dgm:pt modelId="{7B9D453F-BD38-4E38-9DD4-C8D0E265A680}" type="pres">
      <dgm:prSet presAssocID="{596120CC-35E6-4734-BD0A-BF266AAF6A7D}" presName="composite" presStyleCnt="0"/>
      <dgm:spPr/>
    </dgm:pt>
    <dgm:pt modelId="{BAAD0377-D545-4C6E-B496-8F8623161304}" type="pres">
      <dgm:prSet presAssocID="{596120CC-35E6-4734-BD0A-BF266AAF6A7D}" presName="parentText" presStyleLbl="alignNode1" presStyleIdx="2" presStyleCnt="3">
        <dgm:presLayoutVars>
          <dgm:chMax val="1"/>
          <dgm:bulletEnabled val="1"/>
        </dgm:presLayoutVars>
      </dgm:prSet>
      <dgm:spPr/>
      <dgm:t>
        <a:bodyPr/>
        <a:lstStyle/>
        <a:p>
          <a:endParaRPr lang="ru-RU"/>
        </a:p>
      </dgm:t>
    </dgm:pt>
    <dgm:pt modelId="{4CA696C4-8289-4DB4-B58E-AB8228D29793}" type="pres">
      <dgm:prSet presAssocID="{596120CC-35E6-4734-BD0A-BF266AAF6A7D}" presName="descendantText" presStyleLbl="alignAcc1" presStyleIdx="2" presStyleCnt="3">
        <dgm:presLayoutVars>
          <dgm:bulletEnabled val="1"/>
        </dgm:presLayoutVars>
      </dgm:prSet>
      <dgm:spPr/>
      <dgm:t>
        <a:bodyPr/>
        <a:lstStyle/>
        <a:p>
          <a:endParaRPr lang="ru-RU"/>
        </a:p>
      </dgm:t>
    </dgm:pt>
  </dgm:ptLst>
  <dgm:cxnLst>
    <dgm:cxn modelId="{D74B81DB-CB18-4C2D-A767-69C7D71DD48F}" srcId="{596120CC-35E6-4734-BD0A-BF266AAF6A7D}" destId="{237CA79E-C8C2-4157-9C0E-894255E0510F}" srcOrd="0" destOrd="0" parTransId="{C34D9680-C5A8-419E-9CB6-5889985A2D87}" sibTransId="{9B80CF90-E11F-4651-976E-B166401E8AB9}"/>
    <dgm:cxn modelId="{C1F52F23-D8BD-46B7-B8E0-82E27251E1A9}" srcId="{19714852-1A9A-4581-80A0-63BF7B8329CE}" destId="{596120CC-35E6-4734-BD0A-BF266AAF6A7D}" srcOrd="2" destOrd="0" parTransId="{7EB28E22-A57D-4579-B2B4-2D00B9DC59EC}" sibTransId="{374DA80B-944C-44FE-8EF8-79790879656C}"/>
    <dgm:cxn modelId="{55A215A8-548B-4934-A5F3-88591F0F76C4}" type="presOf" srcId="{280E9C6B-198C-4076-A16A-A1EED33AC5FC}" destId="{68C23C81-524F-482E-83F6-EF65CD9CBFEF}" srcOrd="0" destOrd="0" presId="urn:microsoft.com/office/officeart/2005/8/layout/chevron2"/>
    <dgm:cxn modelId="{AEBF54A8-69A0-4FEB-9B75-D8E4D28C7A53}" type="presOf" srcId="{596120CC-35E6-4734-BD0A-BF266AAF6A7D}" destId="{BAAD0377-D545-4C6E-B496-8F8623161304}" srcOrd="0" destOrd="0" presId="urn:microsoft.com/office/officeart/2005/8/layout/chevron2"/>
    <dgm:cxn modelId="{29A26974-2DF1-427E-B7B9-57B213DB1DE1}" srcId="{280E9C6B-198C-4076-A16A-A1EED33AC5FC}" destId="{C66EAF47-02BF-4311-AAB4-2738EA5728D6}" srcOrd="0" destOrd="0" parTransId="{CB949211-4658-45E2-8DC7-B4BD219AF691}" sibTransId="{99E548A0-E414-448B-9773-C8A4F4BB789A}"/>
    <dgm:cxn modelId="{2ECD81EB-6F45-446E-ACC1-5C1FFD93B838}" type="presOf" srcId="{19714852-1A9A-4581-80A0-63BF7B8329CE}" destId="{98BD0AE2-51B8-4CA6-A443-102DA025160E}" srcOrd="0" destOrd="0" presId="urn:microsoft.com/office/officeart/2005/8/layout/chevron2"/>
    <dgm:cxn modelId="{E6B2366D-28C7-492B-B500-66E83BF9CC79}" srcId="{61497CE8-F9C9-4955-A5FE-672C453489DD}" destId="{86C6CD5D-9299-4B15-95B0-38D79B0250C2}" srcOrd="0" destOrd="0" parTransId="{4437B442-78DA-496C-A7F0-14344A0E7059}" sibTransId="{5232A7E7-BEC1-4DDF-9277-17220D749BEB}"/>
    <dgm:cxn modelId="{0FDCDA4C-38A3-4637-9A2A-4B9B8D565E61}" type="presOf" srcId="{237CA79E-C8C2-4157-9C0E-894255E0510F}" destId="{4CA696C4-8289-4DB4-B58E-AB8228D29793}" srcOrd="0" destOrd="0" presId="urn:microsoft.com/office/officeart/2005/8/layout/chevron2"/>
    <dgm:cxn modelId="{D4AC15AF-699B-4695-909C-241342B8F873}" type="presOf" srcId="{C66EAF47-02BF-4311-AAB4-2738EA5728D6}" destId="{E2091A06-09AA-40F5-9747-066FB3C6D0D8}" srcOrd="0" destOrd="0" presId="urn:microsoft.com/office/officeart/2005/8/layout/chevron2"/>
    <dgm:cxn modelId="{CAECD071-01E4-46D9-B482-23E72B408561}" type="presOf" srcId="{61497CE8-F9C9-4955-A5FE-672C453489DD}" destId="{E9FD3E05-DC7C-49B1-8D75-F352E1F2E978}" srcOrd="0" destOrd="0" presId="urn:microsoft.com/office/officeart/2005/8/layout/chevron2"/>
    <dgm:cxn modelId="{50BDB2AE-82B3-4324-979A-799A2FBE3A7B}" type="presOf" srcId="{86C6CD5D-9299-4B15-95B0-38D79B0250C2}" destId="{AECBC3C3-908F-477B-8D04-02B80B717AB1}" srcOrd="0" destOrd="0" presId="urn:microsoft.com/office/officeart/2005/8/layout/chevron2"/>
    <dgm:cxn modelId="{1CCE5578-16F6-4292-96D8-8068B71F55C6}" srcId="{19714852-1A9A-4581-80A0-63BF7B8329CE}" destId="{280E9C6B-198C-4076-A16A-A1EED33AC5FC}" srcOrd="0" destOrd="0" parTransId="{3EC96BF6-F2F7-4104-BD86-43603E300A83}" sibTransId="{BBF33164-A1B8-4DD5-8C62-36F5CC77E476}"/>
    <dgm:cxn modelId="{A352A303-8D8E-4A42-8099-31CCE3C66C95}" srcId="{19714852-1A9A-4581-80A0-63BF7B8329CE}" destId="{61497CE8-F9C9-4955-A5FE-672C453489DD}" srcOrd="1" destOrd="0" parTransId="{AFF34684-8508-4535-9E70-2D3448863F18}" sibTransId="{79AEA644-F11D-4A86-A893-BE5567EA76BF}"/>
    <dgm:cxn modelId="{EB167A57-6284-42B7-AAE1-0366BC2C4FFD}" type="presParOf" srcId="{98BD0AE2-51B8-4CA6-A443-102DA025160E}" destId="{BBE381F4-4861-4A67-9BAD-FD7E8CCFDBD7}" srcOrd="0" destOrd="0" presId="urn:microsoft.com/office/officeart/2005/8/layout/chevron2"/>
    <dgm:cxn modelId="{27FFE002-A3F4-4A61-A06A-66C64AAB0844}" type="presParOf" srcId="{BBE381F4-4861-4A67-9BAD-FD7E8CCFDBD7}" destId="{68C23C81-524F-482E-83F6-EF65CD9CBFEF}" srcOrd="0" destOrd="0" presId="urn:microsoft.com/office/officeart/2005/8/layout/chevron2"/>
    <dgm:cxn modelId="{953C33FD-8594-4BA5-9F42-ED5DA4C722DE}" type="presParOf" srcId="{BBE381F4-4861-4A67-9BAD-FD7E8CCFDBD7}" destId="{E2091A06-09AA-40F5-9747-066FB3C6D0D8}" srcOrd="1" destOrd="0" presId="urn:microsoft.com/office/officeart/2005/8/layout/chevron2"/>
    <dgm:cxn modelId="{9F0FF91A-1C4E-41FC-A1C7-259C44ED00EC}" type="presParOf" srcId="{98BD0AE2-51B8-4CA6-A443-102DA025160E}" destId="{7BA6ADB1-8B06-4A38-BBC9-99338579320C}" srcOrd="1" destOrd="0" presId="urn:microsoft.com/office/officeart/2005/8/layout/chevron2"/>
    <dgm:cxn modelId="{E68D121E-C07B-43F5-82E3-E07B9B121D30}" type="presParOf" srcId="{98BD0AE2-51B8-4CA6-A443-102DA025160E}" destId="{BE3083D1-EF40-44F3-86A0-A3228CA5C41A}" srcOrd="2" destOrd="0" presId="urn:microsoft.com/office/officeart/2005/8/layout/chevron2"/>
    <dgm:cxn modelId="{3AC5FA66-9BAE-4CF4-B3DB-8D2791F79F7E}" type="presParOf" srcId="{BE3083D1-EF40-44F3-86A0-A3228CA5C41A}" destId="{E9FD3E05-DC7C-49B1-8D75-F352E1F2E978}" srcOrd="0" destOrd="0" presId="urn:microsoft.com/office/officeart/2005/8/layout/chevron2"/>
    <dgm:cxn modelId="{51E116DB-5C2F-467C-A0DD-E1593D79FF6E}" type="presParOf" srcId="{BE3083D1-EF40-44F3-86A0-A3228CA5C41A}" destId="{AECBC3C3-908F-477B-8D04-02B80B717AB1}" srcOrd="1" destOrd="0" presId="urn:microsoft.com/office/officeart/2005/8/layout/chevron2"/>
    <dgm:cxn modelId="{730AFFA6-457C-4E7A-BEBF-4B05AF7E161F}" type="presParOf" srcId="{98BD0AE2-51B8-4CA6-A443-102DA025160E}" destId="{7CCCF7BD-19EC-485A-88ED-64FF17888976}" srcOrd="3" destOrd="0" presId="urn:microsoft.com/office/officeart/2005/8/layout/chevron2"/>
    <dgm:cxn modelId="{6F433E6C-6902-4457-B092-3175389C94ED}" type="presParOf" srcId="{98BD0AE2-51B8-4CA6-A443-102DA025160E}" destId="{7B9D453F-BD38-4E38-9DD4-C8D0E265A680}" srcOrd="4" destOrd="0" presId="urn:microsoft.com/office/officeart/2005/8/layout/chevron2"/>
    <dgm:cxn modelId="{AAF0A0EE-7090-4850-901A-DA0CC7167C54}" type="presParOf" srcId="{7B9D453F-BD38-4E38-9DD4-C8D0E265A680}" destId="{BAAD0377-D545-4C6E-B496-8F8623161304}" srcOrd="0" destOrd="0" presId="urn:microsoft.com/office/officeart/2005/8/layout/chevron2"/>
    <dgm:cxn modelId="{6B57991D-203D-4587-969C-18A715FE4F1D}" type="presParOf" srcId="{7B9D453F-BD38-4E38-9DD4-C8D0E265A680}" destId="{4CA696C4-8289-4DB4-B58E-AB8228D29793}"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9714852-1A9A-4581-80A0-63BF7B8329CE}"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ru-RU"/>
        </a:p>
      </dgm:t>
    </dgm:pt>
    <dgm:pt modelId="{280E9C6B-198C-4076-A16A-A1EED33AC5FC}">
      <dgm:prSet phldrT="[Текст]"/>
      <dgm:spPr/>
      <dgm:t>
        <a:bodyPr/>
        <a:lstStyle/>
        <a:p>
          <a:r>
            <a:rPr lang="ru-RU" dirty="0" smtClean="0"/>
            <a:t>1</a:t>
          </a:r>
          <a:endParaRPr lang="ru-RU" dirty="0"/>
        </a:p>
      </dgm:t>
    </dgm:pt>
    <dgm:pt modelId="{3EC96BF6-F2F7-4104-BD86-43603E300A83}" type="parTrans" cxnId="{1CCE5578-16F6-4292-96D8-8068B71F55C6}">
      <dgm:prSet/>
      <dgm:spPr/>
      <dgm:t>
        <a:bodyPr/>
        <a:lstStyle/>
        <a:p>
          <a:endParaRPr lang="ru-RU"/>
        </a:p>
      </dgm:t>
    </dgm:pt>
    <dgm:pt modelId="{BBF33164-A1B8-4DD5-8C62-36F5CC77E476}" type="sibTrans" cxnId="{1CCE5578-16F6-4292-96D8-8068B71F55C6}">
      <dgm:prSet/>
      <dgm:spPr/>
      <dgm:t>
        <a:bodyPr/>
        <a:lstStyle/>
        <a:p>
          <a:endParaRPr lang="ru-RU"/>
        </a:p>
      </dgm:t>
    </dgm:pt>
    <dgm:pt modelId="{C66EAF47-02BF-4311-AAB4-2738EA5728D6}">
      <dgm:prSet phldrT="[Текст]"/>
      <dgm:spPr/>
      <dgm:t>
        <a:bodyPr/>
        <a:lstStyle/>
        <a:p>
          <a:r>
            <a:rPr lang="ru-RU" dirty="0" smtClean="0"/>
            <a:t>Дата, номер, реквизиты организации</a:t>
          </a:r>
          <a:endParaRPr lang="ru-RU" dirty="0"/>
        </a:p>
      </dgm:t>
    </dgm:pt>
    <dgm:pt modelId="{CB949211-4658-45E2-8DC7-B4BD219AF691}" type="parTrans" cxnId="{29A26974-2DF1-427E-B7B9-57B213DB1DE1}">
      <dgm:prSet/>
      <dgm:spPr/>
      <dgm:t>
        <a:bodyPr/>
        <a:lstStyle/>
        <a:p>
          <a:endParaRPr lang="ru-RU"/>
        </a:p>
      </dgm:t>
    </dgm:pt>
    <dgm:pt modelId="{99E548A0-E414-448B-9773-C8A4F4BB789A}" type="sibTrans" cxnId="{29A26974-2DF1-427E-B7B9-57B213DB1DE1}">
      <dgm:prSet/>
      <dgm:spPr/>
      <dgm:t>
        <a:bodyPr/>
        <a:lstStyle/>
        <a:p>
          <a:endParaRPr lang="ru-RU"/>
        </a:p>
      </dgm:t>
    </dgm:pt>
    <dgm:pt modelId="{61497CE8-F9C9-4955-A5FE-672C453489DD}">
      <dgm:prSet phldrT="[Текст]"/>
      <dgm:spPr/>
      <dgm:t>
        <a:bodyPr/>
        <a:lstStyle/>
        <a:p>
          <a:r>
            <a:rPr lang="ru-RU" dirty="0" smtClean="0"/>
            <a:t>2</a:t>
          </a:r>
          <a:endParaRPr lang="ru-RU" dirty="0"/>
        </a:p>
      </dgm:t>
    </dgm:pt>
    <dgm:pt modelId="{AFF34684-8508-4535-9E70-2D3448863F18}" type="parTrans" cxnId="{A352A303-8D8E-4A42-8099-31CCE3C66C95}">
      <dgm:prSet/>
      <dgm:spPr/>
      <dgm:t>
        <a:bodyPr/>
        <a:lstStyle/>
        <a:p>
          <a:endParaRPr lang="ru-RU"/>
        </a:p>
      </dgm:t>
    </dgm:pt>
    <dgm:pt modelId="{79AEA644-F11D-4A86-A893-BE5567EA76BF}" type="sibTrans" cxnId="{A352A303-8D8E-4A42-8099-31CCE3C66C95}">
      <dgm:prSet/>
      <dgm:spPr/>
      <dgm:t>
        <a:bodyPr/>
        <a:lstStyle/>
        <a:p>
          <a:endParaRPr lang="ru-RU"/>
        </a:p>
      </dgm:t>
    </dgm:pt>
    <dgm:pt modelId="{86C6CD5D-9299-4B15-95B0-38D79B0250C2}">
      <dgm:prSet phldrT="[Текст]"/>
      <dgm:spPr/>
      <dgm:t>
        <a:bodyPr/>
        <a:lstStyle/>
        <a:p>
          <a:r>
            <a:rPr lang="ru-RU" dirty="0" smtClean="0"/>
            <a:t>Соответствие предмету закупки</a:t>
          </a:r>
          <a:endParaRPr lang="ru-RU" dirty="0"/>
        </a:p>
      </dgm:t>
    </dgm:pt>
    <dgm:pt modelId="{4437B442-78DA-496C-A7F0-14344A0E7059}" type="parTrans" cxnId="{E6B2366D-28C7-492B-B500-66E83BF9CC79}">
      <dgm:prSet/>
      <dgm:spPr/>
      <dgm:t>
        <a:bodyPr/>
        <a:lstStyle/>
        <a:p>
          <a:endParaRPr lang="ru-RU"/>
        </a:p>
      </dgm:t>
    </dgm:pt>
    <dgm:pt modelId="{5232A7E7-BEC1-4DDF-9277-17220D749BEB}" type="sibTrans" cxnId="{E6B2366D-28C7-492B-B500-66E83BF9CC79}">
      <dgm:prSet/>
      <dgm:spPr/>
      <dgm:t>
        <a:bodyPr/>
        <a:lstStyle/>
        <a:p>
          <a:endParaRPr lang="ru-RU"/>
        </a:p>
      </dgm:t>
    </dgm:pt>
    <dgm:pt modelId="{596120CC-35E6-4734-BD0A-BF266AAF6A7D}">
      <dgm:prSet phldrT="[Текст]"/>
      <dgm:spPr/>
      <dgm:t>
        <a:bodyPr/>
        <a:lstStyle/>
        <a:p>
          <a:r>
            <a:rPr lang="ru-RU" dirty="0" smtClean="0"/>
            <a:t>3</a:t>
          </a:r>
          <a:endParaRPr lang="ru-RU" dirty="0"/>
        </a:p>
      </dgm:t>
    </dgm:pt>
    <dgm:pt modelId="{7EB28E22-A57D-4579-B2B4-2D00B9DC59EC}" type="parTrans" cxnId="{C1F52F23-D8BD-46B7-B8E0-82E27251E1A9}">
      <dgm:prSet/>
      <dgm:spPr/>
      <dgm:t>
        <a:bodyPr/>
        <a:lstStyle/>
        <a:p>
          <a:endParaRPr lang="ru-RU"/>
        </a:p>
      </dgm:t>
    </dgm:pt>
    <dgm:pt modelId="{374DA80B-944C-44FE-8EF8-79790879656C}" type="sibTrans" cxnId="{C1F52F23-D8BD-46B7-B8E0-82E27251E1A9}">
      <dgm:prSet/>
      <dgm:spPr/>
      <dgm:t>
        <a:bodyPr/>
        <a:lstStyle/>
        <a:p>
          <a:endParaRPr lang="ru-RU"/>
        </a:p>
      </dgm:t>
    </dgm:pt>
    <dgm:pt modelId="{237CA79E-C8C2-4157-9C0E-894255E0510F}">
      <dgm:prSet phldrT="[Текст]"/>
      <dgm:spPr/>
      <dgm:t>
        <a:bodyPr/>
        <a:lstStyle/>
        <a:p>
          <a:r>
            <a:rPr lang="ru-RU" dirty="0" smtClean="0"/>
            <a:t>Условия поставки</a:t>
          </a:r>
          <a:endParaRPr lang="ru-RU" dirty="0"/>
        </a:p>
      </dgm:t>
    </dgm:pt>
    <dgm:pt modelId="{C34D9680-C5A8-419E-9CB6-5889985A2D87}" type="parTrans" cxnId="{D74B81DB-CB18-4C2D-A767-69C7D71DD48F}">
      <dgm:prSet/>
      <dgm:spPr/>
      <dgm:t>
        <a:bodyPr/>
        <a:lstStyle/>
        <a:p>
          <a:endParaRPr lang="ru-RU"/>
        </a:p>
      </dgm:t>
    </dgm:pt>
    <dgm:pt modelId="{9B80CF90-E11F-4651-976E-B166401E8AB9}" type="sibTrans" cxnId="{D74B81DB-CB18-4C2D-A767-69C7D71DD48F}">
      <dgm:prSet/>
      <dgm:spPr/>
      <dgm:t>
        <a:bodyPr/>
        <a:lstStyle/>
        <a:p>
          <a:endParaRPr lang="ru-RU"/>
        </a:p>
      </dgm:t>
    </dgm:pt>
    <dgm:pt modelId="{F2ABCBC7-03EC-4527-804E-6F81A4D59018}">
      <dgm:prSet phldrT="[Текст]"/>
      <dgm:spPr/>
      <dgm:t>
        <a:bodyPr/>
        <a:lstStyle/>
        <a:p>
          <a:r>
            <a:rPr lang="ru-RU" dirty="0" smtClean="0"/>
            <a:t>4</a:t>
          </a:r>
          <a:endParaRPr lang="ru-RU" dirty="0"/>
        </a:p>
      </dgm:t>
    </dgm:pt>
    <dgm:pt modelId="{6478A62D-0634-4CDF-B1A9-4297760F1D34}" type="parTrans" cxnId="{A1E75C21-7EAC-42C1-9B3E-0805CDBCF5DB}">
      <dgm:prSet/>
      <dgm:spPr/>
      <dgm:t>
        <a:bodyPr/>
        <a:lstStyle/>
        <a:p>
          <a:endParaRPr lang="ru-RU"/>
        </a:p>
      </dgm:t>
    </dgm:pt>
    <dgm:pt modelId="{F06FE480-4322-485A-8333-6268041EE334}" type="sibTrans" cxnId="{A1E75C21-7EAC-42C1-9B3E-0805CDBCF5DB}">
      <dgm:prSet/>
      <dgm:spPr/>
      <dgm:t>
        <a:bodyPr/>
        <a:lstStyle/>
        <a:p>
          <a:endParaRPr lang="ru-RU"/>
        </a:p>
      </dgm:t>
    </dgm:pt>
    <dgm:pt modelId="{4376506C-430E-4F53-AC54-5899C5BA0BC8}">
      <dgm:prSet phldrT="[Текст]"/>
      <dgm:spPr/>
      <dgm:t>
        <a:bodyPr/>
        <a:lstStyle/>
        <a:p>
          <a:r>
            <a:rPr lang="ru-RU" dirty="0" smtClean="0"/>
            <a:t>5</a:t>
          </a:r>
          <a:endParaRPr lang="ru-RU" dirty="0"/>
        </a:p>
      </dgm:t>
    </dgm:pt>
    <dgm:pt modelId="{B38703A4-06FC-4BD1-87A7-F6AB1A2EA7F2}" type="parTrans" cxnId="{759CEF1A-C404-44DF-80DC-97988D769EF7}">
      <dgm:prSet/>
      <dgm:spPr/>
      <dgm:t>
        <a:bodyPr/>
        <a:lstStyle/>
        <a:p>
          <a:endParaRPr lang="ru-RU"/>
        </a:p>
      </dgm:t>
    </dgm:pt>
    <dgm:pt modelId="{22CBCF0A-39D1-4742-AE4B-8087C45F06BA}" type="sibTrans" cxnId="{759CEF1A-C404-44DF-80DC-97988D769EF7}">
      <dgm:prSet/>
      <dgm:spPr/>
      <dgm:t>
        <a:bodyPr/>
        <a:lstStyle/>
        <a:p>
          <a:endParaRPr lang="ru-RU"/>
        </a:p>
      </dgm:t>
    </dgm:pt>
    <dgm:pt modelId="{C2B3B112-C6E6-4B65-B323-453A5AAB1A87}">
      <dgm:prSet phldrT="[Текст]"/>
      <dgm:spPr/>
      <dgm:t>
        <a:bodyPr/>
        <a:lstStyle/>
        <a:p>
          <a:r>
            <a:rPr lang="ru-RU" dirty="0" smtClean="0"/>
            <a:t>Сумма</a:t>
          </a:r>
          <a:endParaRPr lang="ru-RU" dirty="0"/>
        </a:p>
      </dgm:t>
    </dgm:pt>
    <dgm:pt modelId="{27E7D14F-916B-4EA7-B42B-A5C929600372}" type="parTrans" cxnId="{152995A9-480B-4E26-AC07-91B9BC2F7BB3}">
      <dgm:prSet/>
      <dgm:spPr/>
      <dgm:t>
        <a:bodyPr/>
        <a:lstStyle/>
        <a:p>
          <a:endParaRPr lang="ru-RU"/>
        </a:p>
      </dgm:t>
    </dgm:pt>
    <dgm:pt modelId="{CA7F7113-F1CB-4501-AF83-1C03DAE824C5}" type="sibTrans" cxnId="{152995A9-480B-4E26-AC07-91B9BC2F7BB3}">
      <dgm:prSet/>
      <dgm:spPr/>
      <dgm:t>
        <a:bodyPr/>
        <a:lstStyle/>
        <a:p>
          <a:endParaRPr lang="ru-RU"/>
        </a:p>
      </dgm:t>
    </dgm:pt>
    <dgm:pt modelId="{023347AC-96DF-4FFF-9ADD-84F759A67584}">
      <dgm:prSet phldrT="[Текст]"/>
      <dgm:spPr/>
      <dgm:t>
        <a:bodyPr/>
        <a:lstStyle/>
        <a:p>
          <a:r>
            <a:rPr lang="ru-RU" dirty="0" smtClean="0"/>
            <a:t>Опечатки</a:t>
          </a:r>
          <a:endParaRPr lang="ru-RU" dirty="0"/>
        </a:p>
      </dgm:t>
    </dgm:pt>
    <dgm:pt modelId="{A6B3588A-5177-4C4D-BA62-C782EF4B0EB8}" type="parTrans" cxnId="{FF54E7E0-F868-4822-9482-AF9A0C2D64F6}">
      <dgm:prSet/>
      <dgm:spPr/>
      <dgm:t>
        <a:bodyPr/>
        <a:lstStyle/>
        <a:p>
          <a:endParaRPr lang="ru-RU"/>
        </a:p>
      </dgm:t>
    </dgm:pt>
    <dgm:pt modelId="{F4F94B4E-FBFC-4773-BD5A-9E962274C5AE}" type="sibTrans" cxnId="{FF54E7E0-F868-4822-9482-AF9A0C2D64F6}">
      <dgm:prSet/>
      <dgm:spPr/>
      <dgm:t>
        <a:bodyPr/>
        <a:lstStyle/>
        <a:p>
          <a:endParaRPr lang="ru-RU"/>
        </a:p>
      </dgm:t>
    </dgm:pt>
    <dgm:pt modelId="{98BD0AE2-51B8-4CA6-A443-102DA025160E}" type="pres">
      <dgm:prSet presAssocID="{19714852-1A9A-4581-80A0-63BF7B8329CE}" presName="linearFlow" presStyleCnt="0">
        <dgm:presLayoutVars>
          <dgm:dir/>
          <dgm:animLvl val="lvl"/>
          <dgm:resizeHandles val="exact"/>
        </dgm:presLayoutVars>
      </dgm:prSet>
      <dgm:spPr/>
      <dgm:t>
        <a:bodyPr/>
        <a:lstStyle/>
        <a:p>
          <a:endParaRPr lang="ru-RU"/>
        </a:p>
      </dgm:t>
    </dgm:pt>
    <dgm:pt modelId="{BBE381F4-4861-4A67-9BAD-FD7E8CCFDBD7}" type="pres">
      <dgm:prSet presAssocID="{280E9C6B-198C-4076-A16A-A1EED33AC5FC}" presName="composite" presStyleCnt="0"/>
      <dgm:spPr/>
    </dgm:pt>
    <dgm:pt modelId="{68C23C81-524F-482E-83F6-EF65CD9CBFEF}" type="pres">
      <dgm:prSet presAssocID="{280E9C6B-198C-4076-A16A-A1EED33AC5FC}" presName="parentText" presStyleLbl="alignNode1" presStyleIdx="0" presStyleCnt="5">
        <dgm:presLayoutVars>
          <dgm:chMax val="1"/>
          <dgm:bulletEnabled val="1"/>
        </dgm:presLayoutVars>
      </dgm:prSet>
      <dgm:spPr/>
      <dgm:t>
        <a:bodyPr/>
        <a:lstStyle/>
        <a:p>
          <a:endParaRPr lang="ru-RU"/>
        </a:p>
      </dgm:t>
    </dgm:pt>
    <dgm:pt modelId="{E2091A06-09AA-40F5-9747-066FB3C6D0D8}" type="pres">
      <dgm:prSet presAssocID="{280E9C6B-198C-4076-A16A-A1EED33AC5FC}" presName="descendantText" presStyleLbl="alignAcc1" presStyleIdx="0" presStyleCnt="5">
        <dgm:presLayoutVars>
          <dgm:bulletEnabled val="1"/>
        </dgm:presLayoutVars>
      </dgm:prSet>
      <dgm:spPr/>
      <dgm:t>
        <a:bodyPr/>
        <a:lstStyle/>
        <a:p>
          <a:endParaRPr lang="ru-RU"/>
        </a:p>
      </dgm:t>
    </dgm:pt>
    <dgm:pt modelId="{7BA6ADB1-8B06-4A38-BBC9-99338579320C}" type="pres">
      <dgm:prSet presAssocID="{BBF33164-A1B8-4DD5-8C62-36F5CC77E476}" presName="sp" presStyleCnt="0"/>
      <dgm:spPr/>
    </dgm:pt>
    <dgm:pt modelId="{BE3083D1-EF40-44F3-86A0-A3228CA5C41A}" type="pres">
      <dgm:prSet presAssocID="{61497CE8-F9C9-4955-A5FE-672C453489DD}" presName="composite" presStyleCnt="0"/>
      <dgm:spPr/>
    </dgm:pt>
    <dgm:pt modelId="{E9FD3E05-DC7C-49B1-8D75-F352E1F2E978}" type="pres">
      <dgm:prSet presAssocID="{61497CE8-F9C9-4955-A5FE-672C453489DD}" presName="parentText" presStyleLbl="alignNode1" presStyleIdx="1" presStyleCnt="5">
        <dgm:presLayoutVars>
          <dgm:chMax val="1"/>
          <dgm:bulletEnabled val="1"/>
        </dgm:presLayoutVars>
      </dgm:prSet>
      <dgm:spPr/>
      <dgm:t>
        <a:bodyPr/>
        <a:lstStyle/>
        <a:p>
          <a:endParaRPr lang="ru-RU"/>
        </a:p>
      </dgm:t>
    </dgm:pt>
    <dgm:pt modelId="{AECBC3C3-908F-477B-8D04-02B80B717AB1}" type="pres">
      <dgm:prSet presAssocID="{61497CE8-F9C9-4955-A5FE-672C453489DD}" presName="descendantText" presStyleLbl="alignAcc1" presStyleIdx="1" presStyleCnt="5">
        <dgm:presLayoutVars>
          <dgm:bulletEnabled val="1"/>
        </dgm:presLayoutVars>
      </dgm:prSet>
      <dgm:spPr/>
      <dgm:t>
        <a:bodyPr/>
        <a:lstStyle/>
        <a:p>
          <a:endParaRPr lang="ru-RU"/>
        </a:p>
      </dgm:t>
    </dgm:pt>
    <dgm:pt modelId="{7CCCF7BD-19EC-485A-88ED-64FF17888976}" type="pres">
      <dgm:prSet presAssocID="{79AEA644-F11D-4A86-A893-BE5567EA76BF}" presName="sp" presStyleCnt="0"/>
      <dgm:spPr/>
    </dgm:pt>
    <dgm:pt modelId="{7B9D453F-BD38-4E38-9DD4-C8D0E265A680}" type="pres">
      <dgm:prSet presAssocID="{596120CC-35E6-4734-BD0A-BF266AAF6A7D}" presName="composite" presStyleCnt="0"/>
      <dgm:spPr/>
    </dgm:pt>
    <dgm:pt modelId="{BAAD0377-D545-4C6E-B496-8F8623161304}" type="pres">
      <dgm:prSet presAssocID="{596120CC-35E6-4734-BD0A-BF266AAF6A7D}" presName="parentText" presStyleLbl="alignNode1" presStyleIdx="2" presStyleCnt="5">
        <dgm:presLayoutVars>
          <dgm:chMax val="1"/>
          <dgm:bulletEnabled val="1"/>
        </dgm:presLayoutVars>
      </dgm:prSet>
      <dgm:spPr/>
      <dgm:t>
        <a:bodyPr/>
        <a:lstStyle/>
        <a:p>
          <a:endParaRPr lang="ru-RU"/>
        </a:p>
      </dgm:t>
    </dgm:pt>
    <dgm:pt modelId="{4CA696C4-8289-4DB4-B58E-AB8228D29793}" type="pres">
      <dgm:prSet presAssocID="{596120CC-35E6-4734-BD0A-BF266AAF6A7D}" presName="descendantText" presStyleLbl="alignAcc1" presStyleIdx="2" presStyleCnt="5">
        <dgm:presLayoutVars>
          <dgm:bulletEnabled val="1"/>
        </dgm:presLayoutVars>
      </dgm:prSet>
      <dgm:spPr/>
      <dgm:t>
        <a:bodyPr/>
        <a:lstStyle/>
        <a:p>
          <a:endParaRPr lang="ru-RU"/>
        </a:p>
      </dgm:t>
    </dgm:pt>
    <dgm:pt modelId="{80DA8F67-01FE-4D60-A585-81DC1CB92BE0}" type="pres">
      <dgm:prSet presAssocID="{374DA80B-944C-44FE-8EF8-79790879656C}" presName="sp" presStyleCnt="0"/>
      <dgm:spPr/>
    </dgm:pt>
    <dgm:pt modelId="{D9E2AFEA-7FA9-47E5-BDED-0C754218DD9F}" type="pres">
      <dgm:prSet presAssocID="{F2ABCBC7-03EC-4527-804E-6F81A4D59018}" presName="composite" presStyleCnt="0"/>
      <dgm:spPr/>
    </dgm:pt>
    <dgm:pt modelId="{0DC4BBDE-A21B-48AB-93AD-B329715CEC5A}" type="pres">
      <dgm:prSet presAssocID="{F2ABCBC7-03EC-4527-804E-6F81A4D59018}" presName="parentText" presStyleLbl="alignNode1" presStyleIdx="3" presStyleCnt="5">
        <dgm:presLayoutVars>
          <dgm:chMax val="1"/>
          <dgm:bulletEnabled val="1"/>
        </dgm:presLayoutVars>
      </dgm:prSet>
      <dgm:spPr/>
      <dgm:t>
        <a:bodyPr/>
        <a:lstStyle/>
        <a:p>
          <a:endParaRPr lang="ru-RU"/>
        </a:p>
      </dgm:t>
    </dgm:pt>
    <dgm:pt modelId="{BE402D21-A77E-484B-8C30-4DAAAAF9F9C9}" type="pres">
      <dgm:prSet presAssocID="{F2ABCBC7-03EC-4527-804E-6F81A4D59018}" presName="descendantText" presStyleLbl="alignAcc1" presStyleIdx="3" presStyleCnt="5">
        <dgm:presLayoutVars>
          <dgm:bulletEnabled val="1"/>
        </dgm:presLayoutVars>
      </dgm:prSet>
      <dgm:spPr/>
      <dgm:t>
        <a:bodyPr/>
        <a:lstStyle/>
        <a:p>
          <a:endParaRPr lang="ru-RU"/>
        </a:p>
      </dgm:t>
    </dgm:pt>
    <dgm:pt modelId="{3DAA0C2C-69E8-4FFD-84B0-61E45FB4DA60}" type="pres">
      <dgm:prSet presAssocID="{F06FE480-4322-485A-8333-6268041EE334}" presName="sp" presStyleCnt="0"/>
      <dgm:spPr/>
    </dgm:pt>
    <dgm:pt modelId="{927F033D-4906-470E-AD06-DB7EFA45B5DF}" type="pres">
      <dgm:prSet presAssocID="{4376506C-430E-4F53-AC54-5899C5BA0BC8}" presName="composite" presStyleCnt="0"/>
      <dgm:spPr/>
    </dgm:pt>
    <dgm:pt modelId="{095A636F-7D55-4CE0-8D85-DB8582A6A466}" type="pres">
      <dgm:prSet presAssocID="{4376506C-430E-4F53-AC54-5899C5BA0BC8}" presName="parentText" presStyleLbl="alignNode1" presStyleIdx="4" presStyleCnt="5">
        <dgm:presLayoutVars>
          <dgm:chMax val="1"/>
          <dgm:bulletEnabled val="1"/>
        </dgm:presLayoutVars>
      </dgm:prSet>
      <dgm:spPr/>
      <dgm:t>
        <a:bodyPr/>
        <a:lstStyle/>
        <a:p>
          <a:endParaRPr lang="ru-RU"/>
        </a:p>
      </dgm:t>
    </dgm:pt>
    <dgm:pt modelId="{7472C2D9-4865-4391-B1AE-E0049E77FCC7}" type="pres">
      <dgm:prSet presAssocID="{4376506C-430E-4F53-AC54-5899C5BA0BC8}" presName="descendantText" presStyleLbl="alignAcc1" presStyleIdx="4" presStyleCnt="5">
        <dgm:presLayoutVars>
          <dgm:bulletEnabled val="1"/>
        </dgm:presLayoutVars>
      </dgm:prSet>
      <dgm:spPr/>
      <dgm:t>
        <a:bodyPr/>
        <a:lstStyle/>
        <a:p>
          <a:endParaRPr lang="ru-RU"/>
        </a:p>
      </dgm:t>
    </dgm:pt>
  </dgm:ptLst>
  <dgm:cxnLst>
    <dgm:cxn modelId="{1CCE5578-16F6-4292-96D8-8068B71F55C6}" srcId="{19714852-1A9A-4581-80A0-63BF7B8329CE}" destId="{280E9C6B-198C-4076-A16A-A1EED33AC5FC}" srcOrd="0" destOrd="0" parTransId="{3EC96BF6-F2F7-4104-BD86-43603E300A83}" sibTransId="{BBF33164-A1B8-4DD5-8C62-36F5CC77E476}"/>
    <dgm:cxn modelId="{759CEF1A-C404-44DF-80DC-97988D769EF7}" srcId="{19714852-1A9A-4581-80A0-63BF7B8329CE}" destId="{4376506C-430E-4F53-AC54-5899C5BA0BC8}" srcOrd="4" destOrd="0" parTransId="{B38703A4-06FC-4BD1-87A7-F6AB1A2EA7F2}" sibTransId="{22CBCF0A-39D1-4742-AE4B-8087C45F06BA}"/>
    <dgm:cxn modelId="{C1F52F23-D8BD-46B7-B8E0-82E27251E1A9}" srcId="{19714852-1A9A-4581-80A0-63BF7B8329CE}" destId="{596120CC-35E6-4734-BD0A-BF266AAF6A7D}" srcOrd="2" destOrd="0" parTransId="{7EB28E22-A57D-4579-B2B4-2D00B9DC59EC}" sibTransId="{374DA80B-944C-44FE-8EF8-79790879656C}"/>
    <dgm:cxn modelId="{FF54E7E0-F868-4822-9482-AF9A0C2D64F6}" srcId="{4376506C-430E-4F53-AC54-5899C5BA0BC8}" destId="{023347AC-96DF-4FFF-9ADD-84F759A67584}" srcOrd="0" destOrd="0" parTransId="{A6B3588A-5177-4C4D-BA62-C782EF4B0EB8}" sibTransId="{F4F94B4E-FBFC-4773-BD5A-9E962274C5AE}"/>
    <dgm:cxn modelId="{5ABD41B4-07F5-42E0-8A65-7921C04E3239}" type="presOf" srcId="{F2ABCBC7-03EC-4527-804E-6F81A4D59018}" destId="{0DC4BBDE-A21B-48AB-93AD-B329715CEC5A}" srcOrd="0" destOrd="0" presId="urn:microsoft.com/office/officeart/2005/8/layout/chevron2"/>
    <dgm:cxn modelId="{98A3F0F5-91FE-423C-9209-E8C0AA9F7F8A}" type="presOf" srcId="{280E9C6B-198C-4076-A16A-A1EED33AC5FC}" destId="{68C23C81-524F-482E-83F6-EF65CD9CBFEF}" srcOrd="0" destOrd="0" presId="urn:microsoft.com/office/officeart/2005/8/layout/chevron2"/>
    <dgm:cxn modelId="{427A343A-4659-4227-B731-876A94DB6EC6}" type="presOf" srcId="{86C6CD5D-9299-4B15-95B0-38D79B0250C2}" destId="{AECBC3C3-908F-477B-8D04-02B80B717AB1}" srcOrd="0" destOrd="0" presId="urn:microsoft.com/office/officeart/2005/8/layout/chevron2"/>
    <dgm:cxn modelId="{A352A303-8D8E-4A42-8099-31CCE3C66C95}" srcId="{19714852-1A9A-4581-80A0-63BF7B8329CE}" destId="{61497CE8-F9C9-4955-A5FE-672C453489DD}" srcOrd="1" destOrd="0" parTransId="{AFF34684-8508-4535-9E70-2D3448863F18}" sibTransId="{79AEA644-F11D-4A86-A893-BE5567EA76BF}"/>
    <dgm:cxn modelId="{13BAA08B-5BFE-4005-A99E-C0E52F5F4335}" type="presOf" srcId="{C66EAF47-02BF-4311-AAB4-2738EA5728D6}" destId="{E2091A06-09AA-40F5-9747-066FB3C6D0D8}" srcOrd="0" destOrd="0" presId="urn:microsoft.com/office/officeart/2005/8/layout/chevron2"/>
    <dgm:cxn modelId="{A1E75C21-7EAC-42C1-9B3E-0805CDBCF5DB}" srcId="{19714852-1A9A-4581-80A0-63BF7B8329CE}" destId="{F2ABCBC7-03EC-4527-804E-6F81A4D59018}" srcOrd="3" destOrd="0" parTransId="{6478A62D-0634-4CDF-B1A9-4297760F1D34}" sibTransId="{F06FE480-4322-485A-8333-6268041EE334}"/>
    <dgm:cxn modelId="{ED912492-0FCC-4019-BE9C-8A7B3E61D877}" type="presOf" srcId="{4376506C-430E-4F53-AC54-5899C5BA0BC8}" destId="{095A636F-7D55-4CE0-8D85-DB8582A6A466}" srcOrd="0" destOrd="0" presId="urn:microsoft.com/office/officeart/2005/8/layout/chevron2"/>
    <dgm:cxn modelId="{6265F4E0-77C7-4434-9B69-AF2BD159FC29}" type="presOf" srcId="{023347AC-96DF-4FFF-9ADD-84F759A67584}" destId="{7472C2D9-4865-4391-B1AE-E0049E77FCC7}" srcOrd="0" destOrd="0" presId="urn:microsoft.com/office/officeart/2005/8/layout/chevron2"/>
    <dgm:cxn modelId="{29A26974-2DF1-427E-B7B9-57B213DB1DE1}" srcId="{280E9C6B-198C-4076-A16A-A1EED33AC5FC}" destId="{C66EAF47-02BF-4311-AAB4-2738EA5728D6}" srcOrd="0" destOrd="0" parTransId="{CB949211-4658-45E2-8DC7-B4BD219AF691}" sibTransId="{99E548A0-E414-448B-9773-C8A4F4BB789A}"/>
    <dgm:cxn modelId="{D74B81DB-CB18-4C2D-A767-69C7D71DD48F}" srcId="{596120CC-35E6-4734-BD0A-BF266AAF6A7D}" destId="{237CA79E-C8C2-4157-9C0E-894255E0510F}" srcOrd="0" destOrd="0" parTransId="{C34D9680-C5A8-419E-9CB6-5889985A2D87}" sibTransId="{9B80CF90-E11F-4651-976E-B166401E8AB9}"/>
    <dgm:cxn modelId="{152995A9-480B-4E26-AC07-91B9BC2F7BB3}" srcId="{F2ABCBC7-03EC-4527-804E-6F81A4D59018}" destId="{C2B3B112-C6E6-4B65-B323-453A5AAB1A87}" srcOrd="0" destOrd="0" parTransId="{27E7D14F-916B-4EA7-B42B-A5C929600372}" sibTransId="{CA7F7113-F1CB-4501-AF83-1C03DAE824C5}"/>
    <dgm:cxn modelId="{E6B2366D-28C7-492B-B500-66E83BF9CC79}" srcId="{61497CE8-F9C9-4955-A5FE-672C453489DD}" destId="{86C6CD5D-9299-4B15-95B0-38D79B0250C2}" srcOrd="0" destOrd="0" parTransId="{4437B442-78DA-496C-A7F0-14344A0E7059}" sibTransId="{5232A7E7-BEC1-4DDF-9277-17220D749BEB}"/>
    <dgm:cxn modelId="{656E9F5D-6D59-4741-9B14-68642A992E7F}" type="presOf" srcId="{596120CC-35E6-4734-BD0A-BF266AAF6A7D}" destId="{BAAD0377-D545-4C6E-B496-8F8623161304}" srcOrd="0" destOrd="0" presId="urn:microsoft.com/office/officeart/2005/8/layout/chevron2"/>
    <dgm:cxn modelId="{5C04A297-9D7A-4E6C-B2FE-2CE6795A043D}" type="presOf" srcId="{237CA79E-C8C2-4157-9C0E-894255E0510F}" destId="{4CA696C4-8289-4DB4-B58E-AB8228D29793}" srcOrd="0" destOrd="0" presId="urn:microsoft.com/office/officeart/2005/8/layout/chevron2"/>
    <dgm:cxn modelId="{FA916FE4-0120-4894-B58F-25ACB0E77614}" type="presOf" srcId="{19714852-1A9A-4581-80A0-63BF7B8329CE}" destId="{98BD0AE2-51B8-4CA6-A443-102DA025160E}" srcOrd="0" destOrd="0" presId="urn:microsoft.com/office/officeart/2005/8/layout/chevron2"/>
    <dgm:cxn modelId="{BB5924F8-9DE4-4C94-9748-94CF6DBDD56A}" type="presOf" srcId="{61497CE8-F9C9-4955-A5FE-672C453489DD}" destId="{E9FD3E05-DC7C-49B1-8D75-F352E1F2E978}" srcOrd="0" destOrd="0" presId="urn:microsoft.com/office/officeart/2005/8/layout/chevron2"/>
    <dgm:cxn modelId="{DE995682-DEBC-425E-BD19-F3F6F756BDA8}" type="presOf" srcId="{C2B3B112-C6E6-4B65-B323-453A5AAB1A87}" destId="{BE402D21-A77E-484B-8C30-4DAAAAF9F9C9}" srcOrd="0" destOrd="0" presId="urn:microsoft.com/office/officeart/2005/8/layout/chevron2"/>
    <dgm:cxn modelId="{DC078B5C-C14A-450A-8E4C-5FE882CD3120}" type="presParOf" srcId="{98BD0AE2-51B8-4CA6-A443-102DA025160E}" destId="{BBE381F4-4861-4A67-9BAD-FD7E8CCFDBD7}" srcOrd="0" destOrd="0" presId="urn:microsoft.com/office/officeart/2005/8/layout/chevron2"/>
    <dgm:cxn modelId="{623CE842-2A4C-4CBB-8BCC-2949367AABF4}" type="presParOf" srcId="{BBE381F4-4861-4A67-9BAD-FD7E8CCFDBD7}" destId="{68C23C81-524F-482E-83F6-EF65CD9CBFEF}" srcOrd="0" destOrd="0" presId="urn:microsoft.com/office/officeart/2005/8/layout/chevron2"/>
    <dgm:cxn modelId="{25C0159D-5F21-4D18-ADB9-DA6924F8E0B9}" type="presParOf" srcId="{BBE381F4-4861-4A67-9BAD-FD7E8CCFDBD7}" destId="{E2091A06-09AA-40F5-9747-066FB3C6D0D8}" srcOrd="1" destOrd="0" presId="urn:microsoft.com/office/officeart/2005/8/layout/chevron2"/>
    <dgm:cxn modelId="{9B120983-803E-4B7E-AB0E-28FA69014DC0}" type="presParOf" srcId="{98BD0AE2-51B8-4CA6-A443-102DA025160E}" destId="{7BA6ADB1-8B06-4A38-BBC9-99338579320C}" srcOrd="1" destOrd="0" presId="urn:microsoft.com/office/officeart/2005/8/layout/chevron2"/>
    <dgm:cxn modelId="{0A8E5005-8027-43D1-9460-66FC5192E494}" type="presParOf" srcId="{98BD0AE2-51B8-4CA6-A443-102DA025160E}" destId="{BE3083D1-EF40-44F3-86A0-A3228CA5C41A}" srcOrd="2" destOrd="0" presId="urn:microsoft.com/office/officeart/2005/8/layout/chevron2"/>
    <dgm:cxn modelId="{1DC8FE4C-A39B-4083-9774-379BC0872B07}" type="presParOf" srcId="{BE3083D1-EF40-44F3-86A0-A3228CA5C41A}" destId="{E9FD3E05-DC7C-49B1-8D75-F352E1F2E978}" srcOrd="0" destOrd="0" presId="urn:microsoft.com/office/officeart/2005/8/layout/chevron2"/>
    <dgm:cxn modelId="{051F6B05-AAE3-40D0-97F1-2E8DA2F58DC5}" type="presParOf" srcId="{BE3083D1-EF40-44F3-86A0-A3228CA5C41A}" destId="{AECBC3C3-908F-477B-8D04-02B80B717AB1}" srcOrd="1" destOrd="0" presId="urn:microsoft.com/office/officeart/2005/8/layout/chevron2"/>
    <dgm:cxn modelId="{3FFC669A-98A5-4435-9308-A20BEEBE7E5B}" type="presParOf" srcId="{98BD0AE2-51B8-4CA6-A443-102DA025160E}" destId="{7CCCF7BD-19EC-485A-88ED-64FF17888976}" srcOrd="3" destOrd="0" presId="urn:microsoft.com/office/officeart/2005/8/layout/chevron2"/>
    <dgm:cxn modelId="{16440E79-E19D-4F17-A47A-CC04AEBC7849}" type="presParOf" srcId="{98BD0AE2-51B8-4CA6-A443-102DA025160E}" destId="{7B9D453F-BD38-4E38-9DD4-C8D0E265A680}" srcOrd="4" destOrd="0" presId="urn:microsoft.com/office/officeart/2005/8/layout/chevron2"/>
    <dgm:cxn modelId="{84977869-7632-4E62-ADDE-7D4C2ACA4AC3}" type="presParOf" srcId="{7B9D453F-BD38-4E38-9DD4-C8D0E265A680}" destId="{BAAD0377-D545-4C6E-B496-8F8623161304}" srcOrd="0" destOrd="0" presId="urn:microsoft.com/office/officeart/2005/8/layout/chevron2"/>
    <dgm:cxn modelId="{DF8CE05A-DEDA-42F4-A5DA-C3AC165B5EF9}" type="presParOf" srcId="{7B9D453F-BD38-4E38-9DD4-C8D0E265A680}" destId="{4CA696C4-8289-4DB4-B58E-AB8228D29793}" srcOrd="1" destOrd="0" presId="urn:microsoft.com/office/officeart/2005/8/layout/chevron2"/>
    <dgm:cxn modelId="{05EC0ED3-C0E8-4F60-98C6-AC12A61F181B}" type="presParOf" srcId="{98BD0AE2-51B8-4CA6-A443-102DA025160E}" destId="{80DA8F67-01FE-4D60-A585-81DC1CB92BE0}" srcOrd="5" destOrd="0" presId="urn:microsoft.com/office/officeart/2005/8/layout/chevron2"/>
    <dgm:cxn modelId="{18EB74B9-68CA-4513-ADED-1DE6A3CD6147}" type="presParOf" srcId="{98BD0AE2-51B8-4CA6-A443-102DA025160E}" destId="{D9E2AFEA-7FA9-47E5-BDED-0C754218DD9F}" srcOrd="6" destOrd="0" presId="urn:microsoft.com/office/officeart/2005/8/layout/chevron2"/>
    <dgm:cxn modelId="{B3A70DA9-AA69-45C4-BD78-317284C0C39F}" type="presParOf" srcId="{D9E2AFEA-7FA9-47E5-BDED-0C754218DD9F}" destId="{0DC4BBDE-A21B-48AB-93AD-B329715CEC5A}" srcOrd="0" destOrd="0" presId="urn:microsoft.com/office/officeart/2005/8/layout/chevron2"/>
    <dgm:cxn modelId="{3AE7F24A-C537-4520-8D35-B47B84EEB6C6}" type="presParOf" srcId="{D9E2AFEA-7FA9-47E5-BDED-0C754218DD9F}" destId="{BE402D21-A77E-484B-8C30-4DAAAAF9F9C9}" srcOrd="1" destOrd="0" presId="urn:microsoft.com/office/officeart/2005/8/layout/chevron2"/>
    <dgm:cxn modelId="{7C3F3F93-AD7E-4575-BD63-3A59C55AC771}" type="presParOf" srcId="{98BD0AE2-51B8-4CA6-A443-102DA025160E}" destId="{3DAA0C2C-69E8-4FFD-84B0-61E45FB4DA60}" srcOrd="7" destOrd="0" presId="urn:microsoft.com/office/officeart/2005/8/layout/chevron2"/>
    <dgm:cxn modelId="{5D8326A6-9FD7-41C1-A69E-9F18B086D6FF}" type="presParOf" srcId="{98BD0AE2-51B8-4CA6-A443-102DA025160E}" destId="{927F033D-4906-470E-AD06-DB7EFA45B5DF}" srcOrd="8" destOrd="0" presId="urn:microsoft.com/office/officeart/2005/8/layout/chevron2"/>
    <dgm:cxn modelId="{69561CD1-4499-4843-A167-17FDBDCB6EF6}" type="presParOf" srcId="{927F033D-4906-470E-AD06-DB7EFA45B5DF}" destId="{095A636F-7D55-4CE0-8D85-DB8582A6A466}" srcOrd="0" destOrd="0" presId="urn:microsoft.com/office/officeart/2005/8/layout/chevron2"/>
    <dgm:cxn modelId="{8ED384A1-7413-464F-A111-5775A9C939F1}" type="presParOf" srcId="{927F033D-4906-470E-AD06-DB7EFA45B5DF}" destId="{7472C2D9-4865-4391-B1AE-E0049E77FCC7}"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400" b="1" dirty="0" smtClean="0">
              <a:latin typeface="Times New Roman" pitchFamily="18" charset="0"/>
              <a:cs typeface="Times New Roman" pitchFamily="18" charset="0"/>
            </a:rPr>
            <a:t>пункт про консультации с поставщиками отнесен к иным функциям</a:t>
          </a:r>
          <a:endParaRPr lang="ru-RU" sz="2400" b="1"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400" dirty="0" smtClean="0">
              <a:latin typeface="Times New Roman" pitchFamily="18" charset="0"/>
              <a:cs typeface="Times New Roman" pitchFamily="18" charset="0"/>
            </a:rPr>
            <a:t>организация на стадии планирования закупок консультаций с поставщиками (подрядчиками, исполнителями) в целях определения состояния конкурентной среды на соответствующих рынках товаров, работ, услуг</a:t>
          </a: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25AB0DC9-7A38-4FF2-A68D-6137F3EA22DC}">
      <dgm:prSet phldrT="[Текст]" custT="1"/>
      <dgm:spPr/>
      <dgm:t>
        <a:bodyPr/>
        <a:lstStyle/>
        <a:p>
          <a:endParaRPr lang="ru-RU" sz="2400" b="1" dirty="0">
            <a:solidFill>
              <a:srgbClr val="002060"/>
            </a:solidFill>
            <a:latin typeface="Times New Roman" pitchFamily="18" charset="0"/>
            <a:cs typeface="Times New Roman" pitchFamily="18" charset="0"/>
          </a:endParaRPr>
        </a:p>
      </dgm:t>
    </dgm:pt>
    <dgm:pt modelId="{C6257EC6-CB22-4243-AB71-4EBAB7D8139D}" type="parTrans" cxnId="{930789C4-28DD-4EDA-A194-D87CDAB0F2B2}">
      <dgm:prSet/>
      <dgm:spPr/>
    </dgm:pt>
    <dgm:pt modelId="{E7A31C93-9E04-423A-B1F7-0E88406D8CB1}" type="sibTrans" cxnId="{930789C4-28DD-4EDA-A194-D87CDAB0F2B2}">
      <dgm:prSet/>
      <dgm:spPr/>
    </dgm:pt>
    <dgm:pt modelId="{74B2E551-300B-47D4-AA14-7F1AF403331C}">
      <dgm:prSet phldrT="[Текст]" custT="1"/>
      <dgm:spPr/>
      <dgm:t>
        <a:bodyPr/>
        <a:lstStyle/>
        <a:p>
          <a:r>
            <a:rPr lang="ru-RU" sz="2400" b="1" dirty="0" smtClean="0">
              <a:latin typeface="Times New Roman" pitchFamily="18" charset="0"/>
              <a:cs typeface="Times New Roman" pitchFamily="18" charset="0"/>
            </a:rPr>
            <a:t>пункт про обработку и хранение ДАННЫХ отсутствует</a:t>
          </a:r>
          <a:endParaRPr lang="ru-RU" sz="2400" b="1" dirty="0">
            <a:solidFill>
              <a:srgbClr val="002060"/>
            </a:solidFill>
            <a:latin typeface="Times New Roman" pitchFamily="18" charset="0"/>
            <a:cs typeface="Times New Roman" pitchFamily="18" charset="0"/>
          </a:endParaRPr>
        </a:p>
      </dgm:t>
    </dgm:pt>
    <dgm:pt modelId="{55B11D6C-D87F-406F-99B4-0BBFA6C26288}" type="parTrans" cxnId="{093966BA-CF20-4E66-96DB-8DEAAC45C2BA}">
      <dgm:prSet/>
      <dgm:spPr/>
    </dgm:pt>
    <dgm:pt modelId="{7D0D307C-62F0-41D0-9120-1090F923EB10}" type="sibTrans" cxnId="{093966BA-CF20-4E66-96DB-8DEAAC45C2BA}">
      <dgm:prSet/>
      <dgm:spPr/>
    </dgm:pt>
    <dgm:pt modelId="{9E2F0786-C76D-4E4C-9E23-37910E14554A}">
      <dgm:prSet phldrT="[Текст]" custT="1"/>
      <dgm:spPr/>
      <dgm:t>
        <a:bodyPr/>
        <a:lstStyle/>
        <a:p>
          <a:r>
            <a:rPr lang="ru-RU" sz="2400" dirty="0" smtClean="0">
              <a:latin typeface="Times New Roman" pitchFamily="18" charset="0"/>
              <a:cs typeface="Times New Roman" pitchFamily="18" charset="0"/>
            </a:rPr>
            <a:t>обработка, формирование, хранение данных</a:t>
          </a:r>
        </a:p>
      </dgm:t>
    </dgm:pt>
    <dgm:pt modelId="{DD069437-DB12-44ED-8964-97A683CE5656}" type="parTrans" cxnId="{DBC20795-3356-4878-B812-E879F35D5727}">
      <dgm:prSet/>
      <dgm:spPr/>
    </dgm:pt>
    <dgm:pt modelId="{3A47BBA6-ECF0-48CD-9336-0CA35F28C7D1}" type="sibTrans" cxnId="{DBC20795-3356-4878-B812-E879F35D5727}">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40EECE59-76D5-4F8F-8054-7CB9779BA670}" type="presOf" srcId="{0C8C7661-24D4-4745-8853-33A8657F094A}" destId="{1C0AA478-E882-434D-AEC8-E926984C30EB}" srcOrd="0" destOrd="0" presId="urn:microsoft.com/office/officeart/2005/8/layout/hList1"/>
    <dgm:cxn modelId="{E76E7357-9EFE-47B8-B779-585B46CB693E}" type="presOf" srcId="{74B2E551-300B-47D4-AA14-7F1AF403331C}" destId="{AFCA634A-624D-4ACB-8E43-CE245510AC6D}" srcOrd="0" destOrd="2" presId="urn:microsoft.com/office/officeart/2005/8/layout/hList1"/>
    <dgm:cxn modelId="{D9918322-82E8-4B62-806D-F87894BF3BBD}" type="presOf" srcId="{25AB0DC9-7A38-4FF2-A68D-6137F3EA22DC}" destId="{AFCA634A-624D-4ACB-8E43-CE245510AC6D}" srcOrd="0" destOrd="1" presId="urn:microsoft.com/office/officeart/2005/8/layout/hList1"/>
    <dgm:cxn modelId="{093966BA-CF20-4E66-96DB-8DEAAC45C2BA}" srcId="{969EB964-004C-405C-AF93-D8B0D0A955B6}" destId="{74B2E551-300B-47D4-AA14-7F1AF403331C}" srcOrd="2" destOrd="0" parTransId="{55B11D6C-D87F-406F-99B4-0BBFA6C26288}" sibTransId="{7D0D307C-62F0-41D0-9120-1090F923EB10}"/>
    <dgm:cxn modelId="{F125EF55-A701-4D0C-848C-937F5038C628}" type="presOf" srcId="{A0EB3E08-4B70-4C74-950D-0C33EC3C08AC}" destId="{DAE0104C-F4AC-4F6B-AF56-1C6170FEF195}" srcOrd="0" destOrd="0"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18293058-73A3-4462-8F3B-C261434F4BD4}" type="presOf" srcId="{52E1FFB0-DD91-4127-BCAA-A5ADF492282C}" destId="{B46287A5-F86A-424F-AC9F-94D4EC41C3E8}" srcOrd="0" destOrd="0" presId="urn:microsoft.com/office/officeart/2005/8/layout/hList1"/>
    <dgm:cxn modelId="{298B0408-9E7F-4634-9C29-D54847BDEC4C}" srcId="{A0EB3E08-4B70-4C74-950D-0C33EC3C08AC}" destId="{0C8C7661-24D4-4745-8853-33A8657F094A}" srcOrd="0" destOrd="0" parTransId="{ADFAA162-2273-40FF-8918-F52119A057CE}" sibTransId="{FEBC5417-F5BA-47AF-B265-5391968D8A14}"/>
    <dgm:cxn modelId="{DBC20795-3356-4878-B812-E879F35D5727}" srcId="{A0EB3E08-4B70-4C74-950D-0C33EC3C08AC}" destId="{9E2F0786-C76D-4E4C-9E23-37910E14554A}" srcOrd="1" destOrd="0" parTransId="{DD069437-DB12-44ED-8964-97A683CE5656}" sibTransId="{3A47BBA6-ECF0-48CD-9336-0CA35F28C7D1}"/>
    <dgm:cxn modelId="{DA2ED0C4-BACC-46F7-9A84-B1107D4AC728}" type="presOf" srcId="{10741058-B0A5-495B-AD56-EF9953B248B9}" destId="{AFCA634A-624D-4ACB-8E43-CE245510AC6D}" srcOrd="0" destOrd="0" presId="urn:microsoft.com/office/officeart/2005/8/layout/hList1"/>
    <dgm:cxn modelId="{4F00D786-001C-4333-A644-063367C333A2}" srcId="{52E1FFB0-DD91-4127-BCAA-A5ADF492282C}" destId="{A0EB3E08-4B70-4C74-950D-0C33EC3C08AC}" srcOrd="1" destOrd="0" parTransId="{38E9D20E-90A3-4F05-9A14-CF9296705029}" sibTransId="{931D5069-591B-44EF-BFA6-DA28D7D0425F}"/>
    <dgm:cxn modelId="{930789C4-28DD-4EDA-A194-D87CDAB0F2B2}" srcId="{969EB964-004C-405C-AF93-D8B0D0A955B6}" destId="{25AB0DC9-7A38-4FF2-A68D-6137F3EA22DC}" srcOrd="1" destOrd="0" parTransId="{C6257EC6-CB22-4243-AB71-4EBAB7D8139D}" sibTransId="{E7A31C93-9E04-423A-B1F7-0E88406D8CB1}"/>
    <dgm:cxn modelId="{B9C60A57-B733-418D-B45B-BD2924B9B8E3}" type="presOf" srcId="{9E2F0786-C76D-4E4C-9E23-37910E14554A}" destId="{1C0AA478-E882-434D-AEC8-E926984C30EB}" srcOrd="0" destOrd="1"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5832BC7E-0FBF-4737-841D-5B377C965D90}" type="presOf" srcId="{969EB964-004C-405C-AF93-D8B0D0A955B6}" destId="{D9930ED1-DE20-4E16-9302-51B7116ABCFA}" srcOrd="0" destOrd="0" presId="urn:microsoft.com/office/officeart/2005/8/layout/hList1"/>
    <dgm:cxn modelId="{F5E2425C-B82F-49BB-9B9F-40815FBE74A1}" type="presParOf" srcId="{B46287A5-F86A-424F-AC9F-94D4EC41C3E8}" destId="{B45414D7-F35F-4620-B98F-DF26BC08F7E8}" srcOrd="0" destOrd="0" presId="urn:microsoft.com/office/officeart/2005/8/layout/hList1"/>
    <dgm:cxn modelId="{A65D7BC8-DEF6-4959-AF0D-9EBA5F9CA3C9}" type="presParOf" srcId="{B45414D7-F35F-4620-B98F-DF26BC08F7E8}" destId="{D9930ED1-DE20-4E16-9302-51B7116ABCFA}" srcOrd="0" destOrd="0" presId="urn:microsoft.com/office/officeart/2005/8/layout/hList1"/>
    <dgm:cxn modelId="{075040A3-DB20-4001-B712-1A7F6E0B8432}" type="presParOf" srcId="{B45414D7-F35F-4620-B98F-DF26BC08F7E8}" destId="{AFCA634A-624D-4ACB-8E43-CE245510AC6D}" srcOrd="1" destOrd="0" presId="urn:microsoft.com/office/officeart/2005/8/layout/hList1"/>
    <dgm:cxn modelId="{82612669-8F1A-40BB-A707-36611082EAAD}" type="presParOf" srcId="{B46287A5-F86A-424F-AC9F-94D4EC41C3E8}" destId="{20F4AD82-3990-45BF-BD70-462F8EAB1AC0}" srcOrd="1" destOrd="0" presId="urn:microsoft.com/office/officeart/2005/8/layout/hList1"/>
    <dgm:cxn modelId="{B03B06F8-154A-4DD1-8AE3-B82A5D873A19}" type="presParOf" srcId="{B46287A5-F86A-424F-AC9F-94D4EC41C3E8}" destId="{AFA8856C-7131-46D1-9328-04B693D30ED4}" srcOrd="2" destOrd="0" presId="urn:microsoft.com/office/officeart/2005/8/layout/hList1"/>
    <dgm:cxn modelId="{F0D865E6-5DF5-4E2E-9330-031A49FCDFED}" type="presParOf" srcId="{AFA8856C-7131-46D1-9328-04B693D30ED4}" destId="{DAE0104C-F4AC-4F6B-AF56-1C6170FEF195}" srcOrd="0" destOrd="0" presId="urn:microsoft.com/office/officeart/2005/8/layout/hList1"/>
    <dgm:cxn modelId="{63298DD3-2C5E-451B-A55A-EDD3764F6185}" type="presParOf" srcId="{AFA8856C-7131-46D1-9328-04B693D30ED4}" destId="{1C0AA478-E882-434D-AEC8-E926984C30EB}" srcOrd="1" destOrd="0" presId="urn:microsoft.com/office/officeart/2005/8/layout/hList1"/>
  </dgm:cxnLst>
  <dgm:bg/>
  <dgm:whole/>
</dgm:dataModel>
</file>

<file path=ppt/diagrams/data44.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000" dirty="0" smtClean="0">
              <a:latin typeface="Times New Roman" pitchFamily="18" charset="0"/>
              <a:cs typeface="Times New Roman" pitchFamily="18" charset="0"/>
            </a:rPr>
            <a:t>выбирает способ определения поставщика (подрядчика, исполнителя)</a:t>
          </a:r>
          <a:endParaRPr lang="ru-RU" sz="20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400" dirty="0" smtClean="0">
              <a:latin typeface="Times New Roman" pitchFamily="18" charset="0"/>
              <a:cs typeface="Times New Roman" pitchFamily="18" charset="0"/>
            </a:rPr>
            <a:t>выбор способа определения поставщика (подрядчика, исполнителя)</a:t>
          </a: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74B2E551-300B-47D4-AA14-7F1AF403331C}">
      <dgm:prSet phldrT="[Текст]" custT="1"/>
      <dgm:spPr/>
      <dgm:t>
        <a:bodyPr/>
        <a:lstStyle/>
        <a:p>
          <a:r>
            <a:rPr lang="ru-RU" sz="2000" dirty="0" smtClean="0">
              <a:latin typeface="Times New Roman" pitchFamily="18" charset="0"/>
              <a:cs typeface="Times New Roman" pitchFamily="18" charset="0"/>
            </a:rPr>
            <a:t>уточняет в рамках обоснования цены цену контракта и ее обоснование в извещениях об осуществлении закупок, приглашениях принять участие в определении поставщиков (подрядчиков, исполнителей) закрытыми способами, конкурсной документации, документации об аукционе</a:t>
          </a:r>
          <a:endParaRPr lang="ru-RU" sz="2000" dirty="0">
            <a:solidFill>
              <a:srgbClr val="002060"/>
            </a:solidFill>
            <a:latin typeface="Times New Roman" pitchFamily="18" charset="0"/>
            <a:cs typeface="Times New Roman" pitchFamily="18" charset="0"/>
          </a:endParaRPr>
        </a:p>
      </dgm:t>
    </dgm:pt>
    <dgm:pt modelId="{55B11D6C-D87F-406F-99B4-0BBFA6C26288}" type="parTrans" cxnId="{093966BA-CF20-4E66-96DB-8DEAAC45C2BA}">
      <dgm:prSet/>
      <dgm:spPr/>
    </dgm:pt>
    <dgm:pt modelId="{7D0D307C-62F0-41D0-9120-1090F923EB10}" type="sibTrans" cxnId="{093966BA-CF20-4E66-96DB-8DEAAC45C2BA}">
      <dgm:prSet/>
      <dgm:spPr/>
    </dgm:pt>
    <dgm:pt modelId="{9E2F0786-C76D-4E4C-9E23-37910E14554A}">
      <dgm:prSet phldrT="[Текст]" custT="1"/>
      <dgm:spPr/>
      <dgm:t>
        <a:bodyPr/>
        <a:lstStyle/>
        <a:p>
          <a:r>
            <a:rPr lang="ru-RU" sz="2400" dirty="0" smtClean="0">
              <a:latin typeface="Times New Roman" pitchFamily="18" charset="0"/>
              <a:cs typeface="Times New Roman" pitchFamily="18" charset="0"/>
            </a:rPr>
            <a:t>пункт про </a:t>
          </a:r>
          <a:r>
            <a:rPr lang="ru-RU" sz="2400" b="1" dirty="0" smtClean="0">
              <a:latin typeface="Times New Roman" pitchFamily="18" charset="0"/>
              <a:cs typeface="Times New Roman" pitchFamily="18" charset="0"/>
            </a:rPr>
            <a:t>уточнение цены </a:t>
          </a:r>
          <a:r>
            <a:rPr lang="ru-RU" sz="2400" dirty="0" smtClean="0">
              <a:latin typeface="Times New Roman" pitchFamily="18" charset="0"/>
              <a:cs typeface="Times New Roman" pitchFamily="18" charset="0"/>
            </a:rPr>
            <a:t>относится к этапу составления планов</a:t>
          </a:r>
        </a:p>
      </dgm:t>
    </dgm:pt>
    <dgm:pt modelId="{DD069437-DB12-44ED-8964-97A683CE5656}" type="parTrans" cxnId="{DBC20795-3356-4878-B812-E879F35D5727}">
      <dgm:prSet/>
      <dgm:spPr/>
    </dgm:pt>
    <dgm:pt modelId="{3A47BBA6-ECF0-48CD-9336-0CA35F28C7D1}" type="sibTrans" cxnId="{DBC20795-3356-4878-B812-E879F35D5727}">
      <dgm:prSet/>
      <dgm:spPr/>
    </dgm:pt>
    <dgm:pt modelId="{B97C5080-22C2-4B33-91F3-7B028F482A0B}">
      <dgm:prSet phldrT="[Текст]" custT="1"/>
      <dgm:spPr/>
      <dgm:t>
        <a:bodyPr/>
        <a:lstStyle/>
        <a:p>
          <a:endParaRPr lang="ru-RU" sz="2400" dirty="0" smtClean="0">
            <a:latin typeface="Times New Roman" pitchFamily="18" charset="0"/>
            <a:cs typeface="Times New Roman" pitchFamily="18" charset="0"/>
          </a:endParaRPr>
        </a:p>
      </dgm:t>
    </dgm:pt>
    <dgm:pt modelId="{3303C114-375E-42FF-AC9A-D48BB5642384}" type="parTrans" cxnId="{F3C5E1DE-CC9A-41F4-AE1C-242CB8E27B2D}">
      <dgm:prSet/>
      <dgm:spPr/>
    </dgm:pt>
    <dgm:pt modelId="{6F445EDB-81A0-44DD-A743-DDF2E019680A}" type="sibTrans" cxnId="{F3C5E1DE-CC9A-41F4-AE1C-242CB8E27B2D}">
      <dgm:prSet/>
      <dgm:spPr/>
    </dgm:pt>
    <dgm:pt modelId="{87D97DB7-6A56-4344-98DD-563D22DCD552}">
      <dgm:prSet phldrT="[Текст]" custT="1"/>
      <dgm:spPr/>
      <dgm:t>
        <a:bodyPr/>
        <a:lstStyle/>
        <a:p>
          <a:r>
            <a:rPr lang="ru-RU" sz="2000" dirty="0" smtClean="0">
              <a:latin typeface="Times New Roman" pitchFamily="18" charset="0"/>
              <a:cs typeface="Times New Roman" pitchFamily="18" charset="0"/>
            </a:rPr>
            <a:t>уточняет в рамках обоснования цены цену контракта, заключаемого с единственным поставщиком (подрядчиком, исполнителем)</a:t>
          </a:r>
          <a:endParaRPr lang="ru-RU" sz="2000" dirty="0">
            <a:solidFill>
              <a:srgbClr val="002060"/>
            </a:solidFill>
            <a:latin typeface="Times New Roman" pitchFamily="18" charset="0"/>
            <a:cs typeface="Times New Roman" pitchFamily="18" charset="0"/>
          </a:endParaRPr>
        </a:p>
      </dgm:t>
    </dgm:pt>
    <dgm:pt modelId="{E0461D8C-6DC7-42D2-9107-E55701CA3099}" type="parTrans" cxnId="{C709BF76-9D99-497C-8C55-8FF80FDB6182}">
      <dgm:prSet/>
      <dgm:spPr/>
    </dgm:pt>
    <dgm:pt modelId="{E56EC420-AE8B-49DB-A11D-9FEBFCF44CE7}" type="sibTrans" cxnId="{C709BF76-9D99-497C-8C55-8FF80FDB6182}">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7C3AC366-1A79-4799-8D3D-693B75736298}" type="presOf" srcId="{10741058-B0A5-495B-AD56-EF9953B248B9}" destId="{AFCA634A-624D-4ACB-8E43-CE245510AC6D}" srcOrd="0" destOrd="0" presId="urn:microsoft.com/office/officeart/2005/8/layout/hList1"/>
    <dgm:cxn modelId="{C709BF76-9D99-497C-8C55-8FF80FDB6182}" srcId="{969EB964-004C-405C-AF93-D8B0D0A955B6}" destId="{87D97DB7-6A56-4344-98DD-563D22DCD552}" srcOrd="2" destOrd="0" parTransId="{E0461D8C-6DC7-42D2-9107-E55701CA3099}" sibTransId="{E56EC420-AE8B-49DB-A11D-9FEBFCF44CE7}"/>
    <dgm:cxn modelId="{E852D641-AA18-4A55-8C37-A8C73AF54434}" type="presOf" srcId="{87D97DB7-6A56-4344-98DD-563D22DCD552}" destId="{AFCA634A-624D-4ACB-8E43-CE245510AC6D}" srcOrd="0" destOrd="2" presId="urn:microsoft.com/office/officeart/2005/8/layout/hList1"/>
    <dgm:cxn modelId="{75BC8F3E-0C1E-400A-8A5D-B2D634D4C0F9}" type="presOf" srcId="{969EB964-004C-405C-AF93-D8B0D0A955B6}" destId="{D9930ED1-DE20-4E16-9302-51B7116ABCFA}" srcOrd="0" destOrd="0"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093966BA-CF20-4E66-96DB-8DEAAC45C2BA}" srcId="{969EB964-004C-405C-AF93-D8B0D0A955B6}" destId="{74B2E551-300B-47D4-AA14-7F1AF403331C}" srcOrd="1" destOrd="0" parTransId="{55B11D6C-D87F-406F-99B4-0BBFA6C26288}" sibTransId="{7D0D307C-62F0-41D0-9120-1090F923EB10}"/>
    <dgm:cxn modelId="{D9F7C982-22F9-44D8-8780-A73742E53A42}" type="presOf" srcId="{9E2F0786-C76D-4E4C-9E23-37910E14554A}" destId="{1C0AA478-E882-434D-AEC8-E926984C30EB}" srcOrd="0" destOrd="2" presId="urn:microsoft.com/office/officeart/2005/8/layout/hList1"/>
    <dgm:cxn modelId="{9C360565-3E18-46C4-8396-C1ECB62A768C}" type="presOf" srcId="{0C8C7661-24D4-4745-8853-33A8657F094A}" destId="{1C0AA478-E882-434D-AEC8-E926984C30EB}" srcOrd="0" destOrd="0" presId="urn:microsoft.com/office/officeart/2005/8/layout/hList1"/>
    <dgm:cxn modelId="{E9CA5E50-BF00-4C02-A8A8-952548AE53FA}" type="presOf" srcId="{74B2E551-300B-47D4-AA14-7F1AF403331C}" destId="{AFCA634A-624D-4ACB-8E43-CE245510AC6D}" srcOrd="0" destOrd="1" presId="urn:microsoft.com/office/officeart/2005/8/layout/hList1"/>
    <dgm:cxn modelId="{F3C5E1DE-CC9A-41F4-AE1C-242CB8E27B2D}" srcId="{A0EB3E08-4B70-4C74-950D-0C33EC3C08AC}" destId="{B97C5080-22C2-4B33-91F3-7B028F482A0B}" srcOrd="1" destOrd="0" parTransId="{3303C114-375E-42FF-AC9A-D48BB5642384}" sibTransId="{6F445EDB-81A0-44DD-A743-DDF2E019680A}"/>
    <dgm:cxn modelId="{298B0408-9E7F-4634-9C29-D54847BDEC4C}" srcId="{A0EB3E08-4B70-4C74-950D-0C33EC3C08AC}" destId="{0C8C7661-24D4-4745-8853-33A8657F094A}" srcOrd="0" destOrd="0" parTransId="{ADFAA162-2273-40FF-8918-F52119A057CE}" sibTransId="{FEBC5417-F5BA-47AF-B265-5391968D8A14}"/>
    <dgm:cxn modelId="{DBC20795-3356-4878-B812-E879F35D5727}" srcId="{A0EB3E08-4B70-4C74-950D-0C33EC3C08AC}" destId="{9E2F0786-C76D-4E4C-9E23-37910E14554A}" srcOrd="2" destOrd="0" parTransId="{DD069437-DB12-44ED-8964-97A683CE5656}" sibTransId="{3A47BBA6-ECF0-48CD-9336-0CA35F28C7D1}"/>
    <dgm:cxn modelId="{4F00D786-001C-4333-A644-063367C333A2}" srcId="{52E1FFB0-DD91-4127-BCAA-A5ADF492282C}" destId="{A0EB3E08-4B70-4C74-950D-0C33EC3C08AC}" srcOrd="1" destOrd="0" parTransId="{38E9D20E-90A3-4F05-9A14-CF9296705029}" sibTransId="{931D5069-591B-44EF-BFA6-DA28D7D0425F}"/>
    <dgm:cxn modelId="{98CED475-CB6D-4216-8C14-75D6B631A0A9}" type="presOf" srcId="{B97C5080-22C2-4B33-91F3-7B028F482A0B}" destId="{1C0AA478-E882-434D-AEC8-E926984C30EB}" srcOrd="0" destOrd="1" presId="urn:microsoft.com/office/officeart/2005/8/layout/hList1"/>
    <dgm:cxn modelId="{710DD54C-AB8E-45F2-AEB9-15319C7A8CCB}" type="presOf" srcId="{A0EB3E08-4B70-4C74-950D-0C33EC3C08AC}" destId="{DAE0104C-F4AC-4F6B-AF56-1C6170FEF195}" srcOrd="0" destOrd="0"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8997EC1D-66E7-4B88-B5DD-B5C627BAB129}" type="presOf" srcId="{52E1FFB0-DD91-4127-BCAA-A5ADF492282C}" destId="{B46287A5-F86A-424F-AC9F-94D4EC41C3E8}" srcOrd="0" destOrd="0" presId="urn:microsoft.com/office/officeart/2005/8/layout/hList1"/>
    <dgm:cxn modelId="{B4BBF17A-41DD-48D8-8BF5-36E24B0CB099}" type="presParOf" srcId="{B46287A5-F86A-424F-AC9F-94D4EC41C3E8}" destId="{B45414D7-F35F-4620-B98F-DF26BC08F7E8}" srcOrd="0" destOrd="0" presId="urn:microsoft.com/office/officeart/2005/8/layout/hList1"/>
    <dgm:cxn modelId="{BEED9073-09D3-4F1A-A12E-7F792B6F75A2}" type="presParOf" srcId="{B45414D7-F35F-4620-B98F-DF26BC08F7E8}" destId="{D9930ED1-DE20-4E16-9302-51B7116ABCFA}" srcOrd="0" destOrd="0" presId="urn:microsoft.com/office/officeart/2005/8/layout/hList1"/>
    <dgm:cxn modelId="{41D20832-24C0-4F5A-BC1B-F795823E4FFB}" type="presParOf" srcId="{B45414D7-F35F-4620-B98F-DF26BC08F7E8}" destId="{AFCA634A-624D-4ACB-8E43-CE245510AC6D}" srcOrd="1" destOrd="0" presId="urn:microsoft.com/office/officeart/2005/8/layout/hList1"/>
    <dgm:cxn modelId="{C3F24451-AD8D-4520-AAF0-2DF40C6FE56E}" type="presParOf" srcId="{B46287A5-F86A-424F-AC9F-94D4EC41C3E8}" destId="{20F4AD82-3990-45BF-BD70-462F8EAB1AC0}" srcOrd="1" destOrd="0" presId="urn:microsoft.com/office/officeart/2005/8/layout/hList1"/>
    <dgm:cxn modelId="{77CE2A5B-D63C-4029-BBB3-2F1EEEA15A39}" type="presParOf" srcId="{B46287A5-F86A-424F-AC9F-94D4EC41C3E8}" destId="{AFA8856C-7131-46D1-9328-04B693D30ED4}" srcOrd="2" destOrd="0" presId="urn:microsoft.com/office/officeart/2005/8/layout/hList1"/>
    <dgm:cxn modelId="{7C949976-FDCB-4B3A-A43D-E8F45B81AA5B}" type="presParOf" srcId="{AFA8856C-7131-46D1-9328-04B693D30ED4}" destId="{DAE0104C-F4AC-4F6B-AF56-1C6170FEF195}" srcOrd="0" destOrd="0" presId="urn:microsoft.com/office/officeart/2005/8/layout/hList1"/>
    <dgm:cxn modelId="{27EC9B67-426B-44A7-A7A5-A1371C6D5D15}" type="presParOf" srcId="{AFA8856C-7131-46D1-9328-04B693D30ED4}" destId="{1C0AA478-E882-434D-AEC8-E926984C30EB}" srcOrd="1" destOrd="0" presId="urn:microsoft.com/office/officeart/2005/8/layout/hList1"/>
  </dgm:cxnLst>
  <dgm:bg/>
  <dgm:whole/>
</dgm:dataModel>
</file>

<file path=ppt/diagrams/data45.xml><?xml version="1.0" encoding="utf-8"?>
<dgm:dataModel xmlns:dgm="http://schemas.openxmlformats.org/drawingml/2006/diagram" xmlns:a="http://schemas.openxmlformats.org/drawingml/2006/main">
  <dgm:ptLst>
    <dgm:pt modelId="{FC3387E7-E045-444A-9D11-2C8165BABBF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231DF7C7-6286-4991-98D8-9DA4C11CF905}">
      <dgm:prSet phldrT="[Текст]"/>
      <dgm:spPr/>
      <dgm:t>
        <a:bodyPr/>
        <a:lstStyle/>
        <a:p>
          <a:pPr rtl="0"/>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КОНКУРС</a:t>
          </a:r>
          <a:endParaRPr lang="ru-RU" dirty="0"/>
        </a:p>
      </dgm:t>
    </dgm:pt>
    <dgm:pt modelId="{9459384C-FBA5-487E-9F75-CB536FC1975F}" type="parTrans" cxnId="{9762E0E9-AEAA-44E0-8FCB-1CC7963C93BE}">
      <dgm:prSet/>
      <dgm:spPr/>
      <dgm:t>
        <a:bodyPr/>
        <a:lstStyle/>
        <a:p>
          <a:endParaRPr lang="ru-RU"/>
        </a:p>
      </dgm:t>
    </dgm:pt>
    <dgm:pt modelId="{2C0697A4-04A1-4862-866D-D1119E9B7DA2}" type="sibTrans" cxnId="{9762E0E9-AEAA-44E0-8FCB-1CC7963C93BE}">
      <dgm:prSet/>
      <dgm:spPr/>
      <dgm:t>
        <a:bodyPr/>
        <a:lstStyle/>
        <a:p>
          <a:endParaRPr lang="ru-RU"/>
        </a:p>
      </dgm:t>
    </dgm:pt>
    <dgm:pt modelId="{E383D3C7-E49F-40D3-8E75-A87B08FF5BF8}">
      <dgm:prSet/>
      <dgm:spPr/>
      <dgm:t>
        <a:bodyPr/>
        <a:lstStyle/>
        <a:p>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открытый конкурс, </a:t>
          </a:r>
        </a:p>
      </dgm:t>
    </dgm:pt>
    <dgm:pt modelId="{2DD6DFBD-CEDF-4006-9B34-1318922992F0}" type="parTrans" cxnId="{3ADFB806-6BE4-4BDE-833A-DB1DFA128808}">
      <dgm:prSet/>
      <dgm:spPr/>
      <dgm:t>
        <a:bodyPr/>
        <a:lstStyle/>
        <a:p>
          <a:endParaRPr lang="ru-RU"/>
        </a:p>
      </dgm:t>
    </dgm:pt>
    <dgm:pt modelId="{BE644C25-7EDF-471D-BE02-BF8C2AFED621}" type="sibTrans" cxnId="{3ADFB806-6BE4-4BDE-833A-DB1DFA128808}">
      <dgm:prSet/>
      <dgm:spPr/>
      <dgm:t>
        <a:bodyPr/>
        <a:lstStyle/>
        <a:p>
          <a:endParaRPr lang="ru-RU"/>
        </a:p>
      </dgm:t>
    </dgm:pt>
    <dgm:pt modelId="{740A1A2B-7A7F-4308-BAED-77EA06F08E4E}">
      <dgm:prSet/>
      <dgm:spPr/>
      <dgm:t>
        <a:bodyPr/>
        <a:lstStyle/>
        <a:p>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конкурс с ограниченным участием, </a:t>
          </a:r>
        </a:p>
      </dgm:t>
    </dgm:pt>
    <dgm:pt modelId="{FA75AF8B-2D0B-4165-A53E-BF2CCE9BBBD9}" type="parTrans" cxnId="{EE432BBD-8FB6-4B9B-881C-289DC6D4F9EF}">
      <dgm:prSet/>
      <dgm:spPr/>
      <dgm:t>
        <a:bodyPr/>
        <a:lstStyle/>
        <a:p>
          <a:endParaRPr lang="ru-RU"/>
        </a:p>
      </dgm:t>
    </dgm:pt>
    <dgm:pt modelId="{EE26379C-844C-4C86-A955-74ED5564A99D}" type="sibTrans" cxnId="{EE432BBD-8FB6-4B9B-881C-289DC6D4F9EF}">
      <dgm:prSet/>
      <dgm:spPr/>
      <dgm:t>
        <a:bodyPr/>
        <a:lstStyle/>
        <a:p>
          <a:endParaRPr lang="ru-RU"/>
        </a:p>
      </dgm:t>
    </dgm:pt>
    <dgm:pt modelId="{D5D36808-1A4C-4A52-9D5B-46B3B6DE793F}">
      <dgm:prSet/>
      <dgm:spPr/>
      <dgm:t>
        <a:bodyPr/>
        <a:lstStyle/>
        <a:p>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двухэтапный конкурс, </a:t>
          </a:r>
        </a:p>
      </dgm:t>
    </dgm:pt>
    <dgm:pt modelId="{8B1FD068-7B71-4CB4-A1E2-816EB4456C20}" type="parTrans" cxnId="{17FAC814-D6D2-415E-80F6-B6B5C8D3E5C2}">
      <dgm:prSet/>
      <dgm:spPr/>
      <dgm:t>
        <a:bodyPr/>
        <a:lstStyle/>
        <a:p>
          <a:endParaRPr lang="ru-RU"/>
        </a:p>
      </dgm:t>
    </dgm:pt>
    <dgm:pt modelId="{660CAD86-6DD8-4122-A56F-69EFA3126920}" type="sibTrans" cxnId="{17FAC814-D6D2-415E-80F6-B6B5C8D3E5C2}">
      <dgm:prSet/>
      <dgm:spPr/>
      <dgm:t>
        <a:bodyPr/>
        <a:lstStyle/>
        <a:p>
          <a:endParaRPr lang="ru-RU"/>
        </a:p>
      </dgm:t>
    </dgm:pt>
    <dgm:pt modelId="{ACD608D1-7B68-4895-958E-B4A803BFAD9C}">
      <dgm:prSet/>
      <dgm:spPr/>
      <dgm:t>
        <a:bodyPr/>
        <a:lstStyle/>
        <a:p>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закрытый конкурс, </a:t>
          </a:r>
        </a:p>
      </dgm:t>
    </dgm:pt>
    <dgm:pt modelId="{DBA24B1E-0F08-44E7-8A01-13170E85C859}" type="parTrans" cxnId="{6E070241-8E16-4CB6-A1BA-583AA2679A02}">
      <dgm:prSet/>
      <dgm:spPr/>
      <dgm:t>
        <a:bodyPr/>
        <a:lstStyle/>
        <a:p>
          <a:endParaRPr lang="ru-RU"/>
        </a:p>
      </dgm:t>
    </dgm:pt>
    <dgm:pt modelId="{85270F1A-1CA7-4771-B917-1D880E5D30B5}" type="sibTrans" cxnId="{6E070241-8E16-4CB6-A1BA-583AA2679A02}">
      <dgm:prSet/>
      <dgm:spPr/>
      <dgm:t>
        <a:bodyPr/>
        <a:lstStyle/>
        <a:p>
          <a:endParaRPr lang="ru-RU"/>
        </a:p>
      </dgm:t>
    </dgm:pt>
    <dgm:pt modelId="{DE3AF1CB-C23B-4ADC-807A-3361C47ABC5A}">
      <dgm:prSet/>
      <dgm:spPr/>
      <dgm:t>
        <a:bodyPr/>
        <a:lstStyle/>
        <a:p>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закрытый конкурс с ограниченным участием, </a:t>
          </a:r>
        </a:p>
      </dgm:t>
    </dgm:pt>
    <dgm:pt modelId="{70BE5D9F-D09F-4461-AB8E-4F9882F9D862}" type="parTrans" cxnId="{8C01DD8D-9D70-4025-90AE-5F0955CC60DF}">
      <dgm:prSet/>
      <dgm:spPr/>
      <dgm:t>
        <a:bodyPr/>
        <a:lstStyle/>
        <a:p>
          <a:endParaRPr lang="ru-RU"/>
        </a:p>
      </dgm:t>
    </dgm:pt>
    <dgm:pt modelId="{C3D7EA39-C6E3-4380-AC8B-D836251D6C12}" type="sibTrans" cxnId="{8C01DD8D-9D70-4025-90AE-5F0955CC60DF}">
      <dgm:prSet/>
      <dgm:spPr/>
      <dgm:t>
        <a:bodyPr/>
        <a:lstStyle/>
        <a:p>
          <a:endParaRPr lang="ru-RU"/>
        </a:p>
      </dgm:t>
    </dgm:pt>
    <dgm:pt modelId="{0DAD19E0-3FD4-4BBD-AE0A-7EFA9AC4A3C0}">
      <dgm:prSet/>
      <dgm:spPr/>
      <dgm:t>
        <a:bodyPr/>
        <a:lstStyle/>
        <a:p>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закрытый двухэтапный конкурс, </a:t>
          </a:r>
        </a:p>
      </dgm:t>
    </dgm:pt>
    <dgm:pt modelId="{7A61462B-B1B6-4BFF-AC9A-95845C9EF476}" type="parTrans" cxnId="{AC6AA003-33DF-473B-898C-DA0562B1BBA2}">
      <dgm:prSet/>
      <dgm:spPr/>
      <dgm:t>
        <a:bodyPr/>
        <a:lstStyle/>
        <a:p>
          <a:endParaRPr lang="ru-RU"/>
        </a:p>
      </dgm:t>
    </dgm:pt>
    <dgm:pt modelId="{BA5D58A7-0C53-45CD-9668-B218C39F523A}" type="sibTrans" cxnId="{AC6AA003-33DF-473B-898C-DA0562B1BBA2}">
      <dgm:prSet/>
      <dgm:spPr/>
      <dgm:t>
        <a:bodyPr/>
        <a:lstStyle/>
        <a:p>
          <a:endParaRPr lang="ru-RU"/>
        </a:p>
      </dgm:t>
    </dgm:pt>
    <dgm:pt modelId="{79339AAD-64B0-4670-B22A-6A5ABFC76973}">
      <dgm:prSet/>
      <dgm:spPr/>
      <dgm:t>
        <a:bodyPr/>
        <a:lstStyle/>
        <a:p>
          <a:pPr rtl="0"/>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АУКЦИОН</a:t>
          </a:r>
        </a:p>
      </dgm:t>
    </dgm:pt>
    <dgm:pt modelId="{4CB3B2F6-B29F-4BF6-AE6F-1A2C25224B65}" type="parTrans" cxnId="{23DCC92B-6C5F-4D73-B7AD-394BCEB35943}">
      <dgm:prSet/>
      <dgm:spPr/>
      <dgm:t>
        <a:bodyPr/>
        <a:lstStyle/>
        <a:p>
          <a:endParaRPr lang="ru-RU"/>
        </a:p>
      </dgm:t>
    </dgm:pt>
    <dgm:pt modelId="{4AA89C78-E9F3-430C-A5A5-A72EC72E2BFA}" type="sibTrans" cxnId="{23DCC92B-6C5F-4D73-B7AD-394BCEB35943}">
      <dgm:prSet/>
      <dgm:spPr/>
      <dgm:t>
        <a:bodyPr/>
        <a:lstStyle/>
        <a:p>
          <a:endParaRPr lang="ru-RU"/>
        </a:p>
      </dgm:t>
    </dgm:pt>
    <dgm:pt modelId="{BE5F8E21-343D-4200-A647-5B5082E17D21}">
      <dgm:prSet/>
      <dgm:spPr/>
      <dgm:t>
        <a:bodyPr/>
        <a:lstStyle/>
        <a:p>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электронный аукцион, </a:t>
          </a:r>
        </a:p>
      </dgm:t>
    </dgm:pt>
    <dgm:pt modelId="{EA743693-A686-4E51-B13C-8683FA6D32F7}" type="parTrans" cxnId="{04FFACCA-CAB7-40BE-AF1D-3F2CA6F233DD}">
      <dgm:prSet/>
      <dgm:spPr/>
      <dgm:t>
        <a:bodyPr/>
        <a:lstStyle/>
        <a:p>
          <a:endParaRPr lang="ru-RU"/>
        </a:p>
      </dgm:t>
    </dgm:pt>
    <dgm:pt modelId="{6E9CC1C3-F99A-4A12-8018-1D6EB13AC97B}" type="sibTrans" cxnId="{04FFACCA-CAB7-40BE-AF1D-3F2CA6F233DD}">
      <dgm:prSet/>
      <dgm:spPr/>
      <dgm:t>
        <a:bodyPr/>
        <a:lstStyle/>
        <a:p>
          <a:endParaRPr lang="ru-RU"/>
        </a:p>
      </dgm:t>
    </dgm:pt>
    <dgm:pt modelId="{CEA283F6-D6AA-43D7-8DC0-FD02D4EB4243}">
      <dgm:prSet/>
      <dgm:spPr/>
      <dgm:t>
        <a:bodyPr/>
        <a:lstStyle/>
        <a:p>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закрытый аукцион, </a:t>
          </a:r>
        </a:p>
      </dgm:t>
    </dgm:pt>
    <dgm:pt modelId="{EF672E9E-B406-40BB-8219-DF191D748CD9}" type="parTrans" cxnId="{4EA491D3-E27B-4C7E-9DFC-72C15F621489}">
      <dgm:prSet/>
      <dgm:spPr/>
      <dgm:t>
        <a:bodyPr/>
        <a:lstStyle/>
        <a:p>
          <a:endParaRPr lang="ru-RU"/>
        </a:p>
      </dgm:t>
    </dgm:pt>
    <dgm:pt modelId="{0DEB13CA-4E55-4995-AF01-D9171E2D078C}" type="sibTrans" cxnId="{4EA491D3-E27B-4C7E-9DFC-72C15F621489}">
      <dgm:prSet/>
      <dgm:spPr/>
      <dgm:t>
        <a:bodyPr/>
        <a:lstStyle/>
        <a:p>
          <a:endParaRPr lang="ru-RU"/>
        </a:p>
      </dgm:t>
    </dgm:pt>
    <dgm:pt modelId="{7A6EE833-533D-429E-905B-908A7E753FE2}">
      <dgm:prSet/>
      <dgm:spPr/>
      <dgm:t>
        <a:bodyPr/>
        <a:lstStyle/>
        <a:p>
          <a:pPr rtl="0"/>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ЗАПРОС</a:t>
          </a:r>
        </a:p>
      </dgm:t>
    </dgm:pt>
    <dgm:pt modelId="{BDFF6FDE-5400-4CAE-A191-6B5E562B38A8}" type="parTrans" cxnId="{4EED02DC-B558-4E56-A34A-FC3035DF6560}">
      <dgm:prSet/>
      <dgm:spPr/>
      <dgm:t>
        <a:bodyPr/>
        <a:lstStyle/>
        <a:p>
          <a:endParaRPr lang="ru-RU"/>
        </a:p>
      </dgm:t>
    </dgm:pt>
    <dgm:pt modelId="{BA7FE65A-C24F-49E4-9B34-30691763FC2D}" type="sibTrans" cxnId="{4EED02DC-B558-4E56-A34A-FC3035DF6560}">
      <dgm:prSet/>
      <dgm:spPr/>
      <dgm:t>
        <a:bodyPr/>
        <a:lstStyle/>
        <a:p>
          <a:endParaRPr lang="ru-RU"/>
        </a:p>
      </dgm:t>
    </dgm:pt>
    <dgm:pt modelId="{65E0B5A2-9BD3-49A2-9FD0-34D62830D7B0}">
      <dgm:prSet/>
      <dgm:spPr/>
      <dgm:t>
        <a:bodyPr/>
        <a:lstStyle/>
        <a:p>
          <a:r>
            <a:rPr lang="ru-RU" b="1" dirty="0" smtClean="0">
              <a:latin typeface="Times New Roman" pitchFamily="18" charset="0"/>
              <a:ea typeface="Times New Roman" pitchFamily="18" charset="0"/>
              <a:cs typeface="Times New Roman" pitchFamily="18" charset="0"/>
            </a:rPr>
            <a:t>запрос котировок</a:t>
          </a:r>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 </a:t>
          </a:r>
        </a:p>
      </dgm:t>
    </dgm:pt>
    <dgm:pt modelId="{C5F212DB-7D56-4FD4-97B1-215F5C996BF8}" type="parTrans" cxnId="{2380A828-A9A3-4CD5-A4EA-1A9083EEC0C8}">
      <dgm:prSet/>
      <dgm:spPr/>
      <dgm:t>
        <a:bodyPr/>
        <a:lstStyle/>
        <a:p>
          <a:endParaRPr lang="ru-RU"/>
        </a:p>
      </dgm:t>
    </dgm:pt>
    <dgm:pt modelId="{49313627-164B-4FA1-AD6B-57833F6B4209}" type="sibTrans" cxnId="{2380A828-A9A3-4CD5-A4EA-1A9083EEC0C8}">
      <dgm:prSet/>
      <dgm:spPr/>
      <dgm:t>
        <a:bodyPr/>
        <a:lstStyle/>
        <a:p>
          <a:endParaRPr lang="ru-RU"/>
        </a:p>
      </dgm:t>
    </dgm:pt>
    <dgm:pt modelId="{3E476542-8540-4C9E-9C88-447C78AC76C7}">
      <dgm:prSet/>
      <dgm:spPr/>
      <dgm:t>
        <a:bodyPr/>
        <a:lstStyle/>
        <a:p>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запрос предложений.</a:t>
          </a:r>
          <a:endParaRPr kumimoji="0" lang="ru-RU" b="0" i="0" u="none" strike="noStrike" cap="none" normalizeH="0" baseline="0" dirty="0" smtClean="0">
            <a:ln/>
            <a:effectLst/>
            <a:latin typeface="Times New Roman" pitchFamily="18" charset="0"/>
            <a:cs typeface="Times New Roman" pitchFamily="18" charset="0"/>
          </a:endParaRPr>
        </a:p>
      </dgm:t>
    </dgm:pt>
    <dgm:pt modelId="{3B7ABCDB-1E8A-4EC9-A81A-2657094624BC}" type="parTrans" cxnId="{BD09FC45-1B0C-4FEC-A98F-AA39CDDD695E}">
      <dgm:prSet/>
      <dgm:spPr/>
      <dgm:t>
        <a:bodyPr/>
        <a:lstStyle/>
        <a:p>
          <a:endParaRPr lang="ru-RU"/>
        </a:p>
      </dgm:t>
    </dgm:pt>
    <dgm:pt modelId="{8C5B5515-4274-40C3-8705-4BD77DEA4FC5}" type="sibTrans" cxnId="{BD09FC45-1B0C-4FEC-A98F-AA39CDDD695E}">
      <dgm:prSet/>
      <dgm:spPr/>
      <dgm:t>
        <a:bodyPr/>
        <a:lstStyle/>
        <a:p>
          <a:endParaRPr lang="ru-RU"/>
        </a:p>
      </dgm:t>
    </dgm:pt>
    <dgm:pt modelId="{4D5D236E-83D5-4472-8C32-D99DF9AC230F}" type="pres">
      <dgm:prSet presAssocID="{FC3387E7-E045-444A-9D11-2C8165BABBF4}" presName="linear" presStyleCnt="0">
        <dgm:presLayoutVars>
          <dgm:animLvl val="lvl"/>
          <dgm:resizeHandles val="exact"/>
        </dgm:presLayoutVars>
      </dgm:prSet>
      <dgm:spPr/>
      <dgm:t>
        <a:bodyPr/>
        <a:lstStyle/>
        <a:p>
          <a:endParaRPr lang="ru-RU"/>
        </a:p>
      </dgm:t>
    </dgm:pt>
    <dgm:pt modelId="{56A2B69A-83F9-4EF6-9FDB-1020D099EBF8}" type="pres">
      <dgm:prSet presAssocID="{231DF7C7-6286-4991-98D8-9DA4C11CF905}" presName="parentText" presStyleLbl="node1" presStyleIdx="0" presStyleCnt="3">
        <dgm:presLayoutVars>
          <dgm:chMax val="0"/>
          <dgm:bulletEnabled val="1"/>
        </dgm:presLayoutVars>
      </dgm:prSet>
      <dgm:spPr/>
      <dgm:t>
        <a:bodyPr/>
        <a:lstStyle/>
        <a:p>
          <a:endParaRPr lang="ru-RU"/>
        </a:p>
      </dgm:t>
    </dgm:pt>
    <dgm:pt modelId="{DE47F267-E3F3-4842-B73A-7DD69E5FB1FA}" type="pres">
      <dgm:prSet presAssocID="{231DF7C7-6286-4991-98D8-9DA4C11CF905}" presName="childText" presStyleLbl="revTx" presStyleIdx="0" presStyleCnt="3">
        <dgm:presLayoutVars>
          <dgm:bulletEnabled val="1"/>
        </dgm:presLayoutVars>
      </dgm:prSet>
      <dgm:spPr/>
      <dgm:t>
        <a:bodyPr/>
        <a:lstStyle/>
        <a:p>
          <a:endParaRPr lang="ru-RU"/>
        </a:p>
      </dgm:t>
    </dgm:pt>
    <dgm:pt modelId="{42F050D9-DDEF-4CA0-BFAE-32125A8007D0}" type="pres">
      <dgm:prSet presAssocID="{79339AAD-64B0-4670-B22A-6A5ABFC76973}" presName="parentText" presStyleLbl="node1" presStyleIdx="1" presStyleCnt="3">
        <dgm:presLayoutVars>
          <dgm:chMax val="0"/>
          <dgm:bulletEnabled val="1"/>
        </dgm:presLayoutVars>
      </dgm:prSet>
      <dgm:spPr/>
      <dgm:t>
        <a:bodyPr/>
        <a:lstStyle/>
        <a:p>
          <a:endParaRPr lang="ru-RU"/>
        </a:p>
      </dgm:t>
    </dgm:pt>
    <dgm:pt modelId="{60FD6C5E-4E7C-483E-B525-4000B346B223}" type="pres">
      <dgm:prSet presAssocID="{79339AAD-64B0-4670-B22A-6A5ABFC76973}" presName="childText" presStyleLbl="revTx" presStyleIdx="1" presStyleCnt="3">
        <dgm:presLayoutVars>
          <dgm:bulletEnabled val="1"/>
        </dgm:presLayoutVars>
      </dgm:prSet>
      <dgm:spPr/>
      <dgm:t>
        <a:bodyPr/>
        <a:lstStyle/>
        <a:p>
          <a:endParaRPr lang="ru-RU"/>
        </a:p>
      </dgm:t>
    </dgm:pt>
    <dgm:pt modelId="{850CA091-089B-43B9-847D-5D069BF07144}" type="pres">
      <dgm:prSet presAssocID="{7A6EE833-533D-429E-905B-908A7E753FE2}" presName="parentText" presStyleLbl="node1" presStyleIdx="2" presStyleCnt="3">
        <dgm:presLayoutVars>
          <dgm:chMax val="0"/>
          <dgm:bulletEnabled val="1"/>
        </dgm:presLayoutVars>
      </dgm:prSet>
      <dgm:spPr/>
      <dgm:t>
        <a:bodyPr/>
        <a:lstStyle/>
        <a:p>
          <a:endParaRPr lang="ru-RU"/>
        </a:p>
      </dgm:t>
    </dgm:pt>
    <dgm:pt modelId="{D9294D31-E154-4F5C-8E80-FA3EF1D962A0}" type="pres">
      <dgm:prSet presAssocID="{7A6EE833-533D-429E-905B-908A7E753FE2}" presName="childText" presStyleLbl="revTx" presStyleIdx="2" presStyleCnt="3">
        <dgm:presLayoutVars>
          <dgm:bulletEnabled val="1"/>
        </dgm:presLayoutVars>
      </dgm:prSet>
      <dgm:spPr/>
      <dgm:t>
        <a:bodyPr/>
        <a:lstStyle/>
        <a:p>
          <a:endParaRPr lang="ru-RU"/>
        </a:p>
      </dgm:t>
    </dgm:pt>
  </dgm:ptLst>
  <dgm:cxnLst>
    <dgm:cxn modelId="{72D3C054-C8A9-4EE4-8A45-F15227176B04}" type="presOf" srcId="{D5D36808-1A4C-4A52-9D5B-46B3B6DE793F}" destId="{DE47F267-E3F3-4842-B73A-7DD69E5FB1FA}" srcOrd="0" destOrd="2" presId="urn:microsoft.com/office/officeart/2005/8/layout/vList2"/>
    <dgm:cxn modelId="{17FAC814-D6D2-415E-80F6-B6B5C8D3E5C2}" srcId="{231DF7C7-6286-4991-98D8-9DA4C11CF905}" destId="{D5D36808-1A4C-4A52-9D5B-46B3B6DE793F}" srcOrd="2" destOrd="0" parTransId="{8B1FD068-7B71-4CB4-A1E2-816EB4456C20}" sibTransId="{660CAD86-6DD8-4122-A56F-69EFA3126920}"/>
    <dgm:cxn modelId="{7EEB4B62-6767-44B9-BF13-29973E5637E1}" type="presOf" srcId="{79339AAD-64B0-4670-B22A-6A5ABFC76973}" destId="{42F050D9-DDEF-4CA0-BFAE-32125A8007D0}" srcOrd="0" destOrd="0" presId="urn:microsoft.com/office/officeart/2005/8/layout/vList2"/>
    <dgm:cxn modelId="{6E070241-8E16-4CB6-A1BA-583AA2679A02}" srcId="{231DF7C7-6286-4991-98D8-9DA4C11CF905}" destId="{ACD608D1-7B68-4895-958E-B4A803BFAD9C}" srcOrd="3" destOrd="0" parTransId="{DBA24B1E-0F08-44E7-8A01-13170E85C859}" sibTransId="{85270F1A-1CA7-4771-B917-1D880E5D30B5}"/>
    <dgm:cxn modelId="{D9B1F40B-D003-46ED-8217-379947FB9E9D}" type="presOf" srcId="{7A6EE833-533D-429E-905B-908A7E753FE2}" destId="{850CA091-089B-43B9-847D-5D069BF07144}" srcOrd="0" destOrd="0" presId="urn:microsoft.com/office/officeart/2005/8/layout/vList2"/>
    <dgm:cxn modelId="{10D64506-DD64-4A49-A91E-6BFDEB82BD6C}" type="presOf" srcId="{231DF7C7-6286-4991-98D8-9DA4C11CF905}" destId="{56A2B69A-83F9-4EF6-9FDB-1020D099EBF8}" srcOrd="0" destOrd="0" presId="urn:microsoft.com/office/officeart/2005/8/layout/vList2"/>
    <dgm:cxn modelId="{9762E0E9-AEAA-44E0-8FCB-1CC7963C93BE}" srcId="{FC3387E7-E045-444A-9D11-2C8165BABBF4}" destId="{231DF7C7-6286-4991-98D8-9DA4C11CF905}" srcOrd="0" destOrd="0" parTransId="{9459384C-FBA5-487E-9F75-CB536FC1975F}" sibTransId="{2C0697A4-04A1-4862-866D-D1119E9B7DA2}"/>
    <dgm:cxn modelId="{23DCC92B-6C5F-4D73-B7AD-394BCEB35943}" srcId="{FC3387E7-E045-444A-9D11-2C8165BABBF4}" destId="{79339AAD-64B0-4670-B22A-6A5ABFC76973}" srcOrd="1" destOrd="0" parTransId="{4CB3B2F6-B29F-4BF6-AE6F-1A2C25224B65}" sibTransId="{4AA89C78-E9F3-430C-A5A5-A72EC72E2BFA}"/>
    <dgm:cxn modelId="{4EED02DC-B558-4E56-A34A-FC3035DF6560}" srcId="{FC3387E7-E045-444A-9D11-2C8165BABBF4}" destId="{7A6EE833-533D-429E-905B-908A7E753FE2}" srcOrd="2" destOrd="0" parTransId="{BDFF6FDE-5400-4CAE-A191-6B5E562B38A8}" sibTransId="{BA7FE65A-C24F-49E4-9B34-30691763FC2D}"/>
    <dgm:cxn modelId="{EE432BBD-8FB6-4B9B-881C-289DC6D4F9EF}" srcId="{231DF7C7-6286-4991-98D8-9DA4C11CF905}" destId="{740A1A2B-7A7F-4308-BAED-77EA06F08E4E}" srcOrd="1" destOrd="0" parTransId="{FA75AF8B-2D0B-4165-A53E-BF2CCE9BBBD9}" sibTransId="{EE26379C-844C-4C86-A955-74ED5564A99D}"/>
    <dgm:cxn modelId="{04FFACCA-CAB7-40BE-AF1D-3F2CA6F233DD}" srcId="{79339AAD-64B0-4670-B22A-6A5ABFC76973}" destId="{BE5F8E21-343D-4200-A647-5B5082E17D21}" srcOrd="0" destOrd="0" parTransId="{EA743693-A686-4E51-B13C-8683FA6D32F7}" sibTransId="{6E9CC1C3-F99A-4A12-8018-1D6EB13AC97B}"/>
    <dgm:cxn modelId="{FCFB2619-E33A-4BA1-96C5-826F1BEBDCE0}" type="presOf" srcId="{CEA283F6-D6AA-43D7-8DC0-FD02D4EB4243}" destId="{60FD6C5E-4E7C-483E-B525-4000B346B223}" srcOrd="0" destOrd="1" presId="urn:microsoft.com/office/officeart/2005/8/layout/vList2"/>
    <dgm:cxn modelId="{8C01DD8D-9D70-4025-90AE-5F0955CC60DF}" srcId="{231DF7C7-6286-4991-98D8-9DA4C11CF905}" destId="{DE3AF1CB-C23B-4ADC-807A-3361C47ABC5A}" srcOrd="4" destOrd="0" parTransId="{70BE5D9F-D09F-4461-AB8E-4F9882F9D862}" sibTransId="{C3D7EA39-C6E3-4380-AC8B-D836251D6C12}"/>
    <dgm:cxn modelId="{3ADFB806-6BE4-4BDE-833A-DB1DFA128808}" srcId="{231DF7C7-6286-4991-98D8-9DA4C11CF905}" destId="{E383D3C7-E49F-40D3-8E75-A87B08FF5BF8}" srcOrd="0" destOrd="0" parTransId="{2DD6DFBD-CEDF-4006-9B34-1318922992F0}" sibTransId="{BE644C25-7EDF-471D-BE02-BF8C2AFED621}"/>
    <dgm:cxn modelId="{DFA819ED-467F-4708-8A2C-BEEC61965045}" type="presOf" srcId="{E383D3C7-E49F-40D3-8E75-A87B08FF5BF8}" destId="{DE47F267-E3F3-4842-B73A-7DD69E5FB1FA}" srcOrd="0" destOrd="0" presId="urn:microsoft.com/office/officeart/2005/8/layout/vList2"/>
    <dgm:cxn modelId="{2C44C236-263F-4184-ADF8-7DF1C2EC91FB}" type="presOf" srcId="{ACD608D1-7B68-4895-958E-B4A803BFAD9C}" destId="{DE47F267-E3F3-4842-B73A-7DD69E5FB1FA}" srcOrd="0" destOrd="3" presId="urn:microsoft.com/office/officeart/2005/8/layout/vList2"/>
    <dgm:cxn modelId="{597B75DE-683C-4634-A4E3-5AF1EA5EFDCE}" type="presOf" srcId="{BE5F8E21-343D-4200-A647-5B5082E17D21}" destId="{60FD6C5E-4E7C-483E-B525-4000B346B223}" srcOrd="0" destOrd="0" presId="urn:microsoft.com/office/officeart/2005/8/layout/vList2"/>
    <dgm:cxn modelId="{4A740C28-D87B-4778-BEB7-94047FAD207A}" type="presOf" srcId="{0DAD19E0-3FD4-4BBD-AE0A-7EFA9AC4A3C0}" destId="{DE47F267-E3F3-4842-B73A-7DD69E5FB1FA}" srcOrd="0" destOrd="5" presId="urn:microsoft.com/office/officeart/2005/8/layout/vList2"/>
    <dgm:cxn modelId="{4A37F0D3-FB0B-4734-8506-42FEC8B571C4}" type="presOf" srcId="{65E0B5A2-9BD3-49A2-9FD0-34D62830D7B0}" destId="{D9294D31-E154-4F5C-8E80-FA3EF1D962A0}" srcOrd="0" destOrd="0" presId="urn:microsoft.com/office/officeart/2005/8/layout/vList2"/>
    <dgm:cxn modelId="{AC6AA003-33DF-473B-898C-DA0562B1BBA2}" srcId="{231DF7C7-6286-4991-98D8-9DA4C11CF905}" destId="{0DAD19E0-3FD4-4BBD-AE0A-7EFA9AC4A3C0}" srcOrd="5" destOrd="0" parTransId="{7A61462B-B1B6-4BFF-AC9A-95845C9EF476}" sibTransId="{BA5D58A7-0C53-45CD-9668-B218C39F523A}"/>
    <dgm:cxn modelId="{4EAFF1EB-E2A9-4E63-87D9-F1364FC379DE}" type="presOf" srcId="{FC3387E7-E045-444A-9D11-2C8165BABBF4}" destId="{4D5D236E-83D5-4472-8C32-D99DF9AC230F}" srcOrd="0" destOrd="0" presId="urn:microsoft.com/office/officeart/2005/8/layout/vList2"/>
    <dgm:cxn modelId="{2380A828-A9A3-4CD5-A4EA-1A9083EEC0C8}" srcId="{7A6EE833-533D-429E-905B-908A7E753FE2}" destId="{65E0B5A2-9BD3-49A2-9FD0-34D62830D7B0}" srcOrd="0" destOrd="0" parTransId="{C5F212DB-7D56-4FD4-97B1-215F5C996BF8}" sibTransId="{49313627-164B-4FA1-AD6B-57833F6B4209}"/>
    <dgm:cxn modelId="{BD09FC45-1B0C-4FEC-A98F-AA39CDDD695E}" srcId="{7A6EE833-533D-429E-905B-908A7E753FE2}" destId="{3E476542-8540-4C9E-9C88-447C78AC76C7}" srcOrd="1" destOrd="0" parTransId="{3B7ABCDB-1E8A-4EC9-A81A-2657094624BC}" sibTransId="{8C5B5515-4274-40C3-8705-4BD77DEA4FC5}"/>
    <dgm:cxn modelId="{5789CB34-BD02-4EB7-9C79-48400A3B7FFA}" type="presOf" srcId="{740A1A2B-7A7F-4308-BAED-77EA06F08E4E}" destId="{DE47F267-E3F3-4842-B73A-7DD69E5FB1FA}" srcOrd="0" destOrd="1" presId="urn:microsoft.com/office/officeart/2005/8/layout/vList2"/>
    <dgm:cxn modelId="{20C612FC-C94C-4C9C-A359-24150AE6277E}" type="presOf" srcId="{DE3AF1CB-C23B-4ADC-807A-3361C47ABC5A}" destId="{DE47F267-E3F3-4842-B73A-7DD69E5FB1FA}" srcOrd="0" destOrd="4" presId="urn:microsoft.com/office/officeart/2005/8/layout/vList2"/>
    <dgm:cxn modelId="{4EA491D3-E27B-4C7E-9DFC-72C15F621489}" srcId="{79339AAD-64B0-4670-B22A-6A5ABFC76973}" destId="{CEA283F6-D6AA-43D7-8DC0-FD02D4EB4243}" srcOrd="1" destOrd="0" parTransId="{EF672E9E-B406-40BB-8219-DF191D748CD9}" sibTransId="{0DEB13CA-4E55-4995-AF01-D9171E2D078C}"/>
    <dgm:cxn modelId="{DE5E019D-9FD5-41F7-A576-E301CC6EBB00}" type="presOf" srcId="{3E476542-8540-4C9E-9C88-447C78AC76C7}" destId="{D9294D31-E154-4F5C-8E80-FA3EF1D962A0}" srcOrd="0" destOrd="1" presId="urn:microsoft.com/office/officeart/2005/8/layout/vList2"/>
    <dgm:cxn modelId="{13E51672-EAEA-460D-B881-27DA812140B2}" type="presParOf" srcId="{4D5D236E-83D5-4472-8C32-D99DF9AC230F}" destId="{56A2B69A-83F9-4EF6-9FDB-1020D099EBF8}" srcOrd="0" destOrd="0" presId="urn:microsoft.com/office/officeart/2005/8/layout/vList2"/>
    <dgm:cxn modelId="{E240BAED-F6E0-4F0E-88CB-E69D7631B7E8}" type="presParOf" srcId="{4D5D236E-83D5-4472-8C32-D99DF9AC230F}" destId="{DE47F267-E3F3-4842-B73A-7DD69E5FB1FA}" srcOrd="1" destOrd="0" presId="urn:microsoft.com/office/officeart/2005/8/layout/vList2"/>
    <dgm:cxn modelId="{37B1DC55-43CC-43ED-AC94-300D5172BCF2}" type="presParOf" srcId="{4D5D236E-83D5-4472-8C32-D99DF9AC230F}" destId="{42F050D9-DDEF-4CA0-BFAE-32125A8007D0}" srcOrd="2" destOrd="0" presId="urn:microsoft.com/office/officeart/2005/8/layout/vList2"/>
    <dgm:cxn modelId="{3A343809-50B2-4FA1-B342-076FF26DECD7}" type="presParOf" srcId="{4D5D236E-83D5-4472-8C32-D99DF9AC230F}" destId="{60FD6C5E-4E7C-483E-B525-4000B346B223}" srcOrd="3" destOrd="0" presId="urn:microsoft.com/office/officeart/2005/8/layout/vList2"/>
    <dgm:cxn modelId="{A2904736-AFD4-4EE6-B0A0-7ADB9D2C7255}" type="presParOf" srcId="{4D5D236E-83D5-4472-8C32-D99DF9AC230F}" destId="{850CA091-089B-43B9-847D-5D069BF07144}" srcOrd="4" destOrd="0" presId="urn:microsoft.com/office/officeart/2005/8/layout/vList2"/>
    <dgm:cxn modelId="{FAACBD43-2C63-4C3B-AFF0-EDE9A5AF5EAE}" type="presParOf" srcId="{4D5D236E-83D5-4472-8C32-D99DF9AC230F}" destId="{D9294D31-E154-4F5C-8E80-FA3EF1D962A0}" srcOrd="5"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C3387E7-E045-444A-9D11-2C8165BABBF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231DF7C7-6286-4991-98D8-9DA4C11CF905}">
      <dgm:prSet phldrT="[Текст]"/>
      <dgm:spPr/>
      <dgm:t>
        <a:bodyPr/>
        <a:lstStyle/>
        <a:p>
          <a:pPr rtl="0"/>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АУКЦИОН (</a:t>
          </a:r>
          <a:r>
            <a:rPr lang="ru-RU" dirty="0" smtClean="0">
              <a:latin typeface="Times New Roman" pitchFamily="18" charset="0"/>
              <a:cs typeface="Times New Roman" pitchFamily="18" charset="0"/>
            </a:rPr>
            <a:t>Статья 59)</a:t>
          </a:r>
          <a:endParaRPr lang="ru-RU" dirty="0"/>
        </a:p>
      </dgm:t>
    </dgm:pt>
    <dgm:pt modelId="{9459384C-FBA5-487E-9F75-CB536FC1975F}" type="parTrans" cxnId="{9762E0E9-AEAA-44E0-8FCB-1CC7963C93BE}">
      <dgm:prSet/>
      <dgm:spPr/>
      <dgm:t>
        <a:bodyPr/>
        <a:lstStyle/>
        <a:p>
          <a:endParaRPr lang="ru-RU"/>
        </a:p>
      </dgm:t>
    </dgm:pt>
    <dgm:pt modelId="{2C0697A4-04A1-4862-866D-D1119E9B7DA2}" type="sibTrans" cxnId="{9762E0E9-AEAA-44E0-8FCB-1CC7963C93BE}">
      <dgm:prSet/>
      <dgm:spPr/>
      <dgm:t>
        <a:bodyPr/>
        <a:lstStyle/>
        <a:p>
          <a:endParaRPr lang="ru-RU"/>
        </a:p>
      </dgm:t>
    </dgm:pt>
    <dgm:pt modelId="{627364C8-0E64-407F-90D0-E17C3EA1B675}">
      <dgm:prSet phldrT="[Текст]"/>
      <dgm:spPr/>
      <dgm:t>
        <a:bodyPr/>
        <a:lstStyle/>
        <a:p>
          <a:pPr rtl="0"/>
          <a:r>
            <a:rPr lang="ru-RU" dirty="0" smtClean="0">
              <a:latin typeface="Times New Roman" pitchFamily="18" charset="0"/>
              <a:cs typeface="Times New Roman" pitchFamily="18" charset="0"/>
            </a:rPr>
            <a:t>2. Заказчик обязан проводить электронный аукцион в случае, если осуществляются закупки товаров, работ, услуг, включенных в перечень, установленный Правительством Российской Федерации, либо в дополнительный перечень, установленный высшим исполнительным органом государственной власти субъекта Российской Федерации при осуществлении закупок товаров, работ, услуг для обеспечения нужд субъекта Российской Федерации, </a:t>
          </a:r>
          <a:endParaRPr lang="ru-RU" dirty="0">
            <a:latin typeface="Times New Roman" pitchFamily="18" charset="0"/>
            <a:cs typeface="Times New Roman" pitchFamily="18" charset="0"/>
          </a:endParaRPr>
        </a:p>
      </dgm:t>
    </dgm:pt>
    <dgm:pt modelId="{A5C5983C-8443-4C43-8021-B68EC9D20343}" type="parTrans" cxnId="{016F5DE4-E0AF-4CC4-A99B-9BC3E198B103}">
      <dgm:prSet/>
      <dgm:spPr/>
      <dgm:t>
        <a:bodyPr/>
        <a:lstStyle/>
        <a:p>
          <a:endParaRPr lang="ru-RU"/>
        </a:p>
      </dgm:t>
    </dgm:pt>
    <dgm:pt modelId="{B0CF0A48-6057-46AD-98BB-44C76BF4EA55}" type="sibTrans" cxnId="{016F5DE4-E0AF-4CC4-A99B-9BC3E198B103}">
      <dgm:prSet/>
      <dgm:spPr/>
      <dgm:t>
        <a:bodyPr/>
        <a:lstStyle/>
        <a:p>
          <a:endParaRPr lang="ru-RU"/>
        </a:p>
      </dgm:t>
    </dgm:pt>
    <dgm:pt modelId="{EC68A232-47C7-4706-8407-6D90410943C5}">
      <dgm:prSet phldrT="[Текст]"/>
      <dgm:spPr/>
      <dgm:t>
        <a:bodyPr/>
        <a:lstStyle/>
        <a:p>
          <a:pPr rtl="0"/>
          <a:r>
            <a:rPr lang="ru-RU" dirty="0" smtClean="0">
              <a:latin typeface="Times New Roman" pitchFamily="18" charset="0"/>
              <a:cs typeface="Times New Roman" pitchFamily="18" charset="0"/>
            </a:rPr>
            <a:t>за исключением случаев закупок товаров, работ, услуг </a:t>
          </a:r>
          <a:r>
            <a:rPr lang="ru-RU" u="sng" dirty="0" smtClean="0">
              <a:latin typeface="Times New Roman" pitchFamily="18" charset="0"/>
              <a:cs typeface="Times New Roman" pitchFamily="18" charset="0"/>
            </a:rPr>
            <a:t>путем проведения запроса котировок, запроса предложений, осуществления закупки у единственного поставщика </a:t>
          </a:r>
          <a:r>
            <a:rPr lang="ru-RU" dirty="0" smtClean="0">
              <a:latin typeface="Times New Roman" pitchFamily="18" charset="0"/>
              <a:cs typeface="Times New Roman" pitchFamily="18" charset="0"/>
            </a:rPr>
            <a:t>(подрядчика, исполнителя) с учетом требований настоящего Федерального закона. </a:t>
          </a:r>
          <a:endParaRPr lang="ru-RU" dirty="0">
            <a:latin typeface="Times New Roman" pitchFamily="18" charset="0"/>
            <a:cs typeface="Times New Roman" pitchFamily="18" charset="0"/>
          </a:endParaRPr>
        </a:p>
      </dgm:t>
    </dgm:pt>
    <dgm:pt modelId="{C11534F7-CA6A-48E6-A230-978FAC4D071D}" type="parTrans" cxnId="{3B1B8F8F-0F95-4B51-818E-CD0F1247BDF4}">
      <dgm:prSet/>
      <dgm:spPr/>
      <dgm:t>
        <a:bodyPr/>
        <a:lstStyle/>
        <a:p>
          <a:endParaRPr lang="ru-RU"/>
        </a:p>
      </dgm:t>
    </dgm:pt>
    <dgm:pt modelId="{77F13A05-35D7-4210-A102-9922419CFE09}" type="sibTrans" cxnId="{3B1B8F8F-0F95-4B51-818E-CD0F1247BDF4}">
      <dgm:prSet/>
      <dgm:spPr/>
      <dgm:t>
        <a:bodyPr/>
        <a:lstStyle/>
        <a:p>
          <a:endParaRPr lang="ru-RU"/>
        </a:p>
      </dgm:t>
    </dgm:pt>
    <dgm:pt modelId="{4D5D236E-83D5-4472-8C32-D99DF9AC230F}" type="pres">
      <dgm:prSet presAssocID="{FC3387E7-E045-444A-9D11-2C8165BABBF4}" presName="linear" presStyleCnt="0">
        <dgm:presLayoutVars>
          <dgm:animLvl val="lvl"/>
          <dgm:resizeHandles val="exact"/>
        </dgm:presLayoutVars>
      </dgm:prSet>
      <dgm:spPr/>
      <dgm:t>
        <a:bodyPr/>
        <a:lstStyle/>
        <a:p>
          <a:endParaRPr lang="ru-RU"/>
        </a:p>
      </dgm:t>
    </dgm:pt>
    <dgm:pt modelId="{56A2B69A-83F9-4EF6-9FDB-1020D099EBF8}" type="pres">
      <dgm:prSet presAssocID="{231DF7C7-6286-4991-98D8-9DA4C11CF905}" presName="parentText" presStyleLbl="node1" presStyleIdx="0" presStyleCnt="1">
        <dgm:presLayoutVars>
          <dgm:chMax val="0"/>
          <dgm:bulletEnabled val="1"/>
        </dgm:presLayoutVars>
      </dgm:prSet>
      <dgm:spPr/>
      <dgm:t>
        <a:bodyPr/>
        <a:lstStyle/>
        <a:p>
          <a:endParaRPr lang="ru-RU"/>
        </a:p>
      </dgm:t>
    </dgm:pt>
    <dgm:pt modelId="{DE47F267-E3F3-4842-B73A-7DD69E5FB1FA}" type="pres">
      <dgm:prSet presAssocID="{231DF7C7-6286-4991-98D8-9DA4C11CF905}" presName="childText" presStyleLbl="revTx" presStyleIdx="0" presStyleCnt="1">
        <dgm:presLayoutVars>
          <dgm:bulletEnabled val="1"/>
        </dgm:presLayoutVars>
      </dgm:prSet>
      <dgm:spPr/>
      <dgm:t>
        <a:bodyPr/>
        <a:lstStyle/>
        <a:p>
          <a:endParaRPr lang="ru-RU"/>
        </a:p>
      </dgm:t>
    </dgm:pt>
  </dgm:ptLst>
  <dgm:cxnLst>
    <dgm:cxn modelId="{1224EA62-683C-4D60-A160-14E6350149CF}" type="presOf" srcId="{231DF7C7-6286-4991-98D8-9DA4C11CF905}" destId="{56A2B69A-83F9-4EF6-9FDB-1020D099EBF8}" srcOrd="0" destOrd="0" presId="urn:microsoft.com/office/officeart/2005/8/layout/vList2"/>
    <dgm:cxn modelId="{688CC413-3347-4B3A-8274-F5F1D7D218E4}" type="presOf" srcId="{EC68A232-47C7-4706-8407-6D90410943C5}" destId="{DE47F267-E3F3-4842-B73A-7DD69E5FB1FA}" srcOrd="0" destOrd="1" presId="urn:microsoft.com/office/officeart/2005/8/layout/vList2"/>
    <dgm:cxn modelId="{016F5DE4-E0AF-4CC4-A99B-9BC3E198B103}" srcId="{231DF7C7-6286-4991-98D8-9DA4C11CF905}" destId="{627364C8-0E64-407F-90D0-E17C3EA1B675}" srcOrd="0" destOrd="0" parTransId="{A5C5983C-8443-4C43-8021-B68EC9D20343}" sibTransId="{B0CF0A48-6057-46AD-98BB-44C76BF4EA55}"/>
    <dgm:cxn modelId="{8607498C-E37B-43E9-852A-DC5FE94895CA}" type="presOf" srcId="{627364C8-0E64-407F-90D0-E17C3EA1B675}" destId="{DE47F267-E3F3-4842-B73A-7DD69E5FB1FA}" srcOrd="0" destOrd="0" presId="urn:microsoft.com/office/officeart/2005/8/layout/vList2"/>
    <dgm:cxn modelId="{3B1B8F8F-0F95-4B51-818E-CD0F1247BDF4}" srcId="{231DF7C7-6286-4991-98D8-9DA4C11CF905}" destId="{EC68A232-47C7-4706-8407-6D90410943C5}" srcOrd="1" destOrd="0" parTransId="{C11534F7-CA6A-48E6-A230-978FAC4D071D}" sibTransId="{77F13A05-35D7-4210-A102-9922419CFE09}"/>
    <dgm:cxn modelId="{2DAFE865-4156-415B-A5FD-81E85AC09967}" type="presOf" srcId="{FC3387E7-E045-444A-9D11-2C8165BABBF4}" destId="{4D5D236E-83D5-4472-8C32-D99DF9AC230F}" srcOrd="0" destOrd="0" presId="urn:microsoft.com/office/officeart/2005/8/layout/vList2"/>
    <dgm:cxn modelId="{9762E0E9-AEAA-44E0-8FCB-1CC7963C93BE}" srcId="{FC3387E7-E045-444A-9D11-2C8165BABBF4}" destId="{231DF7C7-6286-4991-98D8-9DA4C11CF905}" srcOrd="0" destOrd="0" parTransId="{9459384C-FBA5-487E-9F75-CB536FC1975F}" sibTransId="{2C0697A4-04A1-4862-866D-D1119E9B7DA2}"/>
    <dgm:cxn modelId="{EC60EE23-3448-4E54-8561-B123E8E736EA}" type="presParOf" srcId="{4D5D236E-83D5-4472-8C32-D99DF9AC230F}" destId="{56A2B69A-83F9-4EF6-9FDB-1020D099EBF8}" srcOrd="0" destOrd="0" presId="urn:microsoft.com/office/officeart/2005/8/layout/vList2"/>
    <dgm:cxn modelId="{65D2845A-737B-43A6-B3D9-9C55FC78F3EE}" type="presParOf" srcId="{4D5D236E-83D5-4472-8C32-D99DF9AC230F}" destId="{DE47F267-E3F3-4842-B73A-7DD69E5FB1FA}" srcOrd="1" destOrd="0" presId="urn:microsoft.com/office/officeart/2005/8/layout/vList2"/>
  </dgm:cxnLst>
  <dgm:bg/>
  <dgm:whole/>
</dgm:dataModel>
</file>

<file path=ppt/diagrams/data47.xml><?xml version="1.0" encoding="utf-8"?>
<dgm:dataModel xmlns:dgm="http://schemas.openxmlformats.org/drawingml/2006/diagram" xmlns:a="http://schemas.openxmlformats.org/drawingml/2006/main">
  <dgm:ptLst>
    <dgm:pt modelId="{FC3387E7-E045-444A-9D11-2C8165BABBF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231DF7C7-6286-4991-98D8-9DA4C11CF905}">
      <dgm:prSet phldrT="[Текст]" custT="1"/>
      <dgm:spPr/>
      <dgm:t>
        <a:bodyPr/>
        <a:lstStyle/>
        <a:p>
          <a:pPr rtl="0"/>
          <a:r>
            <a:rPr kumimoji="0" lang="ru-RU" sz="3200" b="1" i="0" u="none" strike="noStrike" cap="none" normalizeH="0" baseline="0" dirty="0" smtClean="0">
              <a:ln/>
              <a:effectLst/>
              <a:latin typeface="Times New Roman" pitchFamily="18" charset="0"/>
              <a:ea typeface="Times New Roman" pitchFamily="18" charset="0"/>
              <a:cs typeface="Times New Roman" pitchFamily="18" charset="0"/>
            </a:rPr>
            <a:t>АУКЦИОН (</a:t>
          </a:r>
          <a:r>
            <a:rPr lang="ru-RU" sz="3200" dirty="0" smtClean="0">
              <a:latin typeface="Times New Roman" pitchFamily="18" charset="0"/>
              <a:cs typeface="Times New Roman" pitchFamily="18" charset="0"/>
            </a:rPr>
            <a:t>Статья 59)</a:t>
          </a:r>
          <a:endParaRPr lang="ru-RU" sz="3200" dirty="0"/>
        </a:p>
      </dgm:t>
    </dgm:pt>
    <dgm:pt modelId="{9459384C-FBA5-487E-9F75-CB536FC1975F}" type="parTrans" cxnId="{9762E0E9-AEAA-44E0-8FCB-1CC7963C93BE}">
      <dgm:prSet/>
      <dgm:spPr/>
      <dgm:t>
        <a:bodyPr/>
        <a:lstStyle/>
        <a:p>
          <a:endParaRPr lang="ru-RU"/>
        </a:p>
      </dgm:t>
    </dgm:pt>
    <dgm:pt modelId="{2C0697A4-04A1-4862-866D-D1119E9B7DA2}" type="sibTrans" cxnId="{9762E0E9-AEAA-44E0-8FCB-1CC7963C93BE}">
      <dgm:prSet/>
      <dgm:spPr/>
      <dgm:t>
        <a:bodyPr/>
        <a:lstStyle/>
        <a:p>
          <a:endParaRPr lang="ru-RU"/>
        </a:p>
      </dgm:t>
    </dgm:pt>
    <dgm:pt modelId="{627364C8-0E64-407F-90D0-E17C3EA1B675}">
      <dgm:prSet phldrT="[Текст]" custT="1"/>
      <dgm:spPr/>
      <dgm:t>
        <a:bodyPr/>
        <a:lstStyle/>
        <a:p>
          <a:pPr rtl="0"/>
          <a:r>
            <a:rPr lang="ru-RU" sz="2400" b="1" dirty="0" smtClean="0">
              <a:latin typeface="Times New Roman" pitchFamily="18" charset="0"/>
              <a:cs typeface="Times New Roman" pitchFamily="18" charset="0"/>
            </a:rPr>
            <a:t>Распоряжение Правительства РФ от 31.10.2013 N 2019-р (ред. от 25.04.2015) &lt;О перечне товаров, работ, услуг, в случае осуществления закупок которых заказчик обязан проводить аукцион в электронной форме (электронный аукцион)&gt;</a:t>
          </a:r>
          <a:endParaRPr lang="ru-RU" sz="2400" dirty="0">
            <a:latin typeface="Times New Roman" pitchFamily="18" charset="0"/>
            <a:cs typeface="Times New Roman" pitchFamily="18" charset="0"/>
          </a:endParaRPr>
        </a:p>
      </dgm:t>
    </dgm:pt>
    <dgm:pt modelId="{A5C5983C-8443-4C43-8021-B68EC9D20343}" type="parTrans" cxnId="{016F5DE4-E0AF-4CC4-A99B-9BC3E198B103}">
      <dgm:prSet/>
      <dgm:spPr/>
      <dgm:t>
        <a:bodyPr/>
        <a:lstStyle/>
        <a:p>
          <a:endParaRPr lang="ru-RU"/>
        </a:p>
      </dgm:t>
    </dgm:pt>
    <dgm:pt modelId="{B0CF0A48-6057-46AD-98BB-44C76BF4EA55}" type="sibTrans" cxnId="{016F5DE4-E0AF-4CC4-A99B-9BC3E198B103}">
      <dgm:prSet/>
      <dgm:spPr/>
      <dgm:t>
        <a:bodyPr/>
        <a:lstStyle/>
        <a:p>
          <a:endParaRPr lang="ru-RU"/>
        </a:p>
      </dgm:t>
    </dgm:pt>
    <dgm:pt modelId="{EC68A232-47C7-4706-8407-6D90410943C5}">
      <dgm:prSet phldrT="[Текст]"/>
      <dgm:spPr/>
      <dgm:t>
        <a:bodyPr/>
        <a:lstStyle/>
        <a:p>
          <a:pPr rtl="0"/>
          <a:r>
            <a:rPr lang="ru-RU" sz="2800" b="1" dirty="0" smtClean="0">
              <a:solidFill>
                <a:srgbClr val="FF0000"/>
              </a:solidFill>
              <a:latin typeface="Times New Roman" pitchFamily="18" charset="0"/>
              <a:cs typeface="Times New Roman" pitchFamily="18" charset="0"/>
            </a:rPr>
            <a:t> 8 случаев исключений</a:t>
          </a:r>
          <a:endParaRPr lang="ru-RU" sz="2800" b="1" dirty="0">
            <a:solidFill>
              <a:srgbClr val="FF0000"/>
            </a:solidFill>
            <a:latin typeface="Times New Roman" pitchFamily="18" charset="0"/>
            <a:cs typeface="Times New Roman" pitchFamily="18" charset="0"/>
          </a:endParaRPr>
        </a:p>
      </dgm:t>
    </dgm:pt>
    <dgm:pt modelId="{C11534F7-CA6A-48E6-A230-978FAC4D071D}" type="parTrans" cxnId="{3B1B8F8F-0F95-4B51-818E-CD0F1247BDF4}">
      <dgm:prSet/>
      <dgm:spPr/>
      <dgm:t>
        <a:bodyPr/>
        <a:lstStyle/>
        <a:p>
          <a:endParaRPr lang="ru-RU"/>
        </a:p>
      </dgm:t>
    </dgm:pt>
    <dgm:pt modelId="{77F13A05-35D7-4210-A102-9922419CFE09}" type="sibTrans" cxnId="{3B1B8F8F-0F95-4B51-818E-CD0F1247BDF4}">
      <dgm:prSet/>
      <dgm:spPr/>
      <dgm:t>
        <a:bodyPr/>
        <a:lstStyle/>
        <a:p>
          <a:endParaRPr lang="ru-RU"/>
        </a:p>
      </dgm:t>
    </dgm:pt>
    <dgm:pt modelId="{4D5D236E-83D5-4472-8C32-D99DF9AC230F}" type="pres">
      <dgm:prSet presAssocID="{FC3387E7-E045-444A-9D11-2C8165BABBF4}" presName="linear" presStyleCnt="0">
        <dgm:presLayoutVars>
          <dgm:animLvl val="lvl"/>
          <dgm:resizeHandles val="exact"/>
        </dgm:presLayoutVars>
      </dgm:prSet>
      <dgm:spPr/>
      <dgm:t>
        <a:bodyPr/>
        <a:lstStyle/>
        <a:p>
          <a:endParaRPr lang="ru-RU"/>
        </a:p>
      </dgm:t>
    </dgm:pt>
    <dgm:pt modelId="{56A2B69A-83F9-4EF6-9FDB-1020D099EBF8}" type="pres">
      <dgm:prSet presAssocID="{231DF7C7-6286-4991-98D8-9DA4C11CF905}" presName="parentText" presStyleLbl="node1" presStyleIdx="0" presStyleCnt="1">
        <dgm:presLayoutVars>
          <dgm:chMax val="0"/>
          <dgm:bulletEnabled val="1"/>
        </dgm:presLayoutVars>
      </dgm:prSet>
      <dgm:spPr/>
      <dgm:t>
        <a:bodyPr/>
        <a:lstStyle/>
        <a:p>
          <a:endParaRPr lang="ru-RU"/>
        </a:p>
      </dgm:t>
    </dgm:pt>
    <dgm:pt modelId="{DE47F267-E3F3-4842-B73A-7DD69E5FB1FA}" type="pres">
      <dgm:prSet presAssocID="{231DF7C7-6286-4991-98D8-9DA4C11CF905}" presName="childText" presStyleLbl="revTx" presStyleIdx="0" presStyleCnt="1">
        <dgm:presLayoutVars>
          <dgm:bulletEnabled val="1"/>
        </dgm:presLayoutVars>
      </dgm:prSet>
      <dgm:spPr/>
      <dgm:t>
        <a:bodyPr/>
        <a:lstStyle/>
        <a:p>
          <a:endParaRPr lang="ru-RU"/>
        </a:p>
      </dgm:t>
    </dgm:pt>
  </dgm:ptLst>
  <dgm:cxnLst>
    <dgm:cxn modelId="{0564083B-7768-43D3-8124-D6E3927A38F2}" type="presOf" srcId="{FC3387E7-E045-444A-9D11-2C8165BABBF4}" destId="{4D5D236E-83D5-4472-8C32-D99DF9AC230F}" srcOrd="0" destOrd="0" presId="urn:microsoft.com/office/officeart/2005/8/layout/vList2"/>
    <dgm:cxn modelId="{016F5DE4-E0AF-4CC4-A99B-9BC3E198B103}" srcId="{231DF7C7-6286-4991-98D8-9DA4C11CF905}" destId="{627364C8-0E64-407F-90D0-E17C3EA1B675}" srcOrd="0" destOrd="0" parTransId="{A5C5983C-8443-4C43-8021-B68EC9D20343}" sibTransId="{B0CF0A48-6057-46AD-98BB-44C76BF4EA55}"/>
    <dgm:cxn modelId="{3B1B8F8F-0F95-4B51-818E-CD0F1247BDF4}" srcId="{231DF7C7-6286-4991-98D8-9DA4C11CF905}" destId="{EC68A232-47C7-4706-8407-6D90410943C5}" srcOrd="1" destOrd="0" parTransId="{C11534F7-CA6A-48E6-A230-978FAC4D071D}" sibTransId="{77F13A05-35D7-4210-A102-9922419CFE09}"/>
    <dgm:cxn modelId="{BA50243A-A71F-4B08-9644-7B300B316F5A}" type="presOf" srcId="{627364C8-0E64-407F-90D0-E17C3EA1B675}" destId="{DE47F267-E3F3-4842-B73A-7DD69E5FB1FA}" srcOrd="0" destOrd="0" presId="urn:microsoft.com/office/officeart/2005/8/layout/vList2"/>
    <dgm:cxn modelId="{7AFE4745-147D-45E3-8F26-CCA8A4616DB2}" type="presOf" srcId="{EC68A232-47C7-4706-8407-6D90410943C5}" destId="{DE47F267-E3F3-4842-B73A-7DD69E5FB1FA}" srcOrd="0" destOrd="1" presId="urn:microsoft.com/office/officeart/2005/8/layout/vList2"/>
    <dgm:cxn modelId="{EBDBD598-6825-4A59-9A20-98EA108A012B}" type="presOf" srcId="{231DF7C7-6286-4991-98D8-9DA4C11CF905}" destId="{56A2B69A-83F9-4EF6-9FDB-1020D099EBF8}" srcOrd="0" destOrd="0" presId="urn:microsoft.com/office/officeart/2005/8/layout/vList2"/>
    <dgm:cxn modelId="{9762E0E9-AEAA-44E0-8FCB-1CC7963C93BE}" srcId="{FC3387E7-E045-444A-9D11-2C8165BABBF4}" destId="{231DF7C7-6286-4991-98D8-9DA4C11CF905}" srcOrd="0" destOrd="0" parTransId="{9459384C-FBA5-487E-9F75-CB536FC1975F}" sibTransId="{2C0697A4-04A1-4862-866D-D1119E9B7DA2}"/>
    <dgm:cxn modelId="{B2AE4D40-728D-4C04-AFFC-F46E421210AB}" type="presParOf" srcId="{4D5D236E-83D5-4472-8C32-D99DF9AC230F}" destId="{56A2B69A-83F9-4EF6-9FDB-1020D099EBF8}" srcOrd="0" destOrd="0" presId="urn:microsoft.com/office/officeart/2005/8/layout/vList2"/>
    <dgm:cxn modelId="{9FC19A27-7947-4E11-A5A2-83E1ED3EB816}" type="presParOf" srcId="{4D5D236E-83D5-4472-8C32-D99DF9AC230F}" destId="{DE47F267-E3F3-4842-B73A-7DD69E5FB1FA}" srcOrd="1" destOrd="0" presId="urn:microsoft.com/office/officeart/2005/8/layout/vList2"/>
  </dgm:cxnLst>
  <dgm:bg/>
  <dgm:whole/>
</dgm:dataModel>
</file>

<file path=ppt/diagrams/data48.xml><?xml version="1.0" encoding="utf-8"?>
<dgm:dataModel xmlns:dgm="http://schemas.openxmlformats.org/drawingml/2006/diagram" xmlns:a="http://schemas.openxmlformats.org/drawingml/2006/main">
  <dgm:ptLst>
    <dgm:pt modelId="{FC3387E7-E045-444A-9D11-2C8165BABBF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231DF7C7-6286-4991-98D8-9DA4C11CF905}">
      <dgm:prSet phldrT="[Текст]"/>
      <dgm:spPr/>
      <dgm:t>
        <a:bodyPr/>
        <a:lstStyle/>
        <a:p>
          <a:pPr rtl="0"/>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Конкурс с ограниченным участием (</a:t>
          </a:r>
          <a:r>
            <a:rPr lang="ru-RU" dirty="0" smtClean="0">
              <a:latin typeface="Times New Roman" pitchFamily="18" charset="0"/>
              <a:cs typeface="Times New Roman" pitchFamily="18" charset="0"/>
            </a:rPr>
            <a:t>Ст. 56)</a:t>
          </a:r>
          <a:endParaRPr lang="ru-RU" dirty="0"/>
        </a:p>
      </dgm:t>
    </dgm:pt>
    <dgm:pt modelId="{9459384C-FBA5-487E-9F75-CB536FC1975F}" type="parTrans" cxnId="{9762E0E9-AEAA-44E0-8FCB-1CC7963C93BE}">
      <dgm:prSet/>
      <dgm:spPr/>
      <dgm:t>
        <a:bodyPr/>
        <a:lstStyle/>
        <a:p>
          <a:endParaRPr lang="ru-RU"/>
        </a:p>
      </dgm:t>
    </dgm:pt>
    <dgm:pt modelId="{2C0697A4-04A1-4862-866D-D1119E9B7DA2}" type="sibTrans" cxnId="{9762E0E9-AEAA-44E0-8FCB-1CC7963C93BE}">
      <dgm:prSet/>
      <dgm:spPr/>
      <dgm:t>
        <a:bodyPr/>
        <a:lstStyle/>
        <a:p>
          <a:endParaRPr lang="ru-RU"/>
        </a:p>
      </dgm:t>
    </dgm:pt>
    <dgm:pt modelId="{627364C8-0E64-407F-90D0-E17C3EA1B675}">
      <dgm:prSet phldrT="[Текст]"/>
      <dgm:spPr/>
      <dgm:t>
        <a:bodyPr/>
        <a:lstStyle/>
        <a:p>
          <a:pPr algn="just" rtl="0"/>
          <a:r>
            <a:rPr lang="ru-RU" dirty="0" smtClean="0">
              <a:latin typeface="Times New Roman" pitchFamily="18" charset="0"/>
              <a:cs typeface="Times New Roman" pitchFamily="18" charset="0"/>
            </a:rPr>
            <a:t>1) если поставки товаров, выполнение работ, оказание услуг по причине их технической и (или) технологической сложности, инновационного, высокотехнологичного или специализированного характера способны осуществить только поставщики (подрядчики, исполнители), имеющие необходимый уровень квалификации. Перечень случаев и (или) порядок отнесения товаров, работ, услуг к товарам, работам, услугам, которые по причине их технической и (или) технологической сложности, инновационного, высокотехнологичного или специализированного характера способны поставить, выполнить, оказать только поставщики (подрядчики, исполнители), имеющие необходимый уровень квалификации, устанавливаются Правительством Российской Федерации;</a:t>
          </a:r>
          <a:endParaRPr lang="ru-RU" dirty="0">
            <a:latin typeface="Times New Roman" pitchFamily="18" charset="0"/>
            <a:cs typeface="Times New Roman" pitchFamily="18" charset="0"/>
          </a:endParaRPr>
        </a:p>
      </dgm:t>
    </dgm:pt>
    <dgm:pt modelId="{A5C5983C-8443-4C43-8021-B68EC9D20343}" type="parTrans" cxnId="{016F5DE4-E0AF-4CC4-A99B-9BC3E198B103}">
      <dgm:prSet/>
      <dgm:spPr/>
      <dgm:t>
        <a:bodyPr/>
        <a:lstStyle/>
        <a:p>
          <a:endParaRPr lang="ru-RU"/>
        </a:p>
      </dgm:t>
    </dgm:pt>
    <dgm:pt modelId="{B0CF0A48-6057-46AD-98BB-44C76BF4EA55}" type="sibTrans" cxnId="{016F5DE4-E0AF-4CC4-A99B-9BC3E198B103}">
      <dgm:prSet/>
      <dgm:spPr/>
      <dgm:t>
        <a:bodyPr/>
        <a:lstStyle/>
        <a:p>
          <a:endParaRPr lang="ru-RU"/>
        </a:p>
      </dgm:t>
    </dgm:pt>
    <dgm:pt modelId="{6456F3F9-1791-49F7-BF98-AE702D8AE1A3}">
      <dgm:prSet/>
      <dgm:spPr/>
      <dgm:t>
        <a:bodyPr/>
        <a:lstStyle/>
        <a:p>
          <a:pPr algn="just"/>
          <a:r>
            <a:rPr lang="ru-RU" dirty="0" smtClean="0">
              <a:latin typeface="Times New Roman" pitchFamily="18" charset="0"/>
              <a:cs typeface="Times New Roman" pitchFamily="18" charset="0"/>
            </a:rPr>
            <a:t>2) выполнения работ по сохранению объектов культурного наследия (памятников истории и культуры) народов Российской Федерации, реставрации музейных предметов и музейных коллекций, включенных в состав Музейного фонда Российской Федерации, документов Архивного фонда Российской Федерации, особо ценных и редких документов, входящих в состав библиотечных фондов, выполнения работ, оказания услуг, связанных с необходимостью допуска подрядчиков, исполнителей к учетным базам данных музеев, архивов, библиотек, к хранилищам (депозитариям) музея, к системам обеспечения безопасности музейных предметов и музейных коллекций, архивных документов, библиотечного фонда. (часть 2 в ред. Федерального закона от 04.06.2014 N 140-ФЗ)</a:t>
          </a:r>
          <a:endParaRPr lang="ru-RU" dirty="0">
            <a:latin typeface="Times New Roman" pitchFamily="18" charset="0"/>
            <a:cs typeface="Times New Roman" pitchFamily="18" charset="0"/>
          </a:endParaRPr>
        </a:p>
      </dgm:t>
    </dgm:pt>
    <dgm:pt modelId="{9BEAB387-FF0F-4345-831E-2B3CBF245E67}" type="parTrans" cxnId="{1998DC7B-D2AF-4E63-810B-D7807B7A3B87}">
      <dgm:prSet/>
      <dgm:spPr/>
      <dgm:t>
        <a:bodyPr/>
        <a:lstStyle/>
        <a:p>
          <a:endParaRPr lang="ru-RU"/>
        </a:p>
      </dgm:t>
    </dgm:pt>
    <dgm:pt modelId="{B315DBB8-9F43-491F-9729-B55F6B05F682}" type="sibTrans" cxnId="{1998DC7B-D2AF-4E63-810B-D7807B7A3B87}">
      <dgm:prSet/>
      <dgm:spPr/>
      <dgm:t>
        <a:bodyPr/>
        <a:lstStyle/>
        <a:p>
          <a:endParaRPr lang="ru-RU"/>
        </a:p>
      </dgm:t>
    </dgm:pt>
    <dgm:pt modelId="{4D5D236E-83D5-4472-8C32-D99DF9AC230F}" type="pres">
      <dgm:prSet presAssocID="{FC3387E7-E045-444A-9D11-2C8165BABBF4}" presName="linear" presStyleCnt="0">
        <dgm:presLayoutVars>
          <dgm:animLvl val="lvl"/>
          <dgm:resizeHandles val="exact"/>
        </dgm:presLayoutVars>
      </dgm:prSet>
      <dgm:spPr/>
      <dgm:t>
        <a:bodyPr/>
        <a:lstStyle/>
        <a:p>
          <a:endParaRPr lang="ru-RU"/>
        </a:p>
      </dgm:t>
    </dgm:pt>
    <dgm:pt modelId="{56A2B69A-83F9-4EF6-9FDB-1020D099EBF8}" type="pres">
      <dgm:prSet presAssocID="{231DF7C7-6286-4991-98D8-9DA4C11CF905}" presName="parentText" presStyleLbl="node1" presStyleIdx="0" presStyleCnt="1">
        <dgm:presLayoutVars>
          <dgm:chMax val="0"/>
          <dgm:bulletEnabled val="1"/>
        </dgm:presLayoutVars>
      </dgm:prSet>
      <dgm:spPr/>
      <dgm:t>
        <a:bodyPr/>
        <a:lstStyle/>
        <a:p>
          <a:endParaRPr lang="ru-RU"/>
        </a:p>
      </dgm:t>
    </dgm:pt>
    <dgm:pt modelId="{DE47F267-E3F3-4842-B73A-7DD69E5FB1FA}" type="pres">
      <dgm:prSet presAssocID="{231DF7C7-6286-4991-98D8-9DA4C11CF905}" presName="childText" presStyleLbl="revTx" presStyleIdx="0" presStyleCnt="1">
        <dgm:presLayoutVars>
          <dgm:bulletEnabled val="1"/>
        </dgm:presLayoutVars>
      </dgm:prSet>
      <dgm:spPr/>
      <dgm:t>
        <a:bodyPr/>
        <a:lstStyle/>
        <a:p>
          <a:endParaRPr lang="ru-RU"/>
        </a:p>
      </dgm:t>
    </dgm:pt>
  </dgm:ptLst>
  <dgm:cxnLst>
    <dgm:cxn modelId="{7D0FE8F0-60B7-40EA-8027-4A2E9084DE6F}" type="presOf" srcId="{231DF7C7-6286-4991-98D8-9DA4C11CF905}" destId="{56A2B69A-83F9-4EF6-9FDB-1020D099EBF8}" srcOrd="0" destOrd="0" presId="urn:microsoft.com/office/officeart/2005/8/layout/vList2"/>
    <dgm:cxn modelId="{0E961277-3DB7-4054-B32A-C71E14B821E4}" type="presOf" srcId="{FC3387E7-E045-444A-9D11-2C8165BABBF4}" destId="{4D5D236E-83D5-4472-8C32-D99DF9AC230F}" srcOrd="0" destOrd="0" presId="urn:microsoft.com/office/officeart/2005/8/layout/vList2"/>
    <dgm:cxn modelId="{1998DC7B-D2AF-4E63-810B-D7807B7A3B87}" srcId="{231DF7C7-6286-4991-98D8-9DA4C11CF905}" destId="{6456F3F9-1791-49F7-BF98-AE702D8AE1A3}" srcOrd="1" destOrd="0" parTransId="{9BEAB387-FF0F-4345-831E-2B3CBF245E67}" sibTransId="{B315DBB8-9F43-491F-9729-B55F6B05F682}"/>
    <dgm:cxn modelId="{016F5DE4-E0AF-4CC4-A99B-9BC3E198B103}" srcId="{231DF7C7-6286-4991-98D8-9DA4C11CF905}" destId="{627364C8-0E64-407F-90D0-E17C3EA1B675}" srcOrd="0" destOrd="0" parTransId="{A5C5983C-8443-4C43-8021-B68EC9D20343}" sibTransId="{B0CF0A48-6057-46AD-98BB-44C76BF4EA55}"/>
    <dgm:cxn modelId="{6FB51501-6698-4E73-8FB7-7E94E381B5CA}" type="presOf" srcId="{627364C8-0E64-407F-90D0-E17C3EA1B675}" destId="{DE47F267-E3F3-4842-B73A-7DD69E5FB1FA}" srcOrd="0" destOrd="0" presId="urn:microsoft.com/office/officeart/2005/8/layout/vList2"/>
    <dgm:cxn modelId="{6D9FAA67-13E3-4BF7-B1FC-A3AC91FB9267}" type="presOf" srcId="{6456F3F9-1791-49F7-BF98-AE702D8AE1A3}" destId="{DE47F267-E3F3-4842-B73A-7DD69E5FB1FA}" srcOrd="0" destOrd="1" presId="urn:microsoft.com/office/officeart/2005/8/layout/vList2"/>
    <dgm:cxn modelId="{9762E0E9-AEAA-44E0-8FCB-1CC7963C93BE}" srcId="{FC3387E7-E045-444A-9D11-2C8165BABBF4}" destId="{231DF7C7-6286-4991-98D8-9DA4C11CF905}" srcOrd="0" destOrd="0" parTransId="{9459384C-FBA5-487E-9F75-CB536FC1975F}" sibTransId="{2C0697A4-04A1-4862-866D-D1119E9B7DA2}"/>
    <dgm:cxn modelId="{04736CBD-EF64-4E4A-AB73-C7D668423944}" type="presParOf" srcId="{4D5D236E-83D5-4472-8C32-D99DF9AC230F}" destId="{56A2B69A-83F9-4EF6-9FDB-1020D099EBF8}" srcOrd="0" destOrd="0" presId="urn:microsoft.com/office/officeart/2005/8/layout/vList2"/>
    <dgm:cxn modelId="{F1451D2B-44CB-46FC-B8CB-7FD132537120}" type="presParOf" srcId="{4D5D236E-83D5-4472-8C32-D99DF9AC230F}" destId="{DE47F267-E3F3-4842-B73A-7DD69E5FB1FA}" srcOrd="1" destOrd="0" presId="urn:microsoft.com/office/officeart/2005/8/layout/vList2"/>
  </dgm:cxnLst>
  <dgm:bg/>
  <dgm:whole/>
</dgm:dataModel>
</file>

<file path=ppt/diagrams/data49.xml><?xml version="1.0" encoding="utf-8"?>
<dgm:dataModel xmlns:dgm="http://schemas.openxmlformats.org/drawingml/2006/diagram" xmlns:a="http://schemas.openxmlformats.org/drawingml/2006/main">
  <dgm:ptLst>
    <dgm:pt modelId="{FC3387E7-E045-444A-9D11-2C8165BABBF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231DF7C7-6286-4991-98D8-9DA4C11CF905}">
      <dgm:prSet phldrT="[Текст]"/>
      <dgm:spPr/>
      <dgm:t>
        <a:bodyPr/>
        <a:lstStyle/>
        <a:p>
          <a:pPr rtl="0"/>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Конкурс с ограниченным участием (</a:t>
          </a:r>
          <a:r>
            <a:rPr lang="ru-RU" dirty="0" smtClean="0">
              <a:latin typeface="Times New Roman" pitchFamily="18" charset="0"/>
              <a:cs typeface="Times New Roman" pitchFamily="18" charset="0"/>
            </a:rPr>
            <a:t>Ст. 56)</a:t>
          </a:r>
          <a:endParaRPr lang="ru-RU" dirty="0"/>
        </a:p>
      </dgm:t>
    </dgm:pt>
    <dgm:pt modelId="{9459384C-FBA5-487E-9F75-CB536FC1975F}" type="parTrans" cxnId="{9762E0E9-AEAA-44E0-8FCB-1CC7963C93BE}">
      <dgm:prSet/>
      <dgm:spPr/>
      <dgm:t>
        <a:bodyPr/>
        <a:lstStyle/>
        <a:p>
          <a:endParaRPr lang="ru-RU"/>
        </a:p>
      </dgm:t>
    </dgm:pt>
    <dgm:pt modelId="{2C0697A4-04A1-4862-866D-D1119E9B7DA2}" type="sibTrans" cxnId="{9762E0E9-AEAA-44E0-8FCB-1CC7963C93BE}">
      <dgm:prSet/>
      <dgm:spPr/>
      <dgm:t>
        <a:bodyPr/>
        <a:lstStyle/>
        <a:p>
          <a:endParaRPr lang="ru-RU"/>
        </a:p>
      </dgm:t>
    </dgm:pt>
    <dgm:pt modelId="{627364C8-0E64-407F-90D0-E17C3EA1B675}">
      <dgm:prSet phldrT="[Текст]"/>
      <dgm:spPr/>
      <dgm:t>
        <a:bodyPr/>
        <a:lstStyle/>
        <a:p>
          <a:pPr algn="just" rtl="0"/>
          <a:r>
            <a:rPr lang="ru-RU" dirty="0" smtClean="0"/>
            <a:t>2.1. Заказчик вправе осуществлять закупки товаров, работ, услуг, указанных в </a:t>
          </a:r>
          <a:r>
            <a:rPr lang="ru-RU" dirty="0" smtClean="0">
              <a:hlinkClick xmlns:r="http://schemas.openxmlformats.org/officeDocument/2006/relationships" r:id="" action="ppaction://hlinkfile" tooltip="Ссылка на текущий документ"/>
            </a:rPr>
            <a:t>части 2</a:t>
          </a:r>
          <a:r>
            <a:rPr lang="ru-RU" dirty="0" smtClean="0"/>
            <a:t> настоящей статьи, с учетом требований настоящего Федерального закона путем</a:t>
          </a:r>
          <a:endParaRPr lang="ru-RU" dirty="0">
            <a:latin typeface="Times New Roman" pitchFamily="18" charset="0"/>
            <a:cs typeface="Times New Roman" pitchFamily="18" charset="0"/>
          </a:endParaRPr>
        </a:p>
      </dgm:t>
    </dgm:pt>
    <dgm:pt modelId="{A5C5983C-8443-4C43-8021-B68EC9D20343}" type="parTrans" cxnId="{016F5DE4-E0AF-4CC4-A99B-9BC3E198B103}">
      <dgm:prSet/>
      <dgm:spPr/>
      <dgm:t>
        <a:bodyPr/>
        <a:lstStyle/>
        <a:p>
          <a:endParaRPr lang="ru-RU"/>
        </a:p>
      </dgm:t>
    </dgm:pt>
    <dgm:pt modelId="{B0CF0A48-6057-46AD-98BB-44C76BF4EA55}" type="sibTrans" cxnId="{016F5DE4-E0AF-4CC4-A99B-9BC3E198B103}">
      <dgm:prSet/>
      <dgm:spPr/>
      <dgm:t>
        <a:bodyPr/>
        <a:lstStyle/>
        <a:p>
          <a:endParaRPr lang="ru-RU"/>
        </a:p>
      </dgm:t>
    </dgm:pt>
    <dgm:pt modelId="{752BA8C3-6E6B-46EA-9CE9-9C4EC749BB39}">
      <dgm:prSet phldrT="[Текст]"/>
      <dgm:spPr/>
      <dgm:t>
        <a:bodyPr/>
        <a:lstStyle/>
        <a:p>
          <a:pPr algn="just" rtl="0"/>
          <a:r>
            <a:rPr lang="ru-RU" dirty="0" smtClean="0"/>
            <a:t>проведения электронного аукциона, </a:t>
          </a:r>
          <a:endParaRPr lang="ru-RU" dirty="0">
            <a:latin typeface="Times New Roman" pitchFamily="18" charset="0"/>
            <a:cs typeface="Times New Roman" pitchFamily="18" charset="0"/>
          </a:endParaRPr>
        </a:p>
      </dgm:t>
    </dgm:pt>
    <dgm:pt modelId="{82FE674C-88CB-40B3-8882-6FCC70F25DA8}" type="parTrans" cxnId="{FE9C8E91-57D7-48C6-AF9B-0D1134D7DEB1}">
      <dgm:prSet/>
      <dgm:spPr/>
    </dgm:pt>
    <dgm:pt modelId="{464E13E1-30B3-4A08-AD31-609B5BE61E6B}" type="sibTrans" cxnId="{FE9C8E91-57D7-48C6-AF9B-0D1134D7DEB1}">
      <dgm:prSet/>
      <dgm:spPr/>
    </dgm:pt>
    <dgm:pt modelId="{26CFF591-E56A-4896-AC0B-E8CBB3DBB8ED}">
      <dgm:prSet phldrT="[Текст]"/>
      <dgm:spPr/>
      <dgm:t>
        <a:bodyPr/>
        <a:lstStyle/>
        <a:p>
          <a:pPr algn="just" rtl="0"/>
          <a:r>
            <a:rPr lang="ru-RU" dirty="0" smtClean="0"/>
            <a:t>закрытого аукциона, </a:t>
          </a:r>
          <a:endParaRPr lang="ru-RU" dirty="0">
            <a:latin typeface="Times New Roman" pitchFamily="18" charset="0"/>
            <a:cs typeface="Times New Roman" pitchFamily="18" charset="0"/>
          </a:endParaRPr>
        </a:p>
      </dgm:t>
    </dgm:pt>
    <dgm:pt modelId="{1E07F0F1-EC61-4964-8FD1-64D73E36C56D}" type="parTrans" cxnId="{ADA9DFB2-767E-407F-8A41-A112F818540F}">
      <dgm:prSet/>
      <dgm:spPr/>
    </dgm:pt>
    <dgm:pt modelId="{B65AA95A-9C7B-48DE-B404-E7D5853EF335}" type="sibTrans" cxnId="{ADA9DFB2-767E-407F-8A41-A112F818540F}">
      <dgm:prSet/>
      <dgm:spPr/>
    </dgm:pt>
    <dgm:pt modelId="{14273486-8EA3-44A5-B2CA-1FB39BDC7284}">
      <dgm:prSet phldrT="[Текст]"/>
      <dgm:spPr/>
      <dgm:t>
        <a:bodyPr/>
        <a:lstStyle/>
        <a:p>
          <a:pPr algn="just" rtl="0"/>
          <a:r>
            <a:rPr lang="ru-RU" dirty="0" smtClean="0"/>
            <a:t>запроса котировок, </a:t>
          </a:r>
          <a:endParaRPr lang="ru-RU" dirty="0">
            <a:latin typeface="Times New Roman" pitchFamily="18" charset="0"/>
            <a:cs typeface="Times New Roman" pitchFamily="18" charset="0"/>
          </a:endParaRPr>
        </a:p>
      </dgm:t>
    </dgm:pt>
    <dgm:pt modelId="{17472CB3-A3F9-4CA4-BE72-A7D3C8C02395}" type="parTrans" cxnId="{30029DDA-4D1E-4140-84C3-6CF323543021}">
      <dgm:prSet/>
      <dgm:spPr/>
    </dgm:pt>
    <dgm:pt modelId="{7F1E597E-C284-4978-8743-14CA78C3C890}" type="sibTrans" cxnId="{30029DDA-4D1E-4140-84C3-6CF323543021}">
      <dgm:prSet/>
      <dgm:spPr/>
    </dgm:pt>
    <dgm:pt modelId="{5A271F68-BE7B-421D-B745-5A24E28573C8}">
      <dgm:prSet phldrT="[Текст]"/>
      <dgm:spPr/>
      <dgm:t>
        <a:bodyPr/>
        <a:lstStyle/>
        <a:p>
          <a:pPr algn="just" rtl="0"/>
          <a:r>
            <a:rPr lang="ru-RU" dirty="0" smtClean="0"/>
            <a:t>запроса предложений, </a:t>
          </a:r>
          <a:endParaRPr lang="ru-RU" dirty="0">
            <a:latin typeface="Times New Roman" pitchFamily="18" charset="0"/>
            <a:cs typeface="Times New Roman" pitchFamily="18" charset="0"/>
          </a:endParaRPr>
        </a:p>
      </dgm:t>
    </dgm:pt>
    <dgm:pt modelId="{FE857F8F-E9C7-473F-8954-8F85943839D4}" type="parTrans" cxnId="{EB4EA49C-0D56-45B0-A6E1-8CF5F027DB98}">
      <dgm:prSet/>
      <dgm:spPr/>
    </dgm:pt>
    <dgm:pt modelId="{A564CC62-F374-46F1-A6C3-60EE30DA6EA8}" type="sibTrans" cxnId="{EB4EA49C-0D56-45B0-A6E1-8CF5F027DB98}">
      <dgm:prSet/>
      <dgm:spPr/>
    </dgm:pt>
    <dgm:pt modelId="{B6CF3C13-A8A2-4403-AF17-66382F2A1049}">
      <dgm:prSet phldrT="[Текст]"/>
      <dgm:spPr/>
      <dgm:t>
        <a:bodyPr/>
        <a:lstStyle/>
        <a:p>
          <a:pPr algn="just" rtl="0"/>
          <a:r>
            <a:rPr lang="ru-RU" dirty="0" smtClean="0"/>
            <a:t>а также у единственного поставщика (подрядчика, исполнителя). </a:t>
          </a:r>
          <a:endParaRPr lang="ru-RU" dirty="0">
            <a:latin typeface="Times New Roman" pitchFamily="18" charset="0"/>
            <a:cs typeface="Times New Roman" pitchFamily="18" charset="0"/>
          </a:endParaRPr>
        </a:p>
      </dgm:t>
    </dgm:pt>
    <dgm:pt modelId="{6FCB1721-96EA-4BEC-B3D4-F1F96E0C7669}" type="parTrans" cxnId="{C1514613-C46E-4536-900D-CC40C24BABEA}">
      <dgm:prSet/>
      <dgm:spPr/>
    </dgm:pt>
    <dgm:pt modelId="{617495E3-E781-4B16-8281-76BE5FFA4B24}" type="sibTrans" cxnId="{C1514613-C46E-4536-900D-CC40C24BABEA}">
      <dgm:prSet/>
      <dgm:spPr/>
    </dgm:pt>
    <dgm:pt modelId="{4D5D236E-83D5-4472-8C32-D99DF9AC230F}" type="pres">
      <dgm:prSet presAssocID="{FC3387E7-E045-444A-9D11-2C8165BABBF4}" presName="linear" presStyleCnt="0">
        <dgm:presLayoutVars>
          <dgm:animLvl val="lvl"/>
          <dgm:resizeHandles val="exact"/>
        </dgm:presLayoutVars>
      </dgm:prSet>
      <dgm:spPr/>
      <dgm:t>
        <a:bodyPr/>
        <a:lstStyle/>
        <a:p>
          <a:endParaRPr lang="ru-RU"/>
        </a:p>
      </dgm:t>
    </dgm:pt>
    <dgm:pt modelId="{56A2B69A-83F9-4EF6-9FDB-1020D099EBF8}" type="pres">
      <dgm:prSet presAssocID="{231DF7C7-6286-4991-98D8-9DA4C11CF905}" presName="parentText" presStyleLbl="node1" presStyleIdx="0" presStyleCnt="1">
        <dgm:presLayoutVars>
          <dgm:chMax val="0"/>
          <dgm:bulletEnabled val="1"/>
        </dgm:presLayoutVars>
      </dgm:prSet>
      <dgm:spPr/>
      <dgm:t>
        <a:bodyPr/>
        <a:lstStyle/>
        <a:p>
          <a:endParaRPr lang="ru-RU"/>
        </a:p>
      </dgm:t>
    </dgm:pt>
    <dgm:pt modelId="{DE47F267-E3F3-4842-B73A-7DD69E5FB1FA}" type="pres">
      <dgm:prSet presAssocID="{231DF7C7-6286-4991-98D8-9DA4C11CF905}" presName="childText" presStyleLbl="revTx" presStyleIdx="0" presStyleCnt="1">
        <dgm:presLayoutVars>
          <dgm:bulletEnabled val="1"/>
        </dgm:presLayoutVars>
      </dgm:prSet>
      <dgm:spPr/>
      <dgm:t>
        <a:bodyPr/>
        <a:lstStyle/>
        <a:p>
          <a:endParaRPr lang="ru-RU"/>
        </a:p>
      </dgm:t>
    </dgm:pt>
  </dgm:ptLst>
  <dgm:cxnLst>
    <dgm:cxn modelId="{FE9C8E91-57D7-48C6-AF9B-0D1134D7DEB1}" srcId="{231DF7C7-6286-4991-98D8-9DA4C11CF905}" destId="{752BA8C3-6E6B-46EA-9CE9-9C4EC749BB39}" srcOrd="1" destOrd="0" parTransId="{82FE674C-88CB-40B3-8882-6FCC70F25DA8}" sibTransId="{464E13E1-30B3-4A08-AD31-609B5BE61E6B}"/>
    <dgm:cxn modelId="{ADA9DFB2-767E-407F-8A41-A112F818540F}" srcId="{231DF7C7-6286-4991-98D8-9DA4C11CF905}" destId="{26CFF591-E56A-4896-AC0B-E8CBB3DBB8ED}" srcOrd="2" destOrd="0" parTransId="{1E07F0F1-EC61-4964-8FD1-64D73E36C56D}" sibTransId="{B65AA95A-9C7B-48DE-B404-E7D5853EF335}"/>
    <dgm:cxn modelId="{B60511A7-38B7-4B42-A732-884E3FCCB7F7}" type="presOf" srcId="{FC3387E7-E045-444A-9D11-2C8165BABBF4}" destId="{4D5D236E-83D5-4472-8C32-D99DF9AC230F}" srcOrd="0" destOrd="0" presId="urn:microsoft.com/office/officeart/2005/8/layout/vList2"/>
    <dgm:cxn modelId="{30029DDA-4D1E-4140-84C3-6CF323543021}" srcId="{231DF7C7-6286-4991-98D8-9DA4C11CF905}" destId="{14273486-8EA3-44A5-B2CA-1FB39BDC7284}" srcOrd="3" destOrd="0" parTransId="{17472CB3-A3F9-4CA4-BE72-A7D3C8C02395}" sibTransId="{7F1E597E-C284-4978-8743-14CA78C3C890}"/>
    <dgm:cxn modelId="{C1514613-C46E-4536-900D-CC40C24BABEA}" srcId="{231DF7C7-6286-4991-98D8-9DA4C11CF905}" destId="{B6CF3C13-A8A2-4403-AF17-66382F2A1049}" srcOrd="5" destOrd="0" parTransId="{6FCB1721-96EA-4BEC-B3D4-F1F96E0C7669}" sibTransId="{617495E3-E781-4B16-8281-76BE5FFA4B24}"/>
    <dgm:cxn modelId="{E523D58C-4011-4672-A07F-197F729DF0BA}" type="presOf" srcId="{231DF7C7-6286-4991-98D8-9DA4C11CF905}" destId="{56A2B69A-83F9-4EF6-9FDB-1020D099EBF8}" srcOrd="0" destOrd="0" presId="urn:microsoft.com/office/officeart/2005/8/layout/vList2"/>
    <dgm:cxn modelId="{635C3452-0032-4689-BB21-A246D90050B0}" type="presOf" srcId="{26CFF591-E56A-4896-AC0B-E8CBB3DBB8ED}" destId="{DE47F267-E3F3-4842-B73A-7DD69E5FB1FA}" srcOrd="0" destOrd="2" presId="urn:microsoft.com/office/officeart/2005/8/layout/vList2"/>
    <dgm:cxn modelId="{EB4EA49C-0D56-45B0-A6E1-8CF5F027DB98}" srcId="{231DF7C7-6286-4991-98D8-9DA4C11CF905}" destId="{5A271F68-BE7B-421D-B745-5A24E28573C8}" srcOrd="4" destOrd="0" parTransId="{FE857F8F-E9C7-473F-8954-8F85943839D4}" sibTransId="{A564CC62-F374-46F1-A6C3-60EE30DA6EA8}"/>
    <dgm:cxn modelId="{016F5DE4-E0AF-4CC4-A99B-9BC3E198B103}" srcId="{231DF7C7-6286-4991-98D8-9DA4C11CF905}" destId="{627364C8-0E64-407F-90D0-E17C3EA1B675}" srcOrd="0" destOrd="0" parTransId="{A5C5983C-8443-4C43-8021-B68EC9D20343}" sibTransId="{B0CF0A48-6057-46AD-98BB-44C76BF4EA55}"/>
    <dgm:cxn modelId="{DD776DF0-5103-44A3-87D8-9D801E6B3EB0}" type="presOf" srcId="{5A271F68-BE7B-421D-B745-5A24E28573C8}" destId="{DE47F267-E3F3-4842-B73A-7DD69E5FB1FA}" srcOrd="0" destOrd="4" presId="urn:microsoft.com/office/officeart/2005/8/layout/vList2"/>
    <dgm:cxn modelId="{B0A2D6F7-D1E7-4F54-8A2A-AF66F40566FB}" type="presOf" srcId="{14273486-8EA3-44A5-B2CA-1FB39BDC7284}" destId="{DE47F267-E3F3-4842-B73A-7DD69E5FB1FA}" srcOrd="0" destOrd="3" presId="urn:microsoft.com/office/officeart/2005/8/layout/vList2"/>
    <dgm:cxn modelId="{AE86275A-54CF-4022-825F-DED9062F1BAB}" type="presOf" srcId="{752BA8C3-6E6B-46EA-9CE9-9C4EC749BB39}" destId="{DE47F267-E3F3-4842-B73A-7DD69E5FB1FA}" srcOrd="0" destOrd="1" presId="urn:microsoft.com/office/officeart/2005/8/layout/vList2"/>
    <dgm:cxn modelId="{41BCE7E0-0BA5-456C-BAE5-4E3DFA8E93D8}" type="presOf" srcId="{B6CF3C13-A8A2-4403-AF17-66382F2A1049}" destId="{DE47F267-E3F3-4842-B73A-7DD69E5FB1FA}" srcOrd="0" destOrd="5" presId="urn:microsoft.com/office/officeart/2005/8/layout/vList2"/>
    <dgm:cxn modelId="{829A43BC-75A2-44CA-93F8-E6DD42CD751B}" type="presOf" srcId="{627364C8-0E64-407F-90D0-E17C3EA1B675}" destId="{DE47F267-E3F3-4842-B73A-7DD69E5FB1FA}" srcOrd="0" destOrd="0" presId="urn:microsoft.com/office/officeart/2005/8/layout/vList2"/>
    <dgm:cxn modelId="{9762E0E9-AEAA-44E0-8FCB-1CC7963C93BE}" srcId="{FC3387E7-E045-444A-9D11-2C8165BABBF4}" destId="{231DF7C7-6286-4991-98D8-9DA4C11CF905}" srcOrd="0" destOrd="0" parTransId="{9459384C-FBA5-487E-9F75-CB536FC1975F}" sibTransId="{2C0697A4-04A1-4862-866D-D1119E9B7DA2}"/>
    <dgm:cxn modelId="{6DE4C512-F1E1-4BC2-A8C0-810A0E536B05}" type="presParOf" srcId="{4D5D236E-83D5-4472-8C32-D99DF9AC230F}" destId="{56A2B69A-83F9-4EF6-9FDB-1020D099EBF8}" srcOrd="0" destOrd="0" presId="urn:microsoft.com/office/officeart/2005/8/layout/vList2"/>
    <dgm:cxn modelId="{8C1D797F-91D3-480E-8236-7C5AADDCB689}" type="presParOf" srcId="{4D5D236E-83D5-4472-8C32-D99DF9AC230F}" destId="{DE47F267-E3F3-4842-B73A-7DD69E5FB1FA}" srcOrd="1" destOrd="0" presId="urn:microsoft.com/office/officeart/2005/8/layout/vList2"/>
  </dgm:cxnLst>
  <dgm:bg/>
  <dgm:whole/>
</dgm:dataModel>
</file>

<file path=ppt/diagrams/data5.xml><?xml version="1.0" encoding="utf-8"?>
<dgm:dataModel xmlns:dgm="http://schemas.openxmlformats.org/drawingml/2006/diagram" xmlns:a="http://schemas.openxmlformats.org/drawingml/2006/main">
  <dgm:ptLst>
    <dgm:pt modelId="{B5D96971-6AD0-4AB8-B54C-BA63799231B7}"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endParaRPr lang="ru-RU"/>
        </a:p>
      </dgm:t>
    </dgm:pt>
    <dgm:pt modelId="{DFCA7EB6-1CB2-49ED-BDCD-4981442A9AAD}">
      <dgm:prSet phldrT="[Текст]"/>
      <dgm:spPr/>
      <dgm:t>
        <a:bodyPr/>
        <a:lstStyle/>
        <a:p>
          <a:r>
            <a:rPr lang="ru-RU" dirty="0" err="1" smtClean="0"/>
            <a:t>Фед</a:t>
          </a:r>
          <a:endParaRPr lang="ru-RU" dirty="0"/>
        </a:p>
      </dgm:t>
    </dgm:pt>
    <dgm:pt modelId="{ECDDEEA3-F6DD-457D-96E1-2E1D17E856D9}" type="parTrans" cxnId="{82893992-EC01-40AA-B96F-6E54C7621860}">
      <dgm:prSet/>
      <dgm:spPr/>
      <dgm:t>
        <a:bodyPr/>
        <a:lstStyle/>
        <a:p>
          <a:endParaRPr lang="ru-RU"/>
        </a:p>
      </dgm:t>
    </dgm:pt>
    <dgm:pt modelId="{6D889939-5FA6-4606-8F29-20091BA05707}" type="sibTrans" cxnId="{82893992-EC01-40AA-B96F-6E54C7621860}">
      <dgm:prSet/>
      <dgm:spPr/>
      <dgm:t>
        <a:bodyPr/>
        <a:lstStyle/>
        <a:p>
          <a:endParaRPr lang="ru-RU"/>
        </a:p>
      </dgm:t>
    </dgm:pt>
    <dgm:pt modelId="{C2DE6B5E-CA17-4404-98ED-F7036599684F}">
      <dgm:prSet phldrT="[Текст]"/>
      <dgm:spPr/>
      <dgm:t>
        <a:bodyPr/>
        <a:lstStyle/>
        <a:p>
          <a:r>
            <a:rPr lang="ru-RU" dirty="0" err="1" smtClean="0"/>
            <a:t>Рег</a:t>
          </a:r>
          <a:endParaRPr lang="ru-RU" dirty="0"/>
        </a:p>
      </dgm:t>
    </dgm:pt>
    <dgm:pt modelId="{2D940C8D-D689-499B-9ADF-7032AD7A9E26}" type="parTrans" cxnId="{EB3C02BC-C2A1-4996-AEFB-BB04F76C7990}">
      <dgm:prSet/>
      <dgm:spPr/>
      <dgm:t>
        <a:bodyPr/>
        <a:lstStyle/>
        <a:p>
          <a:endParaRPr lang="ru-RU"/>
        </a:p>
      </dgm:t>
    </dgm:pt>
    <dgm:pt modelId="{777B9701-B710-4091-80D7-165BC418C804}" type="sibTrans" cxnId="{EB3C02BC-C2A1-4996-AEFB-BB04F76C7990}">
      <dgm:prSet/>
      <dgm:spPr/>
      <dgm:t>
        <a:bodyPr/>
        <a:lstStyle/>
        <a:p>
          <a:endParaRPr lang="ru-RU"/>
        </a:p>
      </dgm:t>
    </dgm:pt>
    <dgm:pt modelId="{55726946-A515-4D64-BDFA-FB2E006F52B4}">
      <dgm:prSet phldrT="[Текст]"/>
      <dgm:spPr/>
      <dgm:t>
        <a:bodyPr/>
        <a:lstStyle/>
        <a:p>
          <a:r>
            <a:rPr lang="ru-RU" dirty="0" err="1" smtClean="0"/>
            <a:t>Мун</a:t>
          </a:r>
          <a:endParaRPr lang="ru-RU" dirty="0"/>
        </a:p>
      </dgm:t>
    </dgm:pt>
    <dgm:pt modelId="{14E3611E-16F6-4791-BEDA-3146706403F3}" type="parTrans" cxnId="{3600BE4E-0723-419E-9767-F30D499173A9}">
      <dgm:prSet/>
      <dgm:spPr/>
      <dgm:t>
        <a:bodyPr/>
        <a:lstStyle/>
        <a:p>
          <a:endParaRPr lang="ru-RU"/>
        </a:p>
      </dgm:t>
    </dgm:pt>
    <dgm:pt modelId="{91C560C4-AB1C-452C-A099-CC5ACBBD59E2}" type="sibTrans" cxnId="{3600BE4E-0723-419E-9767-F30D499173A9}">
      <dgm:prSet/>
      <dgm:spPr/>
      <dgm:t>
        <a:bodyPr/>
        <a:lstStyle/>
        <a:p>
          <a:endParaRPr lang="ru-RU"/>
        </a:p>
      </dgm:t>
    </dgm:pt>
    <dgm:pt modelId="{E2F8BF38-8A89-4639-9C0D-270923CE6604}">
      <dgm:prSet phldrT="[Текст]"/>
      <dgm:spPr/>
      <dgm:t>
        <a:bodyPr/>
        <a:lstStyle/>
        <a:p>
          <a:r>
            <a:rPr lang="ru-RU" dirty="0" err="1" smtClean="0"/>
            <a:t>Терр</a:t>
          </a:r>
          <a:endParaRPr lang="ru-RU" dirty="0"/>
        </a:p>
      </dgm:t>
    </dgm:pt>
    <dgm:pt modelId="{51FBFE6B-3AC3-4854-AF6D-2A495E372801}" type="parTrans" cxnId="{5BC3BBDD-1E05-4417-8B72-E56A4AF11B08}">
      <dgm:prSet/>
      <dgm:spPr/>
      <dgm:t>
        <a:bodyPr/>
        <a:lstStyle/>
        <a:p>
          <a:endParaRPr lang="ru-RU"/>
        </a:p>
      </dgm:t>
    </dgm:pt>
    <dgm:pt modelId="{00094EB7-68F9-4207-A455-F439332B2CC5}" type="sibTrans" cxnId="{5BC3BBDD-1E05-4417-8B72-E56A4AF11B08}">
      <dgm:prSet/>
      <dgm:spPr/>
      <dgm:t>
        <a:bodyPr/>
        <a:lstStyle/>
        <a:p>
          <a:endParaRPr lang="ru-RU"/>
        </a:p>
      </dgm:t>
    </dgm:pt>
    <dgm:pt modelId="{DF132F36-0E88-4C9E-B221-1A7EE4515220}">
      <dgm:prSet phldrT="[Текст]"/>
      <dgm:spPr/>
      <dgm:t>
        <a:bodyPr/>
        <a:lstStyle/>
        <a:p>
          <a:r>
            <a:rPr lang="ru-RU" dirty="0" err="1" smtClean="0"/>
            <a:t>Отр</a:t>
          </a:r>
          <a:endParaRPr lang="ru-RU" dirty="0"/>
        </a:p>
      </dgm:t>
    </dgm:pt>
    <dgm:pt modelId="{EC8C1CB2-43BB-4038-8280-E8D0C5E29B71}" type="parTrans" cxnId="{EB9033FD-8C1A-40D3-A747-BCB6B1BA100A}">
      <dgm:prSet/>
      <dgm:spPr/>
      <dgm:t>
        <a:bodyPr/>
        <a:lstStyle/>
        <a:p>
          <a:endParaRPr lang="ru-RU"/>
        </a:p>
      </dgm:t>
    </dgm:pt>
    <dgm:pt modelId="{263A1611-94B9-49A0-B289-5F8CB437E877}" type="sibTrans" cxnId="{EB9033FD-8C1A-40D3-A747-BCB6B1BA100A}">
      <dgm:prSet/>
      <dgm:spPr/>
      <dgm:t>
        <a:bodyPr/>
        <a:lstStyle/>
        <a:p>
          <a:endParaRPr lang="ru-RU"/>
        </a:p>
      </dgm:t>
    </dgm:pt>
    <dgm:pt modelId="{352E61DF-3EF0-4888-871D-ADD9A51DFD00}">
      <dgm:prSet phldrT="[Текст]"/>
      <dgm:spPr/>
      <dgm:t>
        <a:bodyPr/>
        <a:lstStyle/>
        <a:p>
          <a:r>
            <a:rPr lang="ru-RU" dirty="0" err="1" smtClean="0"/>
            <a:t>Функц</a:t>
          </a:r>
          <a:endParaRPr lang="ru-RU" dirty="0"/>
        </a:p>
      </dgm:t>
    </dgm:pt>
    <dgm:pt modelId="{ECAFF255-52F7-41C5-981D-4A9E90F6697D}" type="parTrans" cxnId="{7F393284-1F4C-4064-9244-AA33848F18E0}">
      <dgm:prSet/>
      <dgm:spPr/>
      <dgm:t>
        <a:bodyPr/>
        <a:lstStyle/>
        <a:p>
          <a:endParaRPr lang="ru-RU"/>
        </a:p>
      </dgm:t>
    </dgm:pt>
    <dgm:pt modelId="{D63E3D85-DAA2-4956-BF6F-AF71A1FCFE8C}" type="sibTrans" cxnId="{7F393284-1F4C-4064-9244-AA33848F18E0}">
      <dgm:prSet/>
      <dgm:spPr/>
      <dgm:t>
        <a:bodyPr/>
        <a:lstStyle/>
        <a:p>
          <a:endParaRPr lang="ru-RU"/>
        </a:p>
      </dgm:t>
    </dgm:pt>
    <dgm:pt modelId="{B7179D80-416C-451F-A923-72EEE90D0769}">
      <dgm:prSet phldrT="[Текст]"/>
      <dgm:spPr/>
      <dgm:t>
        <a:bodyPr/>
        <a:lstStyle/>
        <a:p>
          <a:r>
            <a:rPr lang="ru-RU" dirty="0" smtClean="0"/>
            <a:t>Дол</a:t>
          </a:r>
          <a:endParaRPr lang="ru-RU" dirty="0"/>
        </a:p>
      </dgm:t>
    </dgm:pt>
    <dgm:pt modelId="{4970E818-C31E-440A-B412-C27FFD0E865B}" type="parTrans" cxnId="{5500D701-2E34-4488-912B-F4BC12CA5F82}">
      <dgm:prSet/>
      <dgm:spPr/>
      <dgm:t>
        <a:bodyPr/>
        <a:lstStyle/>
        <a:p>
          <a:endParaRPr lang="ru-RU"/>
        </a:p>
      </dgm:t>
    </dgm:pt>
    <dgm:pt modelId="{7B8C996D-D1A5-4EAF-81D4-E57EA173C0DF}" type="sibTrans" cxnId="{5500D701-2E34-4488-912B-F4BC12CA5F82}">
      <dgm:prSet/>
      <dgm:spPr/>
      <dgm:t>
        <a:bodyPr/>
        <a:lstStyle/>
        <a:p>
          <a:endParaRPr lang="ru-RU"/>
        </a:p>
      </dgm:t>
    </dgm:pt>
    <dgm:pt modelId="{E0A4F2F7-281B-446F-B9D5-1A3DFA7EFED2}">
      <dgm:prSet phldrT="[Текст]"/>
      <dgm:spPr/>
      <dgm:t>
        <a:bodyPr/>
        <a:lstStyle/>
        <a:p>
          <a:r>
            <a:rPr lang="ru-RU" dirty="0" err="1" smtClean="0"/>
            <a:t>Средн</a:t>
          </a:r>
          <a:endParaRPr lang="ru-RU" dirty="0"/>
        </a:p>
      </dgm:t>
    </dgm:pt>
    <dgm:pt modelId="{DB469E65-A3AE-4BD1-A272-16329731CA22}" type="parTrans" cxnId="{AAAB9CD9-06A6-4A30-B363-53776CC20687}">
      <dgm:prSet/>
      <dgm:spPr/>
      <dgm:t>
        <a:bodyPr/>
        <a:lstStyle/>
        <a:p>
          <a:endParaRPr lang="ru-RU"/>
        </a:p>
      </dgm:t>
    </dgm:pt>
    <dgm:pt modelId="{7D25275F-9EE3-415E-B3BE-0CDC06378D61}" type="sibTrans" cxnId="{AAAB9CD9-06A6-4A30-B363-53776CC20687}">
      <dgm:prSet/>
      <dgm:spPr/>
      <dgm:t>
        <a:bodyPr/>
        <a:lstStyle/>
        <a:p>
          <a:endParaRPr lang="ru-RU"/>
        </a:p>
      </dgm:t>
    </dgm:pt>
    <dgm:pt modelId="{1806464B-8A1B-4858-8193-27EAD9CCCDAF}">
      <dgm:prSet phldrT="[Текст]"/>
      <dgm:spPr/>
      <dgm:t>
        <a:bodyPr/>
        <a:lstStyle/>
        <a:p>
          <a:r>
            <a:rPr lang="ru-RU" dirty="0" err="1" smtClean="0"/>
            <a:t>Кратк</a:t>
          </a:r>
          <a:endParaRPr lang="ru-RU" dirty="0"/>
        </a:p>
      </dgm:t>
    </dgm:pt>
    <dgm:pt modelId="{666B27FA-CD1C-4E71-B46D-A2E599522ECC}" type="parTrans" cxnId="{E45C408F-B924-41F5-8E55-4D8C2D4B6FD2}">
      <dgm:prSet/>
      <dgm:spPr/>
      <dgm:t>
        <a:bodyPr/>
        <a:lstStyle/>
        <a:p>
          <a:endParaRPr lang="ru-RU"/>
        </a:p>
      </dgm:t>
    </dgm:pt>
    <dgm:pt modelId="{89074C27-3D43-4317-8CE0-CF5D62C75614}" type="sibTrans" cxnId="{E45C408F-B924-41F5-8E55-4D8C2D4B6FD2}">
      <dgm:prSet/>
      <dgm:spPr/>
      <dgm:t>
        <a:bodyPr/>
        <a:lstStyle/>
        <a:p>
          <a:endParaRPr lang="ru-RU"/>
        </a:p>
      </dgm:t>
    </dgm:pt>
    <dgm:pt modelId="{D2E87398-F403-498C-B03D-341CFFF8557B}" type="pres">
      <dgm:prSet presAssocID="{B5D96971-6AD0-4AB8-B54C-BA63799231B7}" presName="Name0" presStyleCnt="0">
        <dgm:presLayoutVars>
          <dgm:dir/>
          <dgm:resizeHandles/>
        </dgm:presLayoutVars>
      </dgm:prSet>
      <dgm:spPr/>
      <dgm:t>
        <a:bodyPr/>
        <a:lstStyle/>
        <a:p>
          <a:endParaRPr lang="ru-RU"/>
        </a:p>
      </dgm:t>
    </dgm:pt>
    <dgm:pt modelId="{644AB95A-346D-4FC1-BFD1-5E753FD42F71}" type="pres">
      <dgm:prSet presAssocID="{DFCA7EB6-1CB2-49ED-BDCD-4981442A9AAD}" presName="compNode" presStyleCnt="0"/>
      <dgm:spPr/>
      <dgm:t>
        <a:bodyPr/>
        <a:lstStyle/>
        <a:p>
          <a:endParaRPr lang="ru-RU"/>
        </a:p>
      </dgm:t>
    </dgm:pt>
    <dgm:pt modelId="{2A2EC95B-589C-41BE-9A89-12DD694F4AA8}" type="pres">
      <dgm:prSet presAssocID="{DFCA7EB6-1CB2-49ED-BDCD-4981442A9AAD}" presName="dummyConnPt" presStyleCnt="0"/>
      <dgm:spPr/>
      <dgm:t>
        <a:bodyPr/>
        <a:lstStyle/>
        <a:p>
          <a:endParaRPr lang="ru-RU"/>
        </a:p>
      </dgm:t>
    </dgm:pt>
    <dgm:pt modelId="{8947095A-7550-4EB9-99F0-81759EC339A7}" type="pres">
      <dgm:prSet presAssocID="{DFCA7EB6-1CB2-49ED-BDCD-4981442A9AAD}" presName="node" presStyleLbl="node1" presStyleIdx="0" presStyleCnt="9">
        <dgm:presLayoutVars>
          <dgm:bulletEnabled val="1"/>
        </dgm:presLayoutVars>
      </dgm:prSet>
      <dgm:spPr/>
      <dgm:t>
        <a:bodyPr/>
        <a:lstStyle/>
        <a:p>
          <a:endParaRPr lang="ru-RU"/>
        </a:p>
      </dgm:t>
    </dgm:pt>
    <dgm:pt modelId="{5DD11FB0-C11F-4B41-A129-75A1AFC27B3C}" type="pres">
      <dgm:prSet presAssocID="{6D889939-5FA6-4606-8F29-20091BA05707}" presName="sibTrans" presStyleLbl="bgSibTrans2D1" presStyleIdx="0" presStyleCnt="8"/>
      <dgm:spPr/>
      <dgm:t>
        <a:bodyPr/>
        <a:lstStyle/>
        <a:p>
          <a:endParaRPr lang="ru-RU"/>
        </a:p>
      </dgm:t>
    </dgm:pt>
    <dgm:pt modelId="{76330CF2-5684-4E38-82F1-0CFF6C6A8B22}" type="pres">
      <dgm:prSet presAssocID="{C2DE6B5E-CA17-4404-98ED-F7036599684F}" presName="compNode" presStyleCnt="0"/>
      <dgm:spPr/>
      <dgm:t>
        <a:bodyPr/>
        <a:lstStyle/>
        <a:p>
          <a:endParaRPr lang="ru-RU"/>
        </a:p>
      </dgm:t>
    </dgm:pt>
    <dgm:pt modelId="{02F1DB82-5E01-4033-9366-79EC3EB57B7C}" type="pres">
      <dgm:prSet presAssocID="{C2DE6B5E-CA17-4404-98ED-F7036599684F}" presName="dummyConnPt" presStyleCnt="0"/>
      <dgm:spPr/>
      <dgm:t>
        <a:bodyPr/>
        <a:lstStyle/>
        <a:p>
          <a:endParaRPr lang="ru-RU"/>
        </a:p>
      </dgm:t>
    </dgm:pt>
    <dgm:pt modelId="{B10BBAB7-4938-4D00-8679-1CFD66A34199}" type="pres">
      <dgm:prSet presAssocID="{C2DE6B5E-CA17-4404-98ED-F7036599684F}" presName="node" presStyleLbl="node1" presStyleIdx="1" presStyleCnt="9">
        <dgm:presLayoutVars>
          <dgm:bulletEnabled val="1"/>
        </dgm:presLayoutVars>
      </dgm:prSet>
      <dgm:spPr/>
      <dgm:t>
        <a:bodyPr/>
        <a:lstStyle/>
        <a:p>
          <a:endParaRPr lang="ru-RU"/>
        </a:p>
      </dgm:t>
    </dgm:pt>
    <dgm:pt modelId="{C980C28F-E697-4F64-B5DE-8EB6966DDDB4}" type="pres">
      <dgm:prSet presAssocID="{777B9701-B710-4091-80D7-165BC418C804}" presName="sibTrans" presStyleLbl="bgSibTrans2D1" presStyleIdx="1" presStyleCnt="8"/>
      <dgm:spPr/>
      <dgm:t>
        <a:bodyPr/>
        <a:lstStyle/>
        <a:p>
          <a:endParaRPr lang="ru-RU"/>
        </a:p>
      </dgm:t>
    </dgm:pt>
    <dgm:pt modelId="{A41F6843-A14E-41AF-9621-DF7794D8A517}" type="pres">
      <dgm:prSet presAssocID="{55726946-A515-4D64-BDFA-FB2E006F52B4}" presName="compNode" presStyleCnt="0"/>
      <dgm:spPr/>
      <dgm:t>
        <a:bodyPr/>
        <a:lstStyle/>
        <a:p>
          <a:endParaRPr lang="ru-RU"/>
        </a:p>
      </dgm:t>
    </dgm:pt>
    <dgm:pt modelId="{8696CFCA-E18D-4984-8A9E-922E9F0B719C}" type="pres">
      <dgm:prSet presAssocID="{55726946-A515-4D64-BDFA-FB2E006F52B4}" presName="dummyConnPt" presStyleCnt="0"/>
      <dgm:spPr/>
      <dgm:t>
        <a:bodyPr/>
        <a:lstStyle/>
        <a:p>
          <a:endParaRPr lang="ru-RU"/>
        </a:p>
      </dgm:t>
    </dgm:pt>
    <dgm:pt modelId="{EB51C03C-773D-4719-A2E4-BDDED22B5FD4}" type="pres">
      <dgm:prSet presAssocID="{55726946-A515-4D64-BDFA-FB2E006F52B4}" presName="node" presStyleLbl="node1" presStyleIdx="2" presStyleCnt="9">
        <dgm:presLayoutVars>
          <dgm:bulletEnabled val="1"/>
        </dgm:presLayoutVars>
      </dgm:prSet>
      <dgm:spPr/>
      <dgm:t>
        <a:bodyPr/>
        <a:lstStyle/>
        <a:p>
          <a:endParaRPr lang="ru-RU"/>
        </a:p>
      </dgm:t>
    </dgm:pt>
    <dgm:pt modelId="{943B1810-9624-40C9-8C7E-318A24089C0F}" type="pres">
      <dgm:prSet presAssocID="{91C560C4-AB1C-452C-A099-CC5ACBBD59E2}" presName="sibTrans" presStyleLbl="bgSibTrans2D1" presStyleIdx="2" presStyleCnt="8"/>
      <dgm:spPr/>
      <dgm:t>
        <a:bodyPr/>
        <a:lstStyle/>
        <a:p>
          <a:endParaRPr lang="ru-RU"/>
        </a:p>
      </dgm:t>
    </dgm:pt>
    <dgm:pt modelId="{40105D7B-E464-43CE-A74D-EDA3A01E696B}" type="pres">
      <dgm:prSet presAssocID="{E2F8BF38-8A89-4639-9C0D-270923CE6604}" presName="compNode" presStyleCnt="0"/>
      <dgm:spPr/>
      <dgm:t>
        <a:bodyPr/>
        <a:lstStyle/>
        <a:p>
          <a:endParaRPr lang="ru-RU"/>
        </a:p>
      </dgm:t>
    </dgm:pt>
    <dgm:pt modelId="{B4B0ABB3-2DE8-406F-A8DA-271E8E2F1CAE}" type="pres">
      <dgm:prSet presAssocID="{E2F8BF38-8A89-4639-9C0D-270923CE6604}" presName="dummyConnPt" presStyleCnt="0"/>
      <dgm:spPr/>
      <dgm:t>
        <a:bodyPr/>
        <a:lstStyle/>
        <a:p>
          <a:endParaRPr lang="ru-RU"/>
        </a:p>
      </dgm:t>
    </dgm:pt>
    <dgm:pt modelId="{4205DD44-316A-4195-9D25-7EFADB9E3CD9}" type="pres">
      <dgm:prSet presAssocID="{E2F8BF38-8A89-4639-9C0D-270923CE6604}" presName="node" presStyleLbl="node1" presStyleIdx="3" presStyleCnt="9">
        <dgm:presLayoutVars>
          <dgm:bulletEnabled val="1"/>
        </dgm:presLayoutVars>
      </dgm:prSet>
      <dgm:spPr/>
      <dgm:t>
        <a:bodyPr/>
        <a:lstStyle/>
        <a:p>
          <a:endParaRPr lang="ru-RU"/>
        </a:p>
      </dgm:t>
    </dgm:pt>
    <dgm:pt modelId="{3164B719-8A87-4B8D-9C65-A4D47EC03CD8}" type="pres">
      <dgm:prSet presAssocID="{00094EB7-68F9-4207-A455-F439332B2CC5}" presName="sibTrans" presStyleLbl="bgSibTrans2D1" presStyleIdx="3" presStyleCnt="8"/>
      <dgm:spPr/>
      <dgm:t>
        <a:bodyPr/>
        <a:lstStyle/>
        <a:p>
          <a:endParaRPr lang="ru-RU"/>
        </a:p>
      </dgm:t>
    </dgm:pt>
    <dgm:pt modelId="{5C52A93F-EE91-480A-8E9D-B8989905F296}" type="pres">
      <dgm:prSet presAssocID="{DF132F36-0E88-4C9E-B221-1A7EE4515220}" presName="compNode" presStyleCnt="0"/>
      <dgm:spPr/>
      <dgm:t>
        <a:bodyPr/>
        <a:lstStyle/>
        <a:p>
          <a:endParaRPr lang="ru-RU"/>
        </a:p>
      </dgm:t>
    </dgm:pt>
    <dgm:pt modelId="{D68387E8-C18D-4238-901F-B27E041B73B6}" type="pres">
      <dgm:prSet presAssocID="{DF132F36-0E88-4C9E-B221-1A7EE4515220}" presName="dummyConnPt" presStyleCnt="0"/>
      <dgm:spPr/>
      <dgm:t>
        <a:bodyPr/>
        <a:lstStyle/>
        <a:p>
          <a:endParaRPr lang="ru-RU"/>
        </a:p>
      </dgm:t>
    </dgm:pt>
    <dgm:pt modelId="{94FE39B1-57E3-4956-B6A2-0E7E3A27DE20}" type="pres">
      <dgm:prSet presAssocID="{DF132F36-0E88-4C9E-B221-1A7EE4515220}" presName="node" presStyleLbl="node1" presStyleIdx="4" presStyleCnt="9">
        <dgm:presLayoutVars>
          <dgm:bulletEnabled val="1"/>
        </dgm:presLayoutVars>
      </dgm:prSet>
      <dgm:spPr/>
      <dgm:t>
        <a:bodyPr/>
        <a:lstStyle/>
        <a:p>
          <a:endParaRPr lang="ru-RU"/>
        </a:p>
      </dgm:t>
    </dgm:pt>
    <dgm:pt modelId="{9E1BC619-55D5-4D9A-9D1C-D4317289DB1B}" type="pres">
      <dgm:prSet presAssocID="{263A1611-94B9-49A0-B289-5F8CB437E877}" presName="sibTrans" presStyleLbl="bgSibTrans2D1" presStyleIdx="4" presStyleCnt="8"/>
      <dgm:spPr/>
      <dgm:t>
        <a:bodyPr/>
        <a:lstStyle/>
        <a:p>
          <a:endParaRPr lang="ru-RU"/>
        </a:p>
      </dgm:t>
    </dgm:pt>
    <dgm:pt modelId="{CC489E80-320A-465C-A4FE-EC034CD69CF5}" type="pres">
      <dgm:prSet presAssocID="{352E61DF-3EF0-4888-871D-ADD9A51DFD00}" presName="compNode" presStyleCnt="0"/>
      <dgm:spPr/>
      <dgm:t>
        <a:bodyPr/>
        <a:lstStyle/>
        <a:p>
          <a:endParaRPr lang="ru-RU"/>
        </a:p>
      </dgm:t>
    </dgm:pt>
    <dgm:pt modelId="{E252BF83-1208-495E-8373-58210C1776D9}" type="pres">
      <dgm:prSet presAssocID="{352E61DF-3EF0-4888-871D-ADD9A51DFD00}" presName="dummyConnPt" presStyleCnt="0"/>
      <dgm:spPr/>
      <dgm:t>
        <a:bodyPr/>
        <a:lstStyle/>
        <a:p>
          <a:endParaRPr lang="ru-RU"/>
        </a:p>
      </dgm:t>
    </dgm:pt>
    <dgm:pt modelId="{A35231AB-3E62-42DA-96FD-9119196369B1}" type="pres">
      <dgm:prSet presAssocID="{352E61DF-3EF0-4888-871D-ADD9A51DFD00}" presName="node" presStyleLbl="node1" presStyleIdx="5" presStyleCnt="9">
        <dgm:presLayoutVars>
          <dgm:bulletEnabled val="1"/>
        </dgm:presLayoutVars>
      </dgm:prSet>
      <dgm:spPr/>
      <dgm:t>
        <a:bodyPr/>
        <a:lstStyle/>
        <a:p>
          <a:endParaRPr lang="ru-RU"/>
        </a:p>
      </dgm:t>
    </dgm:pt>
    <dgm:pt modelId="{5E54D9A0-062B-4C98-B835-8CDC4B894A60}" type="pres">
      <dgm:prSet presAssocID="{D63E3D85-DAA2-4956-BF6F-AF71A1FCFE8C}" presName="sibTrans" presStyleLbl="bgSibTrans2D1" presStyleIdx="5" presStyleCnt="8"/>
      <dgm:spPr/>
      <dgm:t>
        <a:bodyPr/>
        <a:lstStyle/>
        <a:p>
          <a:endParaRPr lang="ru-RU"/>
        </a:p>
      </dgm:t>
    </dgm:pt>
    <dgm:pt modelId="{F7142CE2-16CC-4653-BE59-4F912E6C92DE}" type="pres">
      <dgm:prSet presAssocID="{B7179D80-416C-451F-A923-72EEE90D0769}" presName="compNode" presStyleCnt="0"/>
      <dgm:spPr/>
      <dgm:t>
        <a:bodyPr/>
        <a:lstStyle/>
        <a:p>
          <a:endParaRPr lang="ru-RU"/>
        </a:p>
      </dgm:t>
    </dgm:pt>
    <dgm:pt modelId="{63D6C224-57AD-44AE-B521-8123DA75210F}" type="pres">
      <dgm:prSet presAssocID="{B7179D80-416C-451F-A923-72EEE90D0769}" presName="dummyConnPt" presStyleCnt="0"/>
      <dgm:spPr/>
      <dgm:t>
        <a:bodyPr/>
        <a:lstStyle/>
        <a:p>
          <a:endParaRPr lang="ru-RU"/>
        </a:p>
      </dgm:t>
    </dgm:pt>
    <dgm:pt modelId="{465B3C33-7B60-4AE6-BE17-6AE5BACBC953}" type="pres">
      <dgm:prSet presAssocID="{B7179D80-416C-451F-A923-72EEE90D0769}" presName="node" presStyleLbl="node1" presStyleIdx="6" presStyleCnt="9">
        <dgm:presLayoutVars>
          <dgm:bulletEnabled val="1"/>
        </dgm:presLayoutVars>
      </dgm:prSet>
      <dgm:spPr/>
      <dgm:t>
        <a:bodyPr/>
        <a:lstStyle/>
        <a:p>
          <a:endParaRPr lang="ru-RU"/>
        </a:p>
      </dgm:t>
    </dgm:pt>
    <dgm:pt modelId="{C6795682-8E4F-402B-8D54-D95FD88414CD}" type="pres">
      <dgm:prSet presAssocID="{7B8C996D-D1A5-4EAF-81D4-E57EA173C0DF}" presName="sibTrans" presStyleLbl="bgSibTrans2D1" presStyleIdx="6" presStyleCnt="8"/>
      <dgm:spPr/>
      <dgm:t>
        <a:bodyPr/>
        <a:lstStyle/>
        <a:p>
          <a:endParaRPr lang="ru-RU"/>
        </a:p>
      </dgm:t>
    </dgm:pt>
    <dgm:pt modelId="{14C002B8-3332-497E-A3AB-133F51544B7B}" type="pres">
      <dgm:prSet presAssocID="{E0A4F2F7-281B-446F-B9D5-1A3DFA7EFED2}" presName="compNode" presStyleCnt="0"/>
      <dgm:spPr/>
      <dgm:t>
        <a:bodyPr/>
        <a:lstStyle/>
        <a:p>
          <a:endParaRPr lang="ru-RU"/>
        </a:p>
      </dgm:t>
    </dgm:pt>
    <dgm:pt modelId="{24827F9F-23B0-4997-9DE0-F04F915E083F}" type="pres">
      <dgm:prSet presAssocID="{E0A4F2F7-281B-446F-B9D5-1A3DFA7EFED2}" presName="dummyConnPt" presStyleCnt="0"/>
      <dgm:spPr/>
      <dgm:t>
        <a:bodyPr/>
        <a:lstStyle/>
        <a:p>
          <a:endParaRPr lang="ru-RU"/>
        </a:p>
      </dgm:t>
    </dgm:pt>
    <dgm:pt modelId="{2D142C0E-BFC8-44CB-9F4D-9E5A99277436}" type="pres">
      <dgm:prSet presAssocID="{E0A4F2F7-281B-446F-B9D5-1A3DFA7EFED2}" presName="node" presStyleLbl="node1" presStyleIdx="7" presStyleCnt="9">
        <dgm:presLayoutVars>
          <dgm:bulletEnabled val="1"/>
        </dgm:presLayoutVars>
      </dgm:prSet>
      <dgm:spPr/>
      <dgm:t>
        <a:bodyPr/>
        <a:lstStyle/>
        <a:p>
          <a:endParaRPr lang="ru-RU"/>
        </a:p>
      </dgm:t>
    </dgm:pt>
    <dgm:pt modelId="{F2AE0A2C-69CD-467D-AE6D-602961FAD471}" type="pres">
      <dgm:prSet presAssocID="{7D25275F-9EE3-415E-B3BE-0CDC06378D61}" presName="sibTrans" presStyleLbl="bgSibTrans2D1" presStyleIdx="7" presStyleCnt="8"/>
      <dgm:spPr/>
      <dgm:t>
        <a:bodyPr/>
        <a:lstStyle/>
        <a:p>
          <a:endParaRPr lang="ru-RU"/>
        </a:p>
      </dgm:t>
    </dgm:pt>
    <dgm:pt modelId="{6A095CCA-458E-4E42-9B34-3A4D5A61DD74}" type="pres">
      <dgm:prSet presAssocID="{1806464B-8A1B-4858-8193-27EAD9CCCDAF}" presName="compNode" presStyleCnt="0"/>
      <dgm:spPr/>
      <dgm:t>
        <a:bodyPr/>
        <a:lstStyle/>
        <a:p>
          <a:endParaRPr lang="ru-RU"/>
        </a:p>
      </dgm:t>
    </dgm:pt>
    <dgm:pt modelId="{B7D6B19A-DD7B-4844-B8A7-D15472056E2C}" type="pres">
      <dgm:prSet presAssocID="{1806464B-8A1B-4858-8193-27EAD9CCCDAF}" presName="dummyConnPt" presStyleCnt="0"/>
      <dgm:spPr/>
      <dgm:t>
        <a:bodyPr/>
        <a:lstStyle/>
        <a:p>
          <a:endParaRPr lang="ru-RU"/>
        </a:p>
      </dgm:t>
    </dgm:pt>
    <dgm:pt modelId="{8F474DAE-E35E-48C6-BB33-65DDE97B70DA}" type="pres">
      <dgm:prSet presAssocID="{1806464B-8A1B-4858-8193-27EAD9CCCDAF}" presName="node" presStyleLbl="node1" presStyleIdx="8" presStyleCnt="9">
        <dgm:presLayoutVars>
          <dgm:bulletEnabled val="1"/>
        </dgm:presLayoutVars>
      </dgm:prSet>
      <dgm:spPr/>
      <dgm:t>
        <a:bodyPr/>
        <a:lstStyle/>
        <a:p>
          <a:endParaRPr lang="ru-RU"/>
        </a:p>
      </dgm:t>
    </dgm:pt>
  </dgm:ptLst>
  <dgm:cxnLst>
    <dgm:cxn modelId="{D2A0AAAE-02D8-4712-A9D6-6A9760AA2476}" type="presOf" srcId="{D63E3D85-DAA2-4956-BF6F-AF71A1FCFE8C}" destId="{5E54D9A0-062B-4C98-B835-8CDC4B894A60}" srcOrd="0" destOrd="0" presId="urn:microsoft.com/office/officeart/2005/8/layout/bProcess4"/>
    <dgm:cxn modelId="{8560447B-F046-48EF-9043-AB7B126818D2}" type="presOf" srcId="{C2DE6B5E-CA17-4404-98ED-F7036599684F}" destId="{B10BBAB7-4938-4D00-8679-1CFD66A34199}" srcOrd="0" destOrd="0" presId="urn:microsoft.com/office/officeart/2005/8/layout/bProcess4"/>
    <dgm:cxn modelId="{30ED958A-6CA6-494E-8F36-E2DDEEFA0B9A}" type="presOf" srcId="{263A1611-94B9-49A0-B289-5F8CB437E877}" destId="{9E1BC619-55D5-4D9A-9D1C-D4317289DB1B}" srcOrd="0" destOrd="0" presId="urn:microsoft.com/office/officeart/2005/8/layout/bProcess4"/>
    <dgm:cxn modelId="{FBF0171B-C620-4C09-BCFF-636D6B431118}" type="presOf" srcId="{6D889939-5FA6-4606-8F29-20091BA05707}" destId="{5DD11FB0-C11F-4B41-A129-75A1AFC27B3C}" srcOrd="0" destOrd="0" presId="urn:microsoft.com/office/officeart/2005/8/layout/bProcess4"/>
    <dgm:cxn modelId="{F4DA6142-1A58-428A-BA42-8F60E37DE0DD}" type="presOf" srcId="{E2F8BF38-8A89-4639-9C0D-270923CE6604}" destId="{4205DD44-316A-4195-9D25-7EFADB9E3CD9}" srcOrd="0" destOrd="0" presId="urn:microsoft.com/office/officeart/2005/8/layout/bProcess4"/>
    <dgm:cxn modelId="{3600BE4E-0723-419E-9767-F30D499173A9}" srcId="{B5D96971-6AD0-4AB8-B54C-BA63799231B7}" destId="{55726946-A515-4D64-BDFA-FB2E006F52B4}" srcOrd="2" destOrd="0" parTransId="{14E3611E-16F6-4791-BEDA-3146706403F3}" sibTransId="{91C560C4-AB1C-452C-A099-CC5ACBBD59E2}"/>
    <dgm:cxn modelId="{E45C408F-B924-41F5-8E55-4D8C2D4B6FD2}" srcId="{B5D96971-6AD0-4AB8-B54C-BA63799231B7}" destId="{1806464B-8A1B-4858-8193-27EAD9CCCDAF}" srcOrd="8" destOrd="0" parTransId="{666B27FA-CD1C-4E71-B46D-A2E599522ECC}" sibTransId="{89074C27-3D43-4317-8CE0-CF5D62C75614}"/>
    <dgm:cxn modelId="{B9CC547E-642B-41B0-A0B9-2D733D8B8707}" type="presOf" srcId="{DFCA7EB6-1CB2-49ED-BDCD-4981442A9AAD}" destId="{8947095A-7550-4EB9-99F0-81759EC339A7}" srcOrd="0" destOrd="0" presId="urn:microsoft.com/office/officeart/2005/8/layout/bProcess4"/>
    <dgm:cxn modelId="{90567AC0-0B79-44AB-9518-2ED47A246F4A}" type="presOf" srcId="{00094EB7-68F9-4207-A455-F439332B2CC5}" destId="{3164B719-8A87-4B8D-9C65-A4D47EC03CD8}" srcOrd="0" destOrd="0" presId="urn:microsoft.com/office/officeart/2005/8/layout/bProcess4"/>
    <dgm:cxn modelId="{B8FD4A9A-E5F2-47E7-862C-089C4168636F}" type="presOf" srcId="{55726946-A515-4D64-BDFA-FB2E006F52B4}" destId="{EB51C03C-773D-4719-A2E4-BDDED22B5FD4}" srcOrd="0" destOrd="0" presId="urn:microsoft.com/office/officeart/2005/8/layout/bProcess4"/>
    <dgm:cxn modelId="{90A98129-BC4B-4A5D-BD9B-B4E7F20BC268}" type="presOf" srcId="{B7179D80-416C-451F-A923-72EEE90D0769}" destId="{465B3C33-7B60-4AE6-BE17-6AE5BACBC953}" srcOrd="0" destOrd="0" presId="urn:microsoft.com/office/officeart/2005/8/layout/bProcess4"/>
    <dgm:cxn modelId="{B21271BF-1B4E-467E-B3D8-67D03F92AAF4}" type="presOf" srcId="{7B8C996D-D1A5-4EAF-81D4-E57EA173C0DF}" destId="{C6795682-8E4F-402B-8D54-D95FD88414CD}" srcOrd="0" destOrd="0" presId="urn:microsoft.com/office/officeart/2005/8/layout/bProcess4"/>
    <dgm:cxn modelId="{84F359E5-0F2A-43CF-8245-1BB67B6622D8}" type="presOf" srcId="{7D25275F-9EE3-415E-B3BE-0CDC06378D61}" destId="{F2AE0A2C-69CD-467D-AE6D-602961FAD471}" srcOrd="0" destOrd="0" presId="urn:microsoft.com/office/officeart/2005/8/layout/bProcess4"/>
    <dgm:cxn modelId="{EB3C02BC-C2A1-4996-AEFB-BB04F76C7990}" srcId="{B5D96971-6AD0-4AB8-B54C-BA63799231B7}" destId="{C2DE6B5E-CA17-4404-98ED-F7036599684F}" srcOrd="1" destOrd="0" parTransId="{2D940C8D-D689-499B-9ADF-7032AD7A9E26}" sibTransId="{777B9701-B710-4091-80D7-165BC418C804}"/>
    <dgm:cxn modelId="{A8A5EAE5-564A-45F9-92D4-ED2465DE4DAE}" type="presOf" srcId="{1806464B-8A1B-4858-8193-27EAD9CCCDAF}" destId="{8F474DAE-E35E-48C6-BB33-65DDE97B70DA}" srcOrd="0" destOrd="0" presId="urn:microsoft.com/office/officeart/2005/8/layout/bProcess4"/>
    <dgm:cxn modelId="{57A88A52-6A9B-4346-9F5D-2A77CD46042F}" type="presOf" srcId="{B5D96971-6AD0-4AB8-B54C-BA63799231B7}" destId="{D2E87398-F403-498C-B03D-341CFFF8557B}" srcOrd="0" destOrd="0" presId="urn:microsoft.com/office/officeart/2005/8/layout/bProcess4"/>
    <dgm:cxn modelId="{AAAB9CD9-06A6-4A30-B363-53776CC20687}" srcId="{B5D96971-6AD0-4AB8-B54C-BA63799231B7}" destId="{E0A4F2F7-281B-446F-B9D5-1A3DFA7EFED2}" srcOrd="7" destOrd="0" parTransId="{DB469E65-A3AE-4BD1-A272-16329731CA22}" sibTransId="{7D25275F-9EE3-415E-B3BE-0CDC06378D61}"/>
    <dgm:cxn modelId="{82893992-EC01-40AA-B96F-6E54C7621860}" srcId="{B5D96971-6AD0-4AB8-B54C-BA63799231B7}" destId="{DFCA7EB6-1CB2-49ED-BDCD-4981442A9AAD}" srcOrd="0" destOrd="0" parTransId="{ECDDEEA3-F6DD-457D-96E1-2E1D17E856D9}" sibTransId="{6D889939-5FA6-4606-8F29-20091BA05707}"/>
    <dgm:cxn modelId="{5500D701-2E34-4488-912B-F4BC12CA5F82}" srcId="{B5D96971-6AD0-4AB8-B54C-BA63799231B7}" destId="{B7179D80-416C-451F-A923-72EEE90D0769}" srcOrd="6" destOrd="0" parTransId="{4970E818-C31E-440A-B412-C27FFD0E865B}" sibTransId="{7B8C996D-D1A5-4EAF-81D4-E57EA173C0DF}"/>
    <dgm:cxn modelId="{7F393284-1F4C-4064-9244-AA33848F18E0}" srcId="{B5D96971-6AD0-4AB8-B54C-BA63799231B7}" destId="{352E61DF-3EF0-4888-871D-ADD9A51DFD00}" srcOrd="5" destOrd="0" parTransId="{ECAFF255-52F7-41C5-981D-4A9E90F6697D}" sibTransId="{D63E3D85-DAA2-4956-BF6F-AF71A1FCFE8C}"/>
    <dgm:cxn modelId="{A5C2FB06-021E-47C2-AC51-A5B36047FAAD}" type="presOf" srcId="{352E61DF-3EF0-4888-871D-ADD9A51DFD00}" destId="{A35231AB-3E62-42DA-96FD-9119196369B1}" srcOrd="0" destOrd="0" presId="urn:microsoft.com/office/officeart/2005/8/layout/bProcess4"/>
    <dgm:cxn modelId="{9A608166-5910-4E7D-B2FA-67372A6FE4AC}" type="presOf" srcId="{777B9701-B710-4091-80D7-165BC418C804}" destId="{C980C28F-E697-4F64-B5DE-8EB6966DDDB4}" srcOrd="0" destOrd="0" presId="urn:microsoft.com/office/officeart/2005/8/layout/bProcess4"/>
    <dgm:cxn modelId="{5BC3BBDD-1E05-4417-8B72-E56A4AF11B08}" srcId="{B5D96971-6AD0-4AB8-B54C-BA63799231B7}" destId="{E2F8BF38-8A89-4639-9C0D-270923CE6604}" srcOrd="3" destOrd="0" parTransId="{51FBFE6B-3AC3-4854-AF6D-2A495E372801}" sibTransId="{00094EB7-68F9-4207-A455-F439332B2CC5}"/>
    <dgm:cxn modelId="{EB9033FD-8C1A-40D3-A747-BCB6B1BA100A}" srcId="{B5D96971-6AD0-4AB8-B54C-BA63799231B7}" destId="{DF132F36-0E88-4C9E-B221-1A7EE4515220}" srcOrd="4" destOrd="0" parTransId="{EC8C1CB2-43BB-4038-8280-E8D0C5E29B71}" sibTransId="{263A1611-94B9-49A0-B289-5F8CB437E877}"/>
    <dgm:cxn modelId="{E905C234-7F37-4FFF-89AF-94B7548C21CF}" type="presOf" srcId="{91C560C4-AB1C-452C-A099-CC5ACBBD59E2}" destId="{943B1810-9624-40C9-8C7E-318A24089C0F}" srcOrd="0" destOrd="0" presId="urn:microsoft.com/office/officeart/2005/8/layout/bProcess4"/>
    <dgm:cxn modelId="{C1CEE226-5F6B-473A-8885-BF3F9C08288D}" type="presOf" srcId="{E0A4F2F7-281B-446F-B9D5-1A3DFA7EFED2}" destId="{2D142C0E-BFC8-44CB-9F4D-9E5A99277436}" srcOrd="0" destOrd="0" presId="urn:microsoft.com/office/officeart/2005/8/layout/bProcess4"/>
    <dgm:cxn modelId="{1B18CB16-84D2-4CBB-9309-B697F1AD981D}" type="presOf" srcId="{DF132F36-0E88-4C9E-B221-1A7EE4515220}" destId="{94FE39B1-57E3-4956-B6A2-0E7E3A27DE20}" srcOrd="0" destOrd="0" presId="urn:microsoft.com/office/officeart/2005/8/layout/bProcess4"/>
    <dgm:cxn modelId="{E79FB884-B094-4152-851C-B5C2C6E11A24}" type="presParOf" srcId="{D2E87398-F403-498C-B03D-341CFFF8557B}" destId="{644AB95A-346D-4FC1-BFD1-5E753FD42F71}" srcOrd="0" destOrd="0" presId="urn:microsoft.com/office/officeart/2005/8/layout/bProcess4"/>
    <dgm:cxn modelId="{3781AB8F-1771-48E4-98B1-49A6A097CF3E}" type="presParOf" srcId="{644AB95A-346D-4FC1-BFD1-5E753FD42F71}" destId="{2A2EC95B-589C-41BE-9A89-12DD694F4AA8}" srcOrd="0" destOrd="0" presId="urn:microsoft.com/office/officeart/2005/8/layout/bProcess4"/>
    <dgm:cxn modelId="{5EFA53EB-9DAE-49BF-BAA6-34379F382B7C}" type="presParOf" srcId="{644AB95A-346D-4FC1-BFD1-5E753FD42F71}" destId="{8947095A-7550-4EB9-99F0-81759EC339A7}" srcOrd="1" destOrd="0" presId="urn:microsoft.com/office/officeart/2005/8/layout/bProcess4"/>
    <dgm:cxn modelId="{14B9B11B-8729-4EB7-BF72-49E6790F36DF}" type="presParOf" srcId="{D2E87398-F403-498C-B03D-341CFFF8557B}" destId="{5DD11FB0-C11F-4B41-A129-75A1AFC27B3C}" srcOrd="1" destOrd="0" presId="urn:microsoft.com/office/officeart/2005/8/layout/bProcess4"/>
    <dgm:cxn modelId="{F74BC606-B9A7-476F-A1BE-A9762067FC10}" type="presParOf" srcId="{D2E87398-F403-498C-B03D-341CFFF8557B}" destId="{76330CF2-5684-4E38-82F1-0CFF6C6A8B22}" srcOrd="2" destOrd="0" presId="urn:microsoft.com/office/officeart/2005/8/layout/bProcess4"/>
    <dgm:cxn modelId="{F3A5C999-80AB-465C-BD73-B6D4501D1954}" type="presParOf" srcId="{76330CF2-5684-4E38-82F1-0CFF6C6A8B22}" destId="{02F1DB82-5E01-4033-9366-79EC3EB57B7C}" srcOrd="0" destOrd="0" presId="urn:microsoft.com/office/officeart/2005/8/layout/bProcess4"/>
    <dgm:cxn modelId="{A0DC1048-282F-46F5-8C32-07CA6282A790}" type="presParOf" srcId="{76330CF2-5684-4E38-82F1-0CFF6C6A8B22}" destId="{B10BBAB7-4938-4D00-8679-1CFD66A34199}" srcOrd="1" destOrd="0" presId="urn:microsoft.com/office/officeart/2005/8/layout/bProcess4"/>
    <dgm:cxn modelId="{ACA841E0-00F2-4210-ACED-6251635610A5}" type="presParOf" srcId="{D2E87398-F403-498C-B03D-341CFFF8557B}" destId="{C980C28F-E697-4F64-B5DE-8EB6966DDDB4}" srcOrd="3" destOrd="0" presId="urn:microsoft.com/office/officeart/2005/8/layout/bProcess4"/>
    <dgm:cxn modelId="{93A45891-67D3-4DEF-8721-8307B2626B5A}" type="presParOf" srcId="{D2E87398-F403-498C-B03D-341CFFF8557B}" destId="{A41F6843-A14E-41AF-9621-DF7794D8A517}" srcOrd="4" destOrd="0" presId="urn:microsoft.com/office/officeart/2005/8/layout/bProcess4"/>
    <dgm:cxn modelId="{3A178CF3-4730-4192-B958-1B70A02AC684}" type="presParOf" srcId="{A41F6843-A14E-41AF-9621-DF7794D8A517}" destId="{8696CFCA-E18D-4984-8A9E-922E9F0B719C}" srcOrd="0" destOrd="0" presId="urn:microsoft.com/office/officeart/2005/8/layout/bProcess4"/>
    <dgm:cxn modelId="{8D62D58C-26EF-41F9-A551-97BF762DB068}" type="presParOf" srcId="{A41F6843-A14E-41AF-9621-DF7794D8A517}" destId="{EB51C03C-773D-4719-A2E4-BDDED22B5FD4}" srcOrd="1" destOrd="0" presId="urn:microsoft.com/office/officeart/2005/8/layout/bProcess4"/>
    <dgm:cxn modelId="{959DB734-7B36-43AE-A0C3-A3DC78BAEB92}" type="presParOf" srcId="{D2E87398-F403-498C-B03D-341CFFF8557B}" destId="{943B1810-9624-40C9-8C7E-318A24089C0F}" srcOrd="5" destOrd="0" presId="urn:microsoft.com/office/officeart/2005/8/layout/bProcess4"/>
    <dgm:cxn modelId="{A6C49F9F-C5C6-4E29-BCDD-B4D349E78262}" type="presParOf" srcId="{D2E87398-F403-498C-B03D-341CFFF8557B}" destId="{40105D7B-E464-43CE-A74D-EDA3A01E696B}" srcOrd="6" destOrd="0" presId="urn:microsoft.com/office/officeart/2005/8/layout/bProcess4"/>
    <dgm:cxn modelId="{41E29B81-FB13-4035-8231-91E710A6A994}" type="presParOf" srcId="{40105D7B-E464-43CE-A74D-EDA3A01E696B}" destId="{B4B0ABB3-2DE8-406F-A8DA-271E8E2F1CAE}" srcOrd="0" destOrd="0" presId="urn:microsoft.com/office/officeart/2005/8/layout/bProcess4"/>
    <dgm:cxn modelId="{A73C8B27-B478-462E-80DB-96C94F1906B4}" type="presParOf" srcId="{40105D7B-E464-43CE-A74D-EDA3A01E696B}" destId="{4205DD44-316A-4195-9D25-7EFADB9E3CD9}" srcOrd="1" destOrd="0" presId="urn:microsoft.com/office/officeart/2005/8/layout/bProcess4"/>
    <dgm:cxn modelId="{74E57206-DC1C-4B50-9C4F-6FB49D7471CD}" type="presParOf" srcId="{D2E87398-F403-498C-B03D-341CFFF8557B}" destId="{3164B719-8A87-4B8D-9C65-A4D47EC03CD8}" srcOrd="7" destOrd="0" presId="urn:microsoft.com/office/officeart/2005/8/layout/bProcess4"/>
    <dgm:cxn modelId="{88FA3754-3EB4-4539-975E-8AE305D8B78B}" type="presParOf" srcId="{D2E87398-F403-498C-B03D-341CFFF8557B}" destId="{5C52A93F-EE91-480A-8E9D-B8989905F296}" srcOrd="8" destOrd="0" presId="urn:microsoft.com/office/officeart/2005/8/layout/bProcess4"/>
    <dgm:cxn modelId="{3A818250-D730-4B40-8858-1DA0945D87C9}" type="presParOf" srcId="{5C52A93F-EE91-480A-8E9D-B8989905F296}" destId="{D68387E8-C18D-4238-901F-B27E041B73B6}" srcOrd="0" destOrd="0" presId="urn:microsoft.com/office/officeart/2005/8/layout/bProcess4"/>
    <dgm:cxn modelId="{D77D8FCF-4EFD-49E3-B4C4-FABB77532BDA}" type="presParOf" srcId="{5C52A93F-EE91-480A-8E9D-B8989905F296}" destId="{94FE39B1-57E3-4956-B6A2-0E7E3A27DE20}" srcOrd="1" destOrd="0" presId="urn:microsoft.com/office/officeart/2005/8/layout/bProcess4"/>
    <dgm:cxn modelId="{CD0F2348-98BE-4122-BFF9-7B2F2D98D8DD}" type="presParOf" srcId="{D2E87398-F403-498C-B03D-341CFFF8557B}" destId="{9E1BC619-55D5-4D9A-9D1C-D4317289DB1B}" srcOrd="9" destOrd="0" presId="urn:microsoft.com/office/officeart/2005/8/layout/bProcess4"/>
    <dgm:cxn modelId="{F7A6718D-57EC-43C3-8BA8-5E35C3747952}" type="presParOf" srcId="{D2E87398-F403-498C-B03D-341CFFF8557B}" destId="{CC489E80-320A-465C-A4FE-EC034CD69CF5}" srcOrd="10" destOrd="0" presId="urn:microsoft.com/office/officeart/2005/8/layout/bProcess4"/>
    <dgm:cxn modelId="{144F5BC6-1872-47E4-8304-8E5BCC6B3F19}" type="presParOf" srcId="{CC489E80-320A-465C-A4FE-EC034CD69CF5}" destId="{E252BF83-1208-495E-8373-58210C1776D9}" srcOrd="0" destOrd="0" presId="urn:microsoft.com/office/officeart/2005/8/layout/bProcess4"/>
    <dgm:cxn modelId="{8B6F1BD7-A919-4FB5-8700-309A2928B717}" type="presParOf" srcId="{CC489E80-320A-465C-A4FE-EC034CD69CF5}" destId="{A35231AB-3E62-42DA-96FD-9119196369B1}" srcOrd="1" destOrd="0" presId="urn:microsoft.com/office/officeart/2005/8/layout/bProcess4"/>
    <dgm:cxn modelId="{E29847B9-EE51-4D01-B90F-AF4D5BED061E}" type="presParOf" srcId="{D2E87398-F403-498C-B03D-341CFFF8557B}" destId="{5E54D9A0-062B-4C98-B835-8CDC4B894A60}" srcOrd="11" destOrd="0" presId="urn:microsoft.com/office/officeart/2005/8/layout/bProcess4"/>
    <dgm:cxn modelId="{442820E3-63CF-4A3B-A7D9-69B0BD7F00E9}" type="presParOf" srcId="{D2E87398-F403-498C-B03D-341CFFF8557B}" destId="{F7142CE2-16CC-4653-BE59-4F912E6C92DE}" srcOrd="12" destOrd="0" presId="urn:microsoft.com/office/officeart/2005/8/layout/bProcess4"/>
    <dgm:cxn modelId="{783FF952-5FDB-452A-BBCC-BD0D000537F1}" type="presParOf" srcId="{F7142CE2-16CC-4653-BE59-4F912E6C92DE}" destId="{63D6C224-57AD-44AE-B521-8123DA75210F}" srcOrd="0" destOrd="0" presId="urn:microsoft.com/office/officeart/2005/8/layout/bProcess4"/>
    <dgm:cxn modelId="{D085D2C3-C461-4868-A86F-C81355BDBD6B}" type="presParOf" srcId="{F7142CE2-16CC-4653-BE59-4F912E6C92DE}" destId="{465B3C33-7B60-4AE6-BE17-6AE5BACBC953}" srcOrd="1" destOrd="0" presId="urn:microsoft.com/office/officeart/2005/8/layout/bProcess4"/>
    <dgm:cxn modelId="{FE46219D-556A-4261-9033-C53794C2CB4A}" type="presParOf" srcId="{D2E87398-F403-498C-B03D-341CFFF8557B}" destId="{C6795682-8E4F-402B-8D54-D95FD88414CD}" srcOrd="13" destOrd="0" presId="urn:microsoft.com/office/officeart/2005/8/layout/bProcess4"/>
    <dgm:cxn modelId="{325149F8-1E47-438B-B8FD-866AA9DDB4B6}" type="presParOf" srcId="{D2E87398-F403-498C-B03D-341CFFF8557B}" destId="{14C002B8-3332-497E-A3AB-133F51544B7B}" srcOrd="14" destOrd="0" presId="urn:microsoft.com/office/officeart/2005/8/layout/bProcess4"/>
    <dgm:cxn modelId="{271AB207-9828-4648-ABEF-7104CB664DEF}" type="presParOf" srcId="{14C002B8-3332-497E-A3AB-133F51544B7B}" destId="{24827F9F-23B0-4997-9DE0-F04F915E083F}" srcOrd="0" destOrd="0" presId="urn:microsoft.com/office/officeart/2005/8/layout/bProcess4"/>
    <dgm:cxn modelId="{F469B872-2ABF-46A9-967F-DBC7D2E7ADD5}" type="presParOf" srcId="{14C002B8-3332-497E-A3AB-133F51544B7B}" destId="{2D142C0E-BFC8-44CB-9F4D-9E5A99277436}" srcOrd="1" destOrd="0" presId="urn:microsoft.com/office/officeart/2005/8/layout/bProcess4"/>
    <dgm:cxn modelId="{EDF32879-C707-46FE-8723-D2686D5681F5}" type="presParOf" srcId="{D2E87398-F403-498C-B03D-341CFFF8557B}" destId="{F2AE0A2C-69CD-467D-AE6D-602961FAD471}" srcOrd="15" destOrd="0" presId="urn:microsoft.com/office/officeart/2005/8/layout/bProcess4"/>
    <dgm:cxn modelId="{4CE7C168-7C7B-4D2F-A32A-389686C4EA09}" type="presParOf" srcId="{D2E87398-F403-498C-B03D-341CFFF8557B}" destId="{6A095CCA-458E-4E42-9B34-3A4D5A61DD74}" srcOrd="16" destOrd="0" presId="urn:microsoft.com/office/officeart/2005/8/layout/bProcess4"/>
    <dgm:cxn modelId="{AD28D2D6-55A2-47E5-B471-819728F79B74}" type="presParOf" srcId="{6A095CCA-458E-4E42-9B34-3A4D5A61DD74}" destId="{B7D6B19A-DD7B-4844-B8A7-D15472056E2C}" srcOrd="0" destOrd="0" presId="urn:microsoft.com/office/officeart/2005/8/layout/bProcess4"/>
    <dgm:cxn modelId="{E40BE8F6-173B-4C3B-B7EA-01FEFC240E4C}" type="presParOf" srcId="{6A095CCA-458E-4E42-9B34-3A4D5A61DD74}" destId="{8F474DAE-E35E-48C6-BB33-65DDE97B70DA}" srcOrd="1" destOrd="0" presId="urn:microsoft.com/office/officeart/2005/8/layout/bProcess4"/>
  </dgm:cxnLst>
  <dgm:bg/>
  <dgm:whole/>
</dgm:dataModel>
</file>

<file path=ppt/diagrams/data50.xml><?xml version="1.0" encoding="utf-8"?>
<dgm:dataModel xmlns:dgm="http://schemas.openxmlformats.org/drawingml/2006/diagram" xmlns:a="http://schemas.openxmlformats.org/drawingml/2006/main">
  <dgm:ptLst>
    <dgm:pt modelId="{FC3387E7-E045-444A-9D11-2C8165BABBF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231DF7C7-6286-4991-98D8-9DA4C11CF905}">
      <dgm:prSet phldrT="[Текст]"/>
      <dgm:spPr/>
      <dgm:t>
        <a:bodyPr/>
        <a:lstStyle/>
        <a:p>
          <a:pPr rtl="0"/>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Двухэтапный конкурс (</a:t>
          </a:r>
          <a:r>
            <a:rPr lang="ru-RU" dirty="0" smtClean="0">
              <a:latin typeface="Times New Roman" pitchFamily="18" charset="0"/>
              <a:cs typeface="Times New Roman" pitchFamily="18" charset="0"/>
            </a:rPr>
            <a:t>Ст. 57)</a:t>
          </a:r>
          <a:endParaRPr lang="ru-RU" dirty="0"/>
        </a:p>
      </dgm:t>
    </dgm:pt>
    <dgm:pt modelId="{9459384C-FBA5-487E-9F75-CB536FC1975F}" type="parTrans" cxnId="{9762E0E9-AEAA-44E0-8FCB-1CC7963C93BE}">
      <dgm:prSet/>
      <dgm:spPr/>
      <dgm:t>
        <a:bodyPr/>
        <a:lstStyle/>
        <a:p>
          <a:endParaRPr lang="ru-RU"/>
        </a:p>
      </dgm:t>
    </dgm:pt>
    <dgm:pt modelId="{2C0697A4-04A1-4862-866D-D1119E9B7DA2}" type="sibTrans" cxnId="{9762E0E9-AEAA-44E0-8FCB-1CC7963C93BE}">
      <dgm:prSet/>
      <dgm:spPr/>
      <dgm:t>
        <a:bodyPr/>
        <a:lstStyle/>
        <a:p>
          <a:endParaRPr lang="ru-RU"/>
        </a:p>
      </dgm:t>
    </dgm:pt>
    <dgm:pt modelId="{627364C8-0E64-407F-90D0-E17C3EA1B675}">
      <dgm:prSet phldrT="[Текст]"/>
      <dgm:spPr/>
      <dgm:t>
        <a:bodyPr/>
        <a:lstStyle/>
        <a:p>
          <a:pPr algn="just" rtl="0"/>
          <a:r>
            <a:rPr lang="ru-RU" dirty="0" smtClean="0">
              <a:latin typeface="Times New Roman" pitchFamily="18" charset="0"/>
              <a:cs typeface="Times New Roman" pitchFamily="18" charset="0"/>
            </a:rPr>
            <a:t>2. Заказчик вправе провести двухэтапный конкурс в соответствии с настоящим Федеральным законом при одновременном соблюдении следующих условий:</a:t>
          </a:r>
          <a:endParaRPr lang="ru-RU" dirty="0">
            <a:latin typeface="Times New Roman" pitchFamily="18" charset="0"/>
            <a:cs typeface="Times New Roman" pitchFamily="18" charset="0"/>
          </a:endParaRPr>
        </a:p>
      </dgm:t>
    </dgm:pt>
    <dgm:pt modelId="{A5C5983C-8443-4C43-8021-B68EC9D20343}" type="parTrans" cxnId="{016F5DE4-E0AF-4CC4-A99B-9BC3E198B103}">
      <dgm:prSet/>
      <dgm:spPr/>
      <dgm:t>
        <a:bodyPr/>
        <a:lstStyle/>
        <a:p>
          <a:endParaRPr lang="ru-RU"/>
        </a:p>
      </dgm:t>
    </dgm:pt>
    <dgm:pt modelId="{B0CF0A48-6057-46AD-98BB-44C76BF4EA55}" type="sibTrans" cxnId="{016F5DE4-E0AF-4CC4-A99B-9BC3E198B103}">
      <dgm:prSet/>
      <dgm:spPr/>
      <dgm:t>
        <a:bodyPr/>
        <a:lstStyle/>
        <a:p>
          <a:endParaRPr lang="ru-RU"/>
        </a:p>
      </dgm:t>
    </dgm:pt>
    <dgm:pt modelId="{B73D773F-0750-4197-9D36-36E30D85439C}">
      <dgm:prSet/>
      <dgm:spPr/>
      <dgm:t>
        <a:bodyPr/>
        <a:lstStyle/>
        <a:p>
          <a:r>
            <a:rPr lang="ru-RU" dirty="0" smtClean="0">
              <a:latin typeface="Times New Roman" pitchFamily="18" charset="0"/>
              <a:cs typeface="Times New Roman" pitchFamily="18" charset="0"/>
            </a:rPr>
            <a:t>1) конкурс проводится для заключения контракта на проведение научных исследований, проектных работ (в том числе архитектурно-строительного проектирования), экспериментов, изысканий, на поставку инновационной и высокотехнологичной продукции, </a:t>
          </a:r>
          <a:r>
            <a:rPr lang="ru-RU" dirty="0" err="1" smtClean="0">
              <a:latin typeface="Times New Roman" pitchFamily="18" charset="0"/>
              <a:cs typeface="Times New Roman" pitchFamily="18" charset="0"/>
            </a:rPr>
            <a:t>энергосервисного</a:t>
          </a:r>
          <a:r>
            <a:rPr lang="ru-RU" dirty="0" smtClean="0">
              <a:latin typeface="Times New Roman" pitchFamily="18" charset="0"/>
              <a:cs typeface="Times New Roman" pitchFamily="18" charset="0"/>
            </a:rPr>
            <a:t> контракта, а также в целях создания произведения литературы или искусства, исполнения (как результата интеллектуальной деятельности);</a:t>
          </a:r>
          <a:endParaRPr lang="ru-RU" dirty="0">
            <a:latin typeface="Times New Roman" pitchFamily="18" charset="0"/>
            <a:cs typeface="Times New Roman" pitchFamily="18" charset="0"/>
          </a:endParaRPr>
        </a:p>
      </dgm:t>
    </dgm:pt>
    <dgm:pt modelId="{9431A0F6-B37E-469F-9913-D1890035F821}" type="parTrans" cxnId="{2EA1482C-266C-4867-8E76-08A27324C694}">
      <dgm:prSet/>
      <dgm:spPr/>
      <dgm:t>
        <a:bodyPr/>
        <a:lstStyle/>
        <a:p>
          <a:endParaRPr lang="ru-RU"/>
        </a:p>
      </dgm:t>
    </dgm:pt>
    <dgm:pt modelId="{53A45ADB-648F-4D85-B2E5-8045BBDBBF4F}" type="sibTrans" cxnId="{2EA1482C-266C-4867-8E76-08A27324C694}">
      <dgm:prSet/>
      <dgm:spPr/>
      <dgm:t>
        <a:bodyPr/>
        <a:lstStyle/>
        <a:p>
          <a:endParaRPr lang="ru-RU"/>
        </a:p>
      </dgm:t>
    </dgm:pt>
    <dgm:pt modelId="{28442FCF-8E13-4EDF-B52F-C9D7734475A3}">
      <dgm:prSet/>
      <dgm:spPr/>
      <dgm:t>
        <a:bodyPr/>
        <a:lstStyle/>
        <a:p>
          <a:r>
            <a:rPr lang="ru-RU" dirty="0" smtClean="0">
              <a:latin typeface="Times New Roman" pitchFamily="18" charset="0"/>
              <a:cs typeface="Times New Roman" pitchFamily="18" charset="0"/>
            </a:rPr>
            <a:t>2) для уточнения характеристик объекта закупки необходимо провести его обсуждение с участниками закупки.</a:t>
          </a:r>
          <a:endParaRPr lang="ru-RU" dirty="0">
            <a:latin typeface="Times New Roman" pitchFamily="18" charset="0"/>
            <a:cs typeface="Times New Roman" pitchFamily="18" charset="0"/>
          </a:endParaRPr>
        </a:p>
      </dgm:t>
    </dgm:pt>
    <dgm:pt modelId="{58DD530E-AE52-4D21-A674-C5695D5E80C3}" type="parTrans" cxnId="{1A536C55-2BF3-491C-9463-3DFD497EBA59}">
      <dgm:prSet/>
      <dgm:spPr/>
      <dgm:t>
        <a:bodyPr/>
        <a:lstStyle/>
        <a:p>
          <a:endParaRPr lang="ru-RU"/>
        </a:p>
      </dgm:t>
    </dgm:pt>
    <dgm:pt modelId="{6F69729A-A801-4B2B-B8A6-368ACB1F815F}" type="sibTrans" cxnId="{1A536C55-2BF3-491C-9463-3DFD497EBA59}">
      <dgm:prSet/>
      <dgm:spPr/>
      <dgm:t>
        <a:bodyPr/>
        <a:lstStyle/>
        <a:p>
          <a:endParaRPr lang="ru-RU"/>
        </a:p>
      </dgm:t>
    </dgm:pt>
    <dgm:pt modelId="{4D5D236E-83D5-4472-8C32-D99DF9AC230F}" type="pres">
      <dgm:prSet presAssocID="{FC3387E7-E045-444A-9D11-2C8165BABBF4}" presName="linear" presStyleCnt="0">
        <dgm:presLayoutVars>
          <dgm:animLvl val="lvl"/>
          <dgm:resizeHandles val="exact"/>
        </dgm:presLayoutVars>
      </dgm:prSet>
      <dgm:spPr/>
      <dgm:t>
        <a:bodyPr/>
        <a:lstStyle/>
        <a:p>
          <a:endParaRPr lang="ru-RU"/>
        </a:p>
      </dgm:t>
    </dgm:pt>
    <dgm:pt modelId="{56A2B69A-83F9-4EF6-9FDB-1020D099EBF8}" type="pres">
      <dgm:prSet presAssocID="{231DF7C7-6286-4991-98D8-9DA4C11CF905}" presName="parentText" presStyleLbl="node1" presStyleIdx="0" presStyleCnt="1">
        <dgm:presLayoutVars>
          <dgm:chMax val="0"/>
          <dgm:bulletEnabled val="1"/>
        </dgm:presLayoutVars>
      </dgm:prSet>
      <dgm:spPr/>
      <dgm:t>
        <a:bodyPr/>
        <a:lstStyle/>
        <a:p>
          <a:endParaRPr lang="ru-RU"/>
        </a:p>
      </dgm:t>
    </dgm:pt>
    <dgm:pt modelId="{DE47F267-E3F3-4842-B73A-7DD69E5FB1FA}" type="pres">
      <dgm:prSet presAssocID="{231DF7C7-6286-4991-98D8-9DA4C11CF905}" presName="childText" presStyleLbl="revTx" presStyleIdx="0" presStyleCnt="1">
        <dgm:presLayoutVars>
          <dgm:bulletEnabled val="1"/>
        </dgm:presLayoutVars>
      </dgm:prSet>
      <dgm:spPr/>
      <dgm:t>
        <a:bodyPr/>
        <a:lstStyle/>
        <a:p>
          <a:endParaRPr lang="ru-RU"/>
        </a:p>
      </dgm:t>
    </dgm:pt>
  </dgm:ptLst>
  <dgm:cxnLst>
    <dgm:cxn modelId="{C05A02EF-40C1-4613-AA7A-BA0DFC68305D}" type="presOf" srcId="{28442FCF-8E13-4EDF-B52F-C9D7734475A3}" destId="{DE47F267-E3F3-4842-B73A-7DD69E5FB1FA}" srcOrd="0" destOrd="2" presId="urn:microsoft.com/office/officeart/2005/8/layout/vList2"/>
    <dgm:cxn modelId="{2EA1482C-266C-4867-8E76-08A27324C694}" srcId="{231DF7C7-6286-4991-98D8-9DA4C11CF905}" destId="{B73D773F-0750-4197-9D36-36E30D85439C}" srcOrd="1" destOrd="0" parTransId="{9431A0F6-B37E-469F-9913-D1890035F821}" sibTransId="{53A45ADB-648F-4D85-B2E5-8045BBDBBF4F}"/>
    <dgm:cxn modelId="{082F2026-6463-416B-943B-A5A831A7D011}" type="presOf" srcId="{627364C8-0E64-407F-90D0-E17C3EA1B675}" destId="{DE47F267-E3F3-4842-B73A-7DD69E5FB1FA}" srcOrd="0" destOrd="0" presId="urn:microsoft.com/office/officeart/2005/8/layout/vList2"/>
    <dgm:cxn modelId="{016F5DE4-E0AF-4CC4-A99B-9BC3E198B103}" srcId="{231DF7C7-6286-4991-98D8-9DA4C11CF905}" destId="{627364C8-0E64-407F-90D0-E17C3EA1B675}" srcOrd="0" destOrd="0" parTransId="{A5C5983C-8443-4C43-8021-B68EC9D20343}" sibTransId="{B0CF0A48-6057-46AD-98BB-44C76BF4EA55}"/>
    <dgm:cxn modelId="{CFDF5914-57DA-4609-A60E-BFDFD2F4C65A}" type="presOf" srcId="{FC3387E7-E045-444A-9D11-2C8165BABBF4}" destId="{4D5D236E-83D5-4472-8C32-D99DF9AC230F}" srcOrd="0" destOrd="0" presId="urn:microsoft.com/office/officeart/2005/8/layout/vList2"/>
    <dgm:cxn modelId="{1A536C55-2BF3-491C-9463-3DFD497EBA59}" srcId="{231DF7C7-6286-4991-98D8-9DA4C11CF905}" destId="{28442FCF-8E13-4EDF-B52F-C9D7734475A3}" srcOrd="2" destOrd="0" parTransId="{58DD530E-AE52-4D21-A674-C5695D5E80C3}" sibTransId="{6F69729A-A801-4B2B-B8A6-368ACB1F815F}"/>
    <dgm:cxn modelId="{7FAE26CA-B87F-4A43-9DAF-ECDAF1EA0C7F}" type="presOf" srcId="{231DF7C7-6286-4991-98D8-9DA4C11CF905}" destId="{56A2B69A-83F9-4EF6-9FDB-1020D099EBF8}" srcOrd="0" destOrd="0" presId="urn:microsoft.com/office/officeart/2005/8/layout/vList2"/>
    <dgm:cxn modelId="{9762E0E9-AEAA-44E0-8FCB-1CC7963C93BE}" srcId="{FC3387E7-E045-444A-9D11-2C8165BABBF4}" destId="{231DF7C7-6286-4991-98D8-9DA4C11CF905}" srcOrd="0" destOrd="0" parTransId="{9459384C-FBA5-487E-9F75-CB536FC1975F}" sibTransId="{2C0697A4-04A1-4862-866D-D1119E9B7DA2}"/>
    <dgm:cxn modelId="{5C707628-8DD6-43D6-A950-431783B4B05C}" type="presOf" srcId="{B73D773F-0750-4197-9D36-36E30D85439C}" destId="{DE47F267-E3F3-4842-B73A-7DD69E5FB1FA}" srcOrd="0" destOrd="1" presId="urn:microsoft.com/office/officeart/2005/8/layout/vList2"/>
    <dgm:cxn modelId="{D5474D91-F849-48D3-B535-701BBAADB636}" type="presParOf" srcId="{4D5D236E-83D5-4472-8C32-D99DF9AC230F}" destId="{56A2B69A-83F9-4EF6-9FDB-1020D099EBF8}" srcOrd="0" destOrd="0" presId="urn:microsoft.com/office/officeart/2005/8/layout/vList2"/>
    <dgm:cxn modelId="{64881A6B-BACA-46A1-B7F9-085FE9B29938}" type="presParOf" srcId="{4D5D236E-83D5-4472-8C32-D99DF9AC230F}" destId="{DE47F267-E3F3-4842-B73A-7DD69E5FB1FA}" srcOrd="1" destOrd="0" presId="urn:microsoft.com/office/officeart/2005/8/layout/vList2"/>
  </dgm:cxnLst>
  <dgm:bg/>
  <dgm:whole/>
</dgm:dataModel>
</file>

<file path=ppt/diagrams/data51.xml><?xml version="1.0" encoding="utf-8"?>
<dgm:dataModel xmlns:dgm="http://schemas.openxmlformats.org/drawingml/2006/diagram" xmlns:a="http://schemas.openxmlformats.org/drawingml/2006/main">
  <dgm:ptLst>
    <dgm:pt modelId="{FC3387E7-E045-444A-9D11-2C8165BABBF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231DF7C7-6286-4991-98D8-9DA4C11CF905}">
      <dgm:prSet phldrT="[Текст]"/>
      <dgm:spPr/>
      <dgm:t>
        <a:bodyPr/>
        <a:lstStyle/>
        <a:p>
          <a:pPr rtl="0"/>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Запрос котировок (</a:t>
          </a:r>
          <a:r>
            <a:rPr lang="ru-RU" dirty="0" smtClean="0">
              <a:latin typeface="Times New Roman" pitchFamily="18" charset="0"/>
              <a:cs typeface="Times New Roman" pitchFamily="18" charset="0"/>
            </a:rPr>
            <a:t>Ст. 79)</a:t>
          </a:r>
          <a:endParaRPr lang="ru-RU" dirty="0"/>
        </a:p>
      </dgm:t>
    </dgm:pt>
    <dgm:pt modelId="{9459384C-FBA5-487E-9F75-CB536FC1975F}" type="parTrans" cxnId="{9762E0E9-AEAA-44E0-8FCB-1CC7963C93BE}">
      <dgm:prSet/>
      <dgm:spPr/>
      <dgm:t>
        <a:bodyPr/>
        <a:lstStyle/>
        <a:p>
          <a:endParaRPr lang="ru-RU"/>
        </a:p>
      </dgm:t>
    </dgm:pt>
    <dgm:pt modelId="{2C0697A4-04A1-4862-866D-D1119E9B7DA2}" type="sibTrans" cxnId="{9762E0E9-AEAA-44E0-8FCB-1CC7963C93BE}">
      <dgm:prSet/>
      <dgm:spPr/>
      <dgm:t>
        <a:bodyPr/>
        <a:lstStyle/>
        <a:p>
          <a:endParaRPr lang="ru-RU"/>
        </a:p>
      </dgm:t>
    </dgm:pt>
    <dgm:pt modelId="{627364C8-0E64-407F-90D0-E17C3EA1B675}">
      <dgm:prSet phldrT="[Текст]"/>
      <dgm:spPr/>
      <dgm:t>
        <a:bodyPr/>
        <a:lstStyle/>
        <a:p>
          <a:pPr algn="just" rtl="0"/>
          <a:r>
            <a:rPr lang="ru-RU" dirty="0" smtClean="0">
              <a:latin typeface="Times New Roman" pitchFamily="18" charset="0"/>
              <a:cs typeface="Times New Roman" pitchFamily="18" charset="0"/>
            </a:rPr>
            <a:t>2. Заказчик вправе осуществлять закупки путем проведения запроса котировок в соответствии с положениями настоящего параграфа при условии, что начальная (максимальная) цена контракта не превышает пятьсот тысяч рублей. При этом годовой объем закупок, осуществляемых путем проведения запроса котировок, не должен превышать десять процентов совокупного годового объема закупок заказчика и не должен составлять более чем сто миллионов рублей.</a:t>
          </a:r>
          <a:endParaRPr lang="ru-RU" dirty="0">
            <a:latin typeface="Times New Roman" pitchFamily="18" charset="0"/>
            <a:cs typeface="Times New Roman" pitchFamily="18" charset="0"/>
          </a:endParaRPr>
        </a:p>
      </dgm:t>
    </dgm:pt>
    <dgm:pt modelId="{A5C5983C-8443-4C43-8021-B68EC9D20343}" type="parTrans" cxnId="{016F5DE4-E0AF-4CC4-A99B-9BC3E198B103}">
      <dgm:prSet/>
      <dgm:spPr/>
      <dgm:t>
        <a:bodyPr/>
        <a:lstStyle/>
        <a:p>
          <a:endParaRPr lang="ru-RU"/>
        </a:p>
      </dgm:t>
    </dgm:pt>
    <dgm:pt modelId="{B0CF0A48-6057-46AD-98BB-44C76BF4EA55}" type="sibTrans" cxnId="{016F5DE4-E0AF-4CC4-A99B-9BC3E198B103}">
      <dgm:prSet/>
      <dgm:spPr/>
      <dgm:t>
        <a:bodyPr/>
        <a:lstStyle/>
        <a:p>
          <a:endParaRPr lang="ru-RU"/>
        </a:p>
      </dgm:t>
    </dgm:pt>
    <dgm:pt modelId="{B60F2FA5-AF12-45FB-9D15-F084785F181C}">
      <dgm:prSet/>
      <dgm:spPr/>
      <dgm:t>
        <a:bodyPr/>
        <a:lstStyle/>
        <a:p>
          <a:r>
            <a:rPr lang="ru-RU" dirty="0" smtClean="0">
              <a:latin typeface="Times New Roman" pitchFamily="18" charset="0"/>
              <a:cs typeface="Times New Roman" pitchFamily="18" charset="0"/>
            </a:rPr>
            <a:t>(в ред. Федерального закона от 04.06.2014 N 140-ФЗ)</a:t>
          </a:r>
          <a:endParaRPr lang="ru-RU" dirty="0">
            <a:latin typeface="Times New Roman" pitchFamily="18" charset="0"/>
            <a:cs typeface="Times New Roman" pitchFamily="18" charset="0"/>
          </a:endParaRPr>
        </a:p>
      </dgm:t>
    </dgm:pt>
    <dgm:pt modelId="{4CBCD07F-D000-48B1-A3E8-A320BBCEF395}" type="parTrans" cxnId="{0F5FA0AE-0EB6-43CE-85D4-1A85A8A37663}">
      <dgm:prSet/>
      <dgm:spPr/>
      <dgm:t>
        <a:bodyPr/>
        <a:lstStyle/>
        <a:p>
          <a:endParaRPr lang="ru-RU"/>
        </a:p>
      </dgm:t>
    </dgm:pt>
    <dgm:pt modelId="{8E981CFF-D518-41A7-B5E5-07CA9EFF2FC8}" type="sibTrans" cxnId="{0F5FA0AE-0EB6-43CE-85D4-1A85A8A37663}">
      <dgm:prSet/>
      <dgm:spPr/>
      <dgm:t>
        <a:bodyPr/>
        <a:lstStyle/>
        <a:p>
          <a:endParaRPr lang="ru-RU"/>
        </a:p>
      </dgm:t>
    </dgm:pt>
    <dgm:pt modelId="{4D5D236E-83D5-4472-8C32-D99DF9AC230F}" type="pres">
      <dgm:prSet presAssocID="{FC3387E7-E045-444A-9D11-2C8165BABBF4}" presName="linear" presStyleCnt="0">
        <dgm:presLayoutVars>
          <dgm:animLvl val="lvl"/>
          <dgm:resizeHandles val="exact"/>
        </dgm:presLayoutVars>
      </dgm:prSet>
      <dgm:spPr/>
      <dgm:t>
        <a:bodyPr/>
        <a:lstStyle/>
        <a:p>
          <a:endParaRPr lang="ru-RU"/>
        </a:p>
      </dgm:t>
    </dgm:pt>
    <dgm:pt modelId="{56A2B69A-83F9-4EF6-9FDB-1020D099EBF8}" type="pres">
      <dgm:prSet presAssocID="{231DF7C7-6286-4991-98D8-9DA4C11CF905}" presName="parentText" presStyleLbl="node1" presStyleIdx="0" presStyleCnt="1">
        <dgm:presLayoutVars>
          <dgm:chMax val="0"/>
          <dgm:bulletEnabled val="1"/>
        </dgm:presLayoutVars>
      </dgm:prSet>
      <dgm:spPr/>
      <dgm:t>
        <a:bodyPr/>
        <a:lstStyle/>
        <a:p>
          <a:endParaRPr lang="ru-RU"/>
        </a:p>
      </dgm:t>
    </dgm:pt>
    <dgm:pt modelId="{DE47F267-E3F3-4842-B73A-7DD69E5FB1FA}" type="pres">
      <dgm:prSet presAssocID="{231DF7C7-6286-4991-98D8-9DA4C11CF905}" presName="childText" presStyleLbl="revTx" presStyleIdx="0" presStyleCnt="1">
        <dgm:presLayoutVars>
          <dgm:bulletEnabled val="1"/>
        </dgm:presLayoutVars>
      </dgm:prSet>
      <dgm:spPr/>
      <dgm:t>
        <a:bodyPr/>
        <a:lstStyle/>
        <a:p>
          <a:endParaRPr lang="ru-RU"/>
        </a:p>
      </dgm:t>
    </dgm:pt>
  </dgm:ptLst>
  <dgm:cxnLst>
    <dgm:cxn modelId="{0F5FA0AE-0EB6-43CE-85D4-1A85A8A37663}" srcId="{231DF7C7-6286-4991-98D8-9DA4C11CF905}" destId="{B60F2FA5-AF12-45FB-9D15-F084785F181C}" srcOrd="1" destOrd="0" parTransId="{4CBCD07F-D000-48B1-A3E8-A320BBCEF395}" sibTransId="{8E981CFF-D518-41A7-B5E5-07CA9EFF2FC8}"/>
    <dgm:cxn modelId="{EE5449AD-A93C-4F43-AEAF-F7DFCC901376}" type="presOf" srcId="{231DF7C7-6286-4991-98D8-9DA4C11CF905}" destId="{56A2B69A-83F9-4EF6-9FDB-1020D099EBF8}" srcOrd="0" destOrd="0" presId="urn:microsoft.com/office/officeart/2005/8/layout/vList2"/>
    <dgm:cxn modelId="{0E47568A-7497-45B8-8722-BD641E3F4472}" type="presOf" srcId="{FC3387E7-E045-444A-9D11-2C8165BABBF4}" destId="{4D5D236E-83D5-4472-8C32-D99DF9AC230F}" srcOrd="0" destOrd="0" presId="urn:microsoft.com/office/officeart/2005/8/layout/vList2"/>
    <dgm:cxn modelId="{2D90FA6D-E2B8-48A5-9ED4-C3EEFDC5475E}" type="presOf" srcId="{B60F2FA5-AF12-45FB-9D15-F084785F181C}" destId="{DE47F267-E3F3-4842-B73A-7DD69E5FB1FA}" srcOrd="0" destOrd="1" presId="urn:microsoft.com/office/officeart/2005/8/layout/vList2"/>
    <dgm:cxn modelId="{64507148-C46C-4D5F-91FB-1FC2C93F7040}" type="presOf" srcId="{627364C8-0E64-407F-90D0-E17C3EA1B675}" destId="{DE47F267-E3F3-4842-B73A-7DD69E5FB1FA}" srcOrd="0" destOrd="0" presId="urn:microsoft.com/office/officeart/2005/8/layout/vList2"/>
    <dgm:cxn modelId="{016F5DE4-E0AF-4CC4-A99B-9BC3E198B103}" srcId="{231DF7C7-6286-4991-98D8-9DA4C11CF905}" destId="{627364C8-0E64-407F-90D0-E17C3EA1B675}" srcOrd="0" destOrd="0" parTransId="{A5C5983C-8443-4C43-8021-B68EC9D20343}" sibTransId="{B0CF0A48-6057-46AD-98BB-44C76BF4EA55}"/>
    <dgm:cxn modelId="{9762E0E9-AEAA-44E0-8FCB-1CC7963C93BE}" srcId="{FC3387E7-E045-444A-9D11-2C8165BABBF4}" destId="{231DF7C7-6286-4991-98D8-9DA4C11CF905}" srcOrd="0" destOrd="0" parTransId="{9459384C-FBA5-487E-9F75-CB536FC1975F}" sibTransId="{2C0697A4-04A1-4862-866D-D1119E9B7DA2}"/>
    <dgm:cxn modelId="{FDE2C463-C8E5-4D18-AE9F-3EF845C6A04C}" type="presParOf" srcId="{4D5D236E-83D5-4472-8C32-D99DF9AC230F}" destId="{56A2B69A-83F9-4EF6-9FDB-1020D099EBF8}" srcOrd="0" destOrd="0" presId="urn:microsoft.com/office/officeart/2005/8/layout/vList2"/>
    <dgm:cxn modelId="{23CAE1D7-EDFD-4B31-BCE2-F2DB13181200}" type="presParOf" srcId="{4D5D236E-83D5-4472-8C32-D99DF9AC230F}" destId="{DE47F267-E3F3-4842-B73A-7DD69E5FB1FA}" srcOrd="1" destOrd="0" presId="urn:microsoft.com/office/officeart/2005/8/layout/vList2"/>
  </dgm:cxnLst>
  <dgm:bg/>
  <dgm:whole/>
</dgm:dataModel>
</file>

<file path=ppt/diagrams/data52.xml><?xml version="1.0" encoding="utf-8"?>
<dgm:dataModel xmlns:dgm="http://schemas.openxmlformats.org/drawingml/2006/diagram" xmlns:a="http://schemas.openxmlformats.org/drawingml/2006/main">
  <dgm:ptLst>
    <dgm:pt modelId="{FC3387E7-E045-444A-9D11-2C8165BABBF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231DF7C7-6286-4991-98D8-9DA4C11CF905}">
      <dgm:prSet phldrT="[Текст]"/>
      <dgm:spPr/>
      <dgm:t>
        <a:bodyPr/>
        <a:lstStyle/>
        <a:p>
          <a:pPr rtl="0"/>
          <a:r>
            <a:rPr kumimoji="0" lang="ru-RU" b="1" i="0" u="none" strike="noStrike" cap="none" normalizeH="0" baseline="0" dirty="0" smtClean="0">
              <a:ln/>
              <a:effectLst/>
              <a:latin typeface="Times New Roman" pitchFamily="18" charset="0"/>
              <a:ea typeface="Times New Roman" pitchFamily="18" charset="0"/>
              <a:cs typeface="Times New Roman" pitchFamily="18" charset="0"/>
            </a:rPr>
            <a:t>Запрос предложений (</a:t>
          </a:r>
          <a:r>
            <a:rPr lang="ru-RU" dirty="0" smtClean="0">
              <a:latin typeface="Times New Roman" pitchFamily="18" charset="0"/>
              <a:cs typeface="Times New Roman" pitchFamily="18" charset="0"/>
            </a:rPr>
            <a:t>Ст. 83)</a:t>
          </a:r>
          <a:endParaRPr lang="ru-RU" dirty="0"/>
        </a:p>
      </dgm:t>
    </dgm:pt>
    <dgm:pt modelId="{9459384C-FBA5-487E-9F75-CB536FC1975F}" type="parTrans" cxnId="{9762E0E9-AEAA-44E0-8FCB-1CC7963C93BE}">
      <dgm:prSet/>
      <dgm:spPr/>
      <dgm:t>
        <a:bodyPr/>
        <a:lstStyle/>
        <a:p>
          <a:endParaRPr lang="ru-RU"/>
        </a:p>
      </dgm:t>
    </dgm:pt>
    <dgm:pt modelId="{2C0697A4-04A1-4862-866D-D1119E9B7DA2}" type="sibTrans" cxnId="{9762E0E9-AEAA-44E0-8FCB-1CC7963C93BE}">
      <dgm:prSet/>
      <dgm:spPr/>
      <dgm:t>
        <a:bodyPr/>
        <a:lstStyle/>
        <a:p>
          <a:endParaRPr lang="ru-RU"/>
        </a:p>
      </dgm:t>
    </dgm:pt>
    <dgm:pt modelId="{627364C8-0E64-407F-90D0-E17C3EA1B675}">
      <dgm:prSet phldrT="[Текст]"/>
      <dgm:spPr/>
      <dgm:t>
        <a:bodyPr/>
        <a:lstStyle/>
        <a:p>
          <a:pPr algn="just" rtl="0"/>
          <a:r>
            <a:rPr lang="ru-RU" b="1" dirty="0" smtClean="0">
              <a:latin typeface="Times New Roman" pitchFamily="18" charset="0"/>
              <a:cs typeface="Times New Roman" pitchFamily="18" charset="0"/>
            </a:rPr>
            <a:t>7 оснований для проведения запроса предложений (+3 утратили силу)</a:t>
          </a:r>
          <a:endParaRPr lang="ru-RU" b="1" dirty="0">
            <a:latin typeface="Times New Roman" pitchFamily="18" charset="0"/>
            <a:cs typeface="Times New Roman" pitchFamily="18" charset="0"/>
          </a:endParaRPr>
        </a:p>
      </dgm:t>
    </dgm:pt>
    <dgm:pt modelId="{A5C5983C-8443-4C43-8021-B68EC9D20343}" type="parTrans" cxnId="{016F5DE4-E0AF-4CC4-A99B-9BC3E198B103}">
      <dgm:prSet/>
      <dgm:spPr/>
      <dgm:t>
        <a:bodyPr/>
        <a:lstStyle/>
        <a:p>
          <a:endParaRPr lang="ru-RU"/>
        </a:p>
      </dgm:t>
    </dgm:pt>
    <dgm:pt modelId="{B0CF0A48-6057-46AD-98BB-44C76BF4EA55}" type="sibTrans" cxnId="{016F5DE4-E0AF-4CC4-A99B-9BC3E198B103}">
      <dgm:prSet/>
      <dgm:spPr/>
      <dgm:t>
        <a:bodyPr/>
        <a:lstStyle/>
        <a:p>
          <a:endParaRPr lang="ru-RU"/>
        </a:p>
      </dgm:t>
    </dgm:pt>
    <dgm:pt modelId="{B7974BBB-F2F4-4646-9A3D-B3344B55661F}">
      <dgm:prSet phldrT="[Текст]"/>
      <dgm:spPr/>
      <dgm:t>
        <a:bodyPr/>
        <a:lstStyle/>
        <a:p>
          <a:pPr algn="just" rtl="0"/>
          <a:r>
            <a:rPr lang="ru-RU" dirty="0" smtClean="0">
              <a:latin typeface="Times New Roman" pitchFamily="18" charset="0"/>
              <a:cs typeface="Times New Roman" pitchFamily="18" charset="0"/>
            </a:rPr>
            <a:t>6) осуществления закупки товара, работы или услуги, являющихся предметом контракта, расторжение которого осуществлено заказчиком на основании одностороннего отказа. </a:t>
          </a:r>
          <a:endParaRPr lang="ru-RU" dirty="0">
            <a:latin typeface="Times New Roman" pitchFamily="18" charset="0"/>
            <a:cs typeface="Times New Roman" pitchFamily="18" charset="0"/>
          </a:endParaRPr>
        </a:p>
      </dgm:t>
    </dgm:pt>
    <dgm:pt modelId="{59E51D2F-B2C6-4D55-9822-DC5EB3BB1C9A}" type="parTrans" cxnId="{EAC4DF0D-2E72-44CE-AD36-1F538CDFE418}">
      <dgm:prSet/>
      <dgm:spPr/>
      <dgm:t>
        <a:bodyPr/>
        <a:lstStyle/>
        <a:p>
          <a:endParaRPr lang="ru-RU"/>
        </a:p>
      </dgm:t>
    </dgm:pt>
    <dgm:pt modelId="{9DCD521C-A611-4F57-9849-8557FF6846ED}" type="sibTrans" cxnId="{EAC4DF0D-2E72-44CE-AD36-1F538CDFE418}">
      <dgm:prSet/>
      <dgm:spPr/>
      <dgm:t>
        <a:bodyPr/>
        <a:lstStyle/>
        <a:p>
          <a:endParaRPr lang="ru-RU"/>
        </a:p>
      </dgm:t>
    </dgm:pt>
    <dgm:pt modelId="{001A5939-67EE-48F4-979C-1416E0B52AF2}">
      <dgm:prSet phldrT="[Текст]"/>
      <dgm:spPr/>
      <dgm:t>
        <a:bodyPr/>
        <a:lstStyle/>
        <a:p>
          <a:pPr algn="just" rtl="0"/>
          <a:r>
            <a:rPr lang="ru-RU" dirty="0" smtClean="0">
              <a:latin typeface="Times New Roman" pitchFamily="18" charset="0"/>
              <a:cs typeface="Times New Roman" pitchFamily="18" charset="0"/>
            </a:rPr>
            <a:t>8) признания повторного конкурса, электронного аукциона не состоявшимися </a:t>
          </a:r>
          <a:endParaRPr lang="ru-RU" dirty="0">
            <a:latin typeface="Times New Roman" pitchFamily="18" charset="0"/>
            <a:cs typeface="Times New Roman" pitchFamily="18" charset="0"/>
          </a:endParaRPr>
        </a:p>
      </dgm:t>
    </dgm:pt>
    <dgm:pt modelId="{51F8A17A-E774-4AD4-BFF2-7576FF56106D}" type="parTrans" cxnId="{28AEDA60-1FC2-49B9-86E2-0DF802AFCA5C}">
      <dgm:prSet/>
      <dgm:spPr/>
      <dgm:t>
        <a:bodyPr/>
        <a:lstStyle/>
        <a:p>
          <a:endParaRPr lang="ru-RU"/>
        </a:p>
      </dgm:t>
    </dgm:pt>
    <dgm:pt modelId="{A70F50CE-8CB8-4E43-8559-B91E619FB59E}" type="sibTrans" cxnId="{28AEDA60-1FC2-49B9-86E2-0DF802AFCA5C}">
      <dgm:prSet/>
      <dgm:spPr/>
      <dgm:t>
        <a:bodyPr/>
        <a:lstStyle/>
        <a:p>
          <a:endParaRPr lang="ru-RU"/>
        </a:p>
      </dgm:t>
    </dgm:pt>
    <dgm:pt modelId="{4D5D236E-83D5-4472-8C32-D99DF9AC230F}" type="pres">
      <dgm:prSet presAssocID="{FC3387E7-E045-444A-9D11-2C8165BABBF4}" presName="linear" presStyleCnt="0">
        <dgm:presLayoutVars>
          <dgm:animLvl val="lvl"/>
          <dgm:resizeHandles val="exact"/>
        </dgm:presLayoutVars>
      </dgm:prSet>
      <dgm:spPr/>
      <dgm:t>
        <a:bodyPr/>
        <a:lstStyle/>
        <a:p>
          <a:endParaRPr lang="ru-RU"/>
        </a:p>
      </dgm:t>
    </dgm:pt>
    <dgm:pt modelId="{56A2B69A-83F9-4EF6-9FDB-1020D099EBF8}" type="pres">
      <dgm:prSet presAssocID="{231DF7C7-6286-4991-98D8-9DA4C11CF905}" presName="parentText" presStyleLbl="node1" presStyleIdx="0" presStyleCnt="1">
        <dgm:presLayoutVars>
          <dgm:chMax val="0"/>
          <dgm:bulletEnabled val="1"/>
        </dgm:presLayoutVars>
      </dgm:prSet>
      <dgm:spPr/>
      <dgm:t>
        <a:bodyPr/>
        <a:lstStyle/>
        <a:p>
          <a:endParaRPr lang="ru-RU"/>
        </a:p>
      </dgm:t>
    </dgm:pt>
    <dgm:pt modelId="{DE47F267-E3F3-4842-B73A-7DD69E5FB1FA}" type="pres">
      <dgm:prSet presAssocID="{231DF7C7-6286-4991-98D8-9DA4C11CF905}" presName="childText" presStyleLbl="revTx" presStyleIdx="0" presStyleCnt="1">
        <dgm:presLayoutVars>
          <dgm:bulletEnabled val="1"/>
        </dgm:presLayoutVars>
      </dgm:prSet>
      <dgm:spPr/>
      <dgm:t>
        <a:bodyPr/>
        <a:lstStyle/>
        <a:p>
          <a:endParaRPr lang="ru-RU"/>
        </a:p>
      </dgm:t>
    </dgm:pt>
  </dgm:ptLst>
  <dgm:cxnLst>
    <dgm:cxn modelId="{C99B52F6-956E-4DB6-ABEC-C77E6EB21F94}" type="presOf" srcId="{FC3387E7-E045-444A-9D11-2C8165BABBF4}" destId="{4D5D236E-83D5-4472-8C32-D99DF9AC230F}" srcOrd="0" destOrd="0" presId="urn:microsoft.com/office/officeart/2005/8/layout/vList2"/>
    <dgm:cxn modelId="{4058A9F0-7DF3-40B1-BFB5-ED32270F8A31}" type="presOf" srcId="{B7974BBB-F2F4-4646-9A3D-B3344B55661F}" destId="{DE47F267-E3F3-4842-B73A-7DD69E5FB1FA}" srcOrd="0" destOrd="1" presId="urn:microsoft.com/office/officeart/2005/8/layout/vList2"/>
    <dgm:cxn modelId="{EAC4DF0D-2E72-44CE-AD36-1F538CDFE418}" srcId="{231DF7C7-6286-4991-98D8-9DA4C11CF905}" destId="{B7974BBB-F2F4-4646-9A3D-B3344B55661F}" srcOrd="1" destOrd="0" parTransId="{59E51D2F-B2C6-4D55-9822-DC5EB3BB1C9A}" sibTransId="{9DCD521C-A611-4F57-9849-8557FF6846ED}"/>
    <dgm:cxn modelId="{7B3422CD-F8A8-42AF-8975-3CA5441F66AA}" type="presOf" srcId="{231DF7C7-6286-4991-98D8-9DA4C11CF905}" destId="{56A2B69A-83F9-4EF6-9FDB-1020D099EBF8}" srcOrd="0" destOrd="0" presId="urn:microsoft.com/office/officeart/2005/8/layout/vList2"/>
    <dgm:cxn modelId="{F3F181CF-A7F7-4C53-BFA1-2DF4614F9A8A}" type="presOf" srcId="{627364C8-0E64-407F-90D0-E17C3EA1B675}" destId="{DE47F267-E3F3-4842-B73A-7DD69E5FB1FA}" srcOrd="0" destOrd="0" presId="urn:microsoft.com/office/officeart/2005/8/layout/vList2"/>
    <dgm:cxn modelId="{8A6A9AFD-4150-4DE8-93C7-85193856E00E}" type="presOf" srcId="{001A5939-67EE-48F4-979C-1416E0B52AF2}" destId="{DE47F267-E3F3-4842-B73A-7DD69E5FB1FA}" srcOrd="0" destOrd="2" presId="urn:microsoft.com/office/officeart/2005/8/layout/vList2"/>
    <dgm:cxn modelId="{016F5DE4-E0AF-4CC4-A99B-9BC3E198B103}" srcId="{231DF7C7-6286-4991-98D8-9DA4C11CF905}" destId="{627364C8-0E64-407F-90D0-E17C3EA1B675}" srcOrd="0" destOrd="0" parTransId="{A5C5983C-8443-4C43-8021-B68EC9D20343}" sibTransId="{B0CF0A48-6057-46AD-98BB-44C76BF4EA55}"/>
    <dgm:cxn modelId="{28AEDA60-1FC2-49B9-86E2-0DF802AFCA5C}" srcId="{231DF7C7-6286-4991-98D8-9DA4C11CF905}" destId="{001A5939-67EE-48F4-979C-1416E0B52AF2}" srcOrd="2" destOrd="0" parTransId="{51F8A17A-E774-4AD4-BFF2-7576FF56106D}" sibTransId="{A70F50CE-8CB8-4E43-8559-B91E619FB59E}"/>
    <dgm:cxn modelId="{9762E0E9-AEAA-44E0-8FCB-1CC7963C93BE}" srcId="{FC3387E7-E045-444A-9D11-2C8165BABBF4}" destId="{231DF7C7-6286-4991-98D8-9DA4C11CF905}" srcOrd="0" destOrd="0" parTransId="{9459384C-FBA5-487E-9F75-CB536FC1975F}" sibTransId="{2C0697A4-04A1-4862-866D-D1119E9B7DA2}"/>
    <dgm:cxn modelId="{7E82F9A1-63E6-4995-BC65-E12B8E124C61}" type="presParOf" srcId="{4D5D236E-83D5-4472-8C32-D99DF9AC230F}" destId="{56A2B69A-83F9-4EF6-9FDB-1020D099EBF8}" srcOrd="0" destOrd="0" presId="urn:microsoft.com/office/officeart/2005/8/layout/vList2"/>
    <dgm:cxn modelId="{46DA4D52-5262-4471-97AC-18A2023B266B}" type="presParOf" srcId="{4D5D236E-83D5-4472-8C32-D99DF9AC230F}" destId="{DE47F267-E3F3-4842-B73A-7DD69E5FB1FA}" srcOrd="1" destOrd="0" presId="urn:microsoft.com/office/officeart/2005/8/layout/vList2"/>
  </dgm:cxnLst>
  <dgm:bg/>
  <dgm:whole/>
</dgm:dataModel>
</file>

<file path=ppt/diagrams/data53.xml><?xml version="1.0" encoding="utf-8"?>
<dgm:dataModel xmlns:dgm="http://schemas.openxmlformats.org/drawingml/2006/diagram" xmlns:a="http://schemas.openxmlformats.org/drawingml/2006/main">
  <dgm:ptLst>
    <dgm:pt modelId="{A96B4E7E-A2FD-4A1A-A64E-BFF77959AA12}"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ru-RU"/>
        </a:p>
      </dgm:t>
    </dgm:pt>
    <dgm:pt modelId="{C435DBCF-C1FD-40AE-80FC-205AA49F9A52}">
      <dgm:prSet phldrT="[Текст]"/>
      <dgm:spPr/>
      <dgm:t>
        <a:bodyPr/>
        <a:lstStyle/>
        <a:p>
          <a:endParaRPr lang="ru-RU" dirty="0">
            <a:solidFill>
              <a:srgbClr val="002060"/>
            </a:solidFill>
          </a:endParaRPr>
        </a:p>
      </dgm:t>
    </dgm:pt>
    <dgm:pt modelId="{B4554338-7631-445F-8377-3F7BE4E8E9FE}" type="parTrans" cxnId="{543E52C6-6C90-4FC0-9632-D7DE5D70624D}">
      <dgm:prSet/>
      <dgm:spPr/>
      <dgm:t>
        <a:bodyPr/>
        <a:lstStyle/>
        <a:p>
          <a:endParaRPr lang="ru-RU"/>
        </a:p>
      </dgm:t>
    </dgm:pt>
    <dgm:pt modelId="{14EF8308-87EA-45FD-A9F9-36CFC56E9A3C}" type="sibTrans" cxnId="{543E52C6-6C90-4FC0-9632-D7DE5D70624D}">
      <dgm:prSet/>
      <dgm:spPr/>
      <dgm:t>
        <a:bodyPr/>
        <a:lstStyle/>
        <a:p>
          <a:endParaRPr lang="ru-RU"/>
        </a:p>
      </dgm:t>
    </dgm:pt>
    <dgm:pt modelId="{5D92AF40-6B86-4AAE-B68A-55A6836F1971}">
      <dgm:prSet phldrT="[Текст]"/>
      <dgm:spPr/>
      <dgm:t>
        <a:bodyPr/>
        <a:lstStyle/>
        <a:p>
          <a:r>
            <a:rPr lang="ru-RU" b="1" dirty="0" smtClean="0">
              <a:solidFill>
                <a:srgbClr val="002060"/>
              </a:solidFill>
            </a:rPr>
            <a:t>Открытый конкурс</a:t>
          </a:r>
          <a:endParaRPr lang="ru-RU" b="1" dirty="0">
            <a:solidFill>
              <a:srgbClr val="002060"/>
            </a:solidFill>
          </a:endParaRPr>
        </a:p>
      </dgm:t>
    </dgm:pt>
    <dgm:pt modelId="{B4E3FC68-7F91-448C-A936-8B0BE6A164FB}" type="parTrans" cxnId="{5C09EDA0-7273-4479-ABFE-A286A0401880}">
      <dgm:prSet/>
      <dgm:spPr/>
      <dgm:t>
        <a:bodyPr/>
        <a:lstStyle/>
        <a:p>
          <a:endParaRPr lang="ru-RU"/>
        </a:p>
      </dgm:t>
    </dgm:pt>
    <dgm:pt modelId="{E3817F6A-71E7-4446-802E-3332F8FB8C02}" type="sibTrans" cxnId="{5C09EDA0-7273-4479-ABFE-A286A0401880}">
      <dgm:prSet/>
      <dgm:spPr/>
      <dgm:t>
        <a:bodyPr/>
        <a:lstStyle/>
        <a:p>
          <a:endParaRPr lang="ru-RU"/>
        </a:p>
      </dgm:t>
    </dgm:pt>
    <dgm:pt modelId="{CE36B66F-0D33-4802-A712-3F8AE5883CDE}">
      <dgm:prSet phldrT="[Текст]"/>
      <dgm:spPr/>
      <dgm:t>
        <a:bodyPr/>
        <a:lstStyle/>
        <a:p>
          <a:r>
            <a:rPr lang="ru-RU" b="1" dirty="0" smtClean="0">
              <a:solidFill>
                <a:srgbClr val="002060"/>
              </a:solidFill>
            </a:rPr>
            <a:t>Электронный аукцион</a:t>
          </a:r>
          <a:endParaRPr lang="ru-RU" b="1" dirty="0">
            <a:solidFill>
              <a:srgbClr val="002060"/>
            </a:solidFill>
          </a:endParaRPr>
        </a:p>
      </dgm:t>
    </dgm:pt>
    <dgm:pt modelId="{6B12FF98-64A1-41C4-B24E-27ED85211A68}" type="parTrans" cxnId="{2C5C4A65-5CEF-4E24-AFD7-1FC5623FF7CD}">
      <dgm:prSet/>
      <dgm:spPr/>
      <dgm:t>
        <a:bodyPr/>
        <a:lstStyle/>
        <a:p>
          <a:endParaRPr lang="ru-RU"/>
        </a:p>
      </dgm:t>
    </dgm:pt>
    <dgm:pt modelId="{3AB790B7-EA00-48D8-A433-CA6F1075DBBE}" type="sibTrans" cxnId="{2C5C4A65-5CEF-4E24-AFD7-1FC5623FF7CD}">
      <dgm:prSet/>
      <dgm:spPr/>
      <dgm:t>
        <a:bodyPr/>
        <a:lstStyle/>
        <a:p>
          <a:endParaRPr lang="ru-RU"/>
        </a:p>
      </dgm:t>
    </dgm:pt>
    <dgm:pt modelId="{0799E8BA-9EF8-4C26-A777-1493CB623AC8}">
      <dgm:prSet phldrT="[Текст]"/>
      <dgm:spPr/>
      <dgm:t>
        <a:bodyPr/>
        <a:lstStyle/>
        <a:p>
          <a:r>
            <a:rPr lang="ru-RU" u="sng" dirty="0" smtClean="0">
              <a:solidFill>
                <a:srgbClr val="002060"/>
              </a:solidFill>
            </a:rPr>
            <a:t>НМЦ</a:t>
          </a:r>
          <a:endParaRPr lang="ru-RU" u="sng" dirty="0">
            <a:solidFill>
              <a:srgbClr val="002060"/>
            </a:solidFill>
          </a:endParaRPr>
        </a:p>
      </dgm:t>
    </dgm:pt>
    <dgm:pt modelId="{95CBB9CF-E645-4868-B802-EB3A6DC9B35D}" type="parTrans" cxnId="{1594C768-EDAC-45E6-8168-0F642F83596A}">
      <dgm:prSet/>
      <dgm:spPr/>
      <dgm:t>
        <a:bodyPr/>
        <a:lstStyle/>
        <a:p>
          <a:endParaRPr lang="ru-RU"/>
        </a:p>
      </dgm:t>
    </dgm:pt>
    <dgm:pt modelId="{41C69F42-AD1F-4734-B6D2-2047A20EFEEA}" type="sibTrans" cxnId="{1594C768-EDAC-45E6-8168-0F642F83596A}">
      <dgm:prSet/>
      <dgm:spPr/>
      <dgm:t>
        <a:bodyPr/>
        <a:lstStyle/>
        <a:p>
          <a:endParaRPr lang="ru-RU"/>
        </a:p>
      </dgm:t>
    </dgm:pt>
    <dgm:pt modelId="{B5DC26E2-5B6E-4694-A884-6BAF78520367}">
      <dgm:prSet phldrT="[Текст]"/>
      <dgm:spPr/>
      <dgm:t>
        <a:bodyPr/>
        <a:lstStyle/>
        <a:p>
          <a:r>
            <a:rPr lang="ru-RU" dirty="0" smtClean="0">
              <a:solidFill>
                <a:srgbClr val="002060"/>
              </a:solidFill>
            </a:rPr>
            <a:t>Без   ограничений</a:t>
          </a:r>
          <a:endParaRPr lang="ru-RU" dirty="0">
            <a:solidFill>
              <a:srgbClr val="002060"/>
            </a:solidFill>
          </a:endParaRPr>
        </a:p>
      </dgm:t>
    </dgm:pt>
    <dgm:pt modelId="{76BFA530-2132-4FB0-8E00-6D5C582F394F}" type="parTrans" cxnId="{E69AC121-6868-4C00-84A0-B7FDB5E4DA8A}">
      <dgm:prSet/>
      <dgm:spPr/>
      <dgm:t>
        <a:bodyPr/>
        <a:lstStyle/>
        <a:p>
          <a:endParaRPr lang="ru-RU"/>
        </a:p>
      </dgm:t>
    </dgm:pt>
    <dgm:pt modelId="{8D69D76D-70BD-4227-9B5C-B81DA9CBFC8F}" type="sibTrans" cxnId="{E69AC121-6868-4C00-84A0-B7FDB5E4DA8A}">
      <dgm:prSet/>
      <dgm:spPr/>
      <dgm:t>
        <a:bodyPr/>
        <a:lstStyle/>
        <a:p>
          <a:endParaRPr lang="ru-RU"/>
        </a:p>
      </dgm:t>
    </dgm:pt>
    <dgm:pt modelId="{E34AAEB2-2DEF-4393-B381-CC4D7377E3E3}">
      <dgm:prSet phldrT="[Текст]"/>
      <dgm:spPr/>
      <dgm:t>
        <a:bodyPr/>
        <a:lstStyle/>
        <a:p>
          <a:r>
            <a:rPr lang="ru-RU" dirty="0" smtClean="0">
              <a:solidFill>
                <a:srgbClr val="002060"/>
              </a:solidFill>
            </a:rPr>
            <a:t>Без   ограничений</a:t>
          </a:r>
          <a:endParaRPr lang="ru-RU" dirty="0">
            <a:solidFill>
              <a:srgbClr val="002060"/>
            </a:solidFill>
          </a:endParaRPr>
        </a:p>
      </dgm:t>
    </dgm:pt>
    <dgm:pt modelId="{4B0F4326-7580-42DE-B521-A18F74DFFD06}" type="parTrans" cxnId="{078D4F0A-058D-4298-BC5B-F35F267BF789}">
      <dgm:prSet/>
      <dgm:spPr/>
      <dgm:t>
        <a:bodyPr/>
        <a:lstStyle/>
        <a:p>
          <a:endParaRPr lang="ru-RU"/>
        </a:p>
      </dgm:t>
    </dgm:pt>
    <dgm:pt modelId="{30700FA3-5C58-4153-9766-04AEA6471277}" type="sibTrans" cxnId="{078D4F0A-058D-4298-BC5B-F35F267BF789}">
      <dgm:prSet/>
      <dgm:spPr/>
      <dgm:t>
        <a:bodyPr/>
        <a:lstStyle/>
        <a:p>
          <a:endParaRPr lang="ru-RU"/>
        </a:p>
      </dgm:t>
    </dgm:pt>
    <dgm:pt modelId="{757C2994-0993-4384-A54E-51C09F8C62E8}">
      <dgm:prSet phldrT="[Текст]"/>
      <dgm:spPr/>
      <dgm:t>
        <a:bodyPr/>
        <a:lstStyle/>
        <a:p>
          <a:r>
            <a:rPr lang="ru-RU" u="sng" dirty="0" smtClean="0">
              <a:solidFill>
                <a:srgbClr val="002060"/>
              </a:solidFill>
            </a:rPr>
            <a:t>Срок публикации извещений</a:t>
          </a:r>
          <a:endParaRPr lang="ru-RU" u="sng" dirty="0">
            <a:solidFill>
              <a:srgbClr val="002060"/>
            </a:solidFill>
          </a:endParaRPr>
        </a:p>
      </dgm:t>
    </dgm:pt>
    <dgm:pt modelId="{CD2D0F61-9108-4BC4-B9AC-89FDAB3B1D9C}" type="parTrans" cxnId="{4311658D-CAF6-4DF5-96D6-D2218D77B456}">
      <dgm:prSet/>
      <dgm:spPr/>
      <dgm:t>
        <a:bodyPr/>
        <a:lstStyle/>
        <a:p>
          <a:endParaRPr lang="ru-RU"/>
        </a:p>
      </dgm:t>
    </dgm:pt>
    <dgm:pt modelId="{FEEB480A-870D-449B-8B9E-AD5A409238D8}" type="sibTrans" cxnId="{4311658D-CAF6-4DF5-96D6-D2218D77B456}">
      <dgm:prSet/>
      <dgm:spPr/>
      <dgm:t>
        <a:bodyPr/>
        <a:lstStyle/>
        <a:p>
          <a:endParaRPr lang="ru-RU"/>
        </a:p>
      </dgm:t>
    </dgm:pt>
    <dgm:pt modelId="{3D616801-8B23-48D0-8BD3-FC918AD79E40}">
      <dgm:prSet phldrT="[Текст]"/>
      <dgm:spPr/>
      <dgm:t>
        <a:bodyPr/>
        <a:lstStyle/>
        <a:p>
          <a:r>
            <a:rPr lang="ru-RU" dirty="0" smtClean="0">
              <a:solidFill>
                <a:srgbClr val="002060"/>
              </a:solidFill>
            </a:rPr>
            <a:t>Не менее 20 дней</a:t>
          </a:r>
          <a:endParaRPr lang="ru-RU" dirty="0">
            <a:solidFill>
              <a:srgbClr val="002060"/>
            </a:solidFill>
          </a:endParaRPr>
        </a:p>
      </dgm:t>
    </dgm:pt>
    <dgm:pt modelId="{863BE460-7202-4999-8B25-24C8C2CF38A5}" type="parTrans" cxnId="{8042365A-A09A-4620-AAF6-AB9EDDE1FE00}">
      <dgm:prSet/>
      <dgm:spPr/>
      <dgm:t>
        <a:bodyPr/>
        <a:lstStyle/>
        <a:p>
          <a:endParaRPr lang="ru-RU"/>
        </a:p>
      </dgm:t>
    </dgm:pt>
    <dgm:pt modelId="{864FA1DA-E2EC-4133-8479-5A665AFC4642}" type="sibTrans" cxnId="{8042365A-A09A-4620-AAF6-AB9EDDE1FE00}">
      <dgm:prSet/>
      <dgm:spPr/>
      <dgm:t>
        <a:bodyPr/>
        <a:lstStyle/>
        <a:p>
          <a:endParaRPr lang="ru-RU"/>
        </a:p>
      </dgm:t>
    </dgm:pt>
    <dgm:pt modelId="{5AA66B34-3C74-4D52-A79E-21C54E57B726}">
      <dgm:prSet phldrT="[Текст]"/>
      <dgm:spPr/>
      <dgm:t>
        <a:bodyPr/>
        <a:lstStyle/>
        <a:p>
          <a:r>
            <a:rPr lang="ru-RU" dirty="0" smtClean="0">
              <a:solidFill>
                <a:srgbClr val="002060"/>
              </a:solidFill>
            </a:rPr>
            <a:t>Не менее 7/15 дней</a:t>
          </a:r>
          <a:endParaRPr lang="ru-RU" dirty="0">
            <a:solidFill>
              <a:srgbClr val="002060"/>
            </a:solidFill>
          </a:endParaRPr>
        </a:p>
      </dgm:t>
    </dgm:pt>
    <dgm:pt modelId="{021E3580-2358-4068-B6F9-9D473EE98559}" type="parTrans" cxnId="{04AA0263-9932-47C9-A2CD-6FA6BAC17F22}">
      <dgm:prSet/>
      <dgm:spPr/>
      <dgm:t>
        <a:bodyPr/>
        <a:lstStyle/>
        <a:p>
          <a:endParaRPr lang="ru-RU"/>
        </a:p>
      </dgm:t>
    </dgm:pt>
    <dgm:pt modelId="{E55A4D60-4CFC-4AFF-BA1C-930FA1C63E63}" type="sibTrans" cxnId="{04AA0263-9932-47C9-A2CD-6FA6BAC17F22}">
      <dgm:prSet/>
      <dgm:spPr/>
      <dgm:t>
        <a:bodyPr/>
        <a:lstStyle/>
        <a:p>
          <a:endParaRPr lang="ru-RU"/>
        </a:p>
      </dgm:t>
    </dgm:pt>
    <dgm:pt modelId="{8E85DE2F-9C09-4060-BB86-0A85D8046A5F}">
      <dgm:prSet phldrT="[Текст]"/>
      <dgm:spPr/>
      <dgm:t>
        <a:bodyPr/>
        <a:lstStyle/>
        <a:p>
          <a:r>
            <a:rPr lang="ru-RU" b="1" dirty="0" smtClean="0">
              <a:solidFill>
                <a:srgbClr val="002060"/>
              </a:solidFill>
            </a:rPr>
            <a:t>Запрос котировок</a:t>
          </a:r>
          <a:endParaRPr lang="ru-RU" b="1" dirty="0">
            <a:solidFill>
              <a:srgbClr val="002060"/>
            </a:solidFill>
          </a:endParaRPr>
        </a:p>
      </dgm:t>
    </dgm:pt>
    <dgm:pt modelId="{338DB1C7-93C3-46E5-8BB1-2DCB570D230B}" type="parTrans" cxnId="{7D9CA2E7-D5FD-4D19-9AF2-6998F6A80621}">
      <dgm:prSet/>
      <dgm:spPr/>
      <dgm:t>
        <a:bodyPr/>
        <a:lstStyle/>
        <a:p>
          <a:endParaRPr lang="ru-RU"/>
        </a:p>
      </dgm:t>
    </dgm:pt>
    <dgm:pt modelId="{35276A5E-7B90-4A2F-9858-1DC13219FE0B}" type="sibTrans" cxnId="{7D9CA2E7-D5FD-4D19-9AF2-6998F6A80621}">
      <dgm:prSet/>
      <dgm:spPr/>
      <dgm:t>
        <a:bodyPr/>
        <a:lstStyle/>
        <a:p>
          <a:endParaRPr lang="ru-RU"/>
        </a:p>
      </dgm:t>
    </dgm:pt>
    <dgm:pt modelId="{452FE22A-4D76-4B20-B608-4DE793445F5B}">
      <dgm:prSet phldrT="[Текст]"/>
      <dgm:spPr/>
      <dgm:t>
        <a:bodyPr/>
        <a:lstStyle/>
        <a:p>
          <a:r>
            <a:rPr lang="ru-RU" dirty="0" smtClean="0">
              <a:solidFill>
                <a:srgbClr val="002060"/>
              </a:solidFill>
            </a:rPr>
            <a:t>До 500 000 рублей</a:t>
          </a:r>
          <a:endParaRPr lang="ru-RU" dirty="0">
            <a:solidFill>
              <a:srgbClr val="002060"/>
            </a:solidFill>
          </a:endParaRPr>
        </a:p>
      </dgm:t>
    </dgm:pt>
    <dgm:pt modelId="{1D2E7792-D6AE-4AA5-9285-EEDCCE3CC53B}" type="parTrans" cxnId="{B77B017C-E80F-4C1A-9228-1F761074C123}">
      <dgm:prSet/>
      <dgm:spPr/>
      <dgm:t>
        <a:bodyPr/>
        <a:lstStyle/>
        <a:p>
          <a:endParaRPr lang="ru-RU"/>
        </a:p>
      </dgm:t>
    </dgm:pt>
    <dgm:pt modelId="{A93BDCAB-86DC-451A-8E03-D46887B2B0AE}" type="sibTrans" cxnId="{B77B017C-E80F-4C1A-9228-1F761074C123}">
      <dgm:prSet/>
      <dgm:spPr/>
      <dgm:t>
        <a:bodyPr/>
        <a:lstStyle/>
        <a:p>
          <a:endParaRPr lang="ru-RU"/>
        </a:p>
      </dgm:t>
    </dgm:pt>
    <dgm:pt modelId="{2E51EC03-4AB9-4023-9EF4-C1BD84EBE2DD}">
      <dgm:prSet phldrT="[Текст]"/>
      <dgm:spPr/>
      <dgm:t>
        <a:bodyPr/>
        <a:lstStyle/>
        <a:p>
          <a:r>
            <a:rPr lang="ru-RU" dirty="0" smtClean="0">
              <a:solidFill>
                <a:srgbClr val="002060"/>
              </a:solidFill>
            </a:rPr>
            <a:t>Не менее 7/4 рабочих дней</a:t>
          </a:r>
          <a:endParaRPr lang="ru-RU" dirty="0">
            <a:solidFill>
              <a:srgbClr val="002060"/>
            </a:solidFill>
          </a:endParaRPr>
        </a:p>
      </dgm:t>
    </dgm:pt>
    <dgm:pt modelId="{122851F6-101D-4964-8443-8B2DB11F6071}" type="parTrans" cxnId="{BD69947E-BA4C-4677-80FF-93FA404F09CC}">
      <dgm:prSet/>
      <dgm:spPr/>
      <dgm:t>
        <a:bodyPr/>
        <a:lstStyle/>
        <a:p>
          <a:endParaRPr lang="ru-RU"/>
        </a:p>
      </dgm:t>
    </dgm:pt>
    <dgm:pt modelId="{F6F2BB3C-5AFB-458F-8FE0-1704A160461D}" type="sibTrans" cxnId="{BD69947E-BA4C-4677-80FF-93FA404F09CC}">
      <dgm:prSet/>
      <dgm:spPr/>
      <dgm:t>
        <a:bodyPr/>
        <a:lstStyle/>
        <a:p>
          <a:endParaRPr lang="ru-RU"/>
        </a:p>
      </dgm:t>
    </dgm:pt>
    <dgm:pt modelId="{C336CE7F-04E2-4B14-995C-277CAE2C6272}">
      <dgm:prSet phldrT="[Текст]"/>
      <dgm:spPr/>
      <dgm:t>
        <a:bodyPr/>
        <a:lstStyle/>
        <a:p>
          <a:r>
            <a:rPr lang="ru-RU" b="1" dirty="0" smtClean="0">
              <a:solidFill>
                <a:srgbClr val="002060"/>
              </a:solidFill>
            </a:rPr>
            <a:t>Запрос предложений</a:t>
          </a:r>
          <a:endParaRPr lang="ru-RU" b="1" dirty="0">
            <a:solidFill>
              <a:srgbClr val="002060"/>
            </a:solidFill>
          </a:endParaRPr>
        </a:p>
      </dgm:t>
    </dgm:pt>
    <dgm:pt modelId="{048F6AA9-E81D-4BDB-BCAF-2A4A329914E9}" type="parTrans" cxnId="{2F2E58FC-44EC-4B85-ABF5-88B1CFD39116}">
      <dgm:prSet/>
      <dgm:spPr/>
      <dgm:t>
        <a:bodyPr/>
        <a:lstStyle/>
        <a:p>
          <a:endParaRPr lang="ru-RU"/>
        </a:p>
      </dgm:t>
    </dgm:pt>
    <dgm:pt modelId="{C39708FA-0FFE-48CE-9C07-EC673DF9596F}" type="sibTrans" cxnId="{2F2E58FC-44EC-4B85-ABF5-88B1CFD39116}">
      <dgm:prSet/>
      <dgm:spPr/>
      <dgm:t>
        <a:bodyPr/>
        <a:lstStyle/>
        <a:p>
          <a:endParaRPr lang="ru-RU"/>
        </a:p>
      </dgm:t>
    </dgm:pt>
    <dgm:pt modelId="{A1516FE9-BD27-4054-8507-0A4AC33FA641}">
      <dgm:prSet/>
      <dgm:spPr/>
      <dgm:t>
        <a:bodyPr/>
        <a:lstStyle/>
        <a:p>
          <a:r>
            <a:rPr lang="ru-RU" dirty="0" smtClean="0">
              <a:solidFill>
                <a:srgbClr val="002060"/>
              </a:solidFill>
            </a:rPr>
            <a:t>Без   ограничений</a:t>
          </a:r>
          <a:endParaRPr lang="ru-RU" dirty="0">
            <a:solidFill>
              <a:srgbClr val="002060"/>
            </a:solidFill>
          </a:endParaRPr>
        </a:p>
      </dgm:t>
    </dgm:pt>
    <dgm:pt modelId="{B1B91549-AB48-4A71-BAC7-41A6B22F48DD}" type="parTrans" cxnId="{417CD63E-AE0E-4E89-8338-121BE85FF820}">
      <dgm:prSet/>
      <dgm:spPr/>
      <dgm:t>
        <a:bodyPr/>
        <a:lstStyle/>
        <a:p>
          <a:endParaRPr lang="ru-RU"/>
        </a:p>
      </dgm:t>
    </dgm:pt>
    <dgm:pt modelId="{BD27E39A-DFE0-4044-BD2A-AE350C030457}" type="sibTrans" cxnId="{417CD63E-AE0E-4E89-8338-121BE85FF820}">
      <dgm:prSet/>
      <dgm:spPr/>
      <dgm:t>
        <a:bodyPr/>
        <a:lstStyle/>
        <a:p>
          <a:endParaRPr lang="ru-RU"/>
        </a:p>
      </dgm:t>
    </dgm:pt>
    <dgm:pt modelId="{3847C6C5-B796-4443-9CEC-95719E17B9BC}">
      <dgm:prSet phldrT="[Текст]"/>
      <dgm:spPr/>
      <dgm:t>
        <a:bodyPr/>
        <a:lstStyle/>
        <a:p>
          <a:r>
            <a:rPr lang="ru-RU" dirty="0" smtClean="0">
              <a:solidFill>
                <a:srgbClr val="002060"/>
              </a:solidFill>
            </a:rPr>
            <a:t>Не менее 5 дней</a:t>
          </a:r>
          <a:endParaRPr lang="ru-RU" dirty="0">
            <a:solidFill>
              <a:srgbClr val="002060"/>
            </a:solidFill>
          </a:endParaRPr>
        </a:p>
      </dgm:t>
    </dgm:pt>
    <dgm:pt modelId="{C4203E8B-CAEE-41DE-B0CD-0EC65441AA28}" type="parTrans" cxnId="{6AE134B8-C53F-4393-8E19-781D28D06059}">
      <dgm:prSet/>
      <dgm:spPr/>
      <dgm:t>
        <a:bodyPr/>
        <a:lstStyle/>
        <a:p>
          <a:endParaRPr lang="ru-RU"/>
        </a:p>
      </dgm:t>
    </dgm:pt>
    <dgm:pt modelId="{B1AE3DA6-F494-4B5B-8B1E-947A6C5FAB62}" type="sibTrans" cxnId="{6AE134B8-C53F-4393-8E19-781D28D06059}">
      <dgm:prSet/>
      <dgm:spPr/>
      <dgm:t>
        <a:bodyPr/>
        <a:lstStyle/>
        <a:p>
          <a:endParaRPr lang="ru-RU"/>
        </a:p>
      </dgm:t>
    </dgm:pt>
    <dgm:pt modelId="{D69B0B19-58E6-416B-8B6F-D927DDB5AE8F}" type="pres">
      <dgm:prSet presAssocID="{A96B4E7E-A2FD-4A1A-A64E-BFF77959AA12}" presName="theList" presStyleCnt="0">
        <dgm:presLayoutVars>
          <dgm:dir/>
          <dgm:animLvl val="lvl"/>
          <dgm:resizeHandles val="exact"/>
        </dgm:presLayoutVars>
      </dgm:prSet>
      <dgm:spPr/>
      <dgm:t>
        <a:bodyPr/>
        <a:lstStyle/>
        <a:p>
          <a:endParaRPr lang="ru-RU"/>
        </a:p>
      </dgm:t>
    </dgm:pt>
    <dgm:pt modelId="{3F364D3B-A104-4F0D-987A-DFEC63782AAA}" type="pres">
      <dgm:prSet presAssocID="{C435DBCF-C1FD-40AE-80FC-205AA49F9A52}" presName="compNode" presStyleCnt="0"/>
      <dgm:spPr/>
      <dgm:t>
        <a:bodyPr/>
        <a:lstStyle/>
        <a:p>
          <a:endParaRPr lang="ru-RU"/>
        </a:p>
      </dgm:t>
    </dgm:pt>
    <dgm:pt modelId="{E1F2829C-6752-4B51-A3BF-9EE14622E1BE}" type="pres">
      <dgm:prSet presAssocID="{C435DBCF-C1FD-40AE-80FC-205AA49F9A52}" presName="aNode" presStyleLbl="bgShp" presStyleIdx="0" presStyleCnt="3"/>
      <dgm:spPr/>
      <dgm:t>
        <a:bodyPr/>
        <a:lstStyle/>
        <a:p>
          <a:endParaRPr lang="ru-RU"/>
        </a:p>
      </dgm:t>
    </dgm:pt>
    <dgm:pt modelId="{EF32FD4F-0069-4779-A4D1-A2576959F771}" type="pres">
      <dgm:prSet presAssocID="{C435DBCF-C1FD-40AE-80FC-205AA49F9A52}" presName="textNode" presStyleLbl="bgShp" presStyleIdx="0" presStyleCnt="3"/>
      <dgm:spPr/>
      <dgm:t>
        <a:bodyPr/>
        <a:lstStyle/>
        <a:p>
          <a:endParaRPr lang="ru-RU"/>
        </a:p>
      </dgm:t>
    </dgm:pt>
    <dgm:pt modelId="{5857FA93-62E9-48D2-9BEA-90CFBAA11783}" type="pres">
      <dgm:prSet presAssocID="{C435DBCF-C1FD-40AE-80FC-205AA49F9A52}" presName="compChildNode" presStyleCnt="0"/>
      <dgm:spPr/>
      <dgm:t>
        <a:bodyPr/>
        <a:lstStyle/>
        <a:p>
          <a:endParaRPr lang="ru-RU"/>
        </a:p>
      </dgm:t>
    </dgm:pt>
    <dgm:pt modelId="{544ED68F-401F-4E25-89AD-7474DD218BBD}" type="pres">
      <dgm:prSet presAssocID="{C435DBCF-C1FD-40AE-80FC-205AA49F9A52}" presName="theInnerList" presStyleCnt="0"/>
      <dgm:spPr/>
      <dgm:t>
        <a:bodyPr/>
        <a:lstStyle/>
        <a:p>
          <a:endParaRPr lang="ru-RU"/>
        </a:p>
      </dgm:t>
    </dgm:pt>
    <dgm:pt modelId="{7CD85D70-35B5-456C-A235-DB528F62EC72}" type="pres">
      <dgm:prSet presAssocID="{5D92AF40-6B86-4AAE-B68A-55A6836F1971}" presName="childNode" presStyleLbl="node1" presStyleIdx="0" presStyleCnt="12">
        <dgm:presLayoutVars>
          <dgm:bulletEnabled val="1"/>
        </dgm:presLayoutVars>
      </dgm:prSet>
      <dgm:spPr/>
      <dgm:t>
        <a:bodyPr/>
        <a:lstStyle/>
        <a:p>
          <a:endParaRPr lang="ru-RU"/>
        </a:p>
      </dgm:t>
    </dgm:pt>
    <dgm:pt modelId="{6D5038E5-578F-4965-82F1-EF7E75DCC6A0}" type="pres">
      <dgm:prSet presAssocID="{5D92AF40-6B86-4AAE-B68A-55A6836F1971}" presName="aSpace2" presStyleCnt="0"/>
      <dgm:spPr/>
      <dgm:t>
        <a:bodyPr/>
        <a:lstStyle/>
        <a:p>
          <a:endParaRPr lang="ru-RU"/>
        </a:p>
      </dgm:t>
    </dgm:pt>
    <dgm:pt modelId="{911821DD-A1A8-41BD-81B4-1BBC51E04779}" type="pres">
      <dgm:prSet presAssocID="{CE36B66F-0D33-4802-A712-3F8AE5883CDE}" presName="childNode" presStyleLbl="node1" presStyleIdx="1" presStyleCnt="12">
        <dgm:presLayoutVars>
          <dgm:bulletEnabled val="1"/>
        </dgm:presLayoutVars>
      </dgm:prSet>
      <dgm:spPr/>
      <dgm:t>
        <a:bodyPr/>
        <a:lstStyle/>
        <a:p>
          <a:endParaRPr lang="ru-RU"/>
        </a:p>
      </dgm:t>
    </dgm:pt>
    <dgm:pt modelId="{A9C39E80-D2A5-49AC-AE4E-C3F0D032A278}" type="pres">
      <dgm:prSet presAssocID="{CE36B66F-0D33-4802-A712-3F8AE5883CDE}" presName="aSpace2" presStyleCnt="0"/>
      <dgm:spPr/>
      <dgm:t>
        <a:bodyPr/>
        <a:lstStyle/>
        <a:p>
          <a:endParaRPr lang="ru-RU"/>
        </a:p>
      </dgm:t>
    </dgm:pt>
    <dgm:pt modelId="{B89A000B-6C98-4DB2-9F5D-F3238792A492}" type="pres">
      <dgm:prSet presAssocID="{8E85DE2F-9C09-4060-BB86-0A85D8046A5F}" presName="childNode" presStyleLbl="node1" presStyleIdx="2" presStyleCnt="12">
        <dgm:presLayoutVars>
          <dgm:bulletEnabled val="1"/>
        </dgm:presLayoutVars>
      </dgm:prSet>
      <dgm:spPr/>
      <dgm:t>
        <a:bodyPr/>
        <a:lstStyle/>
        <a:p>
          <a:endParaRPr lang="ru-RU"/>
        </a:p>
      </dgm:t>
    </dgm:pt>
    <dgm:pt modelId="{144CB97C-D9FC-45A8-BE5F-470FC26DBEE0}" type="pres">
      <dgm:prSet presAssocID="{8E85DE2F-9C09-4060-BB86-0A85D8046A5F}" presName="aSpace2" presStyleCnt="0"/>
      <dgm:spPr/>
    </dgm:pt>
    <dgm:pt modelId="{7138DEF0-FA4E-4EBF-8313-E92BFE2054E8}" type="pres">
      <dgm:prSet presAssocID="{C336CE7F-04E2-4B14-995C-277CAE2C6272}" presName="childNode" presStyleLbl="node1" presStyleIdx="3" presStyleCnt="12">
        <dgm:presLayoutVars>
          <dgm:bulletEnabled val="1"/>
        </dgm:presLayoutVars>
      </dgm:prSet>
      <dgm:spPr/>
      <dgm:t>
        <a:bodyPr/>
        <a:lstStyle/>
        <a:p>
          <a:endParaRPr lang="ru-RU"/>
        </a:p>
      </dgm:t>
    </dgm:pt>
    <dgm:pt modelId="{186BF9B4-5ABB-4B0A-A477-50CE13D86B7E}" type="pres">
      <dgm:prSet presAssocID="{C435DBCF-C1FD-40AE-80FC-205AA49F9A52}" presName="aSpace" presStyleCnt="0"/>
      <dgm:spPr/>
      <dgm:t>
        <a:bodyPr/>
        <a:lstStyle/>
        <a:p>
          <a:endParaRPr lang="ru-RU"/>
        </a:p>
      </dgm:t>
    </dgm:pt>
    <dgm:pt modelId="{DB741B23-1DCC-4FFA-8E9F-19DB4C210060}" type="pres">
      <dgm:prSet presAssocID="{0799E8BA-9EF8-4C26-A777-1493CB623AC8}" presName="compNode" presStyleCnt="0"/>
      <dgm:spPr/>
      <dgm:t>
        <a:bodyPr/>
        <a:lstStyle/>
        <a:p>
          <a:endParaRPr lang="ru-RU"/>
        </a:p>
      </dgm:t>
    </dgm:pt>
    <dgm:pt modelId="{BAC5DA2A-441E-4322-A851-AE8147B419C6}" type="pres">
      <dgm:prSet presAssocID="{0799E8BA-9EF8-4C26-A777-1493CB623AC8}" presName="aNode" presStyleLbl="bgShp" presStyleIdx="1" presStyleCnt="3"/>
      <dgm:spPr/>
      <dgm:t>
        <a:bodyPr/>
        <a:lstStyle/>
        <a:p>
          <a:endParaRPr lang="ru-RU"/>
        </a:p>
      </dgm:t>
    </dgm:pt>
    <dgm:pt modelId="{638B787B-53B6-4A09-84D9-688344C8B33C}" type="pres">
      <dgm:prSet presAssocID="{0799E8BA-9EF8-4C26-A777-1493CB623AC8}" presName="textNode" presStyleLbl="bgShp" presStyleIdx="1" presStyleCnt="3"/>
      <dgm:spPr/>
      <dgm:t>
        <a:bodyPr/>
        <a:lstStyle/>
        <a:p>
          <a:endParaRPr lang="ru-RU"/>
        </a:p>
      </dgm:t>
    </dgm:pt>
    <dgm:pt modelId="{FD07C895-AE9E-4E9E-B28A-9B4C642ED710}" type="pres">
      <dgm:prSet presAssocID="{0799E8BA-9EF8-4C26-A777-1493CB623AC8}" presName="compChildNode" presStyleCnt="0"/>
      <dgm:spPr/>
      <dgm:t>
        <a:bodyPr/>
        <a:lstStyle/>
        <a:p>
          <a:endParaRPr lang="ru-RU"/>
        </a:p>
      </dgm:t>
    </dgm:pt>
    <dgm:pt modelId="{0D13E947-CF60-4734-BEC5-49EFFBAB9FE1}" type="pres">
      <dgm:prSet presAssocID="{0799E8BA-9EF8-4C26-A777-1493CB623AC8}" presName="theInnerList" presStyleCnt="0"/>
      <dgm:spPr/>
      <dgm:t>
        <a:bodyPr/>
        <a:lstStyle/>
        <a:p>
          <a:endParaRPr lang="ru-RU"/>
        </a:p>
      </dgm:t>
    </dgm:pt>
    <dgm:pt modelId="{5CBD0EF9-C323-445D-A4F4-E2C8EC4DA73F}" type="pres">
      <dgm:prSet presAssocID="{B5DC26E2-5B6E-4694-A884-6BAF78520367}" presName="childNode" presStyleLbl="node1" presStyleIdx="4" presStyleCnt="12">
        <dgm:presLayoutVars>
          <dgm:bulletEnabled val="1"/>
        </dgm:presLayoutVars>
      </dgm:prSet>
      <dgm:spPr/>
      <dgm:t>
        <a:bodyPr/>
        <a:lstStyle/>
        <a:p>
          <a:endParaRPr lang="ru-RU"/>
        </a:p>
      </dgm:t>
    </dgm:pt>
    <dgm:pt modelId="{77EFDE30-D3FD-402C-AC97-96F960527208}" type="pres">
      <dgm:prSet presAssocID="{B5DC26E2-5B6E-4694-A884-6BAF78520367}" presName="aSpace2" presStyleCnt="0"/>
      <dgm:spPr/>
      <dgm:t>
        <a:bodyPr/>
        <a:lstStyle/>
        <a:p>
          <a:endParaRPr lang="ru-RU"/>
        </a:p>
      </dgm:t>
    </dgm:pt>
    <dgm:pt modelId="{2071DBAB-649F-4DA3-8ED3-4B3A3CD74DC0}" type="pres">
      <dgm:prSet presAssocID="{E34AAEB2-2DEF-4393-B381-CC4D7377E3E3}" presName="childNode" presStyleLbl="node1" presStyleIdx="5" presStyleCnt="12">
        <dgm:presLayoutVars>
          <dgm:bulletEnabled val="1"/>
        </dgm:presLayoutVars>
      </dgm:prSet>
      <dgm:spPr/>
      <dgm:t>
        <a:bodyPr/>
        <a:lstStyle/>
        <a:p>
          <a:endParaRPr lang="ru-RU"/>
        </a:p>
      </dgm:t>
    </dgm:pt>
    <dgm:pt modelId="{C684CF68-19F3-476C-8CE2-49E6CC684E35}" type="pres">
      <dgm:prSet presAssocID="{E34AAEB2-2DEF-4393-B381-CC4D7377E3E3}" presName="aSpace2" presStyleCnt="0"/>
      <dgm:spPr/>
      <dgm:t>
        <a:bodyPr/>
        <a:lstStyle/>
        <a:p>
          <a:endParaRPr lang="ru-RU"/>
        </a:p>
      </dgm:t>
    </dgm:pt>
    <dgm:pt modelId="{782E16EB-20EC-44FD-9780-5A9514265946}" type="pres">
      <dgm:prSet presAssocID="{452FE22A-4D76-4B20-B608-4DE793445F5B}" presName="childNode" presStyleLbl="node1" presStyleIdx="6" presStyleCnt="12">
        <dgm:presLayoutVars>
          <dgm:bulletEnabled val="1"/>
        </dgm:presLayoutVars>
      </dgm:prSet>
      <dgm:spPr/>
      <dgm:t>
        <a:bodyPr/>
        <a:lstStyle/>
        <a:p>
          <a:endParaRPr lang="ru-RU"/>
        </a:p>
      </dgm:t>
    </dgm:pt>
    <dgm:pt modelId="{77808CD0-3DEE-4CAE-BC80-1868FACCC969}" type="pres">
      <dgm:prSet presAssocID="{452FE22A-4D76-4B20-B608-4DE793445F5B}" presName="aSpace2" presStyleCnt="0"/>
      <dgm:spPr/>
    </dgm:pt>
    <dgm:pt modelId="{16D9057B-4CF9-40E0-A22A-5EA9FD51A701}" type="pres">
      <dgm:prSet presAssocID="{A1516FE9-BD27-4054-8507-0A4AC33FA641}" presName="childNode" presStyleLbl="node1" presStyleIdx="7" presStyleCnt="12">
        <dgm:presLayoutVars>
          <dgm:bulletEnabled val="1"/>
        </dgm:presLayoutVars>
      </dgm:prSet>
      <dgm:spPr/>
      <dgm:t>
        <a:bodyPr/>
        <a:lstStyle/>
        <a:p>
          <a:endParaRPr lang="ru-RU"/>
        </a:p>
      </dgm:t>
    </dgm:pt>
    <dgm:pt modelId="{9E846122-F095-4174-8226-67E4AD979998}" type="pres">
      <dgm:prSet presAssocID="{0799E8BA-9EF8-4C26-A777-1493CB623AC8}" presName="aSpace" presStyleCnt="0"/>
      <dgm:spPr/>
      <dgm:t>
        <a:bodyPr/>
        <a:lstStyle/>
        <a:p>
          <a:endParaRPr lang="ru-RU"/>
        </a:p>
      </dgm:t>
    </dgm:pt>
    <dgm:pt modelId="{BB5C2E71-4765-4F46-8A3D-A7707D6A0EB1}" type="pres">
      <dgm:prSet presAssocID="{757C2994-0993-4384-A54E-51C09F8C62E8}" presName="compNode" presStyleCnt="0"/>
      <dgm:spPr/>
      <dgm:t>
        <a:bodyPr/>
        <a:lstStyle/>
        <a:p>
          <a:endParaRPr lang="ru-RU"/>
        </a:p>
      </dgm:t>
    </dgm:pt>
    <dgm:pt modelId="{6054EC91-36F3-49DD-867B-1B06DA434C86}" type="pres">
      <dgm:prSet presAssocID="{757C2994-0993-4384-A54E-51C09F8C62E8}" presName="aNode" presStyleLbl="bgShp" presStyleIdx="2" presStyleCnt="3"/>
      <dgm:spPr/>
      <dgm:t>
        <a:bodyPr/>
        <a:lstStyle/>
        <a:p>
          <a:endParaRPr lang="ru-RU"/>
        </a:p>
      </dgm:t>
    </dgm:pt>
    <dgm:pt modelId="{212F74D8-C739-4E1D-98BA-6D310E85B622}" type="pres">
      <dgm:prSet presAssocID="{757C2994-0993-4384-A54E-51C09F8C62E8}" presName="textNode" presStyleLbl="bgShp" presStyleIdx="2" presStyleCnt="3"/>
      <dgm:spPr/>
      <dgm:t>
        <a:bodyPr/>
        <a:lstStyle/>
        <a:p>
          <a:endParaRPr lang="ru-RU"/>
        </a:p>
      </dgm:t>
    </dgm:pt>
    <dgm:pt modelId="{0C61C1C9-121D-4982-A038-C259E9264029}" type="pres">
      <dgm:prSet presAssocID="{757C2994-0993-4384-A54E-51C09F8C62E8}" presName="compChildNode" presStyleCnt="0"/>
      <dgm:spPr/>
      <dgm:t>
        <a:bodyPr/>
        <a:lstStyle/>
        <a:p>
          <a:endParaRPr lang="ru-RU"/>
        </a:p>
      </dgm:t>
    </dgm:pt>
    <dgm:pt modelId="{677B7B39-CF6C-48EA-A286-65EC7F896026}" type="pres">
      <dgm:prSet presAssocID="{757C2994-0993-4384-A54E-51C09F8C62E8}" presName="theInnerList" presStyleCnt="0"/>
      <dgm:spPr/>
      <dgm:t>
        <a:bodyPr/>
        <a:lstStyle/>
        <a:p>
          <a:endParaRPr lang="ru-RU"/>
        </a:p>
      </dgm:t>
    </dgm:pt>
    <dgm:pt modelId="{CF5D8D9E-91D0-4796-9235-F9B0F3AF51D5}" type="pres">
      <dgm:prSet presAssocID="{3D616801-8B23-48D0-8BD3-FC918AD79E40}" presName="childNode" presStyleLbl="node1" presStyleIdx="8" presStyleCnt="12">
        <dgm:presLayoutVars>
          <dgm:bulletEnabled val="1"/>
        </dgm:presLayoutVars>
      </dgm:prSet>
      <dgm:spPr/>
      <dgm:t>
        <a:bodyPr/>
        <a:lstStyle/>
        <a:p>
          <a:endParaRPr lang="ru-RU"/>
        </a:p>
      </dgm:t>
    </dgm:pt>
    <dgm:pt modelId="{6169DC29-066F-469E-AB06-5F879977FE8D}" type="pres">
      <dgm:prSet presAssocID="{3D616801-8B23-48D0-8BD3-FC918AD79E40}" presName="aSpace2" presStyleCnt="0"/>
      <dgm:spPr/>
      <dgm:t>
        <a:bodyPr/>
        <a:lstStyle/>
        <a:p>
          <a:endParaRPr lang="ru-RU"/>
        </a:p>
      </dgm:t>
    </dgm:pt>
    <dgm:pt modelId="{150ACCCD-A447-4DA5-8927-F97AFE943C0B}" type="pres">
      <dgm:prSet presAssocID="{5AA66B34-3C74-4D52-A79E-21C54E57B726}" presName="childNode" presStyleLbl="node1" presStyleIdx="9" presStyleCnt="12">
        <dgm:presLayoutVars>
          <dgm:bulletEnabled val="1"/>
        </dgm:presLayoutVars>
      </dgm:prSet>
      <dgm:spPr/>
      <dgm:t>
        <a:bodyPr/>
        <a:lstStyle/>
        <a:p>
          <a:endParaRPr lang="ru-RU"/>
        </a:p>
      </dgm:t>
    </dgm:pt>
    <dgm:pt modelId="{57848793-7FA5-4CC2-903B-F653AA565EA1}" type="pres">
      <dgm:prSet presAssocID="{5AA66B34-3C74-4D52-A79E-21C54E57B726}" presName="aSpace2" presStyleCnt="0"/>
      <dgm:spPr/>
      <dgm:t>
        <a:bodyPr/>
        <a:lstStyle/>
        <a:p>
          <a:endParaRPr lang="ru-RU"/>
        </a:p>
      </dgm:t>
    </dgm:pt>
    <dgm:pt modelId="{225E45F9-5CF7-4AE5-BFEA-79A4FA7108E1}" type="pres">
      <dgm:prSet presAssocID="{2E51EC03-4AB9-4023-9EF4-C1BD84EBE2DD}" presName="childNode" presStyleLbl="node1" presStyleIdx="10" presStyleCnt="12">
        <dgm:presLayoutVars>
          <dgm:bulletEnabled val="1"/>
        </dgm:presLayoutVars>
      </dgm:prSet>
      <dgm:spPr/>
      <dgm:t>
        <a:bodyPr/>
        <a:lstStyle/>
        <a:p>
          <a:endParaRPr lang="ru-RU"/>
        </a:p>
      </dgm:t>
    </dgm:pt>
    <dgm:pt modelId="{003AC136-0A8D-48E5-934E-52AAF086C063}" type="pres">
      <dgm:prSet presAssocID="{2E51EC03-4AB9-4023-9EF4-C1BD84EBE2DD}" presName="aSpace2" presStyleCnt="0"/>
      <dgm:spPr/>
    </dgm:pt>
    <dgm:pt modelId="{F1A83809-693D-4750-9021-4551E8B6AC6F}" type="pres">
      <dgm:prSet presAssocID="{3847C6C5-B796-4443-9CEC-95719E17B9BC}" presName="childNode" presStyleLbl="node1" presStyleIdx="11" presStyleCnt="12">
        <dgm:presLayoutVars>
          <dgm:bulletEnabled val="1"/>
        </dgm:presLayoutVars>
      </dgm:prSet>
      <dgm:spPr/>
      <dgm:t>
        <a:bodyPr/>
        <a:lstStyle/>
        <a:p>
          <a:endParaRPr lang="ru-RU"/>
        </a:p>
      </dgm:t>
    </dgm:pt>
  </dgm:ptLst>
  <dgm:cxnLst>
    <dgm:cxn modelId="{8042365A-A09A-4620-AAF6-AB9EDDE1FE00}" srcId="{757C2994-0993-4384-A54E-51C09F8C62E8}" destId="{3D616801-8B23-48D0-8BD3-FC918AD79E40}" srcOrd="0" destOrd="0" parTransId="{863BE460-7202-4999-8B25-24C8C2CF38A5}" sibTransId="{864FA1DA-E2EC-4133-8479-5A665AFC4642}"/>
    <dgm:cxn modelId="{E6012B97-D27B-4D02-9C43-4CFE1B6B2FAA}" type="presOf" srcId="{3847C6C5-B796-4443-9CEC-95719E17B9BC}" destId="{F1A83809-693D-4750-9021-4551E8B6AC6F}" srcOrd="0" destOrd="0" presId="urn:microsoft.com/office/officeart/2005/8/layout/lProcess2"/>
    <dgm:cxn modelId="{3F6E2B61-98BD-4701-BCA7-77DF86167713}" type="presOf" srcId="{757C2994-0993-4384-A54E-51C09F8C62E8}" destId="{6054EC91-36F3-49DD-867B-1B06DA434C86}" srcOrd="0" destOrd="0" presId="urn:microsoft.com/office/officeart/2005/8/layout/lProcess2"/>
    <dgm:cxn modelId="{9A1EC727-1E45-46DD-8432-AE7BB921E076}" type="presOf" srcId="{C435DBCF-C1FD-40AE-80FC-205AA49F9A52}" destId="{E1F2829C-6752-4B51-A3BF-9EE14622E1BE}" srcOrd="0" destOrd="0" presId="urn:microsoft.com/office/officeart/2005/8/layout/lProcess2"/>
    <dgm:cxn modelId="{3EEA608D-DBEC-4C80-A23D-313717DEAFCF}" type="presOf" srcId="{5D92AF40-6B86-4AAE-B68A-55A6836F1971}" destId="{7CD85D70-35B5-456C-A235-DB528F62EC72}" srcOrd="0" destOrd="0" presId="urn:microsoft.com/office/officeart/2005/8/layout/lProcess2"/>
    <dgm:cxn modelId="{078D4F0A-058D-4298-BC5B-F35F267BF789}" srcId="{0799E8BA-9EF8-4C26-A777-1493CB623AC8}" destId="{E34AAEB2-2DEF-4393-B381-CC4D7377E3E3}" srcOrd="1" destOrd="0" parTransId="{4B0F4326-7580-42DE-B521-A18F74DFFD06}" sibTransId="{30700FA3-5C58-4153-9766-04AEA6471277}"/>
    <dgm:cxn modelId="{6AE134B8-C53F-4393-8E19-781D28D06059}" srcId="{757C2994-0993-4384-A54E-51C09F8C62E8}" destId="{3847C6C5-B796-4443-9CEC-95719E17B9BC}" srcOrd="3" destOrd="0" parTransId="{C4203E8B-CAEE-41DE-B0CD-0EC65441AA28}" sibTransId="{B1AE3DA6-F494-4B5B-8B1E-947A6C5FAB62}"/>
    <dgm:cxn modelId="{2F2E58FC-44EC-4B85-ABF5-88B1CFD39116}" srcId="{C435DBCF-C1FD-40AE-80FC-205AA49F9A52}" destId="{C336CE7F-04E2-4B14-995C-277CAE2C6272}" srcOrd="3" destOrd="0" parTransId="{048F6AA9-E81D-4BDB-BCAF-2A4A329914E9}" sibTransId="{C39708FA-0FFE-48CE-9C07-EC673DF9596F}"/>
    <dgm:cxn modelId="{94E8851D-16FC-4900-AA95-E99A141A6E30}" type="presOf" srcId="{2E51EC03-4AB9-4023-9EF4-C1BD84EBE2DD}" destId="{225E45F9-5CF7-4AE5-BFEA-79A4FA7108E1}" srcOrd="0" destOrd="0" presId="urn:microsoft.com/office/officeart/2005/8/layout/lProcess2"/>
    <dgm:cxn modelId="{417CD63E-AE0E-4E89-8338-121BE85FF820}" srcId="{0799E8BA-9EF8-4C26-A777-1493CB623AC8}" destId="{A1516FE9-BD27-4054-8507-0A4AC33FA641}" srcOrd="3" destOrd="0" parTransId="{B1B91549-AB48-4A71-BAC7-41A6B22F48DD}" sibTransId="{BD27E39A-DFE0-4044-BD2A-AE350C030457}"/>
    <dgm:cxn modelId="{FB69EC65-1AA1-4FC6-92E5-D8CD0D5A7DF9}" type="presOf" srcId="{CE36B66F-0D33-4802-A712-3F8AE5883CDE}" destId="{911821DD-A1A8-41BD-81B4-1BBC51E04779}" srcOrd="0" destOrd="0" presId="urn:microsoft.com/office/officeart/2005/8/layout/lProcess2"/>
    <dgm:cxn modelId="{529D2707-1D2B-49A7-9512-2F2D513CFEFF}" type="presOf" srcId="{5AA66B34-3C74-4D52-A79E-21C54E57B726}" destId="{150ACCCD-A447-4DA5-8927-F97AFE943C0B}" srcOrd="0" destOrd="0" presId="urn:microsoft.com/office/officeart/2005/8/layout/lProcess2"/>
    <dgm:cxn modelId="{C29BE7E9-BE42-42D2-8303-8155660B90DA}" type="presOf" srcId="{C435DBCF-C1FD-40AE-80FC-205AA49F9A52}" destId="{EF32FD4F-0069-4779-A4D1-A2576959F771}" srcOrd="1" destOrd="0" presId="urn:microsoft.com/office/officeart/2005/8/layout/lProcess2"/>
    <dgm:cxn modelId="{B77B017C-E80F-4C1A-9228-1F761074C123}" srcId="{0799E8BA-9EF8-4C26-A777-1493CB623AC8}" destId="{452FE22A-4D76-4B20-B608-4DE793445F5B}" srcOrd="2" destOrd="0" parTransId="{1D2E7792-D6AE-4AA5-9285-EEDCCE3CC53B}" sibTransId="{A93BDCAB-86DC-451A-8E03-D46887B2B0AE}"/>
    <dgm:cxn modelId="{C25C6822-FD2C-41C7-B7AA-2AE11B5288A3}" type="presOf" srcId="{A96B4E7E-A2FD-4A1A-A64E-BFF77959AA12}" destId="{D69B0B19-58E6-416B-8B6F-D927DDB5AE8F}" srcOrd="0" destOrd="0" presId="urn:microsoft.com/office/officeart/2005/8/layout/lProcess2"/>
    <dgm:cxn modelId="{BD69947E-BA4C-4677-80FF-93FA404F09CC}" srcId="{757C2994-0993-4384-A54E-51C09F8C62E8}" destId="{2E51EC03-4AB9-4023-9EF4-C1BD84EBE2DD}" srcOrd="2" destOrd="0" parTransId="{122851F6-101D-4964-8443-8B2DB11F6071}" sibTransId="{F6F2BB3C-5AFB-458F-8FE0-1704A160461D}"/>
    <dgm:cxn modelId="{6C2E4456-3F39-4959-88AE-5DBFA0C4D32D}" type="presOf" srcId="{452FE22A-4D76-4B20-B608-4DE793445F5B}" destId="{782E16EB-20EC-44FD-9780-5A9514265946}" srcOrd="0" destOrd="0" presId="urn:microsoft.com/office/officeart/2005/8/layout/lProcess2"/>
    <dgm:cxn modelId="{323C3E6A-D3F5-4416-B66D-1A5EA427849B}" type="presOf" srcId="{3D616801-8B23-48D0-8BD3-FC918AD79E40}" destId="{CF5D8D9E-91D0-4796-9235-F9B0F3AF51D5}" srcOrd="0" destOrd="0" presId="urn:microsoft.com/office/officeart/2005/8/layout/lProcess2"/>
    <dgm:cxn modelId="{7D9CA2E7-D5FD-4D19-9AF2-6998F6A80621}" srcId="{C435DBCF-C1FD-40AE-80FC-205AA49F9A52}" destId="{8E85DE2F-9C09-4060-BB86-0A85D8046A5F}" srcOrd="2" destOrd="0" parTransId="{338DB1C7-93C3-46E5-8BB1-2DCB570D230B}" sibTransId="{35276A5E-7B90-4A2F-9858-1DC13219FE0B}"/>
    <dgm:cxn modelId="{3BEA061A-FF13-473C-B43C-90797674C866}" type="presOf" srcId="{C336CE7F-04E2-4B14-995C-277CAE2C6272}" destId="{7138DEF0-FA4E-4EBF-8313-E92BFE2054E8}" srcOrd="0" destOrd="0" presId="urn:microsoft.com/office/officeart/2005/8/layout/lProcess2"/>
    <dgm:cxn modelId="{605932E7-7D31-4F9F-A327-0EE63A678A1C}" type="presOf" srcId="{E34AAEB2-2DEF-4393-B381-CC4D7377E3E3}" destId="{2071DBAB-649F-4DA3-8ED3-4B3A3CD74DC0}" srcOrd="0" destOrd="0" presId="urn:microsoft.com/office/officeart/2005/8/layout/lProcess2"/>
    <dgm:cxn modelId="{90F095CE-AB36-4953-9D9E-5A4938F2C752}" type="presOf" srcId="{0799E8BA-9EF8-4C26-A777-1493CB623AC8}" destId="{BAC5DA2A-441E-4322-A851-AE8147B419C6}" srcOrd="0" destOrd="0" presId="urn:microsoft.com/office/officeart/2005/8/layout/lProcess2"/>
    <dgm:cxn modelId="{543E52C6-6C90-4FC0-9632-D7DE5D70624D}" srcId="{A96B4E7E-A2FD-4A1A-A64E-BFF77959AA12}" destId="{C435DBCF-C1FD-40AE-80FC-205AA49F9A52}" srcOrd="0" destOrd="0" parTransId="{B4554338-7631-445F-8377-3F7BE4E8E9FE}" sibTransId="{14EF8308-87EA-45FD-A9F9-36CFC56E9A3C}"/>
    <dgm:cxn modelId="{2C5C4A65-5CEF-4E24-AFD7-1FC5623FF7CD}" srcId="{C435DBCF-C1FD-40AE-80FC-205AA49F9A52}" destId="{CE36B66F-0D33-4802-A712-3F8AE5883CDE}" srcOrd="1" destOrd="0" parTransId="{6B12FF98-64A1-41C4-B24E-27ED85211A68}" sibTransId="{3AB790B7-EA00-48D8-A433-CA6F1075DBBE}"/>
    <dgm:cxn modelId="{AA587D31-6C06-4DA0-B6C7-5C5D5D1458B6}" type="presOf" srcId="{8E85DE2F-9C09-4060-BB86-0A85D8046A5F}" destId="{B89A000B-6C98-4DB2-9F5D-F3238792A492}" srcOrd="0" destOrd="0" presId="urn:microsoft.com/office/officeart/2005/8/layout/lProcess2"/>
    <dgm:cxn modelId="{0CF4A1A7-B36C-4397-B592-B13C601B420B}" type="presOf" srcId="{0799E8BA-9EF8-4C26-A777-1493CB623AC8}" destId="{638B787B-53B6-4A09-84D9-688344C8B33C}" srcOrd="1" destOrd="0" presId="urn:microsoft.com/office/officeart/2005/8/layout/lProcess2"/>
    <dgm:cxn modelId="{082A23DF-1F71-4A91-AFE5-F5BDF9271A1E}" type="presOf" srcId="{A1516FE9-BD27-4054-8507-0A4AC33FA641}" destId="{16D9057B-4CF9-40E0-A22A-5EA9FD51A701}" srcOrd="0" destOrd="0" presId="urn:microsoft.com/office/officeart/2005/8/layout/lProcess2"/>
    <dgm:cxn modelId="{1594C768-EDAC-45E6-8168-0F642F83596A}" srcId="{A96B4E7E-A2FD-4A1A-A64E-BFF77959AA12}" destId="{0799E8BA-9EF8-4C26-A777-1493CB623AC8}" srcOrd="1" destOrd="0" parTransId="{95CBB9CF-E645-4868-B802-EB3A6DC9B35D}" sibTransId="{41C69F42-AD1F-4734-B6D2-2047A20EFEEA}"/>
    <dgm:cxn modelId="{ABCFFB3F-A0A5-4BE3-BD2C-922575370088}" type="presOf" srcId="{B5DC26E2-5B6E-4694-A884-6BAF78520367}" destId="{5CBD0EF9-C323-445D-A4F4-E2C8EC4DA73F}" srcOrd="0" destOrd="0" presId="urn:microsoft.com/office/officeart/2005/8/layout/lProcess2"/>
    <dgm:cxn modelId="{E69AC121-6868-4C00-84A0-B7FDB5E4DA8A}" srcId="{0799E8BA-9EF8-4C26-A777-1493CB623AC8}" destId="{B5DC26E2-5B6E-4694-A884-6BAF78520367}" srcOrd="0" destOrd="0" parTransId="{76BFA530-2132-4FB0-8E00-6D5C582F394F}" sibTransId="{8D69D76D-70BD-4227-9B5C-B81DA9CBFC8F}"/>
    <dgm:cxn modelId="{5C09EDA0-7273-4479-ABFE-A286A0401880}" srcId="{C435DBCF-C1FD-40AE-80FC-205AA49F9A52}" destId="{5D92AF40-6B86-4AAE-B68A-55A6836F1971}" srcOrd="0" destOrd="0" parTransId="{B4E3FC68-7F91-448C-A936-8B0BE6A164FB}" sibTransId="{E3817F6A-71E7-4446-802E-3332F8FB8C02}"/>
    <dgm:cxn modelId="{04AA0263-9932-47C9-A2CD-6FA6BAC17F22}" srcId="{757C2994-0993-4384-A54E-51C09F8C62E8}" destId="{5AA66B34-3C74-4D52-A79E-21C54E57B726}" srcOrd="1" destOrd="0" parTransId="{021E3580-2358-4068-B6F9-9D473EE98559}" sibTransId="{E55A4D60-4CFC-4AFF-BA1C-930FA1C63E63}"/>
    <dgm:cxn modelId="{4311658D-CAF6-4DF5-96D6-D2218D77B456}" srcId="{A96B4E7E-A2FD-4A1A-A64E-BFF77959AA12}" destId="{757C2994-0993-4384-A54E-51C09F8C62E8}" srcOrd="2" destOrd="0" parTransId="{CD2D0F61-9108-4BC4-B9AC-89FDAB3B1D9C}" sibTransId="{FEEB480A-870D-449B-8B9E-AD5A409238D8}"/>
    <dgm:cxn modelId="{90F7BA9E-B9C4-476F-B84B-2A5834CF8094}" type="presOf" srcId="{757C2994-0993-4384-A54E-51C09F8C62E8}" destId="{212F74D8-C739-4E1D-98BA-6D310E85B622}" srcOrd="1" destOrd="0" presId="urn:microsoft.com/office/officeart/2005/8/layout/lProcess2"/>
    <dgm:cxn modelId="{BC4CC13C-EB69-420D-9A53-B1D446075118}" type="presParOf" srcId="{D69B0B19-58E6-416B-8B6F-D927DDB5AE8F}" destId="{3F364D3B-A104-4F0D-987A-DFEC63782AAA}" srcOrd="0" destOrd="0" presId="urn:microsoft.com/office/officeart/2005/8/layout/lProcess2"/>
    <dgm:cxn modelId="{97274DF2-9C44-41B8-8780-30B8197DCE59}" type="presParOf" srcId="{3F364D3B-A104-4F0D-987A-DFEC63782AAA}" destId="{E1F2829C-6752-4B51-A3BF-9EE14622E1BE}" srcOrd="0" destOrd="0" presId="urn:microsoft.com/office/officeart/2005/8/layout/lProcess2"/>
    <dgm:cxn modelId="{3F84AA75-6526-4870-B5BC-0CB7E747415D}" type="presParOf" srcId="{3F364D3B-A104-4F0D-987A-DFEC63782AAA}" destId="{EF32FD4F-0069-4779-A4D1-A2576959F771}" srcOrd="1" destOrd="0" presId="urn:microsoft.com/office/officeart/2005/8/layout/lProcess2"/>
    <dgm:cxn modelId="{14DCFF6B-A484-467F-825D-5A2F412E40E4}" type="presParOf" srcId="{3F364D3B-A104-4F0D-987A-DFEC63782AAA}" destId="{5857FA93-62E9-48D2-9BEA-90CFBAA11783}" srcOrd="2" destOrd="0" presId="urn:microsoft.com/office/officeart/2005/8/layout/lProcess2"/>
    <dgm:cxn modelId="{5A87470D-F50A-4B48-9111-F24A7F8F48AC}" type="presParOf" srcId="{5857FA93-62E9-48D2-9BEA-90CFBAA11783}" destId="{544ED68F-401F-4E25-89AD-7474DD218BBD}" srcOrd="0" destOrd="0" presId="urn:microsoft.com/office/officeart/2005/8/layout/lProcess2"/>
    <dgm:cxn modelId="{1BC23F2A-EEFB-4DE4-A7CB-AAB6BF0871B0}" type="presParOf" srcId="{544ED68F-401F-4E25-89AD-7474DD218BBD}" destId="{7CD85D70-35B5-456C-A235-DB528F62EC72}" srcOrd="0" destOrd="0" presId="urn:microsoft.com/office/officeart/2005/8/layout/lProcess2"/>
    <dgm:cxn modelId="{17684D5E-5BD6-429A-9DD7-E781B6DF9081}" type="presParOf" srcId="{544ED68F-401F-4E25-89AD-7474DD218BBD}" destId="{6D5038E5-578F-4965-82F1-EF7E75DCC6A0}" srcOrd="1" destOrd="0" presId="urn:microsoft.com/office/officeart/2005/8/layout/lProcess2"/>
    <dgm:cxn modelId="{72D56C43-C779-442A-9457-CC8E89CAC0CB}" type="presParOf" srcId="{544ED68F-401F-4E25-89AD-7474DD218BBD}" destId="{911821DD-A1A8-41BD-81B4-1BBC51E04779}" srcOrd="2" destOrd="0" presId="urn:microsoft.com/office/officeart/2005/8/layout/lProcess2"/>
    <dgm:cxn modelId="{6EA4F22F-B602-4DFF-AB57-F86964D37E8B}" type="presParOf" srcId="{544ED68F-401F-4E25-89AD-7474DD218BBD}" destId="{A9C39E80-D2A5-49AC-AE4E-C3F0D032A278}" srcOrd="3" destOrd="0" presId="urn:microsoft.com/office/officeart/2005/8/layout/lProcess2"/>
    <dgm:cxn modelId="{EA75051D-C6EB-4E86-8C17-7BA7F9EEB729}" type="presParOf" srcId="{544ED68F-401F-4E25-89AD-7474DD218BBD}" destId="{B89A000B-6C98-4DB2-9F5D-F3238792A492}" srcOrd="4" destOrd="0" presId="urn:microsoft.com/office/officeart/2005/8/layout/lProcess2"/>
    <dgm:cxn modelId="{4EC19F17-2F60-4DDD-934F-75C9A60BB029}" type="presParOf" srcId="{544ED68F-401F-4E25-89AD-7474DD218BBD}" destId="{144CB97C-D9FC-45A8-BE5F-470FC26DBEE0}" srcOrd="5" destOrd="0" presId="urn:microsoft.com/office/officeart/2005/8/layout/lProcess2"/>
    <dgm:cxn modelId="{205BB995-2147-46ED-B64C-8C0113991B3A}" type="presParOf" srcId="{544ED68F-401F-4E25-89AD-7474DD218BBD}" destId="{7138DEF0-FA4E-4EBF-8313-E92BFE2054E8}" srcOrd="6" destOrd="0" presId="urn:microsoft.com/office/officeart/2005/8/layout/lProcess2"/>
    <dgm:cxn modelId="{376A9A6A-D7E2-4B2D-853B-75A377B6BD29}" type="presParOf" srcId="{D69B0B19-58E6-416B-8B6F-D927DDB5AE8F}" destId="{186BF9B4-5ABB-4B0A-A477-50CE13D86B7E}" srcOrd="1" destOrd="0" presId="urn:microsoft.com/office/officeart/2005/8/layout/lProcess2"/>
    <dgm:cxn modelId="{089C4AA8-B9B1-43C8-8A38-A0E77D0B6277}" type="presParOf" srcId="{D69B0B19-58E6-416B-8B6F-D927DDB5AE8F}" destId="{DB741B23-1DCC-4FFA-8E9F-19DB4C210060}" srcOrd="2" destOrd="0" presId="urn:microsoft.com/office/officeart/2005/8/layout/lProcess2"/>
    <dgm:cxn modelId="{4AAA3A83-C759-498D-8496-C46433BD87E6}" type="presParOf" srcId="{DB741B23-1DCC-4FFA-8E9F-19DB4C210060}" destId="{BAC5DA2A-441E-4322-A851-AE8147B419C6}" srcOrd="0" destOrd="0" presId="urn:microsoft.com/office/officeart/2005/8/layout/lProcess2"/>
    <dgm:cxn modelId="{89DD32F9-9C6D-423D-BB90-FF5852B3239D}" type="presParOf" srcId="{DB741B23-1DCC-4FFA-8E9F-19DB4C210060}" destId="{638B787B-53B6-4A09-84D9-688344C8B33C}" srcOrd="1" destOrd="0" presId="urn:microsoft.com/office/officeart/2005/8/layout/lProcess2"/>
    <dgm:cxn modelId="{F4F25599-3915-4B01-8CB1-3F7347AFE16C}" type="presParOf" srcId="{DB741B23-1DCC-4FFA-8E9F-19DB4C210060}" destId="{FD07C895-AE9E-4E9E-B28A-9B4C642ED710}" srcOrd="2" destOrd="0" presId="urn:microsoft.com/office/officeart/2005/8/layout/lProcess2"/>
    <dgm:cxn modelId="{5E9EDF75-4763-470C-9E4B-577247D749D0}" type="presParOf" srcId="{FD07C895-AE9E-4E9E-B28A-9B4C642ED710}" destId="{0D13E947-CF60-4734-BEC5-49EFFBAB9FE1}" srcOrd="0" destOrd="0" presId="urn:microsoft.com/office/officeart/2005/8/layout/lProcess2"/>
    <dgm:cxn modelId="{992FDD0B-14B0-4612-A618-1149E1F4C9E5}" type="presParOf" srcId="{0D13E947-CF60-4734-BEC5-49EFFBAB9FE1}" destId="{5CBD0EF9-C323-445D-A4F4-E2C8EC4DA73F}" srcOrd="0" destOrd="0" presId="urn:microsoft.com/office/officeart/2005/8/layout/lProcess2"/>
    <dgm:cxn modelId="{1A07395A-047D-4ED5-82E3-D1F796196BF3}" type="presParOf" srcId="{0D13E947-CF60-4734-BEC5-49EFFBAB9FE1}" destId="{77EFDE30-D3FD-402C-AC97-96F960527208}" srcOrd="1" destOrd="0" presId="urn:microsoft.com/office/officeart/2005/8/layout/lProcess2"/>
    <dgm:cxn modelId="{CDA285D9-805C-4994-9C19-2F53E943C0F8}" type="presParOf" srcId="{0D13E947-CF60-4734-BEC5-49EFFBAB9FE1}" destId="{2071DBAB-649F-4DA3-8ED3-4B3A3CD74DC0}" srcOrd="2" destOrd="0" presId="urn:microsoft.com/office/officeart/2005/8/layout/lProcess2"/>
    <dgm:cxn modelId="{E0A18D85-1F9C-466A-A141-EE4D123F3426}" type="presParOf" srcId="{0D13E947-CF60-4734-BEC5-49EFFBAB9FE1}" destId="{C684CF68-19F3-476C-8CE2-49E6CC684E35}" srcOrd="3" destOrd="0" presId="urn:microsoft.com/office/officeart/2005/8/layout/lProcess2"/>
    <dgm:cxn modelId="{DA4AA477-09DD-48BF-889B-AECA237C6DB7}" type="presParOf" srcId="{0D13E947-CF60-4734-BEC5-49EFFBAB9FE1}" destId="{782E16EB-20EC-44FD-9780-5A9514265946}" srcOrd="4" destOrd="0" presId="urn:microsoft.com/office/officeart/2005/8/layout/lProcess2"/>
    <dgm:cxn modelId="{5F7885D8-F447-4B43-82BA-87150AA99B1B}" type="presParOf" srcId="{0D13E947-CF60-4734-BEC5-49EFFBAB9FE1}" destId="{77808CD0-3DEE-4CAE-BC80-1868FACCC969}" srcOrd="5" destOrd="0" presId="urn:microsoft.com/office/officeart/2005/8/layout/lProcess2"/>
    <dgm:cxn modelId="{B7912506-BF21-41F9-A7B6-43DD5B3B1298}" type="presParOf" srcId="{0D13E947-CF60-4734-BEC5-49EFFBAB9FE1}" destId="{16D9057B-4CF9-40E0-A22A-5EA9FD51A701}" srcOrd="6" destOrd="0" presId="urn:microsoft.com/office/officeart/2005/8/layout/lProcess2"/>
    <dgm:cxn modelId="{928C6D9C-A845-40BE-9A55-AF6F1F1E10B6}" type="presParOf" srcId="{D69B0B19-58E6-416B-8B6F-D927DDB5AE8F}" destId="{9E846122-F095-4174-8226-67E4AD979998}" srcOrd="3" destOrd="0" presId="urn:microsoft.com/office/officeart/2005/8/layout/lProcess2"/>
    <dgm:cxn modelId="{B58A7775-3129-423F-B897-888495BD2FAA}" type="presParOf" srcId="{D69B0B19-58E6-416B-8B6F-D927DDB5AE8F}" destId="{BB5C2E71-4765-4F46-8A3D-A7707D6A0EB1}" srcOrd="4" destOrd="0" presId="urn:microsoft.com/office/officeart/2005/8/layout/lProcess2"/>
    <dgm:cxn modelId="{61CF1D30-149D-4D84-8056-FB720634DD1E}" type="presParOf" srcId="{BB5C2E71-4765-4F46-8A3D-A7707D6A0EB1}" destId="{6054EC91-36F3-49DD-867B-1B06DA434C86}" srcOrd="0" destOrd="0" presId="urn:microsoft.com/office/officeart/2005/8/layout/lProcess2"/>
    <dgm:cxn modelId="{D266B3B2-97F3-4C60-8365-45798CD8611C}" type="presParOf" srcId="{BB5C2E71-4765-4F46-8A3D-A7707D6A0EB1}" destId="{212F74D8-C739-4E1D-98BA-6D310E85B622}" srcOrd="1" destOrd="0" presId="urn:microsoft.com/office/officeart/2005/8/layout/lProcess2"/>
    <dgm:cxn modelId="{BEC0E41F-E6F2-4FEB-8957-B0A9EB5AEB36}" type="presParOf" srcId="{BB5C2E71-4765-4F46-8A3D-A7707D6A0EB1}" destId="{0C61C1C9-121D-4982-A038-C259E9264029}" srcOrd="2" destOrd="0" presId="urn:microsoft.com/office/officeart/2005/8/layout/lProcess2"/>
    <dgm:cxn modelId="{1EBDB480-DD77-4817-945E-852C2F16B9AC}" type="presParOf" srcId="{0C61C1C9-121D-4982-A038-C259E9264029}" destId="{677B7B39-CF6C-48EA-A286-65EC7F896026}" srcOrd="0" destOrd="0" presId="urn:microsoft.com/office/officeart/2005/8/layout/lProcess2"/>
    <dgm:cxn modelId="{811D7B44-7F01-49B5-BF3D-1E99AF362113}" type="presParOf" srcId="{677B7B39-CF6C-48EA-A286-65EC7F896026}" destId="{CF5D8D9E-91D0-4796-9235-F9B0F3AF51D5}" srcOrd="0" destOrd="0" presId="urn:microsoft.com/office/officeart/2005/8/layout/lProcess2"/>
    <dgm:cxn modelId="{39B84D24-9986-4631-B54E-9D11345A4E31}" type="presParOf" srcId="{677B7B39-CF6C-48EA-A286-65EC7F896026}" destId="{6169DC29-066F-469E-AB06-5F879977FE8D}" srcOrd="1" destOrd="0" presId="urn:microsoft.com/office/officeart/2005/8/layout/lProcess2"/>
    <dgm:cxn modelId="{32F41091-ED4A-46F8-AC76-D70D1C245FD6}" type="presParOf" srcId="{677B7B39-CF6C-48EA-A286-65EC7F896026}" destId="{150ACCCD-A447-4DA5-8927-F97AFE943C0B}" srcOrd="2" destOrd="0" presId="urn:microsoft.com/office/officeart/2005/8/layout/lProcess2"/>
    <dgm:cxn modelId="{C329D672-5EC5-46EC-A7C3-18F32D4DCED3}" type="presParOf" srcId="{677B7B39-CF6C-48EA-A286-65EC7F896026}" destId="{57848793-7FA5-4CC2-903B-F653AA565EA1}" srcOrd="3" destOrd="0" presId="urn:microsoft.com/office/officeart/2005/8/layout/lProcess2"/>
    <dgm:cxn modelId="{4E6B51D0-6889-44C0-A470-74C0A9A092B8}" type="presParOf" srcId="{677B7B39-CF6C-48EA-A286-65EC7F896026}" destId="{225E45F9-5CF7-4AE5-BFEA-79A4FA7108E1}" srcOrd="4" destOrd="0" presId="urn:microsoft.com/office/officeart/2005/8/layout/lProcess2"/>
    <dgm:cxn modelId="{9A21303D-D9E9-4144-9720-953F811244B4}" type="presParOf" srcId="{677B7B39-CF6C-48EA-A286-65EC7F896026}" destId="{003AC136-0A8D-48E5-934E-52AAF086C063}" srcOrd="5" destOrd="0" presId="urn:microsoft.com/office/officeart/2005/8/layout/lProcess2"/>
    <dgm:cxn modelId="{7E3B3795-3F42-4228-BDBD-5E8D51143AB1}" type="presParOf" srcId="{677B7B39-CF6C-48EA-A286-65EC7F896026}" destId="{F1A83809-693D-4750-9021-4551E8B6AC6F}" srcOrd="6" destOrd="0" presId="urn:microsoft.com/office/officeart/2005/8/layout/lProcess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000" dirty="0" smtClean="0">
              <a:latin typeface="Times New Roman" pitchFamily="18" charset="0"/>
              <a:cs typeface="Times New Roman" pitchFamily="18" charset="0"/>
            </a:rPr>
            <a:t>осуществляет подготовку извещений об осуществлении закупок, документации о закупках (за исключением описания объекта закупки), проектов контрактов, изменений в извещения об осуществлении закупок, в документацию о закупках, приглашения принять участие в определении поставщиков закрытыми способами; </a:t>
          </a:r>
          <a:endParaRPr lang="ru-RU" sz="20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000" b="1" dirty="0" smtClean="0">
              <a:latin typeface="Times New Roman" pitchFamily="18" charset="0"/>
              <a:cs typeface="Times New Roman" pitchFamily="18" charset="0"/>
            </a:rPr>
            <a:t>формирование</a:t>
          </a:r>
          <a:r>
            <a:rPr lang="ru-RU" sz="2000" dirty="0" smtClean="0">
              <a:latin typeface="Times New Roman" pitchFamily="18" charset="0"/>
              <a:cs typeface="Times New Roman" pitchFamily="18" charset="0"/>
            </a:rPr>
            <a:t> начальной (максимальной) цены закупки, </a:t>
          </a:r>
          <a:r>
            <a:rPr lang="ru-RU" sz="2000" b="1" dirty="0" smtClean="0">
              <a:latin typeface="Times New Roman" pitchFamily="18" charset="0"/>
              <a:cs typeface="Times New Roman" pitchFamily="18" charset="0"/>
            </a:rPr>
            <a:t>описания объекта закупки</a:t>
          </a:r>
          <a:r>
            <a:rPr lang="ru-RU" sz="2000" dirty="0" smtClean="0">
              <a:latin typeface="Times New Roman" pitchFamily="18" charset="0"/>
              <a:cs typeface="Times New Roman" pitchFamily="18" charset="0"/>
            </a:rPr>
            <a:t>, требований, предъявляемых к участнику закупки, порядка оценки участников, проекта контракта, составление закупочной документации</a:t>
          </a: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FA013411-181F-4898-9311-6F2458EF7BC7}">
      <dgm:prSet custT="1"/>
      <dgm:spPr/>
      <dgm:t>
        <a:bodyPr/>
        <a:lstStyle/>
        <a:p>
          <a:r>
            <a:rPr lang="ru-RU" sz="2000" dirty="0" smtClean="0">
              <a:latin typeface="Times New Roman" pitchFamily="18" charset="0"/>
              <a:cs typeface="Times New Roman" pitchFamily="18" charset="0"/>
            </a:rPr>
            <a:t>подготовка и публичное размещение извещения об осуществлении закупки, документации о закупках, проектов контрактов</a:t>
          </a:r>
          <a:endParaRPr lang="ru-RU" sz="2000" dirty="0">
            <a:latin typeface="Times New Roman" pitchFamily="18" charset="0"/>
            <a:cs typeface="Times New Roman" pitchFamily="18" charset="0"/>
          </a:endParaRPr>
        </a:p>
      </dgm:t>
    </dgm:pt>
    <dgm:pt modelId="{C28BED06-E301-4404-A12D-B827C8D1F57C}" type="parTrans" cxnId="{4804B31A-6DCD-4A66-8242-29014944D666}">
      <dgm:prSet/>
      <dgm:spPr/>
      <dgm:t>
        <a:bodyPr/>
        <a:lstStyle/>
        <a:p>
          <a:endParaRPr lang="ru-RU"/>
        </a:p>
      </dgm:t>
    </dgm:pt>
    <dgm:pt modelId="{C5EDA980-2EA0-4400-A159-A5ADD4EBE410}" type="sibTrans" cxnId="{4804B31A-6DCD-4A66-8242-29014944D666}">
      <dgm:prSet/>
      <dgm:spPr/>
      <dgm:t>
        <a:bodyPr/>
        <a:lstStyle/>
        <a:p>
          <a:endParaRPr lang="ru-RU"/>
        </a:p>
      </dgm:t>
    </dgm:pt>
    <dgm:pt modelId="{642A8241-D700-4E49-AE61-C867E9CE7E77}">
      <dgm:prSet phldrT="[Текст]" custT="1"/>
      <dgm:spPr/>
      <dgm:t>
        <a:bodyPr/>
        <a:lstStyle/>
        <a:p>
          <a:r>
            <a:rPr lang="ru-RU" sz="2000" b="1" dirty="0" smtClean="0">
              <a:latin typeface="Times New Roman" pitchFamily="18" charset="0"/>
              <a:cs typeface="Times New Roman" pitchFamily="18" charset="0"/>
            </a:rPr>
            <a:t>организует подготовку описания </a:t>
          </a:r>
          <a:r>
            <a:rPr lang="ru-RU" sz="2000" dirty="0" smtClean="0">
              <a:latin typeface="Times New Roman" pitchFamily="18" charset="0"/>
              <a:cs typeface="Times New Roman" pitchFamily="18" charset="0"/>
            </a:rPr>
            <a:t>объекта закупки в документации о закупке</a:t>
          </a:r>
          <a:endParaRPr lang="ru-RU" sz="2000" dirty="0">
            <a:solidFill>
              <a:srgbClr val="002060"/>
            </a:solidFill>
            <a:latin typeface="Times New Roman" pitchFamily="18" charset="0"/>
            <a:cs typeface="Times New Roman" pitchFamily="18" charset="0"/>
          </a:endParaRPr>
        </a:p>
      </dgm:t>
    </dgm:pt>
    <dgm:pt modelId="{42C265D2-4280-4B18-B580-AFF5AA98F711}" type="parTrans" cxnId="{EB35765D-2497-4D65-B1E6-0C86EA4011FD}">
      <dgm:prSet/>
      <dgm:spPr/>
    </dgm:pt>
    <dgm:pt modelId="{5298CD77-264F-46BC-BB16-A2DC37130B25}" type="sibTrans" cxnId="{EB35765D-2497-4D65-B1E6-0C86EA4011FD}">
      <dgm:prSet/>
      <dgm:spPr/>
    </dgm:pt>
    <dgm:pt modelId="{E890B377-5D8B-4EEB-AA6F-B2761FAA51BA}">
      <dgm:prSet phldrT="[Текст]" custT="1"/>
      <dgm:spPr/>
      <dgm:t>
        <a:bodyPr/>
        <a:lstStyle/>
        <a:p>
          <a:r>
            <a:rPr lang="ru-RU" sz="2000" dirty="0" smtClean="0">
              <a:solidFill>
                <a:srgbClr val="002060"/>
              </a:solidFill>
              <a:latin typeface="Times New Roman" pitchFamily="18" charset="0"/>
              <a:cs typeface="Times New Roman" pitchFamily="18" charset="0"/>
            </a:rPr>
            <a:t>размещает информацию в ЕИС, ИТС «Интернет»</a:t>
          </a:r>
          <a:endParaRPr lang="ru-RU" sz="2000" dirty="0">
            <a:solidFill>
              <a:srgbClr val="002060"/>
            </a:solidFill>
            <a:latin typeface="Times New Roman" pitchFamily="18" charset="0"/>
            <a:cs typeface="Times New Roman" pitchFamily="18" charset="0"/>
          </a:endParaRPr>
        </a:p>
      </dgm:t>
    </dgm:pt>
    <dgm:pt modelId="{5291E7E6-064F-42D8-962B-FC80F304C1D9}" type="parTrans" cxnId="{C688D8C1-1A77-4177-9C70-C167D19A179D}">
      <dgm:prSet/>
      <dgm:spPr/>
    </dgm:pt>
    <dgm:pt modelId="{B9D4F590-0A28-4D7F-93F6-60252385E911}" type="sibTrans" cxnId="{C688D8C1-1A77-4177-9C70-C167D19A179D}">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80E2B25E-EC32-4F1B-84C0-C25CBC9758FD}" type="presOf" srcId="{10741058-B0A5-495B-AD56-EF9953B248B9}" destId="{AFCA634A-624D-4ACB-8E43-CE245510AC6D}" srcOrd="0" destOrd="0" presId="urn:microsoft.com/office/officeart/2005/8/layout/hList1"/>
    <dgm:cxn modelId="{FD46937D-919A-4C2F-9D59-ABCE9ACC5DFB}" type="presOf" srcId="{E890B377-5D8B-4EEB-AA6F-B2761FAA51BA}" destId="{AFCA634A-624D-4ACB-8E43-CE245510AC6D}" srcOrd="0" destOrd="2" presId="urn:microsoft.com/office/officeart/2005/8/layout/hList1"/>
    <dgm:cxn modelId="{EB35765D-2497-4D65-B1E6-0C86EA4011FD}" srcId="{969EB964-004C-405C-AF93-D8B0D0A955B6}" destId="{642A8241-D700-4E49-AE61-C867E9CE7E77}" srcOrd="1" destOrd="0" parTransId="{42C265D2-4280-4B18-B580-AFF5AA98F711}" sibTransId="{5298CD77-264F-46BC-BB16-A2DC37130B25}"/>
    <dgm:cxn modelId="{26DA413D-D674-4F27-B2E3-C43C82FC9A2C}" type="presOf" srcId="{969EB964-004C-405C-AF93-D8B0D0A955B6}" destId="{D9930ED1-DE20-4E16-9302-51B7116ABCFA}" srcOrd="0" destOrd="0" presId="urn:microsoft.com/office/officeart/2005/8/layout/hList1"/>
    <dgm:cxn modelId="{A52F5C47-9E09-43D3-ABE1-766A96451C0D}" type="presOf" srcId="{FA013411-181F-4898-9311-6F2458EF7BC7}" destId="{1C0AA478-E882-434D-AEC8-E926984C30EB}" srcOrd="0" destOrd="1" presId="urn:microsoft.com/office/officeart/2005/8/layout/hList1"/>
    <dgm:cxn modelId="{A90AF5FB-3F65-4F0A-A4CB-608D1171F3A3}" type="presOf" srcId="{52E1FFB0-DD91-4127-BCAA-A5ADF492282C}" destId="{B46287A5-F86A-424F-AC9F-94D4EC41C3E8}" srcOrd="0" destOrd="0" presId="urn:microsoft.com/office/officeart/2005/8/layout/hList1"/>
    <dgm:cxn modelId="{C688D8C1-1A77-4177-9C70-C167D19A179D}" srcId="{969EB964-004C-405C-AF93-D8B0D0A955B6}" destId="{E890B377-5D8B-4EEB-AA6F-B2761FAA51BA}" srcOrd="2" destOrd="0" parTransId="{5291E7E6-064F-42D8-962B-FC80F304C1D9}" sibTransId="{B9D4F590-0A28-4D7F-93F6-60252385E911}"/>
    <dgm:cxn modelId="{D0576A8F-BB1F-48F6-94C4-2AC4DB258626}" srcId="{969EB964-004C-405C-AF93-D8B0D0A955B6}" destId="{10741058-B0A5-495B-AD56-EF9953B248B9}" srcOrd="0" destOrd="0" parTransId="{5898EB2F-ABD4-496E-9F98-40BA8E564938}" sibTransId="{B751AA42-D58F-4578-8BAA-AB22D0DE81EA}"/>
    <dgm:cxn modelId="{546C1488-3AFF-4DBD-B7B1-E0FC40D0A47B}" type="presOf" srcId="{A0EB3E08-4B70-4C74-950D-0C33EC3C08AC}" destId="{DAE0104C-F4AC-4F6B-AF56-1C6170FEF195}" srcOrd="0" destOrd="0" presId="urn:microsoft.com/office/officeart/2005/8/layout/hList1"/>
    <dgm:cxn modelId="{298B0408-9E7F-4634-9C29-D54847BDEC4C}" srcId="{A0EB3E08-4B70-4C74-950D-0C33EC3C08AC}" destId="{0C8C7661-24D4-4745-8853-33A8657F094A}" srcOrd="0" destOrd="0" parTransId="{ADFAA162-2273-40FF-8918-F52119A057CE}" sibTransId="{FEBC5417-F5BA-47AF-B265-5391968D8A14}"/>
    <dgm:cxn modelId="{892786FB-D779-4E9F-882D-0B17219593DE}" type="presOf" srcId="{0C8C7661-24D4-4745-8853-33A8657F094A}" destId="{1C0AA478-E882-434D-AEC8-E926984C30EB}" srcOrd="0" destOrd="0" presId="urn:microsoft.com/office/officeart/2005/8/layout/hList1"/>
    <dgm:cxn modelId="{4804B31A-6DCD-4A66-8242-29014944D666}" srcId="{A0EB3E08-4B70-4C74-950D-0C33EC3C08AC}" destId="{FA013411-181F-4898-9311-6F2458EF7BC7}" srcOrd="1" destOrd="0" parTransId="{C28BED06-E301-4404-A12D-B827C8D1F57C}" sibTransId="{C5EDA980-2EA0-4400-A159-A5ADD4EBE410}"/>
    <dgm:cxn modelId="{4F00D786-001C-4333-A644-063367C333A2}" srcId="{52E1FFB0-DD91-4127-BCAA-A5ADF492282C}" destId="{A0EB3E08-4B70-4C74-950D-0C33EC3C08AC}" srcOrd="1" destOrd="0" parTransId="{38E9D20E-90A3-4F05-9A14-CF9296705029}" sibTransId="{931D5069-591B-44EF-BFA6-DA28D7D0425F}"/>
    <dgm:cxn modelId="{4A422224-1402-47F1-A327-08BAE3EF2F16}" type="presOf" srcId="{642A8241-D700-4E49-AE61-C867E9CE7E77}" destId="{AFCA634A-624D-4ACB-8E43-CE245510AC6D}" srcOrd="0" destOrd="1"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494F5E09-3964-4D0E-A4E5-37C4FE723E65}" type="presParOf" srcId="{B46287A5-F86A-424F-AC9F-94D4EC41C3E8}" destId="{B45414D7-F35F-4620-B98F-DF26BC08F7E8}" srcOrd="0" destOrd="0" presId="urn:microsoft.com/office/officeart/2005/8/layout/hList1"/>
    <dgm:cxn modelId="{6F0851BF-7D2E-4D9C-94AC-B159B04E5C5C}" type="presParOf" srcId="{B45414D7-F35F-4620-B98F-DF26BC08F7E8}" destId="{D9930ED1-DE20-4E16-9302-51B7116ABCFA}" srcOrd="0" destOrd="0" presId="urn:microsoft.com/office/officeart/2005/8/layout/hList1"/>
    <dgm:cxn modelId="{CD2FE758-5AFD-42EF-84F0-529BADDE0D97}" type="presParOf" srcId="{B45414D7-F35F-4620-B98F-DF26BC08F7E8}" destId="{AFCA634A-624D-4ACB-8E43-CE245510AC6D}" srcOrd="1" destOrd="0" presId="urn:microsoft.com/office/officeart/2005/8/layout/hList1"/>
    <dgm:cxn modelId="{72818BBB-FE82-4FF4-A6D0-352BA2CAB2B4}" type="presParOf" srcId="{B46287A5-F86A-424F-AC9F-94D4EC41C3E8}" destId="{20F4AD82-3990-45BF-BD70-462F8EAB1AC0}" srcOrd="1" destOrd="0" presId="urn:microsoft.com/office/officeart/2005/8/layout/hList1"/>
    <dgm:cxn modelId="{FD24112E-73D9-4FAB-9864-11C824EF08DC}" type="presParOf" srcId="{B46287A5-F86A-424F-AC9F-94D4EC41C3E8}" destId="{AFA8856C-7131-46D1-9328-04B693D30ED4}" srcOrd="2" destOrd="0" presId="urn:microsoft.com/office/officeart/2005/8/layout/hList1"/>
    <dgm:cxn modelId="{989ED873-C42B-4BF8-8E92-3FF665291D2B}" type="presParOf" srcId="{AFA8856C-7131-46D1-9328-04B693D30ED4}" destId="{DAE0104C-F4AC-4F6B-AF56-1C6170FEF195}" srcOrd="0" destOrd="0" presId="urn:microsoft.com/office/officeart/2005/8/layout/hList1"/>
    <dgm:cxn modelId="{E316FBFD-B9A9-4EBA-9E6C-C35563DEFB2B}" type="presParOf" srcId="{AFA8856C-7131-46D1-9328-04B693D30ED4}" destId="{1C0AA478-E882-434D-AEC8-E926984C30EB}" srcOrd="1" destOrd="0" presId="urn:microsoft.com/office/officeart/2005/8/layout/hList1"/>
  </dgm:cxnLst>
  <dgm:bg/>
  <dgm:whole/>
</dgm:dataModel>
</file>

<file path=ppt/diagrams/data55.xml><?xml version="1.0" encoding="utf-8"?>
<dgm:dataModel xmlns:dgm="http://schemas.openxmlformats.org/drawingml/2006/diagram" xmlns:a="http://schemas.openxmlformats.org/drawingml/2006/main">
  <dgm:ptLst>
    <dgm:pt modelId="{B2F89D09-73E2-4991-936B-690EE09A22AF}"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lang="ru-RU"/>
        </a:p>
      </dgm:t>
    </dgm:pt>
    <dgm:pt modelId="{929EC99D-DE43-42EC-A4DA-0A51A6E4BD33}">
      <dgm:prSet phldrT="[Текст]"/>
      <dgm:spPr/>
      <dgm:t>
        <a:bodyPr/>
        <a:lstStyle/>
        <a:p>
          <a:r>
            <a:rPr lang="ru-RU" dirty="0" smtClean="0">
              <a:latin typeface="Times New Roman" pitchFamily="18" charset="0"/>
              <a:cs typeface="Times New Roman" pitchFamily="18" charset="0"/>
            </a:rPr>
            <a:t>Ошибки, связанные с объектом закупки</a:t>
          </a:r>
          <a:endParaRPr lang="ru-RU" dirty="0">
            <a:latin typeface="Times New Roman" pitchFamily="18" charset="0"/>
            <a:cs typeface="Times New Roman" pitchFamily="18" charset="0"/>
          </a:endParaRPr>
        </a:p>
      </dgm:t>
    </dgm:pt>
    <dgm:pt modelId="{78CA6302-5A15-4984-9308-F7BC01A7FCBC}" type="parTrans" cxnId="{FB4396E8-6BD3-4998-B896-7FE38C3BC851}">
      <dgm:prSet/>
      <dgm:spPr/>
      <dgm:t>
        <a:bodyPr/>
        <a:lstStyle/>
        <a:p>
          <a:endParaRPr lang="ru-RU"/>
        </a:p>
      </dgm:t>
    </dgm:pt>
    <dgm:pt modelId="{9878C93E-D48F-458C-8735-CC693A7DB175}" type="sibTrans" cxnId="{FB4396E8-6BD3-4998-B896-7FE38C3BC851}">
      <dgm:prSet/>
      <dgm:spPr/>
      <dgm:t>
        <a:bodyPr/>
        <a:lstStyle/>
        <a:p>
          <a:endParaRPr lang="ru-RU"/>
        </a:p>
      </dgm:t>
    </dgm:pt>
    <dgm:pt modelId="{D94D05A2-9982-4351-BF60-A63C18C9ED70}">
      <dgm:prSet phldrT="[Текст]"/>
      <dgm:spPr/>
      <dgm:t>
        <a:bodyPr/>
        <a:lstStyle/>
        <a:p>
          <a:r>
            <a:rPr lang="ru-RU" dirty="0" smtClean="0">
              <a:latin typeface="Times New Roman" pitchFamily="18" charset="0"/>
              <a:cs typeface="Times New Roman" pitchFamily="18" charset="0"/>
            </a:rPr>
            <a:t>Ошибки, связанные с процедурой</a:t>
          </a:r>
          <a:endParaRPr lang="ru-RU" dirty="0">
            <a:latin typeface="Times New Roman" pitchFamily="18" charset="0"/>
            <a:cs typeface="Times New Roman" pitchFamily="18" charset="0"/>
          </a:endParaRPr>
        </a:p>
      </dgm:t>
    </dgm:pt>
    <dgm:pt modelId="{B7C75197-11E0-4CC2-BADE-78F29C004F4D}" type="parTrans" cxnId="{ED5253FD-F224-4A88-B259-DF480046B2FF}">
      <dgm:prSet/>
      <dgm:spPr/>
      <dgm:t>
        <a:bodyPr/>
        <a:lstStyle/>
        <a:p>
          <a:endParaRPr lang="ru-RU"/>
        </a:p>
      </dgm:t>
    </dgm:pt>
    <dgm:pt modelId="{239FB459-6C59-4120-AE58-62615D46BC57}" type="sibTrans" cxnId="{ED5253FD-F224-4A88-B259-DF480046B2FF}">
      <dgm:prSet/>
      <dgm:spPr/>
      <dgm:t>
        <a:bodyPr/>
        <a:lstStyle/>
        <a:p>
          <a:endParaRPr lang="ru-RU"/>
        </a:p>
      </dgm:t>
    </dgm:pt>
    <dgm:pt modelId="{6DC2B2C0-DF93-44FF-9512-FD4684EB0416}" type="pres">
      <dgm:prSet presAssocID="{B2F89D09-73E2-4991-936B-690EE09A22AF}" presName="compositeShape" presStyleCnt="0">
        <dgm:presLayoutVars>
          <dgm:chMax val="2"/>
          <dgm:dir/>
          <dgm:resizeHandles val="exact"/>
        </dgm:presLayoutVars>
      </dgm:prSet>
      <dgm:spPr/>
      <dgm:t>
        <a:bodyPr/>
        <a:lstStyle/>
        <a:p>
          <a:endParaRPr lang="ru-RU"/>
        </a:p>
      </dgm:t>
    </dgm:pt>
    <dgm:pt modelId="{1B6D94CD-3E8D-4030-8FC5-827666643764}" type="pres">
      <dgm:prSet presAssocID="{B2F89D09-73E2-4991-936B-690EE09A22AF}" presName="divider" presStyleLbl="fgShp" presStyleIdx="0" presStyleCnt="1"/>
      <dgm:spPr/>
    </dgm:pt>
    <dgm:pt modelId="{2F30258C-6128-4D21-A069-E8685C71D21A}" type="pres">
      <dgm:prSet presAssocID="{929EC99D-DE43-42EC-A4DA-0A51A6E4BD33}" presName="downArrow" presStyleLbl="node1" presStyleIdx="0" presStyleCnt="2"/>
      <dgm:spPr/>
    </dgm:pt>
    <dgm:pt modelId="{DD9019DE-B0C4-45C6-ACEE-49F63DAB377F}" type="pres">
      <dgm:prSet presAssocID="{929EC99D-DE43-42EC-A4DA-0A51A6E4BD33}" presName="downArrowText" presStyleLbl="revTx" presStyleIdx="0" presStyleCnt="2">
        <dgm:presLayoutVars>
          <dgm:bulletEnabled val="1"/>
        </dgm:presLayoutVars>
      </dgm:prSet>
      <dgm:spPr/>
      <dgm:t>
        <a:bodyPr/>
        <a:lstStyle/>
        <a:p>
          <a:endParaRPr lang="ru-RU"/>
        </a:p>
      </dgm:t>
    </dgm:pt>
    <dgm:pt modelId="{E9B0B8DE-9BD0-4EB0-85BB-2128BF0D3DE0}" type="pres">
      <dgm:prSet presAssocID="{D94D05A2-9982-4351-BF60-A63C18C9ED70}" presName="upArrow" presStyleLbl="node1" presStyleIdx="1" presStyleCnt="2"/>
      <dgm:spPr/>
    </dgm:pt>
    <dgm:pt modelId="{6E2C969D-1C58-4631-A647-DABF029E566C}" type="pres">
      <dgm:prSet presAssocID="{D94D05A2-9982-4351-BF60-A63C18C9ED70}" presName="upArrowText" presStyleLbl="revTx" presStyleIdx="1" presStyleCnt="2">
        <dgm:presLayoutVars>
          <dgm:bulletEnabled val="1"/>
        </dgm:presLayoutVars>
      </dgm:prSet>
      <dgm:spPr/>
      <dgm:t>
        <a:bodyPr/>
        <a:lstStyle/>
        <a:p>
          <a:endParaRPr lang="ru-RU"/>
        </a:p>
      </dgm:t>
    </dgm:pt>
  </dgm:ptLst>
  <dgm:cxnLst>
    <dgm:cxn modelId="{ED5253FD-F224-4A88-B259-DF480046B2FF}" srcId="{B2F89D09-73E2-4991-936B-690EE09A22AF}" destId="{D94D05A2-9982-4351-BF60-A63C18C9ED70}" srcOrd="1" destOrd="0" parTransId="{B7C75197-11E0-4CC2-BADE-78F29C004F4D}" sibTransId="{239FB459-6C59-4120-AE58-62615D46BC57}"/>
    <dgm:cxn modelId="{BDA90556-13F4-4B5B-B76F-7A96FC678D68}" type="presOf" srcId="{D94D05A2-9982-4351-BF60-A63C18C9ED70}" destId="{6E2C969D-1C58-4631-A647-DABF029E566C}" srcOrd="0" destOrd="0" presId="urn:microsoft.com/office/officeart/2005/8/layout/arrow3"/>
    <dgm:cxn modelId="{FB4396E8-6BD3-4998-B896-7FE38C3BC851}" srcId="{B2F89D09-73E2-4991-936B-690EE09A22AF}" destId="{929EC99D-DE43-42EC-A4DA-0A51A6E4BD33}" srcOrd="0" destOrd="0" parTransId="{78CA6302-5A15-4984-9308-F7BC01A7FCBC}" sibTransId="{9878C93E-D48F-458C-8735-CC693A7DB175}"/>
    <dgm:cxn modelId="{DF242A3B-9077-4BA7-8BCA-5D3FC89C443C}" type="presOf" srcId="{929EC99D-DE43-42EC-A4DA-0A51A6E4BD33}" destId="{DD9019DE-B0C4-45C6-ACEE-49F63DAB377F}" srcOrd="0" destOrd="0" presId="urn:microsoft.com/office/officeart/2005/8/layout/arrow3"/>
    <dgm:cxn modelId="{2FA1B269-FE45-4A3F-B61E-37A4996C87B9}" type="presOf" srcId="{B2F89D09-73E2-4991-936B-690EE09A22AF}" destId="{6DC2B2C0-DF93-44FF-9512-FD4684EB0416}" srcOrd="0" destOrd="0" presId="urn:microsoft.com/office/officeart/2005/8/layout/arrow3"/>
    <dgm:cxn modelId="{6604D7E5-55DE-43D8-A214-702F9EEE1132}" type="presParOf" srcId="{6DC2B2C0-DF93-44FF-9512-FD4684EB0416}" destId="{1B6D94CD-3E8D-4030-8FC5-827666643764}" srcOrd="0" destOrd="0" presId="urn:microsoft.com/office/officeart/2005/8/layout/arrow3"/>
    <dgm:cxn modelId="{200BEDA3-1495-4C29-B84B-C6B87CD304D8}" type="presParOf" srcId="{6DC2B2C0-DF93-44FF-9512-FD4684EB0416}" destId="{2F30258C-6128-4D21-A069-E8685C71D21A}" srcOrd="1" destOrd="0" presId="urn:microsoft.com/office/officeart/2005/8/layout/arrow3"/>
    <dgm:cxn modelId="{F2A5D562-B1CF-4EE8-ABC4-06BD5530D805}" type="presParOf" srcId="{6DC2B2C0-DF93-44FF-9512-FD4684EB0416}" destId="{DD9019DE-B0C4-45C6-ACEE-49F63DAB377F}" srcOrd="2" destOrd="0" presId="urn:microsoft.com/office/officeart/2005/8/layout/arrow3"/>
    <dgm:cxn modelId="{269E127D-5C7B-412D-A3F9-C43473D94603}" type="presParOf" srcId="{6DC2B2C0-DF93-44FF-9512-FD4684EB0416}" destId="{E9B0B8DE-9BD0-4EB0-85BB-2128BF0D3DE0}" srcOrd="3" destOrd="0" presId="urn:microsoft.com/office/officeart/2005/8/layout/arrow3"/>
    <dgm:cxn modelId="{5F1DB16E-BFF9-45A6-992E-3758DEA8D7B2}" type="presParOf" srcId="{6DC2B2C0-DF93-44FF-9512-FD4684EB0416}" destId="{6E2C969D-1C58-4631-A647-DABF029E566C}" srcOrd="4" destOrd="0" presId="urn:microsoft.com/office/officeart/2005/8/layout/arrow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19714852-1A9A-4581-80A0-63BF7B8329CE}"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ru-RU"/>
        </a:p>
      </dgm:t>
    </dgm:pt>
    <dgm:pt modelId="{280E9C6B-198C-4076-A16A-A1EED33AC5FC}">
      <dgm:prSet phldrT="[Текст]"/>
      <dgm:spPr/>
      <dgm:t>
        <a:bodyPr/>
        <a:lstStyle/>
        <a:p>
          <a:r>
            <a:rPr lang="ru-RU" dirty="0" smtClean="0"/>
            <a:t>1</a:t>
          </a:r>
          <a:endParaRPr lang="ru-RU" dirty="0"/>
        </a:p>
      </dgm:t>
    </dgm:pt>
    <dgm:pt modelId="{3EC96BF6-F2F7-4104-BD86-43603E300A83}" type="parTrans" cxnId="{1CCE5578-16F6-4292-96D8-8068B71F55C6}">
      <dgm:prSet/>
      <dgm:spPr/>
      <dgm:t>
        <a:bodyPr/>
        <a:lstStyle/>
        <a:p>
          <a:endParaRPr lang="ru-RU"/>
        </a:p>
      </dgm:t>
    </dgm:pt>
    <dgm:pt modelId="{BBF33164-A1B8-4DD5-8C62-36F5CC77E476}" type="sibTrans" cxnId="{1CCE5578-16F6-4292-96D8-8068B71F55C6}">
      <dgm:prSet/>
      <dgm:spPr/>
      <dgm:t>
        <a:bodyPr/>
        <a:lstStyle/>
        <a:p>
          <a:endParaRPr lang="ru-RU"/>
        </a:p>
      </dgm:t>
    </dgm:pt>
    <dgm:pt modelId="{C66EAF47-02BF-4311-AAB4-2738EA5728D6}">
      <dgm:prSet phldrT="[Текст]"/>
      <dgm:spPr/>
      <dgm:t>
        <a:bodyPr/>
        <a:lstStyle/>
        <a:p>
          <a:r>
            <a:rPr lang="ru-RU" dirty="0" smtClean="0"/>
            <a:t>Количество</a:t>
          </a:r>
          <a:endParaRPr lang="ru-RU" dirty="0"/>
        </a:p>
      </dgm:t>
    </dgm:pt>
    <dgm:pt modelId="{CB949211-4658-45E2-8DC7-B4BD219AF691}" type="parTrans" cxnId="{29A26974-2DF1-427E-B7B9-57B213DB1DE1}">
      <dgm:prSet/>
      <dgm:spPr/>
      <dgm:t>
        <a:bodyPr/>
        <a:lstStyle/>
        <a:p>
          <a:endParaRPr lang="ru-RU"/>
        </a:p>
      </dgm:t>
    </dgm:pt>
    <dgm:pt modelId="{99E548A0-E414-448B-9773-C8A4F4BB789A}" type="sibTrans" cxnId="{29A26974-2DF1-427E-B7B9-57B213DB1DE1}">
      <dgm:prSet/>
      <dgm:spPr/>
      <dgm:t>
        <a:bodyPr/>
        <a:lstStyle/>
        <a:p>
          <a:endParaRPr lang="ru-RU"/>
        </a:p>
      </dgm:t>
    </dgm:pt>
    <dgm:pt modelId="{61497CE8-F9C9-4955-A5FE-672C453489DD}">
      <dgm:prSet phldrT="[Текст]"/>
      <dgm:spPr/>
      <dgm:t>
        <a:bodyPr/>
        <a:lstStyle/>
        <a:p>
          <a:r>
            <a:rPr lang="ru-RU" dirty="0" smtClean="0"/>
            <a:t>2</a:t>
          </a:r>
          <a:endParaRPr lang="ru-RU" dirty="0"/>
        </a:p>
      </dgm:t>
    </dgm:pt>
    <dgm:pt modelId="{AFF34684-8508-4535-9E70-2D3448863F18}" type="parTrans" cxnId="{A352A303-8D8E-4A42-8099-31CCE3C66C95}">
      <dgm:prSet/>
      <dgm:spPr/>
      <dgm:t>
        <a:bodyPr/>
        <a:lstStyle/>
        <a:p>
          <a:endParaRPr lang="ru-RU"/>
        </a:p>
      </dgm:t>
    </dgm:pt>
    <dgm:pt modelId="{79AEA644-F11D-4A86-A893-BE5567EA76BF}" type="sibTrans" cxnId="{A352A303-8D8E-4A42-8099-31CCE3C66C95}">
      <dgm:prSet/>
      <dgm:spPr/>
      <dgm:t>
        <a:bodyPr/>
        <a:lstStyle/>
        <a:p>
          <a:endParaRPr lang="ru-RU"/>
        </a:p>
      </dgm:t>
    </dgm:pt>
    <dgm:pt modelId="{86C6CD5D-9299-4B15-95B0-38D79B0250C2}">
      <dgm:prSet phldrT="[Текст]"/>
      <dgm:spPr/>
      <dgm:t>
        <a:bodyPr/>
        <a:lstStyle/>
        <a:p>
          <a:r>
            <a:rPr lang="ru-RU" dirty="0" smtClean="0"/>
            <a:t>Требования к ТРУ</a:t>
          </a:r>
          <a:endParaRPr lang="ru-RU" dirty="0"/>
        </a:p>
      </dgm:t>
    </dgm:pt>
    <dgm:pt modelId="{4437B442-78DA-496C-A7F0-14344A0E7059}" type="parTrans" cxnId="{E6B2366D-28C7-492B-B500-66E83BF9CC79}">
      <dgm:prSet/>
      <dgm:spPr/>
      <dgm:t>
        <a:bodyPr/>
        <a:lstStyle/>
        <a:p>
          <a:endParaRPr lang="ru-RU"/>
        </a:p>
      </dgm:t>
    </dgm:pt>
    <dgm:pt modelId="{5232A7E7-BEC1-4DDF-9277-17220D749BEB}" type="sibTrans" cxnId="{E6B2366D-28C7-492B-B500-66E83BF9CC79}">
      <dgm:prSet/>
      <dgm:spPr/>
      <dgm:t>
        <a:bodyPr/>
        <a:lstStyle/>
        <a:p>
          <a:endParaRPr lang="ru-RU"/>
        </a:p>
      </dgm:t>
    </dgm:pt>
    <dgm:pt modelId="{596120CC-35E6-4734-BD0A-BF266AAF6A7D}">
      <dgm:prSet phldrT="[Текст]"/>
      <dgm:spPr/>
      <dgm:t>
        <a:bodyPr/>
        <a:lstStyle/>
        <a:p>
          <a:r>
            <a:rPr lang="ru-RU" dirty="0" smtClean="0"/>
            <a:t>3</a:t>
          </a:r>
          <a:endParaRPr lang="ru-RU" dirty="0"/>
        </a:p>
      </dgm:t>
    </dgm:pt>
    <dgm:pt modelId="{7EB28E22-A57D-4579-B2B4-2D00B9DC59EC}" type="parTrans" cxnId="{C1F52F23-D8BD-46B7-B8E0-82E27251E1A9}">
      <dgm:prSet/>
      <dgm:spPr/>
      <dgm:t>
        <a:bodyPr/>
        <a:lstStyle/>
        <a:p>
          <a:endParaRPr lang="ru-RU"/>
        </a:p>
      </dgm:t>
    </dgm:pt>
    <dgm:pt modelId="{374DA80B-944C-44FE-8EF8-79790879656C}" type="sibTrans" cxnId="{C1F52F23-D8BD-46B7-B8E0-82E27251E1A9}">
      <dgm:prSet/>
      <dgm:spPr/>
      <dgm:t>
        <a:bodyPr/>
        <a:lstStyle/>
        <a:p>
          <a:endParaRPr lang="ru-RU"/>
        </a:p>
      </dgm:t>
    </dgm:pt>
    <dgm:pt modelId="{237CA79E-C8C2-4157-9C0E-894255E0510F}">
      <dgm:prSet phldrT="[Текст]"/>
      <dgm:spPr/>
      <dgm:t>
        <a:bodyPr/>
        <a:lstStyle/>
        <a:p>
          <a:r>
            <a:rPr lang="ru-RU" dirty="0" smtClean="0"/>
            <a:t>Объективный характер</a:t>
          </a:r>
          <a:endParaRPr lang="ru-RU" dirty="0"/>
        </a:p>
      </dgm:t>
    </dgm:pt>
    <dgm:pt modelId="{C34D9680-C5A8-419E-9CB6-5889985A2D87}" type="parTrans" cxnId="{D74B81DB-CB18-4C2D-A767-69C7D71DD48F}">
      <dgm:prSet/>
      <dgm:spPr/>
      <dgm:t>
        <a:bodyPr/>
        <a:lstStyle/>
        <a:p>
          <a:endParaRPr lang="ru-RU"/>
        </a:p>
      </dgm:t>
    </dgm:pt>
    <dgm:pt modelId="{9B80CF90-E11F-4651-976E-B166401E8AB9}" type="sibTrans" cxnId="{D74B81DB-CB18-4C2D-A767-69C7D71DD48F}">
      <dgm:prSet/>
      <dgm:spPr/>
      <dgm:t>
        <a:bodyPr/>
        <a:lstStyle/>
        <a:p>
          <a:endParaRPr lang="ru-RU"/>
        </a:p>
      </dgm:t>
    </dgm:pt>
    <dgm:pt modelId="{F2ABCBC7-03EC-4527-804E-6F81A4D59018}">
      <dgm:prSet phldrT="[Текст]"/>
      <dgm:spPr/>
      <dgm:t>
        <a:bodyPr/>
        <a:lstStyle/>
        <a:p>
          <a:r>
            <a:rPr lang="ru-RU" dirty="0" smtClean="0"/>
            <a:t>4</a:t>
          </a:r>
          <a:endParaRPr lang="ru-RU" dirty="0"/>
        </a:p>
      </dgm:t>
    </dgm:pt>
    <dgm:pt modelId="{6478A62D-0634-4CDF-B1A9-4297760F1D34}" type="parTrans" cxnId="{A1E75C21-7EAC-42C1-9B3E-0805CDBCF5DB}">
      <dgm:prSet/>
      <dgm:spPr/>
      <dgm:t>
        <a:bodyPr/>
        <a:lstStyle/>
        <a:p>
          <a:endParaRPr lang="ru-RU"/>
        </a:p>
      </dgm:t>
    </dgm:pt>
    <dgm:pt modelId="{F06FE480-4322-485A-8333-6268041EE334}" type="sibTrans" cxnId="{A1E75C21-7EAC-42C1-9B3E-0805CDBCF5DB}">
      <dgm:prSet/>
      <dgm:spPr/>
      <dgm:t>
        <a:bodyPr/>
        <a:lstStyle/>
        <a:p>
          <a:endParaRPr lang="ru-RU"/>
        </a:p>
      </dgm:t>
    </dgm:pt>
    <dgm:pt modelId="{4376506C-430E-4F53-AC54-5899C5BA0BC8}">
      <dgm:prSet phldrT="[Текст]"/>
      <dgm:spPr/>
      <dgm:t>
        <a:bodyPr/>
        <a:lstStyle/>
        <a:p>
          <a:r>
            <a:rPr lang="ru-RU" dirty="0" smtClean="0"/>
            <a:t>5</a:t>
          </a:r>
          <a:endParaRPr lang="ru-RU" dirty="0"/>
        </a:p>
      </dgm:t>
    </dgm:pt>
    <dgm:pt modelId="{B38703A4-06FC-4BD1-87A7-F6AB1A2EA7F2}" type="parTrans" cxnId="{759CEF1A-C404-44DF-80DC-97988D769EF7}">
      <dgm:prSet/>
      <dgm:spPr/>
      <dgm:t>
        <a:bodyPr/>
        <a:lstStyle/>
        <a:p>
          <a:endParaRPr lang="ru-RU"/>
        </a:p>
      </dgm:t>
    </dgm:pt>
    <dgm:pt modelId="{22CBCF0A-39D1-4742-AE4B-8087C45F06BA}" type="sibTrans" cxnId="{759CEF1A-C404-44DF-80DC-97988D769EF7}">
      <dgm:prSet/>
      <dgm:spPr/>
      <dgm:t>
        <a:bodyPr/>
        <a:lstStyle/>
        <a:p>
          <a:endParaRPr lang="ru-RU"/>
        </a:p>
      </dgm:t>
    </dgm:pt>
    <dgm:pt modelId="{C2B3B112-C6E6-4B65-B323-453A5AAB1A87}">
      <dgm:prSet phldrT="[Текст]"/>
      <dgm:spPr/>
      <dgm:t>
        <a:bodyPr/>
        <a:lstStyle/>
        <a:p>
          <a:r>
            <a:rPr lang="ru-RU" dirty="0" err="1" smtClean="0"/>
            <a:t>Конкурентность</a:t>
          </a:r>
          <a:endParaRPr lang="ru-RU" dirty="0"/>
        </a:p>
      </dgm:t>
    </dgm:pt>
    <dgm:pt modelId="{27E7D14F-916B-4EA7-B42B-A5C929600372}" type="parTrans" cxnId="{152995A9-480B-4E26-AC07-91B9BC2F7BB3}">
      <dgm:prSet/>
      <dgm:spPr/>
      <dgm:t>
        <a:bodyPr/>
        <a:lstStyle/>
        <a:p>
          <a:endParaRPr lang="ru-RU"/>
        </a:p>
      </dgm:t>
    </dgm:pt>
    <dgm:pt modelId="{CA7F7113-F1CB-4501-AF83-1C03DAE824C5}" type="sibTrans" cxnId="{152995A9-480B-4E26-AC07-91B9BC2F7BB3}">
      <dgm:prSet/>
      <dgm:spPr/>
      <dgm:t>
        <a:bodyPr/>
        <a:lstStyle/>
        <a:p>
          <a:endParaRPr lang="ru-RU"/>
        </a:p>
      </dgm:t>
    </dgm:pt>
    <dgm:pt modelId="{023347AC-96DF-4FFF-9ADD-84F759A67584}">
      <dgm:prSet phldrT="[Текст]"/>
      <dgm:spPr/>
      <dgm:t>
        <a:bodyPr/>
        <a:lstStyle/>
        <a:p>
          <a:r>
            <a:rPr lang="ru-RU" dirty="0" smtClean="0"/>
            <a:t>Лицензии, допуски, сертификаты</a:t>
          </a:r>
          <a:endParaRPr lang="ru-RU" dirty="0"/>
        </a:p>
      </dgm:t>
    </dgm:pt>
    <dgm:pt modelId="{A6B3588A-5177-4C4D-BA62-C782EF4B0EB8}" type="parTrans" cxnId="{FF54E7E0-F868-4822-9482-AF9A0C2D64F6}">
      <dgm:prSet/>
      <dgm:spPr/>
      <dgm:t>
        <a:bodyPr/>
        <a:lstStyle/>
        <a:p>
          <a:endParaRPr lang="ru-RU"/>
        </a:p>
      </dgm:t>
    </dgm:pt>
    <dgm:pt modelId="{F4F94B4E-FBFC-4773-BD5A-9E962274C5AE}" type="sibTrans" cxnId="{FF54E7E0-F868-4822-9482-AF9A0C2D64F6}">
      <dgm:prSet/>
      <dgm:spPr/>
      <dgm:t>
        <a:bodyPr/>
        <a:lstStyle/>
        <a:p>
          <a:endParaRPr lang="ru-RU"/>
        </a:p>
      </dgm:t>
    </dgm:pt>
    <dgm:pt modelId="{98BD0AE2-51B8-4CA6-A443-102DA025160E}" type="pres">
      <dgm:prSet presAssocID="{19714852-1A9A-4581-80A0-63BF7B8329CE}" presName="linearFlow" presStyleCnt="0">
        <dgm:presLayoutVars>
          <dgm:dir/>
          <dgm:animLvl val="lvl"/>
          <dgm:resizeHandles val="exact"/>
        </dgm:presLayoutVars>
      </dgm:prSet>
      <dgm:spPr/>
      <dgm:t>
        <a:bodyPr/>
        <a:lstStyle/>
        <a:p>
          <a:endParaRPr lang="ru-RU"/>
        </a:p>
      </dgm:t>
    </dgm:pt>
    <dgm:pt modelId="{BBE381F4-4861-4A67-9BAD-FD7E8CCFDBD7}" type="pres">
      <dgm:prSet presAssocID="{280E9C6B-198C-4076-A16A-A1EED33AC5FC}" presName="composite" presStyleCnt="0"/>
      <dgm:spPr/>
    </dgm:pt>
    <dgm:pt modelId="{68C23C81-524F-482E-83F6-EF65CD9CBFEF}" type="pres">
      <dgm:prSet presAssocID="{280E9C6B-198C-4076-A16A-A1EED33AC5FC}" presName="parentText" presStyleLbl="alignNode1" presStyleIdx="0" presStyleCnt="5">
        <dgm:presLayoutVars>
          <dgm:chMax val="1"/>
          <dgm:bulletEnabled val="1"/>
        </dgm:presLayoutVars>
      </dgm:prSet>
      <dgm:spPr/>
      <dgm:t>
        <a:bodyPr/>
        <a:lstStyle/>
        <a:p>
          <a:endParaRPr lang="ru-RU"/>
        </a:p>
      </dgm:t>
    </dgm:pt>
    <dgm:pt modelId="{E2091A06-09AA-40F5-9747-066FB3C6D0D8}" type="pres">
      <dgm:prSet presAssocID="{280E9C6B-198C-4076-A16A-A1EED33AC5FC}" presName="descendantText" presStyleLbl="alignAcc1" presStyleIdx="0" presStyleCnt="5">
        <dgm:presLayoutVars>
          <dgm:bulletEnabled val="1"/>
        </dgm:presLayoutVars>
      </dgm:prSet>
      <dgm:spPr/>
      <dgm:t>
        <a:bodyPr/>
        <a:lstStyle/>
        <a:p>
          <a:endParaRPr lang="ru-RU"/>
        </a:p>
      </dgm:t>
    </dgm:pt>
    <dgm:pt modelId="{7BA6ADB1-8B06-4A38-BBC9-99338579320C}" type="pres">
      <dgm:prSet presAssocID="{BBF33164-A1B8-4DD5-8C62-36F5CC77E476}" presName="sp" presStyleCnt="0"/>
      <dgm:spPr/>
    </dgm:pt>
    <dgm:pt modelId="{BE3083D1-EF40-44F3-86A0-A3228CA5C41A}" type="pres">
      <dgm:prSet presAssocID="{61497CE8-F9C9-4955-A5FE-672C453489DD}" presName="composite" presStyleCnt="0"/>
      <dgm:spPr/>
    </dgm:pt>
    <dgm:pt modelId="{E9FD3E05-DC7C-49B1-8D75-F352E1F2E978}" type="pres">
      <dgm:prSet presAssocID="{61497CE8-F9C9-4955-A5FE-672C453489DD}" presName="parentText" presStyleLbl="alignNode1" presStyleIdx="1" presStyleCnt="5">
        <dgm:presLayoutVars>
          <dgm:chMax val="1"/>
          <dgm:bulletEnabled val="1"/>
        </dgm:presLayoutVars>
      </dgm:prSet>
      <dgm:spPr/>
      <dgm:t>
        <a:bodyPr/>
        <a:lstStyle/>
        <a:p>
          <a:endParaRPr lang="ru-RU"/>
        </a:p>
      </dgm:t>
    </dgm:pt>
    <dgm:pt modelId="{AECBC3C3-908F-477B-8D04-02B80B717AB1}" type="pres">
      <dgm:prSet presAssocID="{61497CE8-F9C9-4955-A5FE-672C453489DD}" presName="descendantText" presStyleLbl="alignAcc1" presStyleIdx="1" presStyleCnt="5">
        <dgm:presLayoutVars>
          <dgm:bulletEnabled val="1"/>
        </dgm:presLayoutVars>
      </dgm:prSet>
      <dgm:spPr/>
      <dgm:t>
        <a:bodyPr/>
        <a:lstStyle/>
        <a:p>
          <a:endParaRPr lang="ru-RU"/>
        </a:p>
      </dgm:t>
    </dgm:pt>
    <dgm:pt modelId="{7CCCF7BD-19EC-485A-88ED-64FF17888976}" type="pres">
      <dgm:prSet presAssocID="{79AEA644-F11D-4A86-A893-BE5567EA76BF}" presName="sp" presStyleCnt="0"/>
      <dgm:spPr/>
    </dgm:pt>
    <dgm:pt modelId="{7B9D453F-BD38-4E38-9DD4-C8D0E265A680}" type="pres">
      <dgm:prSet presAssocID="{596120CC-35E6-4734-BD0A-BF266AAF6A7D}" presName="composite" presStyleCnt="0"/>
      <dgm:spPr/>
    </dgm:pt>
    <dgm:pt modelId="{BAAD0377-D545-4C6E-B496-8F8623161304}" type="pres">
      <dgm:prSet presAssocID="{596120CC-35E6-4734-BD0A-BF266AAF6A7D}" presName="parentText" presStyleLbl="alignNode1" presStyleIdx="2" presStyleCnt="5">
        <dgm:presLayoutVars>
          <dgm:chMax val="1"/>
          <dgm:bulletEnabled val="1"/>
        </dgm:presLayoutVars>
      </dgm:prSet>
      <dgm:spPr/>
      <dgm:t>
        <a:bodyPr/>
        <a:lstStyle/>
        <a:p>
          <a:endParaRPr lang="ru-RU"/>
        </a:p>
      </dgm:t>
    </dgm:pt>
    <dgm:pt modelId="{4CA696C4-8289-4DB4-B58E-AB8228D29793}" type="pres">
      <dgm:prSet presAssocID="{596120CC-35E6-4734-BD0A-BF266AAF6A7D}" presName="descendantText" presStyleLbl="alignAcc1" presStyleIdx="2" presStyleCnt="5">
        <dgm:presLayoutVars>
          <dgm:bulletEnabled val="1"/>
        </dgm:presLayoutVars>
      </dgm:prSet>
      <dgm:spPr/>
      <dgm:t>
        <a:bodyPr/>
        <a:lstStyle/>
        <a:p>
          <a:endParaRPr lang="ru-RU"/>
        </a:p>
      </dgm:t>
    </dgm:pt>
    <dgm:pt modelId="{80DA8F67-01FE-4D60-A585-81DC1CB92BE0}" type="pres">
      <dgm:prSet presAssocID="{374DA80B-944C-44FE-8EF8-79790879656C}" presName="sp" presStyleCnt="0"/>
      <dgm:spPr/>
    </dgm:pt>
    <dgm:pt modelId="{D9E2AFEA-7FA9-47E5-BDED-0C754218DD9F}" type="pres">
      <dgm:prSet presAssocID="{F2ABCBC7-03EC-4527-804E-6F81A4D59018}" presName="composite" presStyleCnt="0"/>
      <dgm:spPr/>
    </dgm:pt>
    <dgm:pt modelId="{0DC4BBDE-A21B-48AB-93AD-B329715CEC5A}" type="pres">
      <dgm:prSet presAssocID="{F2ABCBC7-03EC-4527-804E-6F81A4D59018}" presName="parentText" presStyleLbl="alignNode1" presStyleIdx="3" presStyleCnt="5">
        <dgm:presLayoutVars>
          <dgm:chMax val="1"/>
          <dgm:bulletEnabled val="1"/>
        </dgm:presLayoutVars>
      </dgm:prSet>
      <dgm:spPr/>
      <dgm:t>
        <a:bodyPr/>
        <a:lstStyle/>
        <a:p>
          <a:endParaRPr lang="ru-RU"/>
        </a:p>
      </dgm:t>
    </dgm:pt>
    <dgm:pt modelId="{BE402D21-A77E-484B-8C30-4DAAAAF9F9C9}" type="pres">
      <dgm:prSet presAssocID="{F2ABCBC7-03EC-4527-804E-6F81A4D59018}" presName="descendantText" presStyleLbl="alignAcc1" presStyleIdx="3" presStyleCnt="5">
        <dgm:presLayoutVars>
          <dgm:bulletEnabled val="1"/>
        </dgm:presLayoutVars>
      </dgm:prSet>
      <dgm:spPr/>
      <dgm:t>
        <a:bodyPr/>
        <a:lstStyle/>
        <a:p>
          <a:endParaRPr lang="ru-RU"/>
        </a:p>
      </dgm:t>
    </dgm:pt>
    <dgm:pt modelId="{3DAA0C2C-69E8-4FFD-84B0-61E45FB4DA60}" type="pres">
      <dgm:prSet presAssocID="{F06FE480-4322-485A-8333-6268041EE334}" presName="sp" presStyleCnt="0"/>
      <dgm:spPr/>
    </dgm:pt>
    <dgm:pt modelId="{927F033D-4906-470E-AD06-DB7EFA45B5DF}" type="pres">
      <dgm:prSet presAssocID="{4376506C-430E-4F53-AC54-5899C5BA0BC8}" presName="composite" presStyleCnt="0"/>
      <dgm:spPr/>
    </dgm:pt>
    <dgm:pt modelId="{095A636F-7D55-4CE0-8D85-DB8582A6A466}" type="pres">
      <dgm:prSet presAssocID="{4376506C-430E-4F53-AC54-5899C5BA0BC8}" presName="parentText" presStyleLbl="alignNode1" presStyleIdx="4" presStyleCnt="5">
        <dgm:presLayoutVars>
          <dgm:chMax val="1"/>
          <dgm:bulletEnabled val="1"/>
        </dgm:presLayoutVars>
      </dgm:prSet>
      <dgm:spPr/>
      <dgm:t>
        <a:bodyPr/>
        <a:lstStyle/>
        <a:p>
          <a:endParaRPr lang="ru-RU"/>
        </a:p>
      </dgm:t>
    </dgm:pt>
    <dgm:pt modelId="{7472C2D9-4865-4391-B1AE-E0049E77FCC7}" type="pres">
      <dgm:prSet presAssocID="{4376506C-430E-4F53-AC54-5899C5BA0BC8}" presName="descendantText" presStyleLbl="alignAcc1" presStyleIdx="4" presStyleCnt="5">
        <dgm:presLayoutVars>
          <dgm:bulletEnabled val="1"/>
        </dgm:presLayoutVars>
      </dgm:prSet>
      <dgm:spPr/>
      <dgm:t>
        <a:bodyPr/>
        <a:lstStyle/>
        <a:p>
          <a:endParaRPr lang="ru-RU"/>
        </a:p>
      </dgm:t>
    </dgm:pt>
  </dgm:ptLst>
  <dgm:cxnLst>
    <dgm:cxn modelId="{1CCE5578-16F6-4292-96D8-8068B71F55C6}" srcId="{19714852-1A9A-4581-80A0-63BF7B8329CE}" destId="{280E9C6B-198C-4076-A16A-A1EED33AC5FC}" srcOrd="0" destOrd="0" parTransId="{3EC96BF6-F2F7-4104-BD86-43603E300A83}" sibTransId="{BBF33164-A1B8-4DD5-8C62-36F5CC77E476}"/>
    <dgm:cxn modelId="{80AA7177-1E26-40F0-86C2-B889D805DF06}" type="presOf" srcId="{C2B3B112-C6E6-4B65-B323-453A5AAB1A87}" destId="{BE402D21-A77E-484B-8C30-4DAAAAF9F9C9}" srcOrd="0" destOrd="0" presId="urn:microsoft.com/office/officeart/2005/8/layout/chevron2"/>
    <dgm:cxn modelId="{295F7EE6-0C82-40A1-B355-9AF720C908B6}" type="presOf" srcId="{19714852-1A9A-4581-80A0-63BF7B8329CE}" destId="{98BD0AE2-51B8-4CA6-A443-102DA025160E}" srcOrd="0" destOrd="0" presId="urn:microsoft.com/office/officeart/2005/8/layout/chevron2"/>
    <dgm:cxn modelId="{759CEF1A-C404-44DF-80DC-97988D769EF7}" srcId="{19714852-1A9A-4581-80A0-63BF7B8329CE}" destId="{4376506C-430E-4F53-AC54-5899C5BA0BC8}" srcOrd="4" destOrd="0" parTransId="{B38703A4-06FC-4BD1-87A7-F6AB1A2EA7F2}" sibTransId="{22CBCF0A-39D1-4742-AE4B-8087C45F06BA}"/>
    <dgm:cxn modelId="{B7CF89DD-42C8-4CAA-9B8A-1A8846CD0EB4}" type="presOf" srcId="{023347AC-96DF-4FFF-9ADD-84F759A67584}" destId="{7472C2D9-4865-4391-B1AE-E0049E77FCC7}" srcOrd="0" destOrd="0" presId="urn:microsoft.com/office/officeart/2005/8/layout/chevron2"/>
    <dgm:cxn modelId="{16EEEB48-0130-4E7D-B960-55EB5008972B}" type="presOf" srcId="{C66EAF47-02BF-4311-AAB4-2738EA5728D6}" destId="{E2091A06-09AA-40F5-9747-066FB3C6D0D8}" srcOrd="0" destOrd="0" presId="urn:microsoft.com/office/officeart/2005/8/layout/chevron2"/>
    <dgm:cxn modelId="{FF54E7E0-F868-4822-9482-AF9A0C2D64F6}" srcId="{4376506C-430E-4F53-AC54-5899C5BA0BC8}" destId="{023347AC-96DF-4FFF-9ADD-84F759A67584}" srcOrd="0" destOrd="0" parTransId="{A6B3588A-5177-4C4D-BA62-C782EF4B0EB8}" sibTransId="{F4F94B4E-FBFC-4773-BD5A-9E962274C5AE}"/>
    <dgm:cxn modelId="{C1F52F23-D8BD-46B7-B8E0-82E27251E1A9}" srcId="{19714852-1A9A-4581-80A0-63BF7B8329CE}" destId="{596120CC-35E6-4734-BD0A-BF266AAF6A7D}" srcOrd="2" destOrd="0" parTransId="{7EB28E22-A57D-4579-B2B4-2D00B9DC59EC}" sibTransId="{374DA80B-944C-44FE-8EF8-79790879656C}"/>
    <dgm:cxn modelId="{5D107563-404F-4D9F-AD49-348D815BB6B2}" type="presOf" srcId="{237CA79E-C8C2-4157-9C0E-894255E0510F}" destId="{4CA696C4-8289-4DB4-B58E-AB8228D29793}" srcOrd="0" destOrd="0" presId="urn:microsoft.com/office/officeart/2005/8/layout/chevron2"/>
    <dgm:cxn modelId="{A352A303-8D8E-4A42-8099-31CCE3C66C95}" srcId="{19714852-1A9A-4581-80A0-63BF7B8329CE}" destId="{61497CE8-F9C9-4955-A5FE-672C453489DD}" srcOrd="1" destOrd="0" parTransId="{AFF34684-8508-4535-9E70-2D3448863F18}" sibTransId="{79AEA644-F11D-4A86-A893-BE5567EA76BF}"/>
    <dgm:cxn modelId="{A1E75C21-7EAC-42C1-9B3E-0805CDBCF5DB}" srcId="{19714852-1A9A-4581-80A0-63BF7B8329CE}" destId="{F2ABCBC7-03EC-4527-804E-6F81A4D59018}" srcOrd="3" destOrd="0" parTransId="{6478A62D-0634-4CDF-B1A9-4297760F1D34}" sibTransId="{F06FE480-4322-485A-8333-6268041EE334}"/>
    <dgm:cxn modelId="{29A26974-2DF1-427E-B7B9-57B213DB1DE1}" srcId="{280E9C6B-198C-4076-A16A-A1EED33AC5FC}" destId="{C66EAF47-02BF-4311-AAB4-2738EA5728D6}" srcOrd="0" destOrd="0" parTransId="{CB949211-4658-45E2-8DC7-B4BD219AF691}" sibTransId="{99E548A0-E414-448B-9773-C8A4F4BB789A}"/>
    <dgm:cxn modelId="{17818568-47C1-4F46-92E4-AC7AD08C30B5}" type="presOf" srcId="{F2ABCBC7-03EC-4527-804E-6F81A4D59018}" destId="{0DC4BBDE-A21B-48AB-93AD-B329715CEC5A}" srcOrd="0" destOrd="0" presId="urn:microsoft.com/office/officeart/2005/8/layout/chevron2"/>
    <dgm:cxn modelId="{D74B81DB-CB18-4C2D-A767-69C7D71DD48F}" srcId="{596120CC-35E6-4734-BD0A-BF266AAF6A7D}" destId="{237CA79E-C8C2-4157-9C0E-894255E0510F}" srcOrd="0" destOrd="0" parTransId="{C34D9680-C5A8-419E-9CB6-5889985A2D87}" sibTransId="{9B80CF90-E11F-4651-976E-B166401E8AB9}"/>
    <dgm:cxn modelId="{152995A9-480B-4E26-AC07-91B9BC2F7BB3}" srcId="{F2ABCBC7-03EC-4527-804E-6F81A4D59018}" destId="{C2B3B112-C6E6-4B65-B323-453A5AAB1A87}" srcOrd="0" destOrd="0" parTransId="{27E7D14F-916B-4EA7-B42B-A5C929600372}" sibTransId="{CA7F7113-F1CB-4501-AF83-1C03DAE824C5}"/>
    <dgm:cxn modelId="{DDBE3837-6D90-4F2B-81CE-B37660B2AB19}" type="presOf" srcId="{61497CE8-F9C9-4955-A5FE-672C453489DD}" destId="{E9FD3E05-DC7C-49B1-8D75-F352E1F2E978}" srcOrd="0" destOrd="0" presId="urn:microsoft.com/office/officeart/2005/8/layout/chevron2"/>
    <dgm:cxn modelId="{E6B2366D-28C7-492B-B500-66E83BF9CC79}" srcId="{61497CE8-F9C9-4955-A5FE-672C453489DD}" destId="{86C6CD5D-9299-4B15-95B0-38D79B0250C2}" srcOrd="0" destOrd="0" parTransId="{4437B442-78DA-496C-A7F0-14344A0E7059}" sibTransId="{5232A7E7-BEC1-4DDF-9277-17220D749BEB}"/>
    <dgm:cxn modelId="{463E1106-80F3-4C4C-AF2C-3A3CBB64CC0E}" type="presOf" srcId="{86C6CD5D-9299-4B15-95B0-38D79B0250C2}" destId="{AECBC3C3-908F-477B-8D04-02B80B717AB1}" srcOrd="0" destOrd="0" presId="urn:microsoft.com/office/officeart/2005/8/layout/chevron2"/>
    <dgm:cxn modelId="{ACDA1177-3BA0-4A71-846D-2ED6FA0FBB6D}" type="presOf" srcId="{280E9C6B-198C-4076-A16A-A1EED33AC5FC}" destId="{68C23C81-524F-482E-83F6-EF65CD9CBFEF}" srcOrd="0" destOrd="0" presId="urn:microsoft.com/office/officeart/2005/8/layout/chevron2"/>
    <dgm:cxn modelId="{2908C2F9-66D3-4921-88D9-975A6445E834}" type="presOf" srcId="{596120CC-35E6-4734-BD0A-BF266AAF6A7D}" destId="{BAAD0377-D545-4C6E-B496-8F8623161304}" srcOrd="0" destOrd="0" presId="urn:microsoft.com/office/officeart/2005/8/layout/chevron2"/>
    <dgm:cxn modelId="{8D7188D4-7F41-48B2-AB05-57B5BA13BF0C}" type="presOf" srcId="{4376506C-430E-4F53-AC54-5899C5BA0BC8}" destId="{095A636F-7D55-4CE0-8D85-DB8582A6A466}" srcOrd="0" destOrd="0" presId="urn:microsoft.com/office/officeart/2005/8/layout/chevron2"/>
    <dgm:cxn modelId="{DAEA9069-A823-41D5-ABCD-8770CB696249}" type="presParOf" srcId="{98BD0AE2-51B8-4CA6-A443-102DA025160E}" destId="{BBE381F4-4861-4A67-9BAD-FD7E8CCFDBD7}" srcOrd="0" destOrd="0" presId="urn:microsoft.com/office/officeart/2005/8/layout/chevron2"/>
    <dgm:cxn modelId="{CBC412E7-446C-488D-8E0C-EBBCDE963CFD}" type="presParOf" srcId="{BBE381F4-4861-4A67-9BAD-FD7E8CCFDBD7}" destId="{68C23C81-524F-482E-83F6-EF65CD9CBFEF}" srcOrd="0" destOrd="0" presId="urn:microsoft.com/office/officeart/2005/8/layout/chevron2"/>
    <dgm:cxn modelId="{36A5D1DD-DD19-4F84-9E5D-F1C01B1E3192}" type="presParOf" srcId="{BBE381F4-4861-4A67-9BAD-FD7E8CCFDBD7}" destId="{E2091A06-09AA-40F5-9747-066FB3C6D0D8}" srcOrd="1" destOrd="0" presId="urn:microsoft.com/office/officeart/2005/8/layout/chevron2"/>
    <dgm:cxn modelId="{E6607A86-D14A-4A40-A569-545745F6A2BE}" type="presParOf" srcId="{98BD0AE2-51B8-4CA6-A443-102DA025160E}" destId="{7BA6ADB1-8B06-4A38-BBC9-99338579320C}" srcOrd="1" destOrd="0" presId="urn:microsoft.com/office/officeart/2005/8/layout/chevron2"/>
    <dgm:cxn modelId="{9200CB6B-EFE8-4757-BF33-7254523FFAC4}" type="presParOf" srcId="{98BD0AE2-51B8-4CA6-A443-102DA025160E}" destId="{BE3083D1-EF40-44F3-86A0-A3228CA5C41A}" srcOrd="2" destOrd="0" presId="urn:microsoft.com/office/officeart/2005/8/layout/chevron2"/>
    <dgm:cxn modelId="{1CDD3C88-29F0-413D-9942-5CDB5D1DB59C}" type="presParOf" srcId="{BE3083D1-EF40-44F3-86A0-A3228CA5C41A}" destId="{E9FD3E05-DC7C-49B1-8D75-F352E1F2E978}" srcOrd="0" destOrd="0" presId="urn:microsoft.com/office/officeart/2005/8/layout/chevron2"/>
    <dgm:cxn modelId="{4BCA0F56-5CD4-4121-9210-BBDBCAB62D73}" type="presParOf" srcId="{BE3083D1-EF40-44F3-86A0-A3228CA5C41A}" destId="{AECBC3C3-908F-477B-8D04-02B80B717AB1}" srcOrd="1" destOrd="0" presId="urn:microsoft.com/office/officeart/2005/8/layout/chevron2"/>
    <dgm:cxn modelId="{703A4D8F-C491-4F3E-8F4A-FC090EF63161}" type="presParOf" srcId="{98BD0AE2-51B8-4CA6-A443-102DA025160E}" destId="{7CCCF7BD-19EC-485A-88ED-64FF17888976}" srcOrd="3" destOrd="0" presId="urn:microsoft.com/office/officeart/2005/8/layout/chevron2"/>
    <dgm:cxn modelId="{40925086-BD83-4DFE-B2BA-5B80765E7A8B}" type="presParOf" srcId="{98BD0AE2-51B8-4CA6-A443-102DA025160E}" destId="{7B9D453F-BD38-4E38-9DD4-C8D0E265A680}" srcOrd="4" destOrd="0" presId="urn:microsoft.com/office/officeart/2005/8/layout/chevron2"/>
    <dgm:cxn modelId="{85C12AAD-5653-4945-AAA1-9CDC54F50418}" type="presParOf" srcId="{7B9D453F-BD38-4E38-9DD4-C8D0E265A680}" destId="{BAAD0377-D545-4C6E-B496-8F8623161304}" srcOrd="0" destOrd="0" presId="urn:microsoft.com/office/officeart/2005/8/layout/chevron2"/>
    <dgm:cxn modelId="{470886F9-316A-4776-AF0A-A754E45883C1}" type="presParOf" srcId="{7B9D453F-BD38-4E38-9DD4-C8D0E265A680}" destId="{4CA696C4-8289-4DB4-B58E-AB8228D29793}" srcOrd="1" destOrd="0" presId="urn:microsoft.com/office/officeart/2005/8/layout/chevron2"/>
    <dgm:cxn modelId="{C2E8E80E-1439-4E9D-A3B2-9A9DAFFEF333}" type="presParOf" srcId="{98BD0AE2-51B8-4CA6-A443-102DA025160E}" destId="{80DA8F67-01FE-4D60-A585-81DC1CB92BE0}" srcOrd="5" destOrd="0" presId="urn:microsoft.com/office/officeart/2005/8/layout/chevron2"/>
    <dgm:cxn modelId="{E03E3A8D-D06E-48B3-A2E6-57BC1DB44181}" type="presParOf" srcId="{98BD0AE2-51B8-4CA6-A443-102DA025160E}" destId="{D9E2AFEA-7FA9-47E5-BDED-0C754218DD9F}" srcOrd="6" destOrd="0" presId="urn:microsoft.com/office/officeart/2005/8/layout/chevron2"/>
    <dgm:cxn modelId="{CD226928-52CF-4F96-80D9-1AC97C54AA88}" type="presParOf" srcId="{D9E2AFEA-7FA9-47E5-BDED-0C754218DD9F}" destId="{0DC4BBDE-A21B-48AB-93AD-B329715CEC5A}" srcOrd="0" destOrd="0" presId="urn:microsoft.com/office/officeart/2005/8/layout/chevron2"/>
    <dgm:cxn modelId="{E68588CA-6A48-4975-81E2-2F6E0A6F1A7F}" type="presParOf" srcId="{D9E2AFEA-7FA9-47E5-BDED-0C754218DD9F}" destId="{BE402D21-A77E-484B-8C30-4DAAAAF9F9C9}" srcOrd="1" destOrd="0" presId="urn:microsoft.com/office/officeart/2005/8/layout/chevron2"/>
    <dgm:cxn modelId="{C2DA95CA-3F51-4732-9D23-77C325D00EC8}" type="presParOf" srcId="{98BD0AE2-51B8-4CA6-A443-102DA025160E}" destId="{3DAA0C2C-69E8-4FFD-84B0-61E45FB4DA60}" srcOrd="7" destOrd="0" presId="urn:microsoft.com/office/officeart/2005/8/layout/chevron2"/>
    <dgm:cxn modelId="{4CA01F59-5492-4033-ACC0-8356DE0B86FA}" type="presParOf" srcId="{98BD0AE2-51B8-4CA6-A443-102DA025160E}" destId="{927F033D-4906-470E-AD06-DB7EFA45B5DF}" srcOrd="8" destOrd="0" presId="urn:microsoft.com/office/officeart/2005/8/layout/chevron2"/>
    <dgm:cxn modelId="{9E7E7DBA-B111-44A9-B9E2-6E5DCE066BED}" type="presParOf" srcId="{927F033D-4906-470E-AD06-DB7EFA45B5DF}" destId="{095A636F-7D55-4CE0-8D85-DB8582A6A466}" srcOrd="0" destOrd="0" presId="urn:microsoft.com/office/officeart/2005/8/layout/chevron2"/>
    <dgm:cxn modelId="{D29E1003-1931-43B0-A445-CE6EEED454F6}" type="presParOf" srcId="{927F033D-4906-470E-AD06-DB7EFA45B5DF}" destId="{7472C2D9-4865-4391-B1AE-E0049E77FCC7}"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000" dirty="0" smtClean="0">
              <a:latin typeface="Times New Roman" pitchFamily="18" charset="0"/>
              <a:cs typeface="Times New Roman" pitchFamily="18" charset="0"/>
            </a:rPr>
            <a:t>осуществляет организационно-техническое обеспечение деятельности комиссий по осуществлению закупок, в том числе обеспечивает проверку соответствия единым требованиям</a:t>
          </a:r>
          <a:endParaRPr lang="ru-RU" sz="20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000" dirty="0" smtClean="0">
              <a:latin typeface="Times New Roman" pitchFamily="18" charset="0"/>
              <a:cs typeface="Times New Roman" pitchFamily="18" charset="0"/>
            </a:rPr>
            <a:t>сбор и анализ поступивших заявок</a:t>
          </a: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090EE943-51BB-4E34-B168-96FDDB8BE768}">
      <dgm:prSet phldrT="[Текст]" custT="1"/>
      <dgm:spPr/>
      <dgm:t>
        <a:bodyPr/>
        <a:lstStyle/>
        <a:p>
          <a:r>
            <a:rPr lang="ru-RU" sz="2000" dirty="0" smtClean="0">
              <a:latin typeface="Times New Roman" pitchFamily="18" charset="0"/>
              <a:cs typeface="Times New Roman" pitchFamily="18" charset="0"/>
            </a:rPr>
            <a:t>осуществляет подготовку протоколов заседаний комиссий по осуществлению закупок на основании решений, принятых членами комиссии по осуществлению закупок </a:t>
          </a:r>
          <a:endParaRPr lang="ru-RU" sz="2000" dirty="0">
            <a:solidFill>
              <a:srgbClr val="002060"/>
            </a:solidFill>
            <a:latin typeface="Times New Roman" pitchFamily="18" charset="0"/>
            <a:cs typeface="Times New Roman" pitchFamily="18" charset="0"/>
          </a:endParaRPr>
        </a:p>
      </dgm:t>
    </dgm:pt>
    <dgm:pt modelId="{36CEDC77-9554-4E92-B33B-AADD8A4122CD}" type="parTrans" cxnId="{301A8FE6-D1ED-4063-9771-B967634E88BC}">
      <dgm:prSet/>
      <dgm:spPr/>
    </dgm:pt>
    <dgm:pt modelId="{A944B8DD-6533-44DA-BD3E-A3B1D7772681}" type="sibTrans" cxnId="{301A8FE6-D1ED-4063-9771-B967634E88BC}">
      <dgm:prSet/>
      <dgm:spPr/>
    </dgm:pt>
    <dgm:pt modelId="{807810B4-A8E8-4A9F-AB40-B769D8F0401A}">
      <dgm:prSet custT="1"/>
      <dgm:spPr/>
      <dgm:t>
        <a:bodyPr/>
        <a:lstStyle/>
        <a:p>
          <a:r>
            <a:rPr lang="ru-RU" sz="2000" dirty="0" smtClean="0">
              <a:latin typeface="Times New Roman" pitchFamily="18" charset="0"/>
              <a:cs typeface="Times New Roman" pitchFamily="18" charset="0"/>
            </a:rPr>
            <a:t>организационно-техническое обеспечение деятельности комиссий по осуществлению закупок</a:t>
          </a:r>
          <a:endParaRPr lang="ru-RU" sz="2000" dirty="0">
            <a:latin typeface="Times New Roman" pitchFamily="18" charset="0"/>
            <a:cs typeface="Times New Roman" pitchFamily="18" charset="0"/>
          </a:endParaRPr>
        </a:p>
      </dgm:t>
    </dgm:pt>
    <dgm:pt modelId="{56BBA34F-F83F-48B8-8820-02DE0FF478F8}" type="parTrans" cxnId="{BB90A75C-767E-4287-B33D-37669865E3F1}">
      <dgm:prSet/>
      <dgm:spPr/>
      <dgm:t>
        <a:bodyPr/>
        <a:lstStyle/>
        <a:p>
          <a:endParaRPr lang="ru-RU"/>
        </a:p>
      </dgm:t>
    </dgm:pt>
    <dgm:pt modelId="{65A098F7-9388-45FA-BD05-15CE17988E3D}" type="sibTrans" cxnId="{BB90A75C-767E-4287-B33D-37669865E3F1}">
      <dgm:prSet/>
      <dgm:spPr/>
      <dgm:t>
        <a:bodyPr/>
        <a:lstStyle/>
        <a:p>
          <a:endParaRPr lang="ru-RU"/>
        </a:p>
      </dgm:t>
    </dgm:pt>
    <dgm:pt modelId="{FB28B644-2B9B-4EEB-B9A3-608D1073458E}">
      <dgm:prSet custT="1"/>
      <dgm:spPr/>
      <dgm:t>
        <a:bodyPr/>
        <a:lstStyle/>
        <a:p>
          <a:r>
            <a:rPr lang="ru-RU" sz="2000" dirty="0" smtClean="0">
              <a:latin typeface="Times New Roman" pitchFamily="18" charset="0"/>
              <a:cs typeface="Times New Roman" pitchFamily="18" charset="0"/>
            </a:rPr>
            <a:t>обработка заявок, проверка банковских гарантий, оценка результатов и подведение итогов закупочной процедуры</a:t>
          </a:r>
          <a:endParaRPr lang="ru-RU" sz="2000" dirty="0">
            <a:latin typeface="Times New Roman" pitchFamily="18" charset="0"/>
            <a:cs typeface="Times New Roman" pitchFamily="18" charset="0"/>
          </a:endParaRPr>
        </a:p>
      </dgm:t>
    </dgm:pt>
    <dgm:pt modelId="{CD312148-D742-494D-8816-5BD3DD5C09D4}" type="parTrans" cxnId="{26A8CF24-B1A4-465B-BB06-CB67EB596C01}">
      <dgm:prSet/>
      <dgm:spPr/>
      <dgm:t>
        <a:bodyPr/>
        <a:lstStyle/>
        <a:p>
          <a:endParaRPr lang="ru-RU"/>
        </a:p>
      </dgm:t>
    </dgm:pt>
    <dgm:pt modelId="{954192FF-C270-4A30-A42C-D27583A0D00C}" type="sibTrans" cxnId="{26A8CF24-B1A4-465B-BB06-CB67EB596C01}">
      <dgm:prSet/>
      <dgm:spPr/>
      <dgm:t>
        <a:bodyPr/>
        <a:lstStyle/>
        <a:p>
          <a:endParaRPr lang="ru-RU"/>
        </a:p>
      </dgm:t>
    </dgm:pt>
    <dgm:pt modelId="{C29EB97A-5BDC-45C4-8430-C10A96DC0FDE}">
      <dgm:prSet custT="1"/>
      <dgm:spPr/>
      <dgm:t>
        <a:bodyPr/>
        <a:lstStyle/>
        <a:p>
          <a:r>
            <a:rPr lang="ru-RU" sz="2000" dirty="0" smtClean="0">
              <a:latin typeface="Times New Roman" pitchFamily="18" charset="0"/>
              <a:cs typeface="Times New Roman" pitchFamily="18" charset="0"/>
            </a:rPr>
            <a:t>осуществление подготовки протоколов заседаний закупочных комиссий на основании решений, принятых членами комиссии по осуществлению закупок</a:t>
          </a:r>
          <a:endParaRPr lang="ru-RU" sz="2000" dirty="0">
            <a:latin typeface="Times New Roman" pitchFamily="18" charset="0"/>
            <a:cs typeface="Times New Roman" pitchFamily="18" charset="0"/>
          </a:endParaRPr>
        </a:p>
      </dgm:t>
    </dgm:pt>
    <dgm:pt modelId="{BA12D2CA-EBD0-4BE2-973D-B20D4DAF5D7B}" type="parTrans" cxnId="{D74774BE-62F5-49B9-9809-D5DC34B83FD4}">
      <dgm:prSet/>
      <dgm:spPr/>
      <dgm:t>
        <a:bodyPr/>
        <a:lstStyle/>
        <a:p>
          <a:endParaRPr lang="ru-RU"/>
        </a:p>
      </dgm:t>
    </dgm:pt>
    <dgm:pt modelId="{AC3F24E6-4682-427B-A5B4-3EE43A8AEF32}" type="sibTrans" cxnId="{D74774BE-62F5-49B9-9809-D5DC34B83FD4}">
      <dgm:prSet/>
      <dgm:spPr/>
      <dgm:t>
        <a:bodyPr/>
        <a:lstStyle/>
        <a:p>
          <a:endParaRPr lang="ru-RU"/>
        </a:p>
      </dgm:t>
    </dgm:pt>
    <dgm:pt modelId="{C2A599B0-70A6-4F2F-8C53-9655C4182511}">
      <dgm:prSet custT="1"/>
      <dgm:spPr/>
      <dgm:t>
        <a:bodyPr/>
        <a:lstStyle/>
        <a:p>
          <a:r>
            <a:rPr lang="ru-RU" sz="2000" dirty="0" smtClean="0">
              <a:latin typeface="Times New Roman" pitchFamily="18" charset="0"/>
              <a:cs typeface="Times New Roman" pitchFamily="18" charset="0"/>
            </a:rPr>
            <a:t>публичное размещение полученных результатов</a:t>
          </a:r>
          <a:endParaRPr lang="ru-RU" sz="2000" dirty="0">
            <a:latin typeface="Times New Roman" pitchFamily="18" charset="0"/>
            <a:cs typeface="Times New Roman" pitchFamily="18" charset="0"/>
          </a:endParaRPr>
        </a:p>
      </dgm:t>
    </dgm:pt>
    <dgm:pt modelId="{5EBFCDF3-EE72-4242-A5F9-6536656F4399}" type="parTrans" cxnId="{8E2DF2B0-7509-4A36-A2C6-FCE5276ECABB}">
      <dgm:prSet/>
      <dgm:spPr/>
      <dgm:t>
        <a:bodyPr/>
        <a:lstStyle/>
        <a:p>
          <a:endParaRPr lang="ru-RU"/>
        </a:p>
      </dgm:t>
    </dgm:pt>
    <dgm:pt modelId="{40AB35A1-9C77-44A7-A5DA-2426E3860EF8}" type="sibTrans" cxnId="{8E2DF2B0-7509-4A36-A2C6-FCE5276ECABB}">
      <dgm:prSet/>
      <dgm:spPr/>
      <dgm:t>
        <a:bodyPr/>
        <a:lstStyle/>
        <a:p>
          <a:endParaRPr lang="ru-RU"/>
        </a:p>
      </dgm:t>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1F377CCE-529A-4017-A72D-C4D50F634941}" type="presOf" srcId="{090EE943-51BB-4E34-B168-96FDDB8BE768}" destId="{AFCA634A-624D-4ACB-8E43-CE245510AC6D}" srcOrd="0" destOrd="1" presId="urn:microsoft.com/office/officeart/2005/8/layout/hList1"/>
    <dgm:cxn modelId="{301A8FE6-D1ED-4063-9771-B967634E88BC}" srcId="{969EB964-004C-405C-AF93-D8B0D0A955B6}" destId="{090EE943-51BB-4E34-B168-96FDDB8BE768}" srcOrd="1" destOrd="0" parTransId="{36CEDC77-9554-4E92-B33B-AADD8A4122CD}" sibTransId="{A944B8DD-6533-44DA-BD3E-A3B1D7772681}"/>
    <dgm:cxn modelId="{FECB98E1-6F28-425A-86B5-10D6385AE7F1}" type="presOf" srcId="{807810B4-A8E8-4A9F-AB40-B769D8F0401A}" destId="{1C0AA478-E882-434D-AEC8-E926984C30EB}" srcOrd="0" destOrd="1" presId="urn:microsoft.com/office/officeart/2005/8/layout/hList1"/>
    <dgm:cxn modelId="{DC178C3E-BC53-47FE-9EB0-0C0BFF95C5D8}" type="presOf" srcId="{10741058-B0A5-495B-AD56-EF9953B248B9}" destId="{AFCA634A-624D-4ACB-8E43-CE245510AC6D}" srcOrd="0" destOrd="0"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298B0408-9E7F-4634-9C29-D54847BDEC4C}" srcId="{A0EB3E08-4B70-4C74-950D-0C33EC3C08AC}" destId="{0C8C7661-24D4-4745-8853-33A8657F094A}" srcOrd="0" destOrd="0" parTransId="{ADFAA162-2273-40FF-8918-F52119A057CE}" sibTransId="{FEBC5417-F5BA-47AF-B265-5391968D8A14}"/>
    <dgm:cxn modelId="{2732D3DB-357E-4080-B1CA-285FE1A74678}" type="presOf" srcId="{969EB964-004C-405C-AF93-D8B0D0A955B6}" destId="{D9930ED1-DE20-4E16-9302-51B7116ABCFA}" srcOrd="0" destOrd="0" presId="urn:microsoft.com/office/officeart/2005/8/layout/hList1"/>
    <dgm:cxn modelId="{5094B1AD-1380-46A2-BB95-C295C4E31A10}" type="presOf" srcId="{52E1FFB0-DD91-4127-BCAA-A5ADF492282C}" destId="{B46287A5-F86A-424F-AC9F-94D4EC41C3E8}" srcOrd="0" destOrd="0" presId="urn:microsoft.com/office/officeart/2005/8/layout/hList1"/>
    <dgm:cxn modelId="{8E2DF2B0-7509-4A36-A2C6-FCE5276ECABB}" srcId="{A0EB3E08-4B70-4C74-950D-0C33EC3C08AC}" destId="{C2A599B0-70A6-4F2F-8C53-9655C4182511}" srcOrd="4" destOrd="0" parTransId="{5EBFCDF3-EE72-4242-A5F9-6536656F4399}" sibTransId="{40AB35A1-9C77-44A7-A5DA-2426E3860EF8}"/>
    <dgm:cxn modelId="{D74774BE-62F5-49B9-9809-D5DC34B83FD4}" srcId="{A0EB3E08-4B70-4C74-950D-0C33EC3C08AC}" destId="{C29EB97A-5BDC-45C4-8430-C10A96DC0FDE}" srcOrd="3" destOrd="0" parTransId="{BA12D2CA-EBD0-4BE2-973D-B20D4DAF5D7B}" sibTransId="{AC3F24E6-4682-427B-A5B4-3EE43A8AEF32}"/>
    <dgm:cxn modelId="{4F00D786-001C-4333-A644-063367C333A2}" srcId="{52E1FFB0-DD91-4127-BCAA-A5ADF492282C}" destId="{A0EB3E08-4B70-4C74-950D-0C33EC3C08AC}" srcOrd="1" destOrd="0" parTransId="{38E9D20E-90A3-4F05-9A14-CF9296705029}" sibTransId="{931D5069-591B-44EF-BFA6-DA28D7D0425F}"/>
    <dgm:cxn modelId="{FE066A1D-E5B9-4714-AE9C-F6E0289F92E6}" type="presOf" srcId="{C2A599B0-70A6-4F2F-8C53-9655C4182511}" destId="{1C0AA478-E882-434D-AEC8-E926984C30EB}" srcOrd="0" destOrd="4" presId="urn:microsoft.com/office/officeart/2005/8/layout/hList1"/>
    <dgm:cxn modelId="{BB90A75C-767E-4287-B33D-37669865E3F1}" srcId="{A0EB3E08-4B70-4C74-950D-0C33EC3C08AC}" destId="{807810B4-A8E8-4A9F-AB40-B769D8F0401A}" srcOrd="1" destOrd="0" parTransId="{56BBA34F-F83F-48B8-8820-02DE0FF478F8}" sibTransId="{65A098F7-9388-45FA-BD05-15CE17988E3D}"/>
    <dgm:cxn modelId="{A6816E17-3C69-4499-9B96-3FBA78CF8E80}" type="presOf" srcId="{A0EB3E08-4B70-4C74-950D-0C33EC3C08AC}" destId="{DAE0104C-F4AC-4F6B-AF56-1C6170FEF195}" srcOrd="0" destOrd="0"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0E77D1DC-0906-4DB2-829C-4DF8FEB4E670}" type="presOf" srcId="{0C8C7661-24D4-4745-8853-33A8657F094A}" destId="{1C0AA478-E882-434D-AEC8-E926984C30EB}" srcOrd="0" destOrd="0" presId="urn:microsoft.com/office/officeart/2005/8/layout/hList1"/>
    <dgm:cxn modelId="{744D2441-64ED-4B4F-B30B-7518B52BE0A2}" type="presOf" srcId="{FB28B644-2B9B-4EEB-B9A3-608D1073458E}" destId="{1C0AA478-E882-434D-AEC8-E926984C30EB}" srcOrd="0" destOrd="2" presId="urn:microsoft.com/office/officeart/2005/8/layout/hList1"/>
    <dgm:cxn modelId="{26A8CF24-B1A4-465B-BB06-CB67EB596C01}" srcId="{A0EB3E08-4B70-4C74-950D-0C33EC3C08AC}" destId="{FB28B644-2B9B-4EEB-B9A3-608D1073458E}" srcOrd="2" destOrd="0" parTransId="{CD312148-D742-494D-8816-5BD3DD5C09D4}" sibTransId="{954192FF-C270-4A30-A42C-D27583A0D00C}"/>
    <dgm:cxn modelId="{72F741A1-CF3B-4952-8ABC-4C51D70D1320}" type="presOf" srcId="{C29EB97A-5BDC-45C4-8430-C10A96DC0FDE}" destId="{1C0AA478-E882-434D-AEC8-E926984C30EB}" srcOrd="0" destOrd="3" presId="urn:microsoft.com/office/officeart/2005/8/layout/hList1"/>
    <dgm:cxn modelId="{7388D632-9CCD-428E-BF5C-7ED3759330AF}" type="presParOf" srcId="{B46287A5-F86A-424F-AC9F-94D4EC41C3E8}" destId="{B45414D7-F35F-4620-B98F-DF26BC08F7E8}" srcOrd="0" destOrd="0" presId="urn:microsoft.com/office/officeart/2005/8/layout/hList1"/>
    <dgm:cxn modelId="{E1967CB4-6527-4AD0-9F64-86CE71910A0F}" type="presParOf" srcId="{B45414D7-F35F-4620-B98F-DF26BC08F7E8}" destId="{D9930ED1-DE20-4E16-9302-51B7116ABCFA}" srcOrd="0" destOrd="0" presId="urn:microsoft.com/office/officeart/2005/8/layout/hList1"/>
    <dgm:cxn modelId="{62270D10-CDE5-412F-A0C1-7766D2EE3B37}" type="presParOf" srcId="{B45414D7-F35F-4620-B98F-DF26BC08F7E8}" destId="{AFCA634A-624D-4ACB-8E43-CE245510AC6D}" srcOrd="1" destOrd="0" presId="urn:microsoft.com/office/officeart/2005/8/layout/hList1"/>
    <dgm:cxn modelId="{931DDB37-EA91-4710-A6BA-EB091AF1DE88}" type="presParOf" srcId="{B46287A5-F86A-424F-AC9F-94D4EC41C3E8}" destId="{20F4AD82-3990-45BF-BD70-462F8EAB1AC0}" srcOrd="1" destOrd="0" presId="urn:microsoft.com/office/officeart/2005/8/layout/hList1"/>
    <dgm:cxn modelId="{40471789-1C2A-457E-8136-0A2B7D166CFD}" type="presParOf" srcId="{B46287A5-F86A-424F-AC9F-94D4EC41C3E8}" destId="{AFA8856C-7131-46D1-9328-04B693D30ED4}" srcOrd="2" destOrd="0" presId="urn:microsoft.com/office/officeart/2005/8/layout/hList1"/>
    <dgm:cxn modelId="{77CF0935-5A88-484B-B6FD-BEFFB9A7B223}" type="presParOf" srcId="{AFA8856C-7131-46D1-9328-04B693D30ED4}" destId="{DAE0104C-F4AC-4F6B-AF56-1C6170FEF195}" srcOrd="0" destOrd="0" presId="urn:microsoft.com/office/officeart/2005/8/layout/hList1"/>
    <dgm:cxn modelId="{A56B64B6-F77C-4C63-A4C4-751759CC8B91}" type="presParOf" srcId="{AFA8856C-7131-46D1-9328-04B693D30ED4}" destId="{1C0AA478-E882-434D-AEC8-E926984C30EB}" srcOrd="1" destOrd="0" presId="urn:microsoft.com/office/officeart/2005/8/layout/hList1"/>
  </dgm:cxnLst>
  <dgm:bg/>
  <dgm:whole/>
</dgm:dataModel>
</file>

<file path=ppt/diagrams/data58.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000" dirty="0" smtClean="0">
              <a:latin typeface="Times New Roman" pitchFamily="18" charset="0"/>
              <a:cs typeface="Times New Roman" pitchFamily="18" charset="0"/>
            </a:rPr>
            <a:t>обеспечивает привлечение на основе контракта специализированной организации для выполнения отдельных функций по определению поставщика</a:t>
          </a:r>
          <a:endParaRPr lang="ru-RU" sz="20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000" dirty="0" smtClean="0">
              <a:latin typeface="Times New Roman" pitchFamily="18" charset="0"/>
              <a:cs typeface="Times New Roman" pitchFamily="18" charset="0"/>
            </a:rPr>
            <a:t>обеспечение привлечения на основе контракта специализированной организации для выполнения отдельных функций по определению поставщика</a:t>
          </a: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A7DCD1BB-2727-4BB5-9EA4-E58EB0185DED}">
      <dgm:prSet phldrT="[Текст]" custT="1"/>
      <dgm:spPr/>
      <dgm:t>
        <a:bodyPr/>
        <a:lstStyle/>
        <a:p>
          <a:r>
            <a:rPr lang="ru-RU" sz="2000" dirty="0" smtClean="0">
              <a:latin typeface="Times New Roman" pitchFamily="18" charset="0"/>
              <a:cs typeface="Times New Roman" pitchFamily="18" charset="0"/>
            </a:rPr>
            <a:t>обеспечивает предоставление учреждениям и предприятиям уголовно-исполнительной системы, организациям инвалидов преимущества в отношении предлагаемой ими цены контракта</a:t>
          </a:r>
          <a:endParaRPr lang="ru-RU" sz="2000" dirty="0">
            <a:solidFill>
              <a:srgbClr val="002060"/>
            </a:solidFill>
            <a:latin typeface="Times New Roman" pitchFamily="18" charset="0"/>
            <a:cs typeface="Times New Roman" pitchFamily="18" charset="0"/>
          </a:endParaRPr>
        </a:p>
      </dgm:t>
    </dgm:pt>
    <dgm:pt modelId="{F0D73BA5-DB62-48B4-BD7A-69473BD37CA6}" type="parTrans" cxnId="{1E48631B-D1D8-44EE-B897-79D548582AD3}">
      <dgm:prSet/>
      <dgm:spPr/>
    </dgm:pt>
    <dgm:pt modelId="{5A634CC0-D60D-41C3-AEE8-9B059E30E8A9}" type="sibTrans" cxnId="{1E48631B-D1D8-44EE-B897-79D548582AD3}">
      <dgm:prSet/>
      <dgm:spPr/>
    </dgm:pt>
    <dgm:pt modelId="{24BE4F52-1E56-42A8-938D-C3476DE54C58}">
      <dgm:prSet phldrT="[Текст]" custT="1"/>
      <dgm:spPr/>
      <dgm:t>
        <a:bodyPr/>
        <a:lstStyle/>
        <a:p>
          <a:r>
            <a:rPr lang="ru-RU" sz="2000" b="1" dirty="0" smtClean="0">
              <a:latin typeface="Times New Roman" pitchFamily="18" charset="0"/>
              <a:cs typeface="Times New Roman" pitchFamily="18" charset="0"/>
            </a:rPr>
            <a:t>пункт про преимущества для УИС и ОИ отсутствует</a:t>
          </a:r>
        </a:p>
      </dgm:t>
    </dgm:pt>
    <dgm:pt modelId="{9EDAD110-6553-4515-AA4D-9CC196A66700}" type="parTrans" cxnId="{EBBF19F5-40A8-426E-B6E4-63D54E9CDD43}">
      <dgm:prSet/>
      <dgm:spPr/>
    </dgm:pt>
    <dgm:pt modelId="{EF83668A-D9EB-4CAD-AB18-DFDF024D671E}" type="sibTrans" cxnId="{EBBF19F5-40A8-426E-B6E4-63D54E9CDD43}">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029BE788-2583-4294-B178-E254EE70D1A4}" type="presOf" srcId="{A7DCD1BB-2727-4BB5-9EA4-E58EB0185DED}" destId="{AFCA634A-624D-4ACB-8E43-CE245510AC6D}" srcOrd="0" destOrd="1" presId="urn:microsoft.com/office/officeart/2005/8/layout/hList1"/>
    <dgm:cxn modelId="{2313C991-7462-43FE-95BE-DB1F31455A9C}" type="presOf" srcId="{10741058-B0A5-495B-AD56-EF9953B248B9}" destId="{AFCA634A-624D-4ACB-8E43-CE245510AC6D}" srcOrd="0" destOrd="0" presId="urn:microsoft.com/office/officeart/2005/8/layout/hList1"/>
    <dgm:cxn modelId="{29C98124-A266-45C5-8F80-38AD4228399C}" type="presOf" srcId="{A0EB3E08-4B70-4C74-950D-0C33EC3C08AC}" destId="{DAE0104C-F4AC-4F6B-AF56-1C6170FEF195}" srcOrd="0" destOrd="0"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AF8C3E18-06A4-4981-B9A0-DAFE9D31F449}" type="presOf" srcId="{0C8C7661-24D4-4745-8853-33A8657F094A}" destId="{1C0AA478-E882-434D-AEC8-E926984C30EB}" srcOrd="0" destOrd="0" presId="urn:microsoft.com/office/officeart/2005/8/layout/hList1"/>
    <dgm:cxn modelId="{298B0408-9E7F-4634-9C29-D54847BDEC4C}" srcId="{A0EB3E08-4B70-4C74-950D-0C33EC3C08AC}" destId="{0C8C7661-24D4-4745-8853-33A8657F094A}" srcOrd="0" destOrd="0" parTransId="{ADFAA162-2273-40FF-8918-F52119A057CE}" sibTransId="{FEBC5417-F5BA-47AF-B265-5391968D8A14}"/>
    <dgm:cxn modelId="{1F3AF78C-76E1-4634-B802-C0DC46C1ADC0}" type="presOf" srcId="{24BE4F52-1E56-42A8-938D-C3476DE54C58}" destId="{1C0AA478-E882-434D-AEC8-E926984C30EB}" srcOrd="0" destOrd="1" presId="urn:microsoft.com/office/officeart/2005/8/layout/hList1"/>
    <dgm:cxn modelId="{CEF6CB2B-2452-4638-A11B-6C78498901E8}" type="presOf" srcId="{969EB964-004C-405C-AF93-D8B0D0A955B6}" destId="{D9930ED1-DE20-4E16-9302-51B7116ABCFA}" srcOrd="0" destOrd="0" presId="urn:microsoft.com/office/officeart/2005/8/layout/hList1"/>
    <dgm:cxn modelId="{1E48631B-D1D8-44EE-B897-79D548582AD3}" srcId="{969EB964-004C-405C-AF93-D8B0D0A955B6}" destId="{A7DCD1BB-2727-4BB5-9EA4-E58EB0185DED}" srcOrd="1" destOrd="0" parTransId="{F0D73BA5-DB62-48B4-BD7A-69473BD37CA6}" sibTransId="{5A634CC0-D60D-41C3-AEE8-9B059E30E8A9}"/>
    <dgm:cxn modelId="{EBBF19F5-40A8-426E-B6E4-63D54E9CDD43}" srcId="{A0EB3E08-4B70-4C74-950D-0C33EC3C08AC}" destId="{24BE4F52-1E56-42A8-938D-C3476DE54C58}" srcOrd="1" destOrd="0" parTransId="{9EDAD110-6553-4515-AA4D-9CC196A66700}" sibTransId="{EF83668A-D9EB-4CAD-AB18-DFDF024D671E}"/>
    <dgm:cxn modelId="{4F00D786-001C-4333-A644-063367C333A2}" srcId="{52E1FFB0-DD91-4127-BCAA-A5ADF492282C}" destId="{A0EB3E08-4B70-4C74-950D-0C33EC3C08AC}" srcOrd="1" destOrd="0" parTransId="{38E9D20E-90A3-4F05-9A14-CF9296705029}" sibTransId="{931D5069-591B-44EF-BFA6-DA28D7D0425F}"/>
    <dgm:cxn modelId="{B374061E-2617-453E-8036-B2F313C817D4}" type="presOf" srcId="{52E1FFB0-DD91-4127-BCAA-A5ADF492282C}" destId="{B46287A5-F86A-424F-AC9F-94D4EC41C3E8}" srcOrd="0" destOrd="0"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615B87DD-0A90-4571-A925-7209754A6D2B}" type="presParOf" srcId="{B46287A5-F86A-424F-AC9F-94D4EC41C3E8}" destId="{B45414D7-F35F-4620-B98F-DF26BC08F7E8}" srcOrd="0" destOrd="0" presId="urn:microsoft.com/office/officeart/2005/8/layout/hList1"/>
    <dgm:cxn modelId="{5A013A85-C66F-4B8E-B4CA-A2E48A9A9C49}" type="presParOf" srcId="{B45414D7-F35F-4620-B98F-DF26BC08F7E8}" destId="{D9930ED1-DE20-4E16-9302-51B7116ABCFA}" srcOrd="0" destOrd="0" presId="urn:microsoft.com/office/officeart/2005/8/layout/hList1"/>
    <dgm:cxn modelId="{4BCD2B98-A96B-4614-91CD-22BC5C39D347}" type="presParOf" srcId="{B45414D7-F35F-4620-B98F-DF26BC08F7E8}" destId="{AFCA634A-624D-4ACB-8E43-CE245510AC6D}" srcOrd="1" destOrd="0" presId="urn:microsoft.com/office/officeart/2005/8/layout/hList1"/>
    <dgm:cxn modelId="{01A5CCA4-AF59-420A-95C6-7F826545E279}" type="presParOf" srcId="{B46287A5-F86A-424F-AC9F-94D4EC41C3E8}" destId="{20F4AD82-3990-45BF-BD70-462F8EAB1AC0}" srcOrd="1" destOrd="0" presId="urn:microsoft.com/office/officeart/2005/8/layout/hList1"/>
    <dgm:cxn modelId="{ABC9F751-947D-46AF-A2FE-659604AD42B8}" type="presParOf" srcId="{B46287A5-F86A-424F-AC9F-94D4EC41C3E8}" destId="{AFA8856C-7131-46D1-9328-04B693D30ED4}" srcOrd="2" destOrd="0" presId="urn:microsoft.com/office/officeart/2005/8/layout/hList1"/>
    <dgm:cxn modelId="{63EAFA6B-D38D-48F8-AB30-0D7026C668B6}" type="presParOf" srcId="{AFA8856C-7131-46D1-9328-04B693D30ED4}" destId="{DAE0104C-F4AC-4F6B-AF56-1C6170FEF195}" srcOrd="0" destOrd="0" presId="urn:microsoft.com/office/officeart/2005/8/layout/hList1"/>
    <dgm:cxn modelId="{5A4822E7-42C4-43AD-BED2-01CC87A0B197}" type="presParOf" srcId="{AFA8856C-7131-46D1-9328-04B693D30ED4}" destId="{1C0AA478-E882-434D-AEC8-E926984C30EB}" srcOrd="1" destOrd="0" presId="urn:microsoft.com/office/officeart/2005/8/layout/hList1"/>
  </dgm:cxnLst>
  <dgm:bg/>
  <dgm:whole/>
</dgm:dataModel>
</file>

<file path=ppt/diagrams/data59.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000" dirty="0" smtClean="0">
              <a:latin typeface="Times New Roman" pitchFamily="18" charset="0"/>
              <a:cs typeface="Times New Roman" pitchFamily="18" charset="0"/>
            </a:rPr>
            <a:t>обеспечивает осуществление закупки у субъектов малого предпринимательства, социально ориентированных некоммерческих организаций, устанавливает требование о привлечении к исполнению контракта субподрядчиков, соисполнителей из числа субъектов малого предпринимательства, социально ориентированных некоммерческих организаций</a:t>
          </a:r>
          <a:endParaRPr lang="ru-RU" sz="20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000" b="1" dirty="0" smtClean="0">
              <a:latin typeface="Times New Roman" pitchFamily="18" charset="0"/>
              <a:cs typeface="Times New Roman" pitchFamily="18" charset="0"/>
            </a:rPr>
            <a:t>пункт про закупки у СМП и СОНКО отсутствует</a:t>
          </a: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58FBC580-51E4-45A9-BC1C-265DBC6224B7}">
      <dgm:prSet phldrT="[Текст]" custT="1"/>
      <dgm:spPr/>
      <dgm:t>
        <a:bodyPr/>
        <a:lstStyle/>
        <a:p>
          <a:endParaRPr lang="ru-RU" sz="2000" dirty="0">
            <a:solidFill>
              <a:srgbClr val="002060"/>
            </a:solidFill>
            <a:latin typeface="Times New Roman" pitchFamily="18" charset="0"/>
            <a:cs typeface="Times New Roman" pitchFamily="18" charset="0"/>
          </a:endParaRPr>
        </a:p>
      </dgm:t>
    </dgm:pt>
    <dgm:pt modelId="{CCB3CED6-30F8-424C-A9D4-F212395ED10A}" type="parTrans" cxnId="{DDFC9F7F-10B5-4F02-B295-E07CB49B4D9D}">
      <dgm:prSet/>
      <dgm:spPr/>
    </dgm:pt>
    <dgm:pt modelId="{70570D60-9AF9-4CB5-8B33-50DA4ED07FB8}" type="sibTrans" cxnId="{DDFC9F7F-10B5-4F02-B295-E07CB49B4D9D}">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F2F785FC-31C3-4191-A6C5-0D9D0860F759}" type="presOf" srcId="{52E1FFB0-DD91-4127-BCAA-A5ADF492282C}" destId="{B46287A5-F86A-424F-AC9F-94D4EC41C3E8}" srcOrd="0" destOrd="0" presId="urn:microsoft.com/office/officeart/2005/8/layout/hList1"/>
    <dgm:cxn modelId="{C25361EF-3425-4418-AE98-562800608527}" type="presOf" srcId="{0C8C7661-24D4-4745-8853-33A8657F094A}" destId="{1C0AA478-E882-434D-AEC8-E926984C30EB}" srcOrd="0" destOrd="0"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DDFC9F7F-10B5-4F02-B295-E07CB49B4D9D}" srcId="{969EB964-004C-405C-AF93-D8B0D0A955B6}" destId="{58FBC580-51E4-45A9-BC1C-265DBC6224B7}" srcOrd="1" destOrd="0" parTransId="{CCB3CED6-30F8-424C-A9D4-F212395ED10A}" sibTransId="{70570D60-9AF9-4CB5-8B33-50DA4ED07FB8}"/>
    <dgm:cxn modelId="{298B0408-9E7F-4634-9C29-D54847BDEC4C}" srcId="{A0EB3E08-4B70-4C74-950D-0C33EC3C08AC}" destId="{0C8C7661-24D4-4745-8853-33A8657F094A}" srcOrd="0" destOrd="0" parTransId="{ADFAA162-2273-40FF-8918-F52119A057CE}" sibTransId="{FEBC5417-F5BA-47AF-B265-5391968D8A14}"/>
    <dgm:cxn modelId="{50BF2899-F488-4785-94A5-67C818A5A46C}" type="presOf" srcId="{969EB964-004C-405C-AF93-D8B0D0A955B6}" destId="{D9930ED1-DE20-4E16-9302-51B7116ABCFA}" srcOrd="0" destOrd="0" presId="urn:microsoft.com/office/officeart/2005/8/layout/hList1"/>
    <dgm:cxn modelId="{4F00D786-001C-4333-A644-063367C333A2}" srcId="{52E1FFB0-DD91-4127-BCAA-A5ADF492282C}" destId="{A0EB3E08-4B70-4C74-950D-0C33EC3C08AC}" srcOrd="1" destOrd="0" parTransId="{38E9D20E-90A3-4F05-9A14-CF9296705029}" sibTransId="{931D5069-591B-44EF-BFA6-DA28D7D0425F}"/>
    <dgm:cxn modelId="{A47C8E8B-FA35-4E02-9333-4D5E7D33C912}" type="presOf" srcId="{58FBC580-51E4-45A9-BC1C-265DBC6224B7}" destId="{AFCA634A-624D-4ACB-8E43-CE245510AC6D}" srcOrd="0" destOrd="1"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DCDFF75F-AFF8-43B6-9F4E-843544B65DAF}" type="presOf" srcId="{10741058-B0A5-495B-AD56-EF9953B248B9}" destId="{AFCA634A-624D-4ACB-8E43-CE245510AC6D}" srcOrd="0" destOrd="0" presId="urn:microsoft.com/office/officeart/2005/8/layout/hList1"/>
    <dgm:cxn modelId="{EF438EAF-630A-4048-87BD-6D2F1E29AD67}" type="presOf" srcId="{A0EB3E08-4B70-4C74-950D-0C33EC3C08AC}" destId="{DAE0104C-F4AC-4F6B-AF56-1C6170FEF195}" srcOrd="0" destOrd="0" presId="urn:microsoft.com/office/officeart/2005/8/layout/hList1"/>
    <dgm:cxn modelId="{70B5034A-CE58-4373-829C-FF56085D8794}" type="presParOf" srcId="{B46287A5-F86A-424F-AC9F-94D4EC41C3E8}" destId="{B45414D7-F35F-4620-B98F-DF26BC08F7E8}" srcOrd="0" destOrd="0" presId="urn:microsoft.com/office/officeart/2005/8/layout/hList1"/>
    <dgm:cxn modelId="{411D45A4-0B35-4E8F-AB74-EF1A55133740}" type="presParOf" srcId="{B45414D7-F35F-4620-B98F-DF26BC08F7E8}" destId="{D9930ED1-DE20-4E16-9302-51B7116ABCFA}" srcOrd="0" destOrd="0" presId="urn:microsoft.com/office/officeart/2005/8/layout/hList1"/>
    <dgm:cxn modelId="{D938B571-AD9A-4947-A1F5-1DD17641037A}" type="presParOf" srcId="{B45414D7-F35F-4620-B98F-DF26BC08F7E8}" destId="{AFCA634A-624D-4ACB-8E43-CE245510AC6D}" srcOrd="1" destOrd="0" presId="urn:microsoft.com/office/officeart/2005/8/layout/hList1"/>
    <dgm:cxn modelId="{D8CE90A6-FE17-4EE2-8587-050819D4AD56}" type="presParOf" srcId="{B46287A5-F86A-424F-AC9F-94D4EC41C3E8}" destId="{20F4AD82-3990-45BF-BD70-462F8EAB1AC0}" srcOrd="1" destOrd="0" presId="urn:microsoft.com/office/officeart/2005/8/layout/hList1"/>
    <dgm:cxn modelId="{B9E39D0D-1557-4B8C-A3F6-F9964C0DFA8B}" type="presParOf" srcId="{B46287A5-F86A-424F-AC9F-94D4EC41C3E8}" destId="{AFA8856C-7131-46D1-9328-04B693D30ED4}" srcOrd="2" destOrd="0" presId="urn:microsoft.com/office/officeart/2005/8/layout/hList1"/>
    <dgm:cxn modelId="{48FB6907-9104-4610-BB3D-B21A62E8AD2A}" type="presParOf" srcId="{AFA8856C-7131-46D1-9328-04B693D30ED4}" destId="{DAE0104C-F4AC-4F6B-AF56-1C6170FEF195}" srcOrd="0" destOrd="0" presId="urn:microsoft.com/office/officeart/2005/8/layout/hList1"/>
    <dgm:cxn modelId="{E7C20CD0-AC9C-41E1-BFD2-459F0A3D942F}" type="presParOf" srcId="{AFA8856C-7131-46D1-9328-04B693D30ED4}" destId="{1C0AA478-E882-434D-AEC8-E926984C30EB}" srcOrd="1" destOrd="0" presId="urn:microsoft.com/office/officeart/2005/8/layout/hList1"/>
  </dgm:cxnLst>
  <dgm:bg/>
  <dgm:whole/>
</dgm:dataModel>
</file>

<file path=ppt/diagrams/data6.xml><?xml version="1.0" encoding="utf-8"?>
<dgm:dataModel xmlns:dgm="http://schemas.openxmlformats.org/drawingml/2006/diagram" xmlns:a="http://schemas.openxmlformats.org/drawingml/2006/main">
  <dgm:ptLst>
    <dgm:pt modelId="{197C2572-6EFC-418E-9230-9C9634DDCC68}" type="doc">
      <dgm:prSet loTypeId="urn:microsoft.com/office/officeart/2005/8/layout/vList3" loCatId="list" qsTypeId="urn:microsoft.com/office/officeart/2005/8/quickstyle/simple1" qsCatId="simple" csTypeId="urn:microsoft.com/office/officeart/2005/8/colors/colorful5" csCatId="colorful" phldr="1"/>
      <dgm:spPr/>
    </dgm:pt>
    <dgm:pt modelId="{A602711F-BC42-4095-9331-61B0FAD2BD9C}">
      <dgm:prSet phldrT="[Текст]"/>
      <dgm:spPr/>
      <dgm:t>
        <a:bodyPr/>
        <a:lstStyle/>
        <a:p>
          <a:r>
            <a:rPr lang="ru-RU" dirty="0" smtClean="0"/>
            <a:t>1) достижения целей и реализации мероприятий, предусмотренных ПЦП</a:t>
          </a:r>
          <a:endParaRPr lang="ru-RU" dirty="0"/>
        </a:p>
      </dgm:t>
    </dgm:pt>
    <dgm:pt modelId="{3F02C884-8B8D-406C-9432-BC616FF0FABC}" type="parTrans" cxnId="{8EC806AC-F2F6-44CC-87C3-5E3A7846B20F}">
      <dgm:prSet/>
      <dgm:spPr/>
      <dgm:t>
        <a:bodyPr/>
        <a:lstStyle/>
        <a:p>
          <a:endParaRPr lang="ru-RU"/>
        </a:p>
      </dgm:t>
    </dgm:pt>
    <dgm:pt modelId="{84B58D4B-7290-4D08-9E44-E63114564526}" type="sibTrans" cxnId="{8EC806AC-F2F6-44CC-87C3-5E3A7846B20F}">
      <dgm:prSet/>
      <dgm:spPr/>
      <dgm:t>
        <a:bodyPr/>
        <a:lstStyle/>
        <a:p>
          <a:endParaRPr lang="ru-RU"/>
        </a:p>
      </dgm:t>
    </dgm:pt>
    <dgm:pt modelId="{B93DDE1F-A1A9-43CD-9661-9DB8B6EE8C78}">
      <dgm:prSet/>
      <dgm:spPr/>
      <dgm:t>
        <a:bodyPr/>
        <a:lstStyle/>
        <a:p>
          <a:r>
            <a:rPr lang="ru-RU" dirty="0" smtClean="0"/>
            <a:t>2) исполнения международных обязательств Российской Федерации</a:t>
          </a:r>
          <a:endParaRPr lang="ru-RU" dirty="0"/>
        </a:p>
      </dgm:t>
    </dgm:pt>
    <dgm:pt modelId="{359D8E7A-2F8A-496F-8475-DECEBF9CAE22}" type="parTrans" cxnId="{8A7C0AED-976A-40DA-B212-2C2F98560A29}">
      <dgm:prSet/>
      <dgm:spPr/>
      <dgm:t>
        <a:bodyPr/>
        <a:lstStyle/>
        <a:p>
          <a:endParaRPr lang="ru-RU"/>
        </a:p>
      </dgm:t>
    </dgm:pt>
    <dgm:pt modelId="{4645109E-DE64-434C-A7A1-0EA6181E2A5D}" type="sibTrans" cxnId="{8A7C0AED-976A-40DA-B212-2C2F98560A29}">
      <dgm:prSet/>
      <dgm:spPr/>
      <dgm:t>
        <a:bodyPr/>
        <a:lstStyle/>
        <a:p>
          <a:endParaRPr lang="ru-RU"/>
        </a:p>
      </dgm:t>
    </dgm:pt>
    <dgm:pt modelId="{119DC79A-7C73-4777-A9D8-0B35438EE972}">
      <dgm:prSet/>
      <dgm:spPr/>
      <dgm:t>
        <a:bodyPr/>
        <a:lstStyle/>
        <a:p>
          <a:r>
            <a:rPr lang="ru-RU" dirty="0" smtClean="0"/>
            <a:t>3) выполнения функций и полномочий органов власти</a:t>
          </a:r>
          <a:endParaRPr lang="ru-RU" dirty="0"/>
        </a:p>
      </dgm:t>
    </dgm:pt>
    <dgm:pt modelId="{703BC958-B0F7-488B-A9B9-6D14E203B6B1}" type="parTrans" cxnId="{8E11A58D-293F-4B29-941A-F6EA45356A27}">
      <dgm:prSet/>
      <dgm:spPr/>
      <dgm:t>
        <a:bodyPr/>
        <a:lstStyle/>
        <a:p>
          <a:endParaRPr lang="ru-RU"/>
        </a:p>
      </dgm:t>
    </dgm:pt>
    <dgm:pt modelId="{0922B592-D1CF-494B-8C50-A2863495D3D1}" type="sibTrans" cxnId="{8E11A58D-293F-4B29-941A-F6EA45356A27}">
      <dgm:prSet/>
      <dgm:spPr/>
      <dgm:t>
        <a:bodyPr/>
        <a:lstStyle/>
        <a:p>
          <a:endParaRPr lang="ru-RU"/>
        </a:p>
      </dgm:t>
    </dgm:pt>
    <dgm:pt modelId="{2AAA66EB-5382-49BD-A2B7-2111C84F8097}" type="pres">
      <dgm:prSet presAssocID="{197C2572-6EFC-418E-9230-9C9634DDCC68}" presName="linearFlow" presStyleCnt="0">
        <dgm:presLayoutVars>
          <dgm:dir/>
          <dgm:resizeHandles val="exact"/>
        </dgm:presLayoutVars>
      </dgm:prSet>
      <dgm:spPr/>
    </dgm:pt>
    <dgm:pt modelId="{D41D0753-4FFD-437B-A895-7E2D935A4FF4}" type="pres">
      <dgm:prSet presAssocID="{A602711F-BC42-4095-9331-61B0FAD2BD9C}" presName="composite" presStyleCnt="0"/>
      <dgm:spPr/>
    </dgm:pt>
    <dgm:pt modelId="{8E5DC25B-82DC-41AB-83F5-A43D9010236C}" type="pres">
      <dgm:prSet presAssocID="{A602711F-BC42-4095-9331-61B0FAD2BD9C}" presName="imgShp" presStyleLbl="fgImgPlace1" presStyleIdx="0" presStyleCnt="3"/>
      <dgm:spPr>
        <a:blipFill rotWithShape="0">
          <a:blip xmlns:r="http://schemas.openxmlformats.org/officeDocument/2006/relationships" r:embed="rId1"/>
          <a:stretch>
            <a:fillRect/>
          </a:stretch>
        </a:blipFill>
      </dgm:spPr>
    </dgm:pt>
    <dgm:pt modelId="{E431A809-EF57-4E83-B4F9-C8BD5DF4797B}" type="pres">
      <dgm:prSet presAssocID="{A602711F-BC42-4095-9331-61B0FAD2BD9C}" presName="txShp" presStyleLbl="node1" presStyleIdx="0" presStyleCnt="3">
        <dgm:presLayoutVars>
          <dgm:bulletEnabled val="1"/>
        </dgm:presLayoutVars>
      </dgm:prSet>
      <dgm:spPr/>
      <dgm:t>
        <a:bodyPr/>
        <a:lstStyle/>
        <a:p>
          <a:endParaRPr lang="ru-RU"/>
        </a:p>
      </dgm:t>
    </dgm:pt>
    <dgm:pt modelId="{9EBCF801-CA58-46A9-B7D4-2945A0632176}" type="pres">
      <dgm:prSet presAssocID="{84B58D4B-7290-4D08-9E44-E63114564526}" presName="spacing" presStyleCnt="0"/>
      <dgm:spPr/>
    </dgm:pt>
    <dgm:pt modelId="{CDAB5ADA-C114-455D-9EFC-96EC462496DD}" type="pres">
      <dgm:prSet presAssocID="{B93DDE1F-A1A9-43CD-9661-9DB8B6EE8C78}" presName="composite" presStyleCnt="0"/>
      <dgm:spPr/>
    </dgm:pt>
    <dgm:pt modelId="{C0E7B2C0-CFB2-4633-8B61-7234F855DA43}" type="pres">
      <dgm:prSet presAssocID="{B93DDE1F-A1A9-43CD-9661-9DB8B6EE8C78}" presName="imgShp" presStyleLbl="fgImgPlace1" presStyleIdx="1" presStyleCnt="3"/>
      <dgm:spPr>
        <a:blipFill rotWithShape="0">
          <a:blip xmlns:r="http://schemas.openxmlformats.org/officeDocument/2006/relationships" r:embed="rId1"/>
          <a:stretch>
            <a:fillRect/>
          </a:stretch>
        </a:blipFill>
      </dgm:spPr>
    </dgm:pt>
    <dgm:pt modelId="{427A0411-8E71-467A-A012-39595F94CCC3}" type="pres">
      <dgm:prSet presAssocID="{B93DDE1F-A1A9-43CD-9661-9DB8B6EE8C78}" presName="txShp" presStyleLbl="node1" presStyleIdx="1" presStyleCnt="3">
        <dgm:presLayoutVars>
          <dgm:bulletEnabled val="1"/>
        </dgm:presLayoutVars>
      </dgm:prSet>
      <dgm:spPr/>
      <dgm:t>
        <a:bodyPr/>
        <a:lstStyle/>
        <a:p>
          <a:endParaRPr lang="ru-RU"/>
        </a:p>
      </dgm:t>
    </dgm:pt>
    <dgm:pt modelId="{372FE5F1-BD39-4C91-8F71-0770AB958791}" type="pres">
      <dgm:prSet presAssocID="{4645109E-DE64-434C-A7A1-0EA6181E2A5D}" presName="spacing" presStyleCnt="0"/>
      <dgm:spPr/>
    </dgm:pt>
    <dgm:pt modelId="{C2DE6F84-1DD4-472F-A299-128449DABCA8}" type="pres">
      <dgm:prSet presAssocID="{119DC79A-7C73-4777-A9D8-0B35438EE972}" presName="composite" presStyleCnt="0"/>
      <dgm:spPr/>
    </dgm:pt>
    <dgm:pt modelId="{31AE6503-7073-440A-80C3-127209372897}" type="pres">
      <dgm:prSet presAssocID="{119DC79A-7C73-4777-A9D8-0B35438EE972}" presName="imgShp" presStyleLbl="fgImgPlace1" presStyleIdx="2" presStyleCnt="3"/>
      <dgm:spPr>
        <a:blipFill rotWithShape="0">
          <a:blip xmlns:r="http://schemas.openxmlformats.org/officeDocument/2006/relationships" r:embed="rId1"/>
          <a:stretch>
            <a:fillRect/>
          </a:stretch>
        </a:blipFill>
      </dgm:spPr>
    </dgm:pt>
    <dgm:pt modelId="{B61D6F4A-CBC3-49A3-8357-454156F3BC33}" type="pres">
      <dgm:prSet presAssocID="{119DC79A-7C73-4777-A9D8-0B35438EE972}" presName="txShp" presStyleLbl="node1" presStyleIdx="2" presStyleCnt="3">
        <dgm:presLayoutVars>
          <dgm:bulletEnabled val="1"/>
        </dgm:presLayoutVars>
      </dgm:prSet>
      <dgm:spPr/>
      <dgm:t>
        <a:bodyPr/>
        <a:lstStyle/>
        <a:p>
          <a:endParaRPr lang="ru-RU"/>
        </a:p>
      </dgm:t>
    </dgm:pt>
  </dgm:ptLst>
  <dgm:cxnLst>
    <dgm:cxn modelId="{8E11A58D-293F-4B29-941A-F6EA45356A27}" srcId="{197C2572-6EFC-418E-9230-9C9634DDCC68}" destId="{119DC79A-7C73-4777-A9D8-0B35438EE972}" srcOrd="2" destOrd="0" parTransId="{703BC958-B0F7-488B-A9B9-6D14E203B6B1}" sibTransId="{0922B592-D1CF-494B-8C50-A2863495D3D1}"/>
    <dgm:cxn modelId="{8A7C0AED-976A-40DA-B212-2C2F98560A29}" srcId="{197C2572-6EFC-418E-9230-9C9634DDCC68}" destId="{B93DDE1F-A1A9-43CD-9661-9DB8B6EE8C78}" srcOrd="1" destOrd="0" parTransId="{359D8E7A-2F8A-496F-8475-DECEBF9CAE22}" sibTransId="{4645109E-DE64-434C-A7A1-0EA6181E2A5D}"/>
    <dgm:cxn modelId="{78750B46-C031-4AF5-8361-23DE21C147EE}" type="presOf" srcId="{119DC79A-7C73-4777-A9D8-0B35438EE972}" destId="{B61D6F4A-CBC3-49A3-8357-454156F3BC33}" srcOrd="0" destOrd="0" presId="urn:microsoft.com/office/officeart/2005/8/layout/vList3"/>
    <dgm:cxn modelId="{51BAC49C-6049-4349-8DC3-6B8BD9D1366E}" type="presOf" srcId="{197C2572-6EFC-418E-9230-9C9634DDCC68}" destId="{2AAA66EB-5382-49BD-A2B7-2111C84F8097}" srcOrd="0" destOrd="0" presId="urn:microsoft.com/office/officeart/2005/8/layout/vList3"/>
    <dgm:cxn modelId="{8EC806AC-F2F6-44CC-87C3-5E3A7846B20F}" srcId="{197C2572-6EFC-418E-9230-9C9634DDCC68}" destId="{A602711F-BC42-4095-9331-61B0FAD2BD9C}" srcOrd="0" destOrd="0" parTransId="{3F02C884-8B8D-406C-9432-BC616FF0FABC}" sibTransId="{84B58D4B-7290-4D08-9E44-E63114564526}"/>
    <dgm:cxn modelId="{15157C49-0441-4DD5-927A-0E3FF4A68A53}" type="presOf" srcId="{A602711F-BC42-4095-9331-61B0FAD2BD9C}" destId="{E431A809-EF57-4E83-B4F9-C8BD5DF4797B}" srcOrd="0" destOrd="0" presId="urn:microsoft.com/office/officeart/2005/8/layout/vList3"/>
    <dgm:cxn modelId="{016522C5-17B5-4418-9A6C-3A09A9B4614B}" type="presOf" srcId="{B93DDE1F-A1A9-43CD-9661-9DB8B6EE8C78}" destId="{427A0411-8E71-467A-A012-39595F94CCC3}" srcOrd="0" destOrd="0" presId="urn:microsoft.com/office/officeart/2005/8/layout/vList3"/>
    <dgm:cxn modelId="{8C11A5DF-D8EC-41AC-BF5C-0F6B591378A9}" type="presParOf" srcId="{2AAA66EB-5382-49BD-A2B7-2111C84F8097}" destId="{D41D0753-4FFD-437B-A895-7E2D935A4FF4}" srcOrd="0" destOrd="0" presId="urn:microsoft.com/office/officeart/2005/8/layout/vList3"/>
    <dgm:cxn modelId="{10A893DD-4FBE-41C9-828B-E971D8D29AA6}" type="presParOf" srcId="{D41D0753-4FFD-437B-A895-7E2D935A4FF4}" destId="{8E5DC25B-82DC-41AB-83F5-A43D9010236C}" srcOrd="0" destOrd="0" presId="urn:microsoft.com/office/officeart/2005/8/layout/vList3"/>
    <dgm:cxn modelId="{BB8953F4-284F-4E7C-8E97-102A898E0D78}" type="presParOf" srcId="{D41D0753-4FFD-437B-A895-7E2D935A4FF4}" destId="{E431A809-EF57-4E83-B4F9-C8BD5DF4797B}" srcOrd="1" destOrd="0" presId="urn:microsoft.com/office/officeart/2005/8/layout/vList3"/>
    <dgm:cxn modelId="{E41C86FD-94C3-43F2-B5DF-7128E50F252B}" type="presParOf" srcId="{2AAA66EB-5382-49BD-A2B7-2111C84F8097}" destId="{9EBCF801-CA58-46A9-B7D4-2945A0632176}" srcOrd="1" destOrd="0" presId="urn:microsoft.com/office/officeart/2005/8/layout/vList3"/>
    <dgm:cxn modelId="{E735D57D-8F24-4FD7-B50D-969E1889A627}" type="presParOf" srcId="{2AAA66EB-5382-49BD-A2B7-2111C84F8097}" destId="{CDAB5ADA-C114-455D-9EFC-96EC462496DD}" srcOrd="2" destOrd="0" presId="urn:microsoft.com/office/officeart/2005/8/layout/vList3"/>
    <dgm:cxn modelId="{401E4D0C-6D22-4E2E-BA0F-5CFBC95DAD12}" type="presParOf" srcId="{CDAB5ADA-C114-455D-9EFC-96EC462496DD}" destId="{C0E7B2C0-CFB2-4633-8B61-7234F855DA43}" srcOrd="0" destOrd="0" presId="urn:microsoft.com/office/officeart/2005/8/layout/vList3"/>
    <dgm:cxn modelId="{FF87E92D-C222-4226-86D8-2B4DB3E0F6E4}" type="presParOf" srcId="{CDAB5ADA-C114-455D-9EFC-96EC462496DD}" destId="{427A0411-8E71-467A-A012-39595F94CCC3}" srcOrd="1" destOrd="0" presId="urn:microsoft.com/office/officeart/2005/8/layout/vList3"/>
    <dgm:cxn modelId="{0FCABF00-CDB4-4FD5-AF96-F1B8629E64BC}" type="presParOf" srcId="{2AAA66EB-5382-49BD-A2B7-2111C84F8097}" destId="{372FE5F1-BD39-4C91-8F71-0770AB958791}" srcOrd="3" destOrd="0" presId="urn:microsoft.com/office/officeart/2005/8/layout/vList3"/>
    <dgm:cxn modelId="{0AA4C559-877D-4816-90E2-FC18140BA437}" type="presParOf" srcId="{2AAA66EB-5382-49BD-A2B7-2111C84F8097}" destId="{C2DE6F84-1DD4-472F-A299-128449DABCA8}" srcOrd="4" destOrd="0" presId="urn:microsoft.com/office/officeart/2005/8/layout/vList3"/>
    <dgm:cxn modelId="{23E7AFAA-650D-4A0D-B060-A6CB7372E09B}" type="presParOf" srcId="{C2DE6F84-1DD4-472F-A299-128449DABCA8}" destId="{31AE6503-7073-440A-80C3-127209372897}" srcOrd="0" destOrd="0" presId="urn:microsoft.com/office/officeart/2005/8/layout/vList3"/>
    <dgm:cxn modelId="{B284AF2F-96D0-46A1-9F6B-9C03FE25C3B8}" type="presParOf" srcId="{C2DE6F84-1DD4-472F-A299-128449DABCA8}" destId="{B61D6F4A-CBC3-49A3-8357-454156F3BC33}" srcOrd="1" destOrd="0" presId="urn:microsoft.com/office/officeart/2005/8/layout/vList3"/>
  </dgm:cxnLst>
  <dgm:bg/>
  <dgm:whole/>
</dgm:dataModel>
</file>

<file path=ppt/diagrams/data60.xml><?xml version="1.0" encoding="utf-8"?>
<dgm:dataModel xmlns:dgm="http://schemas.openxmlformats.org/drawingml/2006/diagram" xmlns:a="http://schemas.openxmlformats.org/drawingml/2006/main">
  <dgm:ptLst>
    <dgm:pt modelId="{2799B674-C280-41C7-99FA-2C55F196D6A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41535D23-07C7-43A9-91E0-50CB881B2A83}">
      <dgm:prSet phldrT="[Текст]"/>
      <dgm:spPr/>
      <dgm:t>
        <a:bodyPr/>
        <a:lstStyle/>
        <a:p>
          <a:r>
            <a:rPr lang="ru-RU" dirty="0" smtClean="0"/>
            <a:t>Закупки у СМП и СОНКО</a:t>
          </a:r>
          <a:endParaRPr lang="ru-RU" dirty="0"/>
        </a:p>
      </dgm:t>
    </dgm:pt>
    <dgm:pt modelId="{FA71FD69-16A7-4E57-8CC2-DCEE7E5B275B}" type="parTrans" cxnId="{93A6B7F7-C4C0-45D8-860A-57D91DE7F796}">
      <dgm:prSet/>
      <dgm:spPr/>
      <dgm:t>
        <a:bodyPr/>
        <a:lstStyle/>
        <a:p>
          <a:endParaRPr lang="ru-RU"/>
        </a:p>
      </dgm:t>
    </dgm:pt>
    <dgm:pt modelId="{56A08BA3-E89D-41CC-AFAD-D00EF9E7D061}" type="sibTrans" cxnId="{93A6B7F7-C4C0-45D8-860A-57D91DE7F796}">
      <dgm:prSet/>
      <dgm:spPr/>
      <dgm:t>
        <a:bodyPr/>
        <a:lstStyle/>
        <a:p>
          <a:endParaRPr lang="ru-RU"/>
        </a:p>
      </dgm:t>
    </dgm:pt>
    <dgm:pt modelId="{61902F25-2720-4CAF-A0EC-BEDEF6FA26D5}">
      <dgm:prSet phldrT="[Текст]"/>
      <dgm:spPr/>
      <dgm:t>
        <a:bodyPr/>
        <a:lstStyle/>
        <a:p>
          <a:r>
            <a:rPr lang="ru-RU" dirty="0" smtClean="0"/>
            <a:t>Объём закупок (для Заказчиков) – не менее 15 %</a:t>
          </a:r>
          <a:endParaRPr lang="ru-RU" dirty="0"/>
        </a:p>
      </dgm:t>
    </dgm:pt>
    <dgm:pt modelId="{D3445582-B519-4CA9-86E2-DF369D2789E7}" type="parTrans" cxnId="{DCD50B53-E30D-4763-B0F7-BA7F0D34CD67}">
      <dgm:prSet/>
      <dgm:spPr/>
      <dgm:t>
        <a:bodyPr/>
        <a:lstStyle/>
        <a:p>
          <a:endParaRPr lang="ru-RU"/>
        </a:p>
      </dgm:t>
    </dgm:pt>
    <dgm:pt modelId="{FFA9528A-99CF-4A82-9579-05B3A4D6778A}" type="sibTrans" cxnId="{DCD50B53-E30D-4763-B0F7-BA7F0D34CD67}">
      <dgm:prSet/>
      <dgm:spPr/>
      <dgm:t>
        <a:bodyPr/>
        <a:lstStyle/>
        <a:p>
          <a:endParaRPr lang="ru-RU"/>
        </a:p>
      </dgm:t>
    </dgm:pt>
    <dgm:pt modelId="{ABE6EC7D-D685-40C1-9C4A-00B8236A8DAA}">
      <dgm:prSet phldrT="[Текст]"/>
      <dgm:spPr/>
      <dgm:t>
        <a:bodyPr/>
        <a:lstStyle/>
        <a:p>
          <a:r>
            <a:rPr lang="ru-RU" dirty="0" smtClean="0"/>
            <a:t>Оплата выполненных работ – не позднее 30 дней с даты подписания актов</a:t>
          </a:r>
          <a:endParaRPr lang="ru-RU" dirty="0"/>
        </a:p>
      </dgm:t>
    </dgm:pt>
    <dgm:pt modelId="{5906AA59-C289-48F3-B9C1-5A8B7C4F5C8B}" type="parTrans" cxnId="{B2A506BF-6389-4404-8968-5BD942434554}">
      <dgm:prSet/>
      <dgm:spPr/>
      <dgm:t>
        <a:bodyPr/>
        <a:lstStyle/>
        <a:p>
          <a:endParaRPr lang="ru-RU"/>
        </a:p>
      </dgm:t>
    </dgm:pt>
    <dgm:pt modelId="{88CF956B-33DB-4517-A205-757E9635C4AE}" type="sibTrans" cxnId="{B2A506BF-6389-4404-8968-5BD942434554}">
      <dgm:prSet/>
      <dgm:spPr/>
      <dgm:t>
        <a:bodyPr/>
        <a:lstStyle/>
        <a:p>
          <a:endParaRPr lang="ru-RU"/>
        </a:p>
      </dgm:t>
    </dgm:pt>
    <dgm:pt modelId="{1179BB1C-D82F-440A-8471-85E2A8D0F4E3}">
      <dgm:prSet phldrT="[Текст]"/>
      <dgm:spPr/>
      <dgm:t>
        <a:bodyPr/>
        <a:lstStyle/>
        <a:p>
          <a:r>
            <a:rPr lang="ru-RU" dirty="0" smtClean="0"/>
            <a:t>Подтверждение статуса – декларативный характер</a:t>
          </a:r>
          <a:endParaRPr lang="ru-RU" dirty="0"/>
        </a:p>
      </dgm:t>
    </dgm:pt>
    <dgm:pt modelId="{9C253C37-BA8C-49F8-8DD6-19CCFF8B73E7}" type="parTrans" cxnId="{94F1E814-E4D5-4247-AE26-A36C32D99F4C}">
      <dgm:prSet/>
      <dgm:spPr/>
      <dgm:t>
        <a:bodyPr/>
        <a:lstStyle/>
        <a:p>
          <a:endParaRPr lang="ru-RU"/>
        </a:p>
      </dgm:t>
    </dgm:pt>
    <dgm:pt modelId="{A3DB7DEB-5374-4D08-AE19-2B6CFCF588CC}" type="sibTrans" cxnId="{94F1E814-E4D5-4247-AE26-A36C32D99F4C}">
      <dgm:prSet/>
      <dgm:spPr/>
      <dgm:t>
        <a:bodyPr/>
        <a:lstStyle/>
        <a:p>
          <a:endParaRPr lang="ru-RU"/>
        </a:p>
      </dgm:t>
    </dgm:pt>
    <dgm:pt modelId="{53433812-D267-42ED-843A-D950D171545D}" type="pres">
      <dgm:prSet presAssocID="{2799B674-C280-41C7-99FA-2C55F196D6A6}" presName="linear" presStyleCnt="0">
        <dgm:presLayoutVars>
          <dgm:animLvl val="lvl"/>
          <dgm:resizeHandles val="exact"/>
        </dgm:presLayoutVars>
      </dgm:prSet>
      <dgm:spPr/>
      <dgm:t>
        <a:bodyPr/>
        <a:lstStyle/>
        <a:p>
          <a:endParaRPr lang="ru-RU"/>
        </a:p>
      </dgm:t>
    </dgm:pt>
    <dgm:pt modelId="{D5E483D7-F312-47D0-A7ED-391A2533AB78}" type="pres">
      <dgm:prSet presAssocID="{41535D23-07C7-43A9-91E0-50CB881B2A83}" presName="parentText" presStyleLbl="node1" presStyleIdx="0" presStyleCnt="1">
        <dgm:presLayoutVars>
          <dgm:chMax val="0"/>
          <dgm:bulletEnabled val="1"/>
        </dgm:presLayoutVars>
      </dgm:prSet>
      <dgm:spPr/>
      <dgm:t>
        <a:bodyPr/>
        <a:lstStyle/>
        <a:p>
          <a:endParaRPr lang="ru-RU"/>
        </a:p>
      </dgm:t>
    </dgm:pt>
    <dgm:pt modelId="{DCC63491-0665-4EC5-AC77-BDD2538F6240}" type="pres">
      <dgm:prSet presAssocID="{41535D23-07C7-43A9-91E0-50CB881B2A83}" presName="childText" presStyleLbl="revTx" presStyleIdx="0" presStyleCnt="1">
        <dgm:presLayoutVars>
          <dgm:bulletEnabled val="1"/>
        </dgm:presLayoutVars>
      </dgm:prSet>
      <dgm:spPr/>
      <dgm:t>
        <a:bodyPr/>
        <a:lstStyle/>
        <a:p>
          <a:endParaRPr lang="ru-RU"/>
        </a:p>
      </dgm:t>
    </dgm:pt>
  </dgm:ptLst>
  <dgm:cxnLst>
    <dgm:cxn modelId="{93A6B7F7-C4C0-45D8-860A-57D91DE7F796}" srcId="{2799B674-C280-41C7-99FA-2C55F196D6A6}" destId="{41535D23-07C7-43A9-91E0-50CB881B2A83}" srcOrd="0" destOrd="0" parTransId="{FA71FD69-16A7-4E57-8CC2-DCEE7E5B275B}" sibTransId="{56A08BA3-E89D-41CC-AFAD-D00EF9E7D061}"/>
    <dgm:cxn modelId="{5E658AA8-687B-46ED-8C05-8D57AF364DE3}" type="presOf" srcId="{41535D23-07C7-43A9-91E0-50CB881B2A83}" destId="{D5E483D7-F312-47D0-A7ED-391A2533AB78}" srcOrd="0" destOrd="0" presId="urn:microsoft.com/office/officeart/2005/8/layout/vList2"/>
    <dgm:cxn modelId="{94F1E814-E4D5-4247-AE26-A36C32D99F4C}" srcId="{41535D23-07C7-43A9-91E0-50CB881B2A83}" destId="{1179BB1C-D82F-440A-8471-85E2A8D0F4E3}" srcOrd="2" destOrd="0" parTransId="{9C253C37-BA8C-49F8-8DD6-19CCFF8B73E7}" sibTransId="{A3DB7DEB-5374-4D08-AE19-2B6CFCF588CC}"/>
    <dgm:cxn modelId="{7C436DD3-CE1C-4D35-BA9D-4902645224D1}" type="presOf" srcId="{61902F25-2720-4CAF-A0EC-BEDEF6FA26D5}" destId="{DCC63491-0665-4EC5-AC77-BDD2538F6240}" srcOrd="0" destOrd="0" presId="urn:microsoft.com/office/officeart/2005/8/layout/vList2"/>
    <dgm:cxn modelId="{A26E2157-C5C3-4C47-B9E4-191113FD2A71}" type="presOf" srcId="{2799B674-C280-41C7-99FA-2C55F196D6A6}" destId="{53433812-D267-42ED-843A-D950D171545D}" srcOrd="0" destOrd="0" presId="urn:microsoft.com/office/officeart/2005/8/layout/vList2"/>
    <dgm:cxn modelId="{B2A506BF-6389-4404-8968-5BD942434554}" srcId="{41535D23-07C7-43A9-91E0-50CB881B2A83}" destId="{ABE6EC7D-D685-40C1-9C4A-00B8236A8DAA}" srcOrd="1" destOrd="0" parTransId="{5906AA59-C289-48F3-B9C1-5A8B7C4F5C8B}" sibTransId="{88CF956B-33DB-4517-A205-757E9635C4AE}"/>
    <dgm:cxn modelId="{DCD50B53-E30D-4763-B0F7-BA7F0D34CD67}" srcId="{41535D23-07C7-43A9-91E0-50CB881B2A83}" destId="{61902F25-2720-4CAF-A0EC-BEDEF6FA26D5}" srcOrd="0" destOrd="0" parTransId="{D3445582-B519-4CA9-86E2-DF369D2789E7}" sibTransId="{FFA9528A-99CF-4A82-9579-05B3A4D6778A}"/>
    <dgm:cxn modelId="{C26ECFA3-58B9-44BC-84C8-094FB7BBDB5B}" type="presOf" srcId="{ABE6EC7D-D685-40C1-9C4A-00B8236A8DAA}" destId="{DCC63491-0665-4EC5-AC77-BDD2538F6240}" srcOrd="0" destOrd="1" presId="urn:microsoft.com/office/officeart/2005/8/layout/vList2"/>
    <dgm:cxn modelId="{41DE5458-FACD-474E-B5D8-4F1784E0A69C}" type="presOf" srcId="{1179BB1C-D82F-440A-8471-85E2A8D0F4E3}" destId="{DCC63491-0665-4EC5-AC77-BDD2538F6240}" srcOrd="0" destOrd="2" presId="urn:microsoft.com/office/officeart/2005/8/layout/vList2"/>
    <dgm:cxn modelId="{74A22719-7426-4759-80CD-8BF654F110DD}" type="presParOf" srcId="{53433812-D267-42ED-843A-D950D171545D}" destId="{D5E483D7-F312-47D0-A7ED-391A2533AB78}" srcOrd="0" destOrd="0" presId="urn:microsoft.com/office/officeart/2005/8/layout/vList2"/>
    <dgm:cxn modelId="{9ABDD16D-AB11-411E-BD32-7E6163F082B6}" type="presParOf" srcId="{53433812-D267-42ED-843A-D950D171545D}" destId="{DCC63491-0665-4EC5-AC77-BDD2538F6240}" srcOrd="1"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000" dirty="0" smtClean="0">
              <a:latin typeface="Times New Roman" pitchFamily="18" charset="0"/>
              <a:cs typeface="Times New Roman" pitchFamily="18" charset="0"/>
            </a:rPr>
            <a:t>подготавливает и направляет в письменной форме или в форме электронного документа разъяснения положений документации о закупке</a:t>
          </a:r>
          <a:endParaRPr lang="ru-RU" sz="20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000" b="1" dirty="0" smtClean="0">
              <a:latin typeface="Times New Roman" pitchFamily="18" charset="0"/>
              <a:cs typeface="Times New Roman" pitchFamily="18" charset="0"/>
            </a:rPr>
            <a:t>пункт про разъяснения отсутствует</a:t>
          </a: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58FBC580-51E4-45A9-BC1C-265DBC6224B7}">
      <dgm:prSet phldrT="[Текст]" custT="1"/>
      <dgm:spPr/>
      <dgm:t>
        <a:bodyPr/>
        <a:lstStyle/>
        <a:p>
          <a:endParaRPr lang="ru-RU" sz="2000" dirty="0">
            <a:solidFill>
              <a:srgbClr val="002060"/>
            </a:solidFill>
            <a:latin typeface="Times New Roman" pitchFamily="18" charset="0"/>
            <a:cs typeface="Times New Roman" pitchFamily="18" charset="0"/>
          </a:endParaRPr>
        </a:p>
      </dgm:t>
    </dgm:pt>
    <dgm:pt modelId="{CCB3CED6-30F8-424C-A9D4-F212395ED10A}" type="parTrans" cxnId="{DDFC9F7F-10B5-4F02-B295-E07CB49B4D9D}">
      <dgm:prSet/>
      <dgm:spPr/>
    </dgm:pt>
    <dgm:pt modelId="{70570D60-9AF9-4CB5-8B33-50DA4ED07FB8}" type="sibTrans" cxnId="{DDFC9F7F-10B5-4F02-B295-E07CB49B4D9D}">
      <dgm:prSet/>
      <dgm:spPr/>
    </dgm:pt>
    <dgm:pt modelId="{9C77DC3E-3292-4630-A410-E5A85E06DD8F}">
      <dgm:prSet phldrT="[Текст]" custT="1"/>
      <dgm:spPr/>
      <dgm:t>
        <a:bodyPr/>
        <a:lstStyle/>
        <a:p>
          <a:r>
            <a:rPr lang="ru-RU" sz="2000" dirty="0" smtClean="0">
              <a:latin typeface="Times New Roman" pitchFamily="18" charset="0"/>
              <a:cs typeface="Times New Roman" pitchFamily="18" charset="0"/>
            </a:rPr>
            <a:t>обеспечивает сохранность конвертов с заявками на участие в закупках, защищенность, неприкосновенность и конфиденциальность поданных в форме электронных документов заявок на участие в закупках и обеспечивает рассмотрение содержания заявок на участие в закупках только после вскрытия конвертов с заявками на участие в закупках или открытия доступа к поданным в форме электронных документов заявкам на участие в закупках</a:t>
          </a:r>
          <a:endParaRPr lang="ru-RU" sz="2000" dirty="0">
            <a:solidFill>
              <a:srgbClr val="002060"/>
            </a:solidFill>
            <a:latin typeface="Times New Roman" pitchFamily="18" charset="0"/>
            <a:cs typeface="Times New Roman" pitchFamily="18" charset="0"/>
          </a:endParaRPr>
        </a:p>
      </dgm:t>
    </dgm:pt>
    <dgm:pt modelId="{CAC5AAA4-AB0B-4497-9CBA-E07C45B33625}" type="parTrans" cxnId="{C69E4D73-8F9D-4ABB-9E7A-653B27B9842B}">
      <dgm:prSet/>
      <dgm:spPr/>
    </dgm:pt>
    <dgm:pt modelId="{9099700B-C6FB-4036-8B80-28BEBAA7BEDB}" type="sibTrans" cxnId="{C69E4D73-8F9D-4ABB-9E7A-653B27B9842B}">
      <dgm:prSet/>
      <dgm:spPr/>
    </dgm:pt>
    <dgm:pt modelId="{63C010DF-D96E-4331-B678-43B05FE2DEDF}">
      <dgm:prSet phldrT="[Текст]" custT="1"/>
      <dgm:spPr/>
      <dgm:t>
        <a:bodyPr/>
        <a:lstStyle/>
        <a:p>
          <a:r>
            <a:rPr lang="ru-RU" sz="2000" dirty="0" smtClean="0"/>
            <a:t>обработка, формирование, хранение данных</a:t>
          </a:r>
          <a:endParaRPr lang="ru-RU" sz="2000" b="1" dirty="0" smtClean="0">
            <a:latin typeface="Times New Roman" pitchFamily="18" charset="0"/>
            <a:cs typeface="Times New Roman" pitchFamily="18" charset="0"/>
          </a:endParaRPr>
        </a:p>
      </dgm:t>
    </dgm:pt>
    <dgm:pt modelId="{1DC0380C-F6EE-4C39-A0E3-455165EA8BBC}" type="parTrans" cxnId="{A47269D7-3140-4F6A-80C9-3A07137F3B36}">
      <dgm:prSet/>
      <dgm:spPr/>
    </dgm:pt>
    <dgm:pt modelId="{FC365889-4670-46EC-8A21-580C69D02EDA}" type="sibTrans" cxnId="{A47269D7-3140-4F6A-80C9-3A07137F3B36}">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44D6C699-A908-4CF4-A894-34149F62F061}" type="presOf" srcId="{10741058-B0A5-495B-AD56-EF9953B248B9}" destId="{AFCA634A-624D-4ACB-8E43-CE245510AC6D}" srcOrd="0" destOrd="0" presId="urn:microsoft.com/office/officeart/2005/8/layout/hList1"/>
    <dgm:cxn modelId="{14CC93F4-0889-4396-ABF1-87C5EBE97773}" type="presOf" srcId="{58FBC580-51E4-45A9-BC1C-265DBC6224B7}" destId="{AFCA634A-624D-4ACB-8E43-CE245510AC6D}" srcOrd="0" destOrd="2" presId="urn:microsoft.com/office/officeart/2005/8/layout/hList1"/>
    <dgm:cxn modelId="{A47269D7-3140-4F6A-80C9-3A07137F3B36}" srcId="{A0EB3E08-4B70-4C74-950D-0C33EC3C08AC}" destId="{63C010DF-D96E-4331-B678-43B05FE2DEDF}" srcOrd="1" destOrd="0" parTransId="{1DC0380C-F6EE-4C39-A0E3-455165EA8BBC}" sibTransId="{FC365889-4670-46EC-8A21-580C69D02EDA}"/>
    <dgm:cxn modelId="{D0576A8F-BB1F-48F6-94C4-2AC4DB258626}" srcId="{969EB964-004C-405C-AF93-D8B0D0A955B6}" destId="{10741058-B0A5-495B-AD56-EF9953B248B9}" srcOrd="0" destOrd="0" parTransId="{5898EB2F-ABD4-496E-9F98-40BA8E564938}" sibTransId="{B751AA42-D58F-4578-8BAA-AB22D0DE81EA}"/>
    <dgm:cxn modelId="{AB9A2A57-D738-4EBC-85B4-A27BA11D0982}" type="presOf" srcId="{63C010DF-D96E-4331-B678-43B05FE2DEDF}" destId="{1C0AA478-E882-434D-AEC8-E926984C30EB}" srcOrd="0" destOrd="1" presId="urn:microsoft.com/office/officeart/2005/8/layout/hList1"/>
    <dgm:cxn modelId="{DDFC9F7F-10B5-4F02-B295-E07CB49B4D9D}" srcId="{969EB964-004C-405C-AF93-D8B0D0A955B6}" destId="{58FBC580-51E4-45A9-BC1C-265DBC6224B7}" srcOrd="2" destOrd="0" parTransId="{CCB3CED6-30F8-424C-A9D4-F212395ED10A}" sibTransId="{70570D60-9AF9-4CB5-8B33-50DA4ED07FB8}"/>
    <dgm:cxn modelId="{C69E4D73-8F9D-4ABB-9E7A-653B27B9842B}" srcId="{969EB964-004C-405C-AF93-D8B0D0A955B6}" destId="{9C77DC3E-3292-4630-A410-E5A85E06DD8F}" srcOrd="1" destOrd="0" parTransId="{CAC5AAA4-AB0B-4497-9CBA-E07C45B33625}" sibTransId="{9099700B-C6FB-4036-8B80-28BEBAA7BEDB}"/>
    <dgm:cxn modelId="{FDAD6C52-BAAC-425D-9CEE-40EA17D2A625}" type="presOf" srcId="{969EB964-004C-405C-AF93-D8B0D0A955B6}" destId="{D9930ED1-DE20-4E16-9302-51B7116ABCFA}" srcOrd="0" destOrd="0" presId="urn:microsoft.com/office/officeart/2005/8/layout/hList1"/>
    <dgm:cxn modelId="{50719204-B17C-419C-A088-1F8DB2AD22E1}" type="presOf" srcId="{A0EB3E08-4B70-4C74-950D-0C33EC3C08AC}" destId="{DAE0104C-F4AC-4F6B-AF56-1C6170FEF195}" srcOrd="0" destOrd="0" presId="urn:microsoft.com/office/officeart/2005/8/layout/hList1"/>
    <dgm:cxn modelId="{298B0408-9E7F-4634-9C29-D54847BDEC4C}" srcId="{A0EB3E08-4B70-4C74-950D-0C33EC3C08AC}" destId="{0C8C7661-24D4-4745-8853-33A8657F094A}" srcOrd="0" destOrd="0" parTransId="{ADFAA162-2273-40FF-8918-F52119A057CE}" sibTransId="{FEBC5417-F5BA-47AF-B265-5391968D8A14}"/>
    <dgm:cxn modelId="{0E8C61DB-6DD1-403B-942D-0F1E8B8095D6}" type="presOf" srcId="{9C77DC3E-3292-4630-A410-E5A85E06DD8F}" destId="{AFCA634A-624D-4ACB-8E43-CE245510AC6D}" srcOrd="0" destOrd="1" presId="urn:microsoft.com/office/officeart/2005/8/layout/hList1"/>
    <dgm:cxn modelId="{4A1D37E7-C352-4E2C-9859-563B8D2D6E81}" type="presOf" srcId="{52E1FFB0-DD91-4127-BCAA-A5ADF492282C}" destId="{B46287A5-F86A-424F-AC9F-94D4EC41C3E8}" srcOrd="0" destOrd="0" presId="urn:microsoft.com/office/officeart/2005/8/layout/hList1"/>
    <dgm:cxn modelId="{4F00D786-001C-4333-A644-063367C333A2}" srcId="{52E1FFB0-DD91-4127-BCAA-A5ADF492282C}" destId="{A0EB3E08-4B70-4C74-950D-0C33EC3C08AC}" srcOrd="1" destOrd="0" parTransId="{38E9D20E-90A3-4F05-9A14-CF9296705029}" sibTransId="{931D5069-591B-44EF-BFA6-DA28D7D0425F}"/>
    <dgm:cxn modelId="{67FD8873-7C67-4ECA-8044-A868154F987E}" type="presOf" srcId="{0C8C7661-24D4-4745-8853-33A8657F094A}" destId="{1C0AA478-E882-434D-AEC8-E926984C30EB}" srcOrd="0" destOrd="0"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61F68CE8-57DA-412B-A0C1-03DE199454B0}" type="presParOf" srcId="{B46287A5-F86A-424F-AC9F-94D4EC41C3E8}" destId="{B45414D7-F35F-4620-B98F-DF26BC08F7E8}" srcOrd="0" destOrd="0" presId="urn:microsoft.com/office/officeart/2005/8/layout/hList1"/>
    <dgm:cxn modelId="{CD942CC8-2558-4B77-B291-34D189870892}" type="presParOf" srcId="{B45414D7-F35F-4620-B98F-DF26BC08F7E8}" destId="{D9930ED1-DE20-4E16-9302-51B7116ABCFA}" srcOrd="0" destOrd="0" presId="urn:microsoft.com/office/officeart/2005/8/layout/hList1"/>
    <dgm:cxn modelId="{EC414B6B-C457-4804-9BE0-9F4BC95A9BBE}" type="presParOf" srcId="{B45414D7-F35F-4620-B98F-DF26BC08F7E8}" destId="{AFCA634A-624D-4ACB-8E43-CE245510AC6D}" srcOrd="1" destOrd="0" presId="urn:microsoft.com/office/officeart/2005/8/layout/hList1"/>
    <dgm:cxn modelId="{CD42250F-1043-4AD9-A6B3-4ED6BA0605C7}" type="presParOf" srcId="{B46287A5-F86A-424F-AC9F-94D4EC41C3E8}" destId="{20F4AD82-3990-45BF-BD70-462F8EAB1AC0}" srcOrd="1" destOrd="0" presId="urn:microsoft.com/office/officeart/2005/8/layout/hList1"/>
    <dgm:cxn modelId="{6EE71445-5093-488D-9135-4984E1C3E990}" type="presParOf" srcId="{B46287A5-F86A-424F-AC9F-94D4EC41C3E8}" destId="{AFA8856C-7131-46D1-9328-04B693D30ED4}" srcOrd="2" destOrd="0" presId="urn:microsoft.com/office/officeart/2005/8/layout/hList1"/>
    <dgm:cxn modelId="{3278811F-CF32-408C-9F1D-7DF0F9DB5CB6}" type="presParOf" srcId="{AFA8856C-7131-46D1-9328-04B693D30ED4}" destId="{DAE0104C-F4AC-4F6B-AF56-1C6170FEF195}" srcOrd="0" destOrd="0" presId="urn:microsoft.com/office/officeart/2005/8/layout/hList1"/>
    <dgm:cxn modelId="{1677EE26-3E42-446B-9BE9-5B17DBD06338}" type="presParOf" srcId="{AFA8856C-7131-46D1-9328-04B693D30ED4}" destId="{1C0AA478-E882-434D-AEC8-E926984C30EB}" srcOrd="1" destOrd="0" presId="urn:microsoft.com/office/officeart/2005/8/layout/hList1"/>
  </dgm:cxnLst>
  <dgm:bg/>
  <dgm:whole/>
</dgm:dataModel>
</file>

<file path=ppt/diagrams/data62.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000" dirty="0" smtClean="0">
              <a:latin typeface="Times New Roman" pitchFamily="18" charset="0"/>
              <a:cs typeface="Times New Roman" pitchFamily="18" charset="0"/>
            </a:rPr>
            <a:t>предоставляет возможность всем участникам закупки, подавшим заявки на участие в закупке, или их представителям присутствовать при вскрытии конвертов с заявками на участие в закупке и (или) открытии доступа к поданным в форме электронных документов заявкам на участие в закупке </a:t>
          </a:r>
          <a:endParaRPr lang="ru-RU" sz="20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000" b="1" dirty="0" smtClean="0">
              <a:latin typeface="Times New Roman" pitchFamily="18" charset="0"/>
              <a:cs typeface="Times New Roman" pitchFamily="18" charset="0"/>
            </a:rPr>
            <a:t>пункты отсутствуют</a:t>
          </a: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58FBC580-51E4-45A9-BC1C-265DBC6224B7}">
      <dgm:prSet phldrT="[Текст]" custT="1"/>
      <dgm:spPr/>
      <dgm:t>
        <a:bodyPr/>
        <a:lstStyle/>
        <a:p>
          <a:endParaRPr lang="ru-RU" sz="2000" dirty="0">
            <a:solidFill>
              <a:srgbClr val="002060"/>
            </a:solidFill>
            <a:latin typeface="Times New Roman" pitchFamily="18" charset="0"/>
            <a:cs typeface="Times New Roman" pitchFamily="18" charset="0"/>
          </a:endParaRPr>
        </a:p>
      </dgm:t>
    </dgm:pt>
    <dgm:pt modelId="{CCB3CED6-30F8-424C-A9D4-F212395ED10A}" type="parTrans" cxnId="{DDFC9F7F-10B5-4F02-B295-E07CB49B4D9D}">
      <dgm:prSet/>
      <dgm:spPr/>
    </dgm:pt>
    <dgm:pt modelId="{70570D60-9AF9-4CB5-8B33-50DA4ED07FB8}" type="sibTrans" cxnId="{DDFC9F7F-10B5-4F02-B295-E07CB49B4D9D}">
      <dgm:prSet/>
      <dgm:spPr/>
    </dgm:pt>
    <dgm:pt modelId="{53135F62-B97C-4D40-9CCC-CBA5AB549A2F}">
      <dgm:prSet custT="1"/>
      <dgm:spPr/>
      <dgm:t>
        <a:bodyPr/>
        <a:lstStyle/>
        <a:p>
          <a:r>
            <a:rPr lang="ru-RU" sz="2000" dirty="0" smtClean="0">
              <a:latin typeface="Times New Roman" pitchFamily="18" charset="0"/>
              <a:cs typeface="Times New Roman" pitchFamily="18" charset="0"/>
            </a:rPr>
            <a:t>обеспечивает возможность в режиме реального времени получать информацию об открытии доступа к поданным в форме электронных документов заявкам на участие в закупке </a:t>
          </a:r>
          <a:endParaRPr lang="ru-RU" sz="2000" dirty="0">
            <a:latin typeface="Times New Roman" pitchFamily="18" charset="0"/>
            <a:cs typeface="Times New Roman" pitchFamily="18" charset="0"/>
          </a:endParaRPr>
        </a:p>
      </dgm:t>
    </dgm:pt>
    <dgm:pt modelId="{093894BD-FCED-4170-B126-B6D765103752}" type="parTrans" cxnId="{1B3BB3C0-7057-4AFC-910C-9F645F391DA4}">
      <dgm:prSet/>
      <dgm:spPr/>
      <dgm:t>
        <a:bodyPr/>
        <a:lstStyle/>
        <a:p>
          <a:endParaRPr lang="ru-RU"/>
        </a:p>
      </dgm:t>
    </dgm:pt>
    <dgm:pt modelId="{1D12FC31-9081-4297-9182-FB890A2616F1}" type="sibTrans" cxnId="{1B3BB3C0-7057-4AFC-910C-9F645F391DA4}">
      <dgm:prSet/>
      <dgm:spPr/>
      <dgm:t>
        <a:bodyPr/>
        <a:lstStyle/>
        <a:p>
          <a:endParaRPr lang="ru-RU"/>
        </a:p>
      </dgm:t>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AD9E9F4D-7991-423A-A1E3-C0C6F91A0D99}" type="presOf" srcId="{52E1FFB0-DD91-4127-BCAA-A5ADF492282C}" destId="{B46287A5-F86A-424F-AC9F-94D4EC41C3E8}" srcOrd="0" destOrd="0" presId="urn:microsoft.com/office/officeart/2005/8/layout/hList1"/>
    <dgm:cxn modelId="{19BE8AC0-2627-40B3-A3D4-F6D2F14D44FA}" type="presOf" srcId="{0C8C7661-24D4-4745-8853-33A8657F094A}" destId="{1C0AA478-E882-434D-AEC8-E926984C30EB}" srcOrd="0" destOrd="0" presId="urn:microsoft.com/office/officeart/2005/8/layout/hList1"/>
    <dgm:cxn modelId="{C5E47E76-62EA-4F68-95C4-C3A1066E0648}" type="presOf" srcId="{53135F62-B97C-4D40-9CCC-CBA5AB549A2F}" destId="{AFCA634A-624D-4ACB-8E43-CE245510AC6D}" srcOrd="0" destOrd="1" presId="urn:microsoft.com/office/officeart/2005/8/layout/hList1"/>
    <dgm:cxn modelId="{4EDD5F9C-2978-4DAA-8113-45C83105C8C9}" type="presOf" srcId="{58FBC580-51E4-45A9-BC1C-265DBC6224B7}" destId="{AFCA634A-624D-4ACB-8E43-CE245510AC6D}" srcOrd="0" destOrd="2"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DDFC9F7F-10B5-4F02-B295-E07CB49B4D9D}" srcId="{969EB964-004C-405C-AF93-D8B0D0A955B6}" destId="{58FBC580-51E4-45A9-BC1C-265DBC6224B7}" srcOrd="2" destOrd="0" parTransId="{CCB3CED6-30F8-424C-A9D4-F212395ED10A}" sibTransId="{70570D60-9AF9-4CB5-8B33-50DA4ED07FB8}"/>
    <dgm:cxn modelId="{298B0408-9E7F-4634-9C29-D54847BDEC4C}" srcId="{A0EB3E08-4B70-4C74-950D-0C33EC3C08AC}" destId="{0C8C7661-24D4-4745-8853-33A8657F094A}" srcOrd="0" destOrd="0" parTransId="{ADFAA162-2273-40FF-8918-F52119A057CE}" sibTransId="{FEBC5417-F5BA-47AF-B265-5391968D8A14}"/>
    <dgm:cxn modelId="{2FA5B758-5D8E-484E-B537-675ACD9A6780}" type="presOf" srcId="{10741058-B0A5-495B-AD56-EF9953B248B9}" destId="{AFCA634A-624D-4ACB-8E43-CE245510AC6D}" srcOrd="0" destOrd="0" presId="urn:microsoft.com/office/officeart/2005/8/layout/hList1"/>
    <dgm:cxn modelId="{1B3BB3C0-7057-4AFC-910C-9F645F391DA4}" srcId="{969EB964-004C-405C-AF93-D8B0D0A955B6}" destId="{53135F62-B97C-4D40-9CCC-CBA5AB549A2F}" srcOrd="1" destOrd="0" parTransId="{093894BD-FCED-4170-B126-B6D765103752}" sibTransId="{1D12FC31-9081-4297-9182-FB890A2616F1}"/>
    <dgm:cxn modelId="{B1369813-6BCA-4685-9661-36DB440354D6}" type="presOf" srcId="{969EB964-004C-405C-AF93-D8B0D0A955B6}" destId="{D9930ED1-DE20-4E16-9302-51B7116ABCFA}" srcOrd="0" destOrd="0" presId="urn:microsoft.com/office/officeart/2005/8/layout/hList1"/>
    <dgm:cxn modelId="{7434870A-8FFE-4EA0-8617-B445A6E8D01D}" type="presOf" srcId="{A0EB3E08-4B70-4C74-950D-0C33EC3C08AC}" destId="{DAE0104C-F4AC-4F6B-AF56-1C6170FEF195}" srcOrd="0" destOrd="0" presId="urn:microsoft.com/office/officeart/2005/8/layout/hList1"/>
    <dgm:cxn modelId="{4F00D786-001C-4333-A644-063367C333A2}" srcId="{52E1FFB0-DD91-4127-BCAA-A5ADF492282C}" destId="{A0EB3E08-4B70-4C74-950D-0C33EC3C08AC}" srcOrd="1" destOrd="0" parTransId="{38E9D20E-90A3-4F05-9A14-CF9296705029}" sibTransId="{931D5069-591B-44EF-BFA6-DA28D7D0425F}"/>
    <dgm:cxn modelId="{C1A9B945-2047-45E4-9079-BF3865798E62}" srcId="{52E1FFB0-DD91-4127-BCAA-A5ADF492282C}" destId="{969EB964-004C-405C-AF93-D8B0D0A955B6}" srcOrd="0" destOrd="0" parTransId="{75873CDA-6D45-40B7-9DD9-D43B9F28C91B}" sibTransId="{A00B5116-79B6-4C82-B9BD-BC0078857BCE}"/>
    <dgm:cxn modelId="{D6211656-A706-47FB-BF09-D5C8C2C6AACB}" type="presParOf" srcId="{B46287A5-F86A-424F-AC9F-94D4EC41C3E8}" destId="{B45414D7-F35F-4620-B98F-DF26BC08F7E8}" srcOrd="0" destOrd="0" presId="urn:microsoft.com/office/officeart/2005/8/layout/hList1"/>
    <dgm:cxn modelId="{9973E875-691B-4C43-9EBA-095AF7480A90}" type="presParOf" srcId="{B45414D7-F35F-4620-B98F-DF26BC08F7E8}" destId="{D9930ED1-DE20-4E16-9302-51B7116ABCFA}" srcOrd="0" destOrd="0" presId="urn:microsoft.com/office/officeart/2005/8/layout/hList1"/>
    <dgm:cxn modelId="{42E8FE39-F345-4274-9B4A-DE1E128E6EB9}" type="presParOf" srcId="{B45414D7-F35F-4620-B98F-DF26BC08F7E8}" destId="{AFCA634A-624D-4ACB-8E43-CE245510AC6D}" srcOrd="1" destOrd="0" presId="urn:microsoft.com/office/officeart/2005/8/layout/hList1"/>
    <dgm:cxn modelId="{E6D46A4A-CAF3-4C08-9DA2-86D71231E1E5}" type="presParOf" srcId="{B46287A5-F86A-424F-AC9F-94D4EC41C3E8}" destId="{20F4AD82-3990-45BF-BD70-462F8EAB1AC0}" srcOrd="1" destOrd="0" presId="urn:microsoft.com/office/officeart/2005/8/layout/hList1"/>
    <dgm:cxn modelId="{44D10589-8BE4-4867-9B47-B23B634416FF}" type="presParOf" srcId="{B46287A5-F86A-424F-AC9F-94D4EC41C3E8}" destId="{AFA8856C-7131-46D1-9328-04B693D30ED4}" srcOrd="2" destOrd="0" presId="urn:microsoft.com/office/officeart/2005/8/layout/hList1"/>
    <dgm:cxn modelId="{0935A9BE-1181-4664-AD42-28C9F9DC85FD}" type="presParOf" srcId="{AFA8856C-7131-46D1-9328-04B693D30ED4}" destId="{DAE0104C-F4AC-4F6B-AF56-1C6170FEF195}" srcOrd="0" destOrd="0" presId="urn:microsoft.com/office/officeart/2005/8/layout/hList1"/>
    <dgm:cxn modelId="{E0DA247B-4CB9-4493-A636-64CD2E6E0900}" type="presParOf" srcId="{AFA8856C-7131-46D1-9328-04B693D30ED4}" destId="{1C0AA478-E882-434D-AEC8-E926984C30EB}" srcOrd="1" destOrd="0" presId="urn:microsoft.com/office/officeart/2005/8/layout/hList1"/>
  </dgm:cxnLst>
  <dgm:bg/>
  <dgm:whole/>
</dgm:dataModel>
</file>

<file path=ppt/diagrams/data63.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1900" dirty="0" smtClean="0">
              <a:latin typeface="Times New Roman" pitchFamily="18" charset="0"/>
              <a:cs typeface="Times New Roman" pitchFamily="18" charset="0"/>
            </a:rPr>
            <a:t>обеспечивает осуществление аудиозаписи вскрытия конвертов с заявками на участие в закупках и (или) открытия доступа к поданным в форме электронных документов заявкам на участие в закупках </a:t>
          </a:r>
          <a:endParaRPr lang="ru-RU" sz="19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000" b="1" dirty="0" smtClean="0">
              <a:latin typeface="Times New Roman" pitchFamily="18" charset="0"/>
              <a:cs typeface="Times New Roman" pitchFamily="18" charset="0"/>
            </a:rPr>
            <a:t>пункт про аудиозапись отсутствует</a:t>
          </a: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4D58DD9D-F889-4A49-9272-A1F6823F8FCA}">
      <dgm:prSet custT="1"/>
      <dgm:spPr/>
      <dgm:t>
        <a:bodyPr/>
        <a:lstStyle/>
        <a:p>
          <a:r>
            <a:rPr lang="ru-RU" sz="1900" dirty="0" smtClean="0">
              <a:latin typeface="Times New Roman" pitchFamily="18" charset="0"/>
              <a:cs typeface="Times New Roman" pitchFamily="18" charset="0"/>
            </a:rPr>
            <a:t>обеспечивает хранение в сроки, установленные законодательством, протоколов, составленных в ходе проведения закупок, заявок на участие в закупках, документации о закупках, изменений, внесенных в документацию о закупках, разъяснений положений документации о закупках и аудиозаписи вскрытия конвертов с заявками на участие в закупках и (или) открытия доступа к поданным в форме электронных документов заявкам на участие в закупках</a:t>
          </a:r>
          <a:endParaRPr lang="ru-RU" sz="1900" dirty="0"/>
        </a:p>
      </dgm:t>
    </dgm:pt>
    <dgm:pt modelId="{E5CCF661-6CDE-427D-9623-CFF9FE6ADA78}" type="parTrans" cxnId="{5C98533B-891A-4F1B-A535-01833C0C9FE2}">
      <dgm:prSet/>
      <dgm:spPr/>
      <dgm:t>
        <a:bodyPr/>
        <a:lstStyle/>
        <a:p>
          <a:endParaRPr lang="ru-RU"/>
        </a:p>
      </dgm:t>
    </dgm:pt>
    <dgm:pt modelId="{F4454482-13B7-48E5-910B-A7ACA5414426}" type="sibTrans" cxnId="{5C98533B-891A-4F1B-A535-01833C0C9FE2}">
      <dgm:prSet/>
      <dgm:spPr/>
      <dgm:t>
        <a:bodyPr/>
        <a:lstStyle/>
        <a:p>
          <a:endParaRPr lang="ru-RU"/>
        </a:p>
      </dgm:t>
    </dgm:pt>
    <dgm:pt modelId="{F3F951BA-BB4C-407D-9B0E-56E9F27379ED}">
      <dgm:prSet phldrT="[Текст]" custT="1"/>
      <dgm:spPr/>
      <dgm:t>
        <a:bodyPr/>
        <a:lstStyle/>
        <a:p>
          <a:r>
            <a:rPr lang="ru-RU" sz="2000" dirty="0" smtClean="0"/>
            <a:t>обработка, формирование, хранение данных</a:t>
          </a:r>
          <a:endParaRPr lang="ru-RU" sz="2000" dirty="0" smtClean="0">
            <a:latin typeface="Times New Roman" pitchFamily="18" charset="0"/>
            <a:cs typeface="Times New Roman" pitchFamily="18" charset="0"/>
          </a:endParaRPr>
        </a:p>
      </dgm:t>
    </dgm:pt>
    <dgm:pt modelId="{34F60690-614E-4E6D-9E61-1999F9E1ED29}" type="parTrans" cxnId="{77763E81-C00A-4812-9444-344616B59343}">
      <dgm:prSet/>
      <dgm:spPr/>
    </dgm:pt>
    <dgm:pt modelId="{9C1712C9-749C-465B-856C-5849C8C75127}" type="sibTrans" cxnId="{77763E81-C00A-4812-9444-344616B59343}">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B876D829-AC5A-4B6A-A438-82B1C5695786}" type="presOf" srcId="{10741058-B0A5-495B-AD56-EF9953B248B9}" destId="{AFCA634A-624D-4ACB-8E43-CE245510AC6D}" srcOrd="0" destOrd="0" presId="urn:microsoft.com/office/officeart/2005/8/layout/hList1"/>
    <dgm:cxn modelId="{2A5EC1CD-0EB1-4B78-B03D-E665602BCED3}" type="presOf" srcId="{52E1FFB0-DD91-4127-BCAA-A5ADF492282C}" destId="{B46287A5-F86A-424F-AC9F-94D4EC41C3E8}" srcOrd="0" destOrd="0" presId="urn:microsoft.com/office/officeart/2005/8/layout/hList1"/>
    <dgm:cxn modelId="{587FBBCA-7416-44B0-BDB2-7D70742232B4}" type="presOf" srcId="{969EB964-004C-405C-AF93-D8B0D0A955B6}" destId="{D9930ED1-DE20-4E16-9302-51B7116ABCFA}" srcOrd="0" destOrd="0" presId="urn:microsoft.com/office/officeart/2005/8/layout/hList1"/>
    <dgm:cxn modelId="{1C2273E7-F2E5-4702-A241-03BFF13C08A3}" type="presOf" srcId="{4D58DD9D-F889-4A49-9272-A1F6823F8FCA}" destId="{AFCA634A-624D-4ACB-8E43-CE245510AC6D}" srcOrd="0" destOrd="1"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298B0408-9E7F-4634-9C29-D54847BDEC4C}" srcId="{A0EB3E08-4B70-4C74-950D-0C33EC3C08AC}" destId="{0C8C7661-24D4-4745-8853-33A8657F094A}" srcOrd="0" destOrd="0" parTransId="{ADFAA162-2273-40FF-8918-F52119A057CE}" sibTransId="{FEBC5417-F5BA-47AF-B265-5391968D8A14}"/>
    <dgm:cxn modelId="{EEE41366-B31D-4837-89BC-7B016158E35D}" type="presOf" srcId="{0C8C7661-24D4-4745-8853-33A8657F094A}" destId="{1C0AA478-E882-434D-AEC8-E926984C30EB}" srcOrd="0" destOrd="0" presId="urn:microsoft.com/office/officeart/2005/8/layout/hList1"/>
    <dgm:cxn modelId="{77763E81-C00A-4812-9444-344616B59343}" srcId="{A0EB3E08-4B70-4C74-950D-0C33EC3C08AC}" destId="{F3F951BA-BB4C-407D-9B0E-56E9F27379ED}" srcOrd="1" destOrd="0" parTransId="{34F60690-614E-4E6D-9E61-1999F9E1ED29}" sibTransId="{9C1712C9-749C-465B-856C-5849C8C75127}"/>
    <dgm:cxn modelId="{4F00D786-001C-4333-A644-063367C333A2}" srcId="{52E1FFB0-DD91-4127-BCAA-A5ADF492282C}" destId="{A0EB3E08-4B70-4C74-950D-0C33EC3C08AC}" srcOrd="1" destOrd="0" parTransId="{38E9D20E-90A3-4F05-9A14-CF9296705029}" sibTransId="{931D5069-591B-44EF-BFA6-DA28D7D0425F}"/>
    <dgm:cxn modelId="{C1A9B945-2047-45E4-9079-BF3865798E62}" srcId="{52E1FFB0-DD91-4127-BCAA-A5ADF492282C}" destId="{969EB964-004C-405C-AF93-D8B0D0A955B6}" srcOrd="0" destOrd="0" parTransId="{75873CDA-6D45-40B7-9DD9-D43B9F28C91B}" sibTransId="{A00B5116-79B6-4C82-B9BD-BC0078857BCE}"/>
    <dgm:cxn modelId="{5C98533B-891A-4F1B-A535-01833C0C9FE2}" srcId="{969EB964-004C-405C-AF93-D8B0D0A955B6}" destId="{4D58DD9D-F889-4A49-9272-A1F6823F8FCA}" srcOrd="1" destOrd="0" parTransId="{E5CCF661-6CDE-427D-9623-CFF9FE6ADA78}" sibTransId="{F4454482-13B7-48E5-910B-A7ACA5414426}"/>
    <dgm:cxn modelId="{83DDAF9C-5B7C-4132-B2FE-BA190F648F45}" type="presOf" srcId="{A0EB3E08-4B70-4C74-950D-0C33EC3C08AC}" destId="{DAE0104C-F4AC-4F6B-AF56-1C6170FEF195}" srcOrd="0" destOrd="0" presId="urn:microsoft.com/office/officeart/2005/8/layout/hList1"/>
    <dgm:cxn modelId="{AC41B054-662D-4208-8A0D-F0A8374E19E9}" type="presOf" srcId="{F3F951BA-BB4C-407D-9B0E-56E9F27379ED}" destId="{1C0AA478-E882-434D-AEC8-E926984C30EB}" srcOrd="0" destOrd="1" presId="urn:microsoft.com/office/officeart/2005/8/layout/hList1"/>
    <dgm:cxn modelId="{C22D3924-BA04-4980-BE86-13D44A6B497E}" type="presParOf" srcId="{B46287A5-F86A-424F-AC9F-94D4EC41C3E8}" destId="{B45414D7-F35F-4620-B98F-DF26BC08F7E8}" srcOrd="0" destOrd="0" presId="urn:microsoft.com/office/officeart/2005/8/layout/hList1"/>
    <dgm:cxn modelId="{BB490636-8B47-46EC-AF89-277FBB5E25FA}" type="presParOf" srcId="{B45414D7-F35F-4620-B98F-DF26BC08F7E8}" destId="{D9930ED1-DE20-4E16-9302-51B7116ABCFA}" srcOrd="0" destOrd="0" presId="urn:microsoft.com/office/officeart/2005/8/layout/hList1"/>
    <dgm:cxn modelId="{6509B926-943A-4C2A-AFDB-2B2ADE5EB1EA}" type="presParOf" srcId="{B45414D7-F35F-4620-B98F-DF26BC08F7E8}" destId="{AFCA634A-624D-4ACB-8E43-CE245510AC6D}" srcOrd="1" destOrd="0" presId="urn:microsoft.com/office/officeart/2005/8/layout/hList1"/>
    <dgm:cxn modelId="{90D4EE56-FEE6-49D4-9CA7-CB4F0AF529EC}" type="presParOf" srcId="{B46287A5-F86A-424F-AC9F-94D4EC41C3E8}" destId="{20F4AD82-3990-45BF-BD70-462F8EAB1AC0}" srcOrd="1" destOrd="0" presId="urn:microsoft.com/office/officeart/2005/8/layout/hList1"/>
    <dgm:cxn modelId="{72D22D19-C99A-4CF0-948B-26C0ED590FAD}" type="presParOf" srcId="{B46287A5-F86A-424F-AC9F-94D4EC41C3E8}" destId="{AFA8856C-7131-46D1-9328-04B693D30ED4}" srcOrd="2" destOrd="0" presId="urn:microsoft.com/office/officeart/2005/8/layout/hList1"/>
    <dgm:cxn modelId="{BC3F2CD9-6430-43BC-8E72-6386CD889C48}" type="presParOf" srcId="{AFA8856C-7131-46D1-9328-04B693D30ED4}" destId="{DAE0104C-F4AC-4F6B-AF56-1C6170FEF195}" srcOrd="0" destOrd="0" presId="urn:microsoft.com/office/officeart/2005/8/layout/hList1"/>
    <dgm:cxn modelId="{0E251EB8-096A-49A5-A05A-2F9CAF914E93}" type="presParOf" srcId="{AFA8856C-7131-46D1-9328-04B693D30ED4}" destId="{1C0AA478-E882-434D-AEC8-E926984C30EB}" srcOrd="1" destOrd="0" presId="urn:microsoft.com/office/officeart/2005/8/layout/hList1"/>
  </dgm:cxnLst>
  <dgm:bg/>
  <dgm:whole/>
</dgm:dataModel>
</file>

<file path=ppt/diagrams/data64.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1900" dirty="0" smtClean="0">
              <a:latin typeface="Times New Roman" pitchFamily="18" charset="0"/>
              <a:cs typeface="Times New Roman" pitchFamily="18" charset="0"/>
            </a:rPr>
            <a:t>привлекает экспертов, экспертные организации</a:t>
          </a:r>
          <a:endParaRPr lang="ru-RU" sz="19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000" dirty="0" smtClean="0"/>
            <a:t>привлечение экспертов, экспертных организаций к проведению экспертизы поставленного товара, выполненной работы или оказанной услуги</a:t>
          </a:r>
          <a:endParaRPr lang="ru-RU" sz="2000" dirty="0" smtClean="0">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5A65FBB1-9116-4183-A9C3-7BB08D3C366F}">
      <dgm:prSet phldrT="[Текст]" custT="1"/>
      <dgm:spPr/>
      <dgm:t>
        <a:bodyPr/>
        <a:lstStyle/>
        <a:p>
          <a:r>
            <a:rPr lang="ru-RU" sz="1900" dirty="0" smtClean="0">
              <a:latin typeface="Times New Roman" pitchFamily="18" charset="0"/>
              <a:cs typeface="Times New Roman" pitchFamily="18" charset="0"/>
            </a:rPr>
            <a:t>обеспечивает согласование применения закрытых способов определения поставщиков (подрядчиков, исполнителей) в порядке, установленном федеральным органом исполнительной власти по регулированию контрактной системы в сфере закупок</a:t>
          </a:r>
          <a:endParaRPr lang="ru-RU" sz="1900" dirty="0">
            <a:solidFill>
              <a:srgbClr val="002060"/>
            </a:solidFill>
            <a:latin typeface="Times New Roman" pitchFamily="18" charset="0"/>
            <a:cs typeface="Times New Roman" pitchFamily="18" charset="0"/>
          </a:endParaRPr>
        </a:p>
      </dgm:t>
    </dgm:pt>
    <dgm:pt modelId="{040DA74F-5BA4-4D92-A806-652988620838}" type="parTrans" cxnId="{34E8F965-C9A1-4670-A79C-FD1E91861DA4}">
      <dgm:prSet/>
      <dgm:spPr/>
    </dgm:pt>
    <dgm:pt modelId="{582C7C9F-F2A2-4385-8910-4F81EFF8EEC1}" type="sibTrans" cxnId="{34E8F965-C9A1-4670-A79C-FD1E91861DA4}">
      <dgm:prSet/>
      <dgm:spPr/>
    </dgm:pt>
    <dgm:pt modelId="{040077A7-E5D6-4D53-A913-E5C68278E349}">
      <dgm:prSet phldrT="[Текст]" custT="1"/>
      <dgm:spPr/>
      <dgm:t>
        <a:bodyPr/>
        <a:lstStyle/>
        <a:p>
          <a:r>
            <a:rPr lang="ru-RU" sz="1900" dirty="0" smtClean="0">
              <a:latin typeface="Times New Roman" pitchFamily="18" charset="0"/>
              <a:cs typeface="Times New Roman" pitchFamily="18" charset="0"/>
            </a:rPr>
            <a:t>обеспечивает направление необходимых документов для заключения контракта с единственным поставщиком (подрядчиком, исполнителем) по результатам несостоявшихся процедур определения поставщика в установленных Федеральным законом случаях в соответствующие органы, определенные п. 25 ч. 1 ст. </a:t>
          </a:r>
          <a:r>
            <a:rPr lang="ru-RU" sz="1900" dirty="0" smtClean="0">
              <a:latin typeface="Times New Roman" pitchFamily="18" charset="0"/>
              <a:cs typeface="Times New Roman" pitchFamily="18" charset="0"/>
              <a:hlinkClick xmlns:r="http://schemas.openxmlformats.org/officeDocument/2006/relationships" r:id="rId1"/>
            </a:rPr>
            <a:t>93</a:t>
          </a:r>
          <a:r>
            <a:rPr lang="ru-RU" sz="1900" dirty="0" smtClean="0">
              <a:latin typeface="Times New Roman" pitchFamily="18" charset="0"/>
              <a:cs typeface="Times New Roman" pitchFamily="18" charset="0"/>
            </a:rPr>
            <a:t> </a:t>
          </a:r>
          <a:r>
            <a:rPr lang="ru-RU" sz="1900" dirty="0" smtClean="0">
              <a:latin typeface="Times New Roman" pitchFamily="18" charset="0"/>
              <a:cs typeface="Times New Roman" pitchFamily="18" charset="0"/>
              <a:hlinkClick xmlns:r="http://schemas.openxmlformats.org/officeDocument/2006/relationships" r:id="rId2"/>
            </a:rPr>
            <a:t>Закона № 44-ФЗ</a:t>
          </a:r>
          <a:endParaRPr lang="ru-RU" sz="1900" dirty="0">
            <a:solidFill>
              <a:srgbClr val="002060"/>
            </a:solidFill>
            <a:latin typeface="Times New Roman" pitchFamily="18" charset="0"/>
            <a:cs typeface="Times New Roman" pitchFamily="18" charset="0"/>
          </a:endParaRPr>
        </a:p>
      </dgm:t>
    </dgm:pt>
    <dgm:pt modelId="{148A9824-875F-4C38-86C2-205CB8566445}" type="parTrans" cxnId="{1826B2B0-5449-4C06-A79C-4159ABE32E75}">
      <dgm:prSet/>
      <dgm:spPr/>
    </dgm:pt>
    <dgm:pt modelId="{67885EB7-5BF7-415C-91C0-8EAA994FB9A8}" type="sibTrans" cxnId="{1826B2B0-5449-4C06-A79C-4159ABE32E75}">
      <dgm:prSet/>
      <dgm:spPr/>
    </dgm:pt>
    <dgm:pt modelId="{C417B8BC-64A1-459A-9148-CC81416AF434}">
      <dgm:prSet phldrT="[Текст]" custT="1"/>
      <dgm:spPr/>
      <dgm:t>
        <a:bodyPr/>
        <a:lstStyle/>
        <a:p>
          <a:endParaRPr lang="ru-RU" sz="2000" dirty="0" smtClean="0">
            <a:latin typeface="Times New Roman" pitchFamily="18" charset="0"/>
            <a:cs typeface="Times New Roman" pitchFamily="18" charset="0"/>
          </a:endParaRPr>
        </a:p>
      </dgm:t>
    </dgm:pt>
    <dgm:pt modelId="{B090EA3C-F548-409A-9C0A-7108BC052C79}" type="parTrans" cxnId="{89B500DC-4A40-48CC-96C4-F956777E94AC}">
      <dgm:prSet/>
      <dgm:spPr/>
    </dgm:pt>
    <dgm:pt modelId="{C15B42EE-3B45-4FCD-943E-001BFB46A25D}" type="sibTrans" cxnId="{89B500DC-4A40-48CC-96C4-F956777E94AC}">
      <dgm:prSet/>
      <dgm:spPr/>
    </dgm:pt>
    <dgm:pt modelId="{43487A99-511F-4D3B-ADA4-6E51A2FDE225}">
      <dgm:prSet phldrT="[Текст]" custT="1"/>
      <dgm:spPr/>
      <dgm:t>
        <a:bodyPr/>
        <a:lstStyle/>
        <a:p>
          <a:r>
            <a:rPr lang="ru-RU" sz="2000" dirty="0" smtClean="0">
              <a:latin typeface="Times New Roman" pitchFamily="18" charset="0"/>
              <a:cs typeface="Times New Roman" pitchFamily="18" charset="0"/>
            </a:rPr>
            <a:t>пункт про согласование применения закрытых способов отсутствует</a:t>
          </a:r>
        </a:p>
      </dgm:t>
    </dgm:pt>
    <dgm:pt modelId="{BA04300B-77A1-4E27-B3D4-DE27EACE4094}" type="parTrans" cxnId="{1CABB1E0-903C-444D-AFDE-0164DF78579C}">
      <dgm:prSet/>
      <dgm:spPr/>
    </dgm:pt>
    <dgm:pt modelId="{77845042-070C-4344-9FD1-BC9AF32E60E0}" type="sibTrans" cxnId="{1CABB1E0-903C-444D-AFDE-0164DF78579C}">
      <dgm:prSet/>
      <dgm:spPr/>
    </dgm:pt>
    <dgm:pt modelId="{4F5A625B-15FA-480D-8282-A223A03AB091}">
      <dgm:prSet phldrT="[Текст]" custT="1"/>
      <dgm:spPr/>
      <dgm:t>
        <a:bodyPr/>
        <a:lstStyle/>
        <a:p>
          <a:r>
            <a:rPr lang="ru-RU" sz="2000" dirty="0" smtClean="0">
              <a:latin typeface="Times New Roman" pitchFamily="18" charset="0"/>
              <a:cs typeface="Times New Roman" pitchFamily="18" charset="0"/>
            </a:rPr>
            <a:t>пункт про согласование контракта с ЕП отсутствует</a:t>
          </a:r>
        </a:p>
      </dgm:t>
    </dgm:pt>
    <dgm:pt modelId="{CC1EA1D2-2E06-47C9-B0DE-49FC073F7477}" type="parTrans" cxnId="{FB847F30-A164-46A1-9A8C-1F84220C0A83}">
      <dgm:prSet/>
      <dgm:spPr/>
    </dgm:pt>
    <dgm:pt modelId="{DD35DB06-162A-409A-8D80-37B0090ACA4A}" type="sibTrans" cxnId="{FB847F30-A164-46A1-9A8C-1F84220C0A83}">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custScaleX="103945">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A3D1BE36-BECA-494A-BA1F-AD1A75CEF0AA}" type="presOf" srcId="{43487A99-511F-4D3B-ADA4-6E51A2FDE225}" destId="{1C0AA478-E882-434D-AEC8-E926984C30EB}" srcOrd="0" destOrd="1" presId="urn:microsoft.com/office/officeart/2005/8/layout/hList1"/>
    <dgm:cxn modelId="{FB847F30-A164-46A1-9A8C-1F84220C0A83}" srcId="{A0EB3E08-4B70-4C74-950D-0C33EC3C08AC}" destId="{4F5A625B-15FA-480D-8282-A223A03AB091}" srcOrd="2" destOrd="0" parTransId="{CC1EA1D2-2E06-47C9-B0DE-49FC073F7477}" sibTransId="{DD35DB06-162A-409A-8D80-37B0090ACA4A}"/>
    <dgm:cxn modelId="{298B0408-9E7F-4634-9C29-D54847BDEC4C}" srcId="{A0EB3E08-4B70-4C74-950D-0C33EC3C08AC}" destId="{0C8C7661-24D4-4745-8853-33A8657F094A}" srcOrd="0" destOrd="0" parTransId="{ADFAA162-2273-40FF-8918-F52119A057CE}" sibTransId="{FEBC5417-F5BA-47AF-B265-5391968D8A14}"/>
    <dgm:cxn modelId="{3252D171-83F9-4E2F-BC91-6657F99C37D1}" type="presOf" srcId="{040077A7-E5D6-4D53-A913-E5C68278E349}" destId="{AFCA634A-624D-4ACB-8E43-CE245510AC6D}" srcOrd="0" destOrd="2" presId="urn:microsoft.com/office/officeart/2005/8/layout/hList1"/>
    <dgm:cxn modelId="{A1350030-DDA6-41EF-80D9-DAEEC4B41623}" type="presOf" srcId="{4F5A625B-15FA-480D-8282-A223A03AB091}" destId="{1C0AA478-E882-434D-AEC8-E926984C30EB}" srcOrd="0" destOrd="2" presId="urn:microsoft.com/office/officeart/2005/8/layout/hList1"/>
    <dgm:cxn modelId="{22CE2CF0-F283-4CE3-97A3-F34938CDF46C}" type="presOf" srcId="{10741058-B0A5-495B-AD56-EF9953B248B9}" destId="{AFCA634A-624D-4ACB-8E43-CE245510AC6D}" srcOrd="0" destOrd="0" presId="urn:microsoft.com/office/officeart/2005/8/layout/hList1"/>
    <dgm:cxn modelId="{89B500DC-4A40-48CC-96C4-F956777E94AC}" srcId="{A0EB3E08-4B70-4C74-950D-0C33EC3C08AC}" destId="{C417B8BC-64A1-459A-9148-CC81416AF434}" srcOrd="3" destOrd="0" parTransId="{B090EA3C-F548-409A-9C0A-7108BC052C79}" sibTransId="{C15B42EE-3B45-4FCD-943E-001BFB46A25D}"/>
    <dgm:cxn modelId="{C1A9B945-2047-45E4-9079-BF3865798E62}" srcId="{52E1FFB0-DD91-4127-BCAA-A5ADF492282C}" destId="{969EB964-004C-405C-AF93-D8B0D0A955B6}" srcOrd="0" destOrd="0" parTransId="{75873CDA-6D45-40B7-9DD9-D43B9F28C91B}" sibTransId="{A00B5116-79B6-4C82-B9BD-BC0078857BCE}"/>
    <dgm:cxn modelId="{63DAAB0C-5BED-4453-855A-16858C6EBEF5}" type="presOf" srcId="{A0EB3E08-4B70-4C74-950D-0C33EC3C08AC}" destId="{DAE0104C-F4AC-4F6B-AF56-1C6170FEF195}" srcOrd="0" destOrd="0" presId="urn:microsoft.com/office/officeart/2005/8/layout/hList1"/>
    <dgm:cxn modelId="{34E8F965-C9A1-4670-A79C-FD1E91861DA4}" srcId="{969EB964-004C-405C-AF93-D8B0D0A955B6}" destId="{5A65FBB1-9116-4183-A9C3-7BB08D3C366F}" srcOrd="1" destOrd="0" parTransId="{040DA74F-5BA4-4D92-A806-652988620838}" sibTransId="{582C7C9F-F2A2-4385-8910-4F81EFF8EEC1}"/>
    <dgm:cxn modelId="{E876B177-98AD-4219-8C15-3FF5956408C4}" type="presOf" srcId="{52E1FFB0-DD91-4127-BCAA-A5ADF492282C}" destId="{B46287A5-F86A-424F-AC9F-94D4EC41C3E8}" srcOrd="0" destOrd="0" presId="urn:microsoft.com/office/officeart/2005/8/layout/hList1"/>
    <dgm:cxn modelId="{4F00D786-001C-4333-A644-063367C333A2}" srcId="{52E1FFB0-DD91-4127-BCAA-A5ADF492282C}" destId="{A0EB3E08-4B70-4C74-950D-0C33EC3C08AC}" srcOrd="1" destOrd="0" parTransId="{38E9D20E-90A3-4F05-9A14-CF9296705029}" sibTransId="{931D5069-591B-44EF-BFA6-DA28D7D0425F}"/>
    <dgm:cxn modelId="{1CABB1E0-903C-444D-AFDE-0164DF78579C}" srcId="{A0EB3E08-4B70-4C74-950D-0C33EC3C08AC}" destId="{43487A99-511F-4D3B-ADA4-6E51A2FDE225}" srcOrd="1" destOrd="0" parTransId="{BA04300B-77A1-4E27-B3D4-DE27EACE4094}" sibTransId="{77845042-070C-4344-9FD1-BC9AF32E60E0}"/>
    <dgm:cxn modelId="{D0576A8F-BB1F-48F6-94C4-2AC4DB258626}" srcId="{969EB964-004C-405C-AF93-D8B0D0A955B6}" destId="{10741058-B0A5-495B-AD56-EF9953B248B9}" srcOrd="0" destOrd="0" parTransId="{5898EB2F-ABD4-496E-9F98-40BA8E564938}" sibTransId="{B751AA42-D58F-4578-8BAA-AB22D0DE81EA}"/>
    <dgm:cxn modelId="{1826B2B0-5449-4C06-A79C-4159ABE32E75}" srcId="{969EB964-004C-405C-AF93-D8B0D0A955B6}" destId="{040077A7-E5D6-4D53-A913-E5C68278E349}" srcOrd="2" destOrd="0" parTransId="{148A9824-875F-4C38-86C2-205CB8566445}" sibTransId="{67885EB7-5BF7-415C-91C0-8EAA994FB9A8}"/>
    <dgm:cxn modelId="{D7BE4730-398D-4DBE-8AEE-916687913CC8}" type="presOf" srcId="{969EB964-004C-405C-AF93-D8B0D0A955B6}" destId="{D9930ED1-DE20-4E16-9302-51B7116ABCFA}" srcOrd="0" destOrd="0" presId="urn:microsoft.com/office/officeart/2005/8/layout/hList1"/>
    <dgm:cxn modelId="{4892E762-4D84-45B7-AB74-214B6B1FEE7C}" type="presOf" srcId="{C417B8BC-64A1-459A-9148-CC81416AF434}" destId="{1C0AA478-E882-434D-AEC8-E926984C30EB}" srcOrd="0" destOrd="3" presId="urn:microsoft.com/office/officeart/2005/8/layout/hList1"/>
    <dgm:cxn modelId="{BF8F37D6-32F6-452A-AC18-9E03D3383750}" type="presOf" srcId="{5A65FBB1-9116-4183-A9C3-7BB08D3C366F}" destId="{AFCA634A-624D-4ACB-8E43-CE245510AC6D}" srcOrd="0" destOrd="1" presId="urn:microsoft.com/office/officeart/2005/8/layout/hList1"/>
    <dgm:cxn modelId="{A7602142-E79C-4014-AD5C-F934F5E38CD6}" type="presOf" srcId="{0C8C7661-24D4-4745-8853-33A8657F094A}" destId="{1C0AA478-E882-434D-AEC8-E926984C30EB}" srcOrd="0" destOrd="0" presId="urn:microsoft.com/office/officeart/2005/8/layout/hList1"/>
    <dgm:cxn modelId="{EAF4D644-5892-485C-BA90-9C34BE912E13}" type="presParOf" srcId="{B46287A5-F86A-424F-AC9F-94D4EC41C3E8}" destId="{B45414D7-F35F-4620-B98F-DF26BC08F7E8}" srcOrd="0" destOrd="0" presId="urn:microsoft.com/office/officeart/2005/8/layout/hList1"/>
    <dgm:cxn modelId="{876502FC-ED3F-4B81-8923-EA9008DBB081}" type="presParOf" srcId="{B45414D7-F35F-4620-B98F-DF26BC08F7E8}" destId="{D9930ED1-DE20-4E16-9302-51B7116ABCFA}" srcOrd="0" destOrd="0" presId="urn:microsoft.com/office/officeart/2005/8/layout/hList1"/>
    <dgm:cxn modelId="{450045A3-946E-4B62-81F3-419E4FDAD848}" type="presParOf" srcId="{B45414D7-F35F-4620-B98F-DF26BC08F7E8}" destId="{AFCA634A-624D-4ACB-8E43-CE245510AC6D}" srcOrd="1" destOrd="0" presId="urn:microsoft.com/office/officeart/2005/8/layout/hList1"/>
    <dgm:cxn modelId="{D51E54C2-855C-428B-A476-36570C3DDAF7}" type="presParOf" srcId="{B46287A5-F86A-424F-AC9F-94D4EC41C3E8}" destId="{20F4AD82-3990-45BF-BD70-462F8EAB1AC0}" srcOrd="1" destOrd="0" presId="urn:microsoft.com/office/officeart/2005/8/layout/hList1"/>
    <dgm:cxn modelId="{EA6AAB38-960C-409A-AF47-62A485B667ED}" type="presParOf" srcId="{B46287A5-F86A-424F-AC9F-94D4EC41C3E8}" destId="{AFA8856C-7131-46D1-9328-04B693D30ED4}" srcOrd="2" destOrd="0" presId="urn:microsoft.com/office/officeart/2005/8/layout/hList1"/>
    <dgm:cxn modelId="{D0F72DD5-4F7C-4B26-81B9-63C8D4A65702}" type="presParOf" srcId="{AFA8856C-7131-46D1-9328-04B693D30ED4}" destId="{DAE0104C-F4AC-4F6B-AF56-1C6170FEF195}" srcOrd="0" destOrd="0" presId="urn:microsoft.com/office/officeart/2005/8/layout/hList1"/>
    <dgm:cxn modelId="{28E327D1-A548-4C47-985A-7918A1B3D612}" type="presParOf" srcId="{AFA8856C-7131-46D1-9328-04B693D30ED4}" destId="{1C0AA478-E882-434D-AEC8-E926984C30EB}" srcOrd="1" destOrd="0" presId="urn:microsoft.com/office/officeart/2005/8/layout/hList1"/>
  </dgm:cxnLst>
  <dgm:bg/>
  <dgm:whole/>
</dgm:dataModel>
</file>

<file path=ppt/diagrams/data65.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000" dirty="0" smtClean="0"/>
            <a:t>составление отчетной документации</a:t>
          </a:r>
          <a:endParaRPr lang="ru-RU" sz="2000" dirty="0" smtClean="0">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1A442654-AEF3-45AE-835E-2FCE4E3A6B3D}">
      <dgm:prSet phldrT="[Текст]" custT="1"/>
      <dgm:spPr/>
      <dgm:t>
        <a:bodyPr/>
        <a:lstStyle/>
        <a:p>
          <a:r>
            <a:rPr lang="ru-RU" sz="2400" dirty="0" smtClean="0">
              <a:latin typeface="Times New Roman" pitchFamily="18" charset="0"/>
              <a:cs typeface="Times New Roman" pitchFamily="18" charset="0"/>
            </a:rPr>
            <a:t>обосновывает в документально оформленном отчете невозможность или нецелесообразность использования иных способов определения поставщика (подрядчика, исполнителя), а также цену контракта и иные существенные условия контракта в случае осуществления закупки у единственного поставщика (подрядчика, исполнителя) для заключения контракта</a:t>
          </a:r>
          <a:endParaRPr lang="ru-RU" sz="2400" dirty="0">
            <a:solidFill>
              <a:srgbClr val="002060"/>
            </a:solidFill>
            <a:latin typeface="Times New Roman" pitchFamily="18" charset="0"/>
            <a:cs typeface="Times New Roman" pitchFamily="18" charset="0"/>
          </a:endParaRPr>
        </a:p>
      </dgm:t>
    </dgm:pt>
    <dgm:pt modelId="{A0137BE5-6F12-4E96-83BF-4733E289F698}" type="parTrans" cxnId="{E4D4172E-EA49-400A-A181-49B092AF606C}">
      <dgm:prSet/>
      <dgm:spPr/>
    </dgm:pt>
    <dgm:pt modelId="{8814FDAA-B234-42D6-AE03-834394CFB6FD}" type="sibTrans" cxnId="{E4D4172E-EA49-400A-A181-49B092AF606C}">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custScaleX="103945">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5A537149-FAAB-4DA1-95FC-8E5C61049B02}" type="presOf" srcId="{0C8C7661-24D4-4745-8853-33A8657F094A}" destId="{1C0AA478-E882-434D-AEC8-E926984C30EB}" srcOrd="0" destOrd="0" presId="urn:microsoft.com/office/officeart/2005/8/layout/hList1"/>
    <dgm:cxn modelId="{90AFEC2B-A04C-4525-A7A0-0759B7513038}" type="presOf" srcId="{52E1FFB0-DD91-4127-BCAA-A5ADF492282C}" destId="{B46287A5-F86A-424F-AC9F-94D4EC41C3E8}" srcOrd="0" destOrd="0" presId="urn:microsoft.com/office/officeart/2005/8/layout/hList1"/>
    <dgm:cxn modelId="{C555C7B2-28AA-4949-ADC3-03EE02791750}" type="presOf" srcId="{A0EB3E08-4B70-4C74-950D-0C33EC3C08AC}" destId="{DAE0104C-F4AC-4F6B-AF56-1C6170FEF195}" srcOrd="0" destOrd="0" presId="urn:microsoft.com/office/officeart/2005/8/layout/hList1"/>
    <dgm:cxn modelId="{0FF7C6D2-2D34-4F23-B5B5-180A9D41A356}" type="presOf" srcId="{969EB964-004C-405C-AF93-D8B0D0A955B6}" destId="{D9930ED1-DE20-4E16-9302-51B7116ABCFA}" srcOrd="0" destOrd="0" presId="urn:microsoft.com/office/officeart/2005/8/layout/hList1"/>
    <dgm:cxn modelId="{298B0408-9E7F-4634-9C29-D54847BDEC4C}" srcId="{A0EB3E08-4B70-4C74-950D-0C33EC3C08AC}" destId="{0C8C7661-24D4-4745-8853-33A8657F094A}" srcOrd="0" destOrd="0" parTransId="{ADFAA162-2273-40FF-8918-F52119A057CE}" sibTransId="{FEBC5417-F5BA-47AF-B265-5391968D8A14}"/>
    <dgm:cxn modelId="{3D25C2A4-6395-473D-8BCF-57F8E2E36FF8}" type="presOf" srcId="{1A442654-AEF3-45AE-835E-2FCE4E3A6B3D}" destId="{AFCA634A-624D-4ACB-8E43-CE245510AC6D}" srcOrd="0" destOrd="0" presId="urn:microsoft.com/office/officeart/2005/8/layout/hList1"/>
    <dgm:cxn modelId="{4F00D786-001C-4333-A644-063367C333A2}" srcId="{52E1FFB0-DD91-4127-BCAA-A5ADF492282C}" destId="{A0EB3E08-4B70-4C74-950D-0C33EC3C08AC}" srcOrd="1" destOrd="0" parTransId="{38E9D20E-90A3-4F05-9A14-CF9296705029}" sibTransId="{931D5069-591B-44EF-BFA6-DA28D7D0425F}"/>
    <dgm:cxn modelId="{E4D4172E-EA49-400A-A181-49B092AF606C}" srcId="{969EB964-004C-405C-AF93-D8B0D0A955B6}" destId="{1A442654-AEF3-45AE-835E-2FCE4E3A6B3D}" srcOrd="0" destOrd="0" parTransId="{A0137BE5-6F12-4E96-83BF-4733E289F698}" sibTransId="{8814FDAA-B234-42D6-AE03-834394CFB6FD}"/>
    <dgm:cxn modelId="{C1A9B945-2047-45E4-9079-BF3865798E62}" srcId="{52E1FFB0-DD91-4127-BCAA-A5ADF492282C}" destId="{969EB964-004C-405C-AF93-D8B0D0A955B6}" srcOrd="0" destOrd="0" parTransId="{75873CDA-6D45-40B7-9DD9-D43B9F28C91B}" sibTransId="{A00B5116-79B6-4C82-B9BD-BC0078857BCE}"/>
    <dgm:cxn modelId="{94BBB769-F4D5-4D4A-A9B8-5BBB46B11575}" type="presParOf" srcId="{B46287A5-F86A-424F-AC9F-94D4EC41C3E8}" destId="{B45414D7-F35F-4620-B98F-DF26BC08F7E8}" srcOrd="0" destOrd="0" presId="urn:microsoft.com/office/officeart/2005/8/layout/hList1"/>
    <dgm:cxn modelId="{2B8E6333-9163-473A-BE6C-B98783E81EF1}" type="presParOf" srcId="{B45414D7-F35F-4620-B98F-DF26BC08F7E8}" destId="{D9930ED1-DE20-4E16-9302-51B7116ABCFA}" srcOrd="0" destOrd="0" presId="urn:microsoft.com/office/officeart/2005/8/layout/hList1"/>
    <dgm:cxn modelId="{4DCA59C2-8061-4374-AA51-8075E1D654E2}" type="presParOf" srcId="{B45414D7-F35F-4620-B98F-DF26BC08F7E8}" destId="{AFCA634A-624D-4ACB-8E43-CE245510AC6D}" srcOrd="1" destOrd="0" presId="urn:microsoft.com/office/officeart/2005/8/layout/hList1"/>
    <dgm:cxn modelId="{EB18D43F-8E2C-4DC9-9799-52664C61FC1D}" type="presParOf" srcId="{B46287A5-F86A-424F-AC9F-94D4EC41C3E8}" destId="{20F4AD82-3990-45BF-BD70-462F8EAB1AC0}" srcOrd="1" destOrd="0" presId="urn:microsoft.com/office/officeart/2005/8/layout/hList1"/>
    <dgm:cxn modelId="{594DC652-C33B-4A74-8F17-6211C1E97F13}" type="presParOf" srcId="{B46287A5-F86A-424F-AC9F-94D4EC41C3E8}" destId="{AFA8856C-7131-46D1-9328-04B693D30ED4}" srcOrd="2" destOrd="0" presId="urn:microsoft.com/office/officeart/2005/8/layout/hList1"/>
    <dgm:cxn modelId="{B9401AA3-0D29-4B27-9154-B69ECE4C63E1}" type="presParOf" srcId="{AFA8856C-7131-46D1-9328-04B693D30ED4}" destId="{DAE0104C-F4AC-4F6B-AF56-1C6170FEF195}" srcOrd="0" destOrd="0" presId="urn:microsoft.com/office/officeart/2005/8/layout/hList1"/>
    <dgm:cxn modelId="{D9EC29A0-1734-43F6-94DE-C0D8E6E8537E}" type="presParOf" srcId="{AFA8856C-7131-46D1-9328-04B693D30ED4}" destId="{1C0AA478-E882-434D-AEC8-E926984C30EB}" srcOrd="1" destOrd="0" presId="urn:microsoft.com/office/officeart/2005/8/layout/hList1"/>
  </dgm:cxnLst>
  <dgm:bg/>
  <dgm:whole/>
</dgm:dataModel>
</file>

<file path=ppt/diagrams/data66.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000" dirty="0" smtClean="0">
              <a:latin typeface="Times New Roman" pitchFamily="18" charset="0"/>
              <a:cs typeface="Times New Roman" pitchFamily="18" charset="0"/>
            </a:rPr>
            <a:t>обеспечивает заключение контрактов</a:t>
          </a:r>
          <a:endParaRPr lang="ru-RU" sz="20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000" dirty="0" smtClean="0"/>
            <a:t>осуществление процедуры подписания контракта с поставщиками (подрядчиками, исполнителями)</a:t>
          </a:r>
          <a:endParaRPr lang="ru-RU" sz="2000" dirty="0" smtClean="0">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A7DCD1BB-2727-4BB5-9EA4-E58EB0185DED}">
      <dgm:prSet phldrT="[Текст]" custT="1"/>
      <dgm:spPr/>
      <dgm:t>
        <a:bodyPr/>
        <a:lstStyle/>
        <a:p>
          <a:r>
            <a:rPr lang="ru-RU" sz="2000" dirty="0" smtClean="0">
              <a:latin typeface="Times New Roman" pitchFamily="18" charset="0"/>
              <a:cs typeface="Times New Roman" pitchFamily="18" charset="0"/>
            </a:rPr>
            <a:t>организует включение в реестр недобросовестных поставщиков (подрядчиков, исполнителей) информации об участниках закупок, уклонившихся от заключения контрактов</a:t>
          </a:r>
          <a:endParaRPr lang="ru-RU" sz="2000" dirty="0">
            <a:solidFill>
              <a:srgbClr val="002060"/>
            </a:solidFill>
            <a:latin typeface="Times New Roman" pitchFamily="18" charset="0"/>
            <a:cs typeface="Times New Roman" pitchFamily="18" charset="0"/>
          </a:endParaRPr>
        </a:p>
      </dgm:t>
    </dgm:pt>
    <dgm:pt modelId="{F0D73BA5-DB62-48B4-BD7A-69473BD37CA6}" type="parTrans" cxnId="{1E48631B-D1D8-44EE-B897-79D548582AD3}">
      <dgm:prSet/>
      <dgm:spPr/>
      <dgm:t>
        <a:bodyPr/>
        <a:lstStyle/>
        <a:p>
          <a:endParaRPr lang="ru-RU"/>
        </a:p>
      </dgm:t>
    </dgm:pt>
    <dgm:pt modelId="{5A634CC0-D60D-41C3-AEE8-9B059E30E8A9}" type="sibTrans" cxnId="{1E48631B-D1D8-44EE-B897-79D548582AD3}">
      <dgm:prSet/>
      <dgm:spPr/>
      <dgm:t>
        <a:bodyPr/>
        <a:lstStyle/>
        <a:p>
          <a:endParaRPr lang="ru-RU"/>
        </a:p>
      </dgm:t>
    </dgm:pt>
    <dgm:pt modelId="{58FBC580-51E4-45A9-BC1C-265DBC6224B7}">
      <dgm:prSet phldrT="[Текст]" custT="1"/>
      <dgm:spPr/>
      <dgm:t>
        <a:bodyPr/>
        <a:lstStyle/>
        <a:p>
          <a:endParaRPr lang="ru-RU" sz="2000" dirty="0">
            <a:solidFill>
              <a:srgbClr val="002060"/>
            </a:solidFill>
            <a:latin typeface="Times New Roman" pitchFamily="18" charset="0"/>
            <a:cs typeface="Times New Roman" pitchFamily="18" charset="0"/>
          </a:endParaRPr>
        </a:p>
      </dgm:t>
    </dgm:pt>
    <dgm:pt modelId="{CCB3CED6-30F8-424C-A9D4-F212395ED10A}" type="parTrans" cxnId="{DDFC9F7F-10B5-4F02-B295-E07CB49B4D9D}">
      <dgm:prSet/>
      <dgm:spPr/>
      <dgm:t>
        <a:bodyPr/>
        <a:lstStyle/>
        <a:p>
          <a:endParaRPr lang="ru-RU"/>
        </a:p>
      </dgm:t>
    </dgm:pt>
    <dgm:pt modelId="{70570D60-9AF9-4CB5-8B33-50DA4ED07FB8}" type="sibTrans" cxnId="{DDFC9F7F-10B5-4F02-B295-E07CB49B4D9D}">
      <dgm:prSet/>
      <dgm:spPr/>
      <dgm:t>
        <a:bodyPr/>
        <a:lstStyle/>
        <a:p>
          <a:endParaRPr lang="ru-RU"/>
        </a:p>
      </dgm:t>
    </dgm:pt>
    <dgm:pt modelId="{BAA9FC9B-F263-40D7-B3F2-7A56F584BB6A}">
      <dgm:prSet phldrT="[Текст]" custT="1"/>
      <dgm:spPr/>
      <dgm:t>
        <a:bodyPr/>
        <a:lstStyle/>
        <a:p>
          <a:endParaRPr lang="ru-RU" sz="2000" dirty="0" smtClean="0">
            <a:latin typeface="Times New Roman" pitchFamily="18" charset="0"/>
            <a:cs typeface="Times New Roman" pitchFamily="18" charset="0"/>
          </a:endParaRPr>
        </a:p>
      </dgm:t>
    </dgm:pt>
    <dgm:pt modelId="{56A58698-8FD5-4E80-BA2F-B910A43E5CD7}" type="parTrans" cxnId="{547EFC31-20E2-4CB4-BA6C-4EF6903630DB}">
      <dgm:prSet/>
      <dgm:spPr/>
      <dgm:t>
        <a:bodyPr/>
        <a:lstStyle/>
        <a:p>
          <a:endParaRPr lang="ru-RU"/>
        </a:p>
      </dgm:t>
    </dgm:pt>
    <dgm:pt modelId="{565A6669-713D-4F45-9E11-BE726625A210}" type="sibTrans" cxnId="{547EFC31-20E2-4CB4-BA6C-4EF6903630DB}">
      <dgm:prSet/>
      <dgm:spPr/>
      <dgm:t>
        <a:bodyPr/>
        <a:lstStyle/>
        <a:p>
          <a:endParaRPr lang="ru-RU"/>
        </a:p>
      </dgm:t>
    </dgm:pt>
    <dgm:pt modelId="{2D5FDCE4-12AB-4D9F-9975-07276E32D6C4}">
      <dgm:prSet phldrT="[Текст]" custT="1"/>
      <dgm:spPr/>
      <dgm:t>
        <a:bodyPr/>
        <a:lstStyle/>
        <a:p>
          <a:r>
            <a:rPr lang="ru-RU" sz="2000" dirty="0" smtClean="0"/>
            <a:t>применение мер ответственности и совершение иных действий в случае нарушения поставщиком (подрядчиком, исполнителем) условий контракта, в том числе организация включения в реестр недобросовестных поставщиков</a:t>
          </a:r>
          <a:endParaRPr lang="ru-RU" sz="2000" dirty="0" smtClean="0">
            <a:latin typeface="Times New Roman" pitchFamily="18" charset="0"/>
            <a:cs typeface="Times New Roman" pitchFamily="18" charset="0"/>
          </a:endParaRPr>
        </a:p>
      </dgm:t>
    </dgm:pt>
    <dgm:pt modelId="{3F3988C4-358B-43AA-BF53-368456E1692C}" type="parTrans" cxnId="{36EDA06A-5C09-4ADA-97F5-F8372238D970}">
      <dgm:prSet/>
      <dgm:spPr/>
    </dgm:pt>
    <dgm:pt modelId="{E1BD9144-2A1D-4329-A210-47140EF1580D}" type="sibTrans" cxnId="{36EDA06A-5C09-4ADA-97F5-F8372238D970}">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9DB6B068-B443-4260-A100-868B87B148A0}" type="presOf" srcId="{10741058-B0A5-495B-AD56-EF9953B248B9}" destId="{AFCA634A-624D-4ACB-8E43-CE245510AC6D}" srcOrd="0" destOrd="0" presId="urn:microsoft.com/office/officeart/2005/8/layout/hList1"/>
    <dgm:cxn modelId="{FBF32BC8-709B-420A-86CA-85BD6DE44F8A}" type="presOf" srcId="{52E1FFB0-DD91-4127-BCAA-A5ADF492282C}" destId="{B46287A5-F86A-424F-AC9F-94D4EC41C3E8}" srcOrd="0" destOrd="0" presId="urn:microsoft.com/office/officeart/2005/8/layout/hList1"/>
    <dgm:cxn modelId="{4C9CCA7D-6825-414C-B138-BA32FC1DE6C5}" type="presOf" srcId="{A0EB3E08-4B70-4C74-950D-0C33EC3C08AC}" destId="{DAE0104C-F4AC-4F6B-AF56-1C6170FEF195}" srcOrd="0" destOrd="0" presId="urn:microsoft.com/office/officeart/2005/8/layout/hList1"/>
    <dgm:cxn modelId="{C67F341D-2196-44D3-9836-5406DE503B30}" type="presOf" srcId="{A7DCD1BB-2727-4BB5-9EA4-E58EB0185DED}" destId="{AFCA634A-624D-4ACB-8E43-CE245510AC6D}" srcOrd="0" destOrd="1" presId="urn:microsoft.com/office/officeart/2005/8/layout/hList1"/>
    <dgm:cxn modelId="{12242A7E-1779-4613-A74A-51C42394948A}" type="presOf" srcId="{58FBC580-51E4-45A9-BC1C-265DBC6224B7}" destId="{AFCA634A-624D-4ACB-8E43-CE245510AC6D}" srcOrd="0" destOrd="2"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DDFC9F7F-10B5-4F02-B295-E07CB49B4D9D}" srcId="{969EB964-004C-405C-AF93-D8B0D0A955B6}" destId="{58FBC580-51E4-45A9-BC1C-265DBC6224B7}" srcOrd="2" destOrd="0" parTransId="{CCB3CED6-30F8-424C-A9D4-F212395ED10A}" sibTransId="{70570D60-9AF9-4CB5-8B33-50DA4ED07FB8}"/>
    <dgm:cxn modelId="{298B0408-9E7F-4634-9C29-D54847BDEC4C}" srcId="{A0EB3E08-4B70-4C74-950D-0C33EC3C08AC}" destId="{0C8C7661-24D4-4745-8853-33A8657F094A}" srcOrd="0" destOrd="0" parTransId="{ADFAA162-2273-40FF-8918-F52119A057CE}" sibTransId="{FEBC5417-F5BA-47AF-B265-5391968D8A14}"/>
    <dgm:cxn modelId="{732651A0-46E9-41F1-ACA8-6AF61BCAF2AE}" type="presOf" srcId="{0C8C7661-24D4-4745-8853-33A8657F094A}" destId="{1C0AA478-E882-434D-AEC8-E926984C30EB}" srcOrd="0" destOrd="0" presId="urn:microsoft.com/office/officeart/2005/8/layout/hList1"/>
    <dgm:cxn modelId="{1E48631B-D1D8-44EE-B897-79D548582AD3}" srcId="{969EB964-004C-405C-AF93-D8B0D0A955B6}" destId="{A7DCD1BB-2727-4BB5-9EA4-E58EB0185DED}" srcOrd="1" destOrd="0" parTransId="{F0D73BA5-DB62-48B4-BD7A-69473BD37CA6}" sibTransId="{5A634CC0-D60D-41C3-AEE8-9B059E30E8A9}"/>
    <dgm:cxn modelId="{4F00D786-001C-4333-A644-063367C333A2}" srcId="{52E1FFB0-DD91-4127-BCAA-A5ADF492282C}" destId="{A0EB3E08-4B70-4C74-950D-0C33EC3C08AC}" srcOrd="1" destOrd="0" parTransId="{38E9D20E-90A3-4F05-9A14-CF9296705029}" sibTransId="{931D5069-591B-44EF-BFA6-DA28D7D0425F}"/>
    <dgm:cxn modelId="{36EDA06A-5C09-4ADA-97F5-F8372238D970}" srcId="{A0EB3E08-4B70-4C74-950D-0C33EC3C08AC}" destId="{2D5FDCE4-12AB-4D9F-9975-07276E32D6C4}" srcOrd="1" destOrd="0" parTransId="{3F3988C4-358B-43AA-BF53-368456E1692C}" sibTransId="{E1BD9144-2A1D-4329-A210-47140EF1580D}"/>
    <dgm:cxn modelId="{E577AEDC-29C4-4393-A546-BA55632E07DB}" type="presOf" srcId="{969EB964-004C-405C-AF93-D8B0D0A955B6}" destId="{D9930ED1-DE20-4E16-9302-51B7116ABCFA}" srcOrd="0" destOrd="0" presId="urn:microsoft.com/office/officeart/2005/8/layout/hList1"/>
    <dgm:cxn modelId="{DE9130D1-1B39-4C92-9FE7-E3CDE9F12013}" type="presOf" srcId="{BAA9FC9B-F263-40D7-B3F2-7A56F584BB6A}" destId="{1C0AA478-E882-434D-AEC8-E926984C30EB}" srcOrd="0" destOrd="2"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547EFC31-20E2-4CB4-BA6C-4EF6903630DB}" srcId="{A0EB3E08-4B70-4C74-950D-0C33EC3C08AC}" destId="{BAA9FC9B-F263-40D7-B3F2-7A56F584BB6A}" srcOrd="2" destOrd="0" parTransId="{56A58698-8FD5-4E80-BA2F-B910A43E5CD7}" sibTransId="{565A6669-713D-4F45-9E11-BE726625A210}"/>
    <dgm:cxn modelId="{9F5F817A-4446-46C1-AD2E-DDD4CDB474FE}" type="presOf" srcId="{2D5FDCE4-12AB-4D9F-9975-07276E32D6C4}" destId="{1C0AA478-E882-434D-AEC8-E926984C30EB}" srcOrd="0" destOrd="1" presId="urn:microsoft.com/office/officeart/2005/8/layout/hList1"/>
    <dgm:cxn modelId="{7DE276AD-4B30-4478-BECF-F3DC16C52AE3}" type="presParOf" srcId="{B46287A5-F86A-424F-AC9F-94D4EC41C3E8}" destId="{B45414D7-F35F-4620-B98F-DF26BC08F7E8}" srcOrd="0" destOrd="0" presId="urn:microsoft.com/office/officeart/2005/8/layout/hList1"/>
    <dgm:cxn modelId="{5FCD785B-1648-40F8-AB70-5BD91FA5F559}" type="presParOf" srcId="{B45414D7-F35F-4620-B98F-DF26BC08F7E8}" destId="{D9930ED1-DE20-4E16-9302-51B7116ABCFA}" srcOrd="0" destOrd="0" presId="urn:microsoft.com/office/officeart/2005/8/layout/hList1"/>
    <dgm:cxn modelId="{D280EF0E-0870-4F44-AECC-6167F3216397}" type="presParOf" srcId="{B45414D7-F35F-4620-B98F-DF26BC08F7E8}" destId="{AFCA634A-624D-4ACB-8E43-CE245510AC6D}" srcOrd="1" destOrd="0" presId="urn:microsoft.com/office/officeart/2005/8/layout/hList1"/>
    <dgm:cxn modelId="{A455F9E2-75F2-4C20-B6DF-B5D422F64800}" type="presParOf" srcId="{B46287A5-F86A-424F-AC9F-94D4EC41C3E8}" destId="{20F4AD82-3990-45BF-BD70-462F8EAB1AC0}" srcOrd="1" destOrd="0" presId="urn:microsoft.com/office/officeart/2005/8/layout/hList1"/>
    <dgm:cxn modelId="{4A03178C-33F8-4010-B62C-231BD86AF58A}" type="presParOf" srcId="{B46287A5-F86A-424F-AC9F-94D4EC41C3E8}" destId="{AFA8856C-7131-46D1-9328-04B693D30ED4}" srcOrd="2" destOrd="0" presId="urn:microsoft.com/office/officeart/2005/8/layout/hList1"/>
    <dgm:cxn modelId="{B17E5FB7-FEA6-45F2-B48F-DE0797E38407}" type="presParOf" srcId="{AFA8856C-7131-46D1-9328-04B693D30ED4}" destId="{DAE0104C-F4AC-4F6B-AF56-1C6170FEF195}" srcOrd="0" destOrd="0" presId="urn:microsoft.com/office/officeart/2005/8/layout/hList1"/>
    <dgm:cxn modelId="{F82ED7F1-2EF3-4E17-AFF9-7A9ACC09F81C}" type="presParOf" srcId="{AFA8856C-7131-46D1-9328-04B693D30ED4}" destId="{1C0AA478-E882-434D-AEC8-E926984C30EB}" srcOrd="1" destOrd="0" presId="urn:microsoft.com/office/officeart/2005/8/layout/hList1"/>
  </dgm:cxnLst>
  <dgm:bg/>
  <dgm:whole/>
</dgm:dataModel>
</file>

<file path=ppt/diagrams/data67.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000" dirty="0" smtClean="0">
              <a:latin typeface="Times New Roman" pitchFamily="18" charset="0"/>
              <a:cs typeface="Times New Roman" pitchFamily="18" charset="0"/>
            </a:rPr>
            <a:t>обеспечивает заключение обеспечивает приемку поставленного товара, выполненной работы (ее результатов), оказанной услуги, а также отдельных этапов поставки товара, выполнения работы, оказания услуги</a:t>
          </a:r>
          <a:endParaRPr lang="ru-RU" sz="20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000" dirty="0" smtClean="0"/>
            <a:t>организация процедуры приемки отдельных этапов исполнения контракта и создание приемочной комиссии</a:t>
          </a:r>
          <a:endParaRPr lang="ru-RU" sz="2000" dirty="0" smtClean="0">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F1B01064-A8E7-48E2-8F9F-3788E1F3AF99}">
      <dgm:prSet phldrT="[Текст]" custT="1"/>
      <dgm:spPr/>
      <dgm:t>
        <a:bodyPr/>
        <a:lstStyle/>
        <a:p>
          <a:r>
            <a:rPr lang="ru-RU" sz="2000" dirty="0" smtClean="0">
              <a:latin typeface="Times New Roman" pitchFamily="18" charset="0"/>
              <a:cs typeface="Times New Roman" pitchFamily="18" charset="0"/>
            </a:rPr>
            <a:t>организует оплату поставленного товара, выполненной работы (ее результатов), оказанной услуги, а также отдельных этапов исполнения контракта</a:t>
          </a:r>
          <a:endParaRPr lang="ru-RU" sz="2000" dirty="0">
            <a:solidFill>
              <a:srgbClr val="002060"/>
            </a:solidFill>
            <a:latin typeface="Times New Roman" pitchFamily="18" charset="0"/>
            <a:cs typeface="Times New Roman" pitchFamily="18" charset="0"/>
          </a:endParaRPr>
        </a:p>
      </dgm:t>
    </dgm:pt>
    <dgm:pt modelId="{266F3A2F-58BA-440B-A83D-41C6F5B84EC7}" type="parTrans" cxnId="{5E5D293D-5697-4B16-BE58-37A98723E507}">
      <dgm:prSet/>
      <dgm:spPr/>
    </dgm:pt>
    <dgm:pt modelId="{D91DDD8A-9F60-4645-BA73-16D1BAA08424}" type="sibTrans" cxnId="{5E5D293D-5697-4B16-BE58-37A98723E507}">
      <dgm:prSet/>
      <dgm:spPr/>
    </dgm:pt>
    <dgm:pt modelId="{C487D60D-5F37-4D20-AEE0-38C94B6F2B98}">
      <dgm:prSet phldrT="[Текст]" custT="1"/>
      <dgm:spPr/>
      <dgm:t>
        <a:bodyPr/>
        <a:lstStyle/>
        <a:p>
          <a:r>
            <a:rPr lang="ru-RU" sz="2000" dirty="0" smtClean="0"/>
            <a:t>организация осуществления оплаты поставленного товара, выполненной работы (ее результатов), оказанной услуги, а также отдельных этапов исполнения контракта</a:t>
          </a:r>
          <a:endParaRPr lang="ru-RU" sz="2000" dirty="0" smtClean="0">
            <a:latin typeface="Times New Roman" pitchFamily="18" charset="0"/>
            <a:cs typeface="Times New Roman" pitchFamily="18" charset="0"/>
          </a:endParaRPr>
        </a:p>
      </dgm:t>
    </dgm:pt>
    <dgm:pt modelId="{5CA64A7B-8E77-4D05-9B5F-283DF6513C29}" type="parTrans" cxnId="{9CAB8F05-46C9-440F-853D-A24D9A33CC29}">
      <dgm:prSet/>
      <dgm:spPr/>
    </dgm:pt>
    <dgm:pt modelId="{1A2FB595-FFCC-4162-9B44-8E14B3F47B76}" type="sibTrans" cxnId="{9CAB8F05-46C9-440F-853D-A24D9A33CC29}">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A32BD8F9-81ED-4229-B486-2C3B916628C9}" type="presOf" srcId="{969EB964-004C-405C-AF93-D8B0D0A955B6}" destId="{D9930ED1-DE20-4E16-9302-51B7116ABCFA}" srcOrd="0" destOrd="0"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298B0408-9E7F-4634-9C29-D54847BDEC4C}" srcId="{A0EB3E08-4B70-4C74-950D-0C33EC3C08AC}" destId="{0C8C7661-24D4-4745-8853-33A8657F094A}" srcOrd="0" destOrd="0" parTransId="{ADFAA162-2273-40FF-8918-F52119A057CE}" sibTransId="{FEBC5417-F5BA-47AF-B265-5391968D8A14}"/>
    <dgm:cxn modelId="{2539E571-39F7-4EFD-ADC9-45B0627FE0D1}" type="presOf" srcId="{F1B01064-A8E7-48E2-8F9F-3788E1F3AF99}" destId="{AFCA634A-624D-4ACB-8E43-CE245510AC6D}" srcOrd="0" destOrd="1" presId="urn:microsoft.com/office/officeart/2005/8/layout/hList1"/>
    <dgm:cxn modelId="{19B6FE2C-601F-46EA-88D9-FDE4FF610A6B}" type="presOf" srcId="{52E1FFB0-DD91-4127-BCAA-A5ADF492282C}" destId="{B46287A5-F86A-424F-AC9F-94D4EC41C3E8}" srcOrd="0" destOrd="0" presId="urn:microsoft.com/office/officeart/2005/8/layout/hList1"/>
    <dgm:cxn modelId="{4F00D786-001C-4333-A644-063367C333A2}" srcId="{52E1FFB0-DD91-4127-BCAA-A5ADF492282C}" destId="{A0EB3E08-4B70-4C74-950D-0C33EC3C08AC}" srcOrd="1" destOrd="0" parTransId="{38E9D20E-90A3-4F05-9A14-CF9296705029}" sibTransId="{931D5069-591B-44EF-BFA6-DA28D7D0425F}"/>
    <dgm:cxn modelId="{5E5D293D-5697-4B16-BE58-37A98723E507}" srcId="{969EB964-004C-405C-AF93-D8B0D0A955B6}" destId="{F1B01064-A8E7-48E2-8F9F-3788E1F3AF99}" srcOrd="1" destOrd="0" parTransId="{266F3A2F-58BA-440B-A83D-41C6F5B84EC7}" sibTransId="{D91DDD8A-9F60-4645-BA73-16D1BAA08424}"/>
    <dgm:cxn modelId="{C1A9B945-2047-45E4-9079-BF3865798E62}" srcId="{52E1FFB0-DD91-4127-BCAA-A5ADF492282C}" destId="{969EB964-004C-405C-AF93-D8B0D0A955B6}" srcOrd="0" destOrd="0" parTransId="{75873CDA-6D45-40B7-9DD9-D43B9F28C91B}" sibTransId="{A00B5116-79B6-4C82-B9BD-BC0078857BCE}"/>
    <dgm:cxn modelId="{97FFCE17-67FA-4F5D-8383-39B723030B17}" type="presOf" srcId="{A0EB3E08-4B70-4C74-950D-0C33EC3C08AC}" destId="{DAE0104C-F4AC-4F6B-AF56-1C6170FEF195}" srcOrd="0" destOrd="0" presId="urn:microsoft.com/office/officeart/2005/8/layout/hList1"/>
    <dgm:cxn modelId="{9CAB8F05-46C9-440F-853D-A24D9A33CC29}" srcId="{A0EB3E08-4B70-4C74-950D-0C33EC3C08AC}" destId="{C487D60D-5F37-4D20-AEE0-38C94B6F2B98}" srcOrd="1" destOrd="0" parTransId="{5CA64A7B-8E77-4D05-9B5F-283DF6513C29}" sibTransId="{1A2FB595-FFCC-4162-9B44-8E14B3F47B76}"/>
    <dgm:cxn modelId="{9A620013-5233-428F-9C9C-919E3AC92C9A}" type="presOf" srcId="{C487D60D-5F37-4D20-AEE0-38C94B6F2B98}" destId="{1C0AA478-E882-434D-AEC8-E926984C30EB}" srcOrd="0" destOrd="1" presId="urn:microsoft.com/office/officeart/2005/8/layout/hList1"/>
    <dgm:cxn modelId="{AB53AFE4-8277-46DE-9830-427AE3267D8E}" type="presOf" srcId="{0C8C7661-24D4-4745-8853-33A8657F094A}" destId="{1C0AA478-E882-434D-AEC8-E926984C30EB}" srcOrd="0" destOrd="0" presId="urn:microsoft.com/office/officeart/2005/8/layout/hList1"/>
    <dgm:cxn modelId="{E2EDE826-4C44-4C9C-9754-9A02818EB9D3}" type="presOf" srcId="{10741058-B0A5-495B-AD56-EF9953B248B9}" destId="{AFCA634A-624D-4ACB-8E43-CE245510AC6D}" srcOrd="0" destOrd="0" presId="urn:microsoft.com/office/officeart/2005/8/layout/hList1"/>
    <dgm:cxn modelId="{E1EEF795-E896-4EC1-BD8C-9F2AE95E54CC}" type="presParOf" srcId="{B46287A5-F86A-424F-AC9F-94D4EC41C3E8}" destId="{B45414D7-F35F-4620-B98F-DF26BC08F7E8}" srcOrd="0" destOrd="0" presId="urn:microsoft.com/office/officeart/2005/8/layout/hList1"/>
    <dgm:cxn modelId="{B8A1ADF7-52D5-46AF-978F-37FCB2F0A324}" type="presParOf" srcId="{B45414D7-F35F-4620-B98F-DF26BC08F7E8}" destId="{D9930ED1-DE20-4E16-9302-51B7116ABCFA}" srcOrd="0" destOrd="0" presId="urn:microsoft.com/office/officeart/2005/8/layout/hList1"/>
    <dgm:cxn modelId="{4AE4E786-6754-4478-94D8-730389F85164}" type="presParOf" srcId="{B45414D7-F35F-4620-B98F-DF26BC08F7E8}" destId="{AFCA634A-624D-4ACB-8E43-CE245510AC6D}" srcOrd="1" destOrd="0" presId="urn:microsoft.com/office/officeart/2005/8/layout/hList1"/>
    <dgm:cxn modelId="{B22072B8-3347-4B0F-A3BE-B98762F25906}" type="presParOf" srcId="{B46287A5-F86A-424F-AC9F-94D4EC41C3E8}" destId="{20F4AD82-3990-45BF-BD70-462F8EAB1AC0}" srcOrd="1" destOrd="0" presId="urn:microsoft.com/office/officeart/2005/8/layout/hList1"/>
    <dgm:cxn modelId="{110B71DA-EC61-4C91-A069-0C9DE8382B40}" type="presParOf" srcId="{B46287A5-F86A-424F-AC9F-94D4EC41C3E8}" destId="{AFA8856C-7131-46D1-9328-04B693D30ED4}" srcOrd="2" destOrd="0" presId="urn:microsoft.com/office/officeart/2005/8/layout/hList1"/>
    <dgm:cxn modelId="{C7BA2B78-EC15-4EF2-A6FC-9BAE822259F4}" type="presParOf" srcId="{AFA8856C-7131-46D1-9328-04B693D30ED4}" destId="{DAE0104C-F4AC-4F6B-AF56-1C6170FEF195}" srcOrd="0" destOrd="0" presId="urn:microsoft.com/office/officeart/2005/8/layout/hList1"/>
    <dgm:cxn modelId="{C9E309EC-C47C-4B80-9B31-726EF519402D}" type="presParOf" srcId="{AFA8856C-7131-46D1-9328-04B693D30ED4}" destId="{1C0AA478-E882-434D-AEC8-E926984C30EB}" srcOrd="1" destOrd="0" presId="urn:microsoft.com/office/officeart/2005/8/layout/hList1"/>
  </dgm:cxnLst>
  <dgm:bg/>
  <dgm:whole/>
</dgm:dataModel>
</file>

<file path=ppt/diagrams/data68.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000" dirty="0" smtClean="0">
              <a:latin typeface="Times New Roman" pitchFamily="18" charset="0"/>
              <a:cs typeface="Times New Roman" pitchFamily="18" charset="0"/>
            </a:rPr>
            <a:t>взаимодействует с поставщиком при изменении, расторжении контракта, применяет меры ответственности, в том числе направляет поставщику требование об уплате неустоек (штрафов, пеней) в случае просрочки исполнения поставщиком (подрядчиком, исполнителем) обязательств (в том числе гарантийного обязательства), предусмотренных контрактом, а также в иных случаях неисполнения или ненадлежащего исполнения поставщиком (подрядчиком, исполнителем) обязательств, предусмотренных контрактом, совершает иные действия в случае нарушения поставщиком условий контракта</a:t>
          </a:r>
          <a:endParaRPr lang="ru-RU" sz="20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38E9D20E-90A3-4F05-9A14-CF9296705029}" type="parTrans" cxnId="{4F00D786-001C-4333-A644-063367C333A2}">
      <dgm:prSet/>
      <dgm:spPr/>
      <dgm:t>
        <a:bodyPr/>
        <a:lstStyle/>
        <a:p>
          <a:endParaRPr lang="ru-RU"/>
        </a:p>
      </dgm:t>
    </dgm:pt>
    <dgm:pt modelId="{931D5069-591B-44EF-BFA6-DA28D7D0425F}" type="sibTrans" cxnId="{4F00D786-001C-4333-A644-063367C333A2}">
      <dgm:prSet/>
      <dgm:spPr/>
      <dgm:t>
        <a:bodyPr/>
        <a:lstStyle/>
        <a:p>
          <a:endParaRPr lang="ru-RU"/>
        </a:p>
      </dgm:t>
    </dgm:pt>
    <dgm:pt modelId="{0C8C7661-24D4-4745-8853-33A8657F094A}">
      <dgm:prSet phldrT="[Текст]" custT="1"/>
      <dgm:spPr/>
      <dgm:t>
        <a:bodyPr/>
        <a:lstStyle/>
        <a:p>
          <a:r>
            <a:rPr lang="ru-RU" sz="2000" dirty="0" smtClean="0"/>
            <a:t>взаимодействие с поставщиком (подрядчиком, исполнителем) при изменении, расторжении контракта</a:t>
          </a:r>
          <a:endParaRPr lang="ru-RU" sz="2000" dirty="0" smtClean="0">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35528ED3-9881-4236-83DA-7A7B21754FBC}" type="presOf" srcId="{10741058-B0A5-495B-AD56-EF9953B248B9}" destId="{AFCA634A-624D-4ACB-8E43-CE245510AC6D}" srcOrd="0" destOrd="0"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97826150-E796-4E5F-B8E7-6C0D674D50C5}" type="presOf" srcId="{969EB964-004C-405C-AF93-D8B0D0A955B6}" destId="{D9930ED1-DE20-4E16-9302-51B7116ABCFA}" srcOrd="0" destOrd="0" presId="urn:microsoft.com/office/officeart/2005/8/layout/hList1"/>
    <dgm:cxn modelId="{298B0408-9E7F-4634-9C29-D54847BDEC4C}" srcId="{A0EB3E08-4B70-4C74-950D-0C33EC3C08AC}" destId="{0C8C7661-24D4-4745-8853-33A8657F094A}" srcOrd="0" destOrd="0" parTransId="{ADFAA162-2273-40FF-8918-F52119A057CE}" sibTransId="{FEBC5417-F5BA-47AF-B265-5391968D8A14}"/>
    <dgm:cxn modelId="{4F00D786-001C-4333-A644-063367C333A2}" srcId="{52E1FFB0-DD91-4127-BCAA-A5ADF492282C}" destId="{A0EB3E08-4B70-4C74-950D-0C33EC3C08AC}" srcOrd="1" destOrd="0" parTransId="{38E9D20E-90A3-4F05-9A14-CF9296705029}" sibTransId="{931D5069-591B-44EF-BFA6-DA28D7D0425F}"/>
    <dgm:cxn modelId="{38589E17-912F-4327-B014-5CFE34A01D36}" type="presOf" srcId="{0C8C7661-24D4-4745-8853-33A8657F094A}" destId="{1C0AA478-E882-434D-AEC8-E926984C30EB}" srcOrd="0" destOrd="0"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C9979C51-0C7B-4519-8E15-17E8A423FCFF}" type="presOf" srcId="{A0EB3E08-4B70-4C74-950D-0C33EC3C08AC}" destId="{DAE0104C-F4AC-4F6B-AF56-1C6170FEF195}" srcOrd="0" destOrd="0" presId="urn:microsoft.com/office/officeart/2005/8/layout/hList1"/>
    <dgm:cxn modelId="{D2D328DD-4997-4CED-B335-37574A77E271}" type="presOf" srcId="{52E1FFB0-DD91-4127-BCAA-A5ADF492282C}" destId="{B46287A5-F86A-424F-AC9F-94D4EC41C3E8}" srcOrd="0" destOrd="0" presId="urn:microsoft.com/office/officeart/2005/8/layout/hList1"/>
    <dgm:cxn modelId="{F3269F2B-3305-4E37-9681-3238734F1247}" type="presParOf" srcId="{B46287A5-F86A-424F-AC9F-94D4EC41C3E8}" destId="{B45414D7-F35F-4620-B98F-DF26BC08F7E8}" srcOrd="0" destOrd="0" presId="urn:microsoft.com/office/officeart/2005/8/layout/hList1"/>
    <dgm:cxn modelId="{0CB18FE9-4244-4E3C-9559-E6F56B638FCC}" type="presParOf" srcId="{B45414D7-F35F-4620-B98F-DF26BC08F7E8}" destId="{D9930ED1-DE20-4E16-9302-51B7116ABCFA}" srcOrd="0" destOrd="0" presId="urn:microsoft.com/office/officeart/2005/8/layout/hList1"/>
    <dgm:cxn modelId="{33FC3CAC-EB5A-42D6-AC8D-99889C0C8146}" type="presParOf" srcId="{B45414D7-F35F-4620-B98F-DF26BC08F7E8}" destId="{AFCA634A-624D-4ACB-8E43-CE245510AC6D}" srcOrd="1" destOrd="0" presId="urn:microsoft.com/office/officeart/2005/8/layout/hList1"/>
    <dgm:cxn modelId="{A721EFD8-39C0-4A86-ABAF-095B0E68413C}" type="presParOf" srcId="{B46287A5-F86A-424F-AC9F-94D4EC41C3E8}" destId="{20F4AD82-3990-45BF-BD70-462F8EAB1AC0}" srcOrd="1" destOrd="0" presId="urn:microsoft.com/office/officeart/2005/8/layout/hList1"/>
    <dgm:cxn modelId="{1F2A6E6C-1FC9-4EB9-9157-0F7EB52F27D6}" type="presParOf" srcId="{B46287A5-F86A-424F-AC9F-94D4EC41C3E8}" destId="{AFA8856C-7131-46D1-9328-04B693D30ED4}" srcOrd="2" destOrd="0" presId="urn:microsoft.com/office/officeart/2005/8/layout/hList1"/>
    <dgm:cxn modelId="{AED8488A-ED3D-4771-B17E-1CE8E0D6579C}" type="presParOf" srcId="{AFA8856C-7131-46D1-9328-04B693D30ED4}" destId="{DAE0104C-F4AC-4F6B-AF56-1C6170FEF195}" srcOrd="0" destOrd="0" presId="urn:microsoft.com/office/officeart/2005/8/layout/hList1"/>
    <dgm:cxn modelId="{2EF7A693-71CD-4185-A6E9-1D9ED6D3218F}" type="presParOf" srcId="{AFA8856C-7131-46D1-9328-04B693D30ED4}" destId="{1C0AA478-E882-434D-AEC8-E926984C30EB}" srcOrd="1" destOrd="0" presId="urn:microsoft.com/office/officeart/2005/8/layout/hList1"/>
  </dgm:cxnLst>
  <dgm:bg/>
  <dgm:whole/>
</dgm:dataModel>
</file>

<file path=ppt/diagrams/data69.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000" dirty="0" smtClean="0">
              <a:latin typeface="Times New Roman" pitchFamily="18" charset="0"/>
              <a:cs typeface="Times New Roman" pitchFamily="18" charset="0"/>
            </a:rPr>
            <a:t>организует проведение экспертизы поставленного товара, выполненной работы, оказанной услуги, привлекает экспертов, экспертные организации</a:t>
          </a:r>
          <a:endParaRPr lang="ru-RU" sz="20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0C8C7661-24D4-4745-8853-33A8657F094A}">
      <dgm:prSet phldrT="[Текст]" custT="1"/>
      <dgm:spPr/>
      <dgm:t>
        <a:bodyPr/>
        <a:lstStyle/>
        <a:p>
          <a:r>
            <a:rPr lang="ru-RU" sz="2000" dirty="0" smtClean="0"/>
            <a:t>Привлечение экспертов, экспертных организаций к проведению экспертизы поставленного товара, выполненной работы или оказанной услуги</a:t>
          </a:r>
          <a:endParaRPr lang="ru-RU" sz="2000" dirty="0" smtClean="0">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C3D9F6B7-1028-4F1B-8604-F57CCB12D939}">
      <dgm:prSet phldrT="[Текст]" custT="1"/>
      <dgm:spPr/>
      <dgm:t>
        <a:bodyPr/>
        <a:lstStyle/>
        <a:p>
          <a:r>
            <a:rPr lang="ru-RU" sz="2000" dirty="0" smtClean="0">
              <a:latin typeface="Times New Roman" pitchFamily="18" charset="0"/>
              <a:cs typeface="Times New Roman" pitchFamily="18" charset="0"/>
            </a:rPr>
            <a:t>в случае необходимости обеспечивает создание приемочной комиссии не менее чем из пяти человек для приемки поставленного товара, выполненной работы или оказанной услуги, результатов отдельного этапа исполнения контракта</a:t>
          </a:r>
          <a:endParaRPr lang="ru-RU" sz="2000" dirty="0">
            <a:solidFill>
              <a:srgbClr val="002060"/>
            </a:solidFill>
            <a:latin typeface="Times New Roman" pitchFamily="18" charset="0"/>
            <a:cs typeface="Times New Roman" pitchFamily="18" charset="0"/>
          </a:endParaRPr>
        </a:p>
      </dgm:t>
    </dgm:pt>
    <dgm:pt modelId="{F85B28C8-525D-4C59-965A-01C81747209D}" type="parTrans" cxnId="{D1ACBBF5-C7D7-4011-8F7E-07EF6AA0B214}">
      <dgm:prSet/>
      <dgm:spPr/>
      <dgm:t>
        <a:bodyPr/>
        <a:lstStyle/>
        <a:p>
          <a:endParaRPr lang="ru-RU"/>
        </a:p>
      </dgm:t>
    </dgm:pt>
    <dgm:pt modelId="{ED1D8CBA-F392-46FD-BC05-6EA15E77D183}" type="sibTrans" cxnId="{D1ACBBF5-C7D7-4011-8F7E-07EF6AA0B214}">
      <dgm:prSet/>
      <dgm:spPr/>
      <dgm:t>
        <a:bodyPr/>
        <a:lstStyle/>
        <a:p>
          <a:endParaRPr lang="ru-RU"/>
        </a:p>
      </dgm:t>
    </dgm:pt>
    <dgm:pt modelId="{F19A511D-DF82-4818-A3F9-E4CB6F8C63F8}">
      <dgm:prSet phldrT="[Текст]" custT="1"/>
      <dgm:spPr/>
      <dgm:t>
        <a:bodyPr/>
        <a:lstStyle/>
        <a:p>
          <a:r>
            <a:rPr lang="ru-RU" sz="2000" dirty="0" smtClean="0">
              <a:latin typeface="Times New Roman" pitchFamily="18" charset="0"/>
              <a:cs typeface="Times New Roman" pitchFamily="18" charset="0"/>
            </a:rPr>
            <a:t>подготавливает документ о приемке результатов отдельного этапа исполнения контракта, а также поставленного товара, выполненной работы или оказанной услуги</a:t>
          </a:r>
          <a:endParaRPr lang="ru-RU" sz="2000" dirty="0">
            <a:solidFill>
              <a:srgbClr val="002060"/>
            </a:solidFill>
            <a:latin typeface="Times New Roman" pitchFamily="18" charset="0"/>
            <a:cs typeface="Times New Roman" pitchFamily="18" charset="0"/>
          </a:endParaRPr>
        </a:p>
      </dgm:t>
    </dgm:pt>
    <dgm:pt modelId="{25ABD734-746C-4D56-9046-784AFAB73312}" type="parTrans" cxnId="{72AF7126-765C-484E-BBB0-EE8C5BE7B511}">
      <dgm:prSet/>
      <dgm:spPr/>
      <dgm:t>
        <a:bodyPr/>
        <a:lstStyle/>
        <a:p>
          <a:endParaRPr lang="ru-RU"/>
        </a:p>
      </dgm:t>
    </dgm:pt>
    <dgm:pt modelId="{203B6231-A9CA-4989-AB6E-5A2559E4FBC0}" type="sibTrans" cxnId="{72AF7126-765C-484E-BBB0-EE8C5BE7B511}">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931D5069-591B-44EF-BFA6-DA28D7D0425F}" type="sibTrans" cxnId="{4F00D786-001C-4333-A644-063367C333A2}">
      <dgm:prSet/>
      <dgm:spPr/>
      <dgm:t>
        <a:bodyPr/>
        <a:lstStyle/>
        <a:p>
          <a:endParaRPr lang="ru-RU"/>
        </a:p>
      </dgm:t>
    </dgm:pt>
    <dgm:pt modelId="{38E9D20E-90A3-4F05-9A14-CF9296705029}" type="parTrans" cxnId="{4F00D786-001C-4333-A644-063367C333A2}">
      <dgm:prSet/>
      <dgm:spPr/>
      <dgm:t>
        <a:bodyPr/>
        <a:lstStyle/>
        <a:p>
          <a:endParaRPr lang="ru-RU"/>
        </a:p>
      </dgm:t>
    </dgm:pt>
    <dgm:pt modelId="{6B7BFB58-65A5-4CC4-A49D-69D3F09CFBB6}">
      <dgm:prSet phldrT="[Текст]" custT="1"/>
      <dgm:spPr/>
      <dgm:t>
        <a:bodyPr/>
        <a:lstStyle/>
        <a:p>
          <a:r>
            <a:rPr lang="ru-RU" sz="2000" dirty="0" smtClean="0"/>
            <a:t>организация процедуры приемки поставленного товара, выполненной работы (ее результатов), оказанной услуги и </a:t>
          </a:r>
          <a:r>
            <a:rPr lang="ru-RU" sz="2000" b="1" dirty="0" smtClean="0"/>
            <a:t>создание приемочной комиссии</a:t>
          </a:r>
          <a:endParaRPr lang="ru-RU" sz="2000" b="1" dirty="0" smtClean="0">
            <a:latin typeface="Times New Roman" pitchFamily="18" charset="0"/>
            <a:cs typeface="Times New Roman" pitchFamily="18" charset="0"/>
          </a:endParaRPr>
        </a:p>
      </dgm:t>
    </dgm:pt>
    <dgm:pt modelId="{BE91DDB6-AB0C-4027-B585-0B544174142C}" type="parTrans" cxnId="{291431FD-E79C-4EAE-ACE0-D0DDA302391F}">
      <dgm:prSet/>
      <dgm:spPr/>
    </dgm:pt>
    <dgm:pt modelId="{50F0B36F-D4E0-42F5-A2D3-BDF53452FEBB}" type="sibTrans" cxnId="{291431FD-E79C-4EAE-ACE0-D0DDA302391F}">
      <dgm:prSet/>
      <dgm:spPr/>
    </dgm:pt>
    <dgm:pt modelId="{FFA1F231-EC3D-467B-8CE0-1B9564E82AFC}">
      <dgm:prSet phldrT="[Текст]" custT="1"/>
      <dgm:spPr/>
      <dgm:t>
        <a:bodyPr/>
        <a:lstStyle/>
        <a:p>
          <a:r>
            <a:rPr lang="ru-RU" sz="2000" dirty="0" smtClean="0"/>
            <a:t>подготовка документа о приемке результатов отдельного этапа исполнения контракта</a:t>
          </a:r>
          <a:endParaRPr lang="ru-RU" sz="2000" dirty="0" smtClean="0">
            <a:latin typeface="Times New Roman" pitchFamily="18" charset="0"/>
            <a:cs typeface="Times New Roman" pitchFamily="18" charset="0"/>
          </a:endParaRPr>
        </a:p>
      </dgm:t>
    </dgm:pt>
    <dgm:pt modelId="{D1B9ED9E-9AA1-44AA-A0CB-66C0054B2B72}" type="parTrans" cxnId="{E3C26D8C-1FD0-4ABA-9084-62990408B198}">
      <dgm:prSet/>
      <dgm:spPr/>
    </dgm:pt>
    <dgm:pt modelId="{88137F4B-4C1C-4338-B086-E2B310F28ABD}" type="sibTrans" cxnId="{E3C26D8C-1FD0-4ABA-9084-62990408B198}">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6B4E272A-5DD8-48D6-B55B-906D7386E0E6}" type="presOf" srcId="{FFA1F231-EC3D-467B-8CE0-1B9564E82AFC}" destId="{1C0AA478-E882-434D-AEC8-E926984C30EB}" srcOrd="0" destOrd="2" presId="urn:microsoft.com/office/officeart/2005/8/layout/hList1"/>
    <dgm:cxn modelId="{F939EC6E-3EF4-4BAB-859B-1EDD25ED1F87}" type="presOf" srcId="{52E1FFB0-DD91-4127-BCAA-A5ADF492282C}" destId="{B46287A5-F86A-424F-AC9F-94D4EC41C3E8}" srcOrd="0" destOrd="0"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291431FD-E79C-4EAE-ACE0-D0DDA302391F}" srcId="{A0EB3E08-4B70-4C74-950D-0C33EC3C08AC}" destId="{6B7BFB58-65A5-4CC4-A49D-69D3F09CFBB6}" srcOrd="0" destOrd="0" parTransId="{BE91DDB6-AB0C-4027-B585-0B544174142C}" sibTransId="{50F0B36F-D4E0-42F5-A2D3-BDF53452FEBB}"/>
    <dgm:cxn modelId="{298B0408-9E7F-4634-9C29-D54847BDEC4C}" srcId="{A0EB3E08-4B70-4C74-950D-0C33EC3C08AC}" destId="{0C8C7661-24D4-4745-8853-33A8657F094A}" srcOrd="1" destOrd="0" parTransId="{ADFAA162-2273-40FF-8918-F52119A057CE}" sibTransId="{FEBC5417-F5BA-47AF-B265-5391968D8A14}"/>
    <dgm:cxn modelId="{F3CE67A3-A53E-4F66-9AA4-E1FAA7CE4060}" type="presOf" srcId="{C3D9F6B7-1028-4F1B-8604-F57CCB12D939}" destId="{AFCA634A-624D-4ACB-8E43-CE245510AC6D}" srcOrd="0" destOrd="1" presId="urn:microsoft.com/office/officeart/2005/8/layout/hList1"/>
    <dgm:cxn modelId="{0269B29B-1863-42B5-8ADC-EC56942EFB78}" type="presOf" srcId="{F19A511D-DF82-4818-A3F9-E4CB6F8C63F8}" destId="{AFCA634A-624D-4ACB-8E43-CE245510AC6D}" srcOrd="0" destOrd="2" presId="urn:microsoft.com/office/officeart/2005/8/layout/hList1"/>
    <dgm:cxn modelId="{4AE5019F-D728-4DE9-857E-1CABBBF08325}" type="presOf" srcId="{A0EB3E08-4B70-4C74-950D-0C33EC3C08AC}" destId="{DAE0104C-F4AC-4F6B-AF56-1C6170FEF195}" srcOrd="0" destOrd="0" presId="urn:microsoft.com/office/officeart/2005/8/layout/hList1"/>
    <dgm:cxn modelId="{4F00D786-001C-4333-A644-063367C333A2}" srcId="{52E1FFB0-DD91-4127-BCAA-A5ADF492282C}" destId="{A0EB3E08-4B70-4C74-950D-0C33EC3C08AC}" srcOrd="1" destOrd="0" parTransId="{38E9D20E-90A3-4F05-9A14-CF9296705029}" sibTransId="{931D5069-591B-44EF-BFA6-DA28D7D0425F}"/>
    <dgm:cxn modelId="{EBF5480C-8035-4E50-98DF-C9ECCF8BA0A9}" type="presOf" srcId="{0C8C7661-24D4-4745-8853-33A8657F094A}" destId="{1C0AA478-E882-434D-AEC8-E926984C30EB}" srcOrd="0" destOrd="1" presId="urn:microsoft.com/office/officeart/2005/8/layout/hList1"/>
    <dgm:cxn modelId="{72AF7126-765C-484E-BBB0-EE8C5BE7B511}" srcId="{969EB964-004C-405C-AF93-D8B0D0A955B6}" destId="{F19A511D-DF82-4818-A3F9-E4CB6F8C63F8}" srcOrd="2" destOrd="0" parTransId="{25ABD734-746C-4D56-9046-784AFAB73312}" sibTransId="{203B6231-A9CA-4989-AB6E-5A2559E4FBC0}"/>
    <dgm:cxn modelId="{E3C26D8C-1FD0-4ABA-9084-62990408B198}" srcId="{A0EB3E08-4B70-4C74-950D-0C33EC3C08AC}" destId="{FFA1F231-EC3D-467B-8CE0-1B9564E82AFC}" srcOrd="2" destOrd="0" parTransId="{D1B9ED9E-9AA1-44AA-A0CB-66C0054B2B72}" sibTransId="{88137F4B-4C1C-4338-B086-E2B310F28ABD}"/>
    <dgm:cxn modelId="{D1ACBBF5-C7D7-4011-8F7E-07EF6AA0B214}" srcId="{969EB964-004C-405C-AF93-D8B0D0A955B6}" destId="{C3D9F6B7-1028-4F1B-8604-F57CCB12D939}" srcOrd="1" destOrd="0" parTransId="{F85B28C8-525D-4C59-965A-01C81747209D}" sibTransId="{ED1D8CBA-F392-46FD-BC05-6EA15E77D183}"/>
    <dgm:cxn modelId="{3CF698A7-5BDA-4657-99AF-336776430C1A}" type="presOf" srcId="{6B7BFB58-65A5-4CC4-A49D-69D3F09CFBB6}" destId="{1C0AA478-E882-434D-AEC8-E926984C30EB}" srcOrd="0" destOrd="0"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9E02CDE4-8D73-4BAD-A106-8DF169816926}" type="presOf" srcId="{969EB964-004C-405C-AF93-D8B0D0A955B6}" destId="{D9930ED1-DE20-4E16-9302-51B7116ABCFA}" srcOrd="0" destOrd="0" presId="urn:microsoft.com/office/officeart/2005/8/layout/hList1"/>
    <dgm:cxn modelId="{4D4DFF1A-2CBE-4539-8E54-4836C3E45252}" type="presOf" srcId="{10741058-B0A5-495B-AD56-EF9953B248B9}" destId="{AFCA634A-624D-4ACB-8E43-CE245510AC6D}" srcOrd="0" destOrd="0" presId="urn:microsoft.com/office/officeart/2005/8/layout/hList1"/>
    <dgm:cxn modelId="{F684DD1E-9DE9-44B5-9A6C-04FB3FCEEA6E}" type="presParOf" srcId="{B46287A5-F86A-424F-AC9F-94D4EC41C3E8}" destId="{B45414D7-F35F-4620-B98F-DF26BC08F7E8}" srcOrd="0" destOrd="0" presId="urn:microsoft.com/office/officeart/2005/8/layout/hList1"/>
    <dgm:cxn modelId="{B5DF4D28-EAC7-4422-8545-71B8F80389E1}" type="presParOf" srcId="{B45414D7-F35F-4620-B98F-DF26BC08F7E8}" destId="{D9930ED1-DE20-4E16-9302-51B7116ABCFA}" srcOrd="0" destOrd="0" presId="urn:microsoft.com/office/officeart/2005/8/layout/hList1"/>
    <dgm:cxn modelId="{116EC93D-6563-4C81-A88C-D5B61A9025B5}" type="presParOf" srcId="{B45414D7-F35F-4620-B98F-DF26BC08F7E8}" destId="{AFCA634A-624D-4ACB-8E43-CE245510AC6D}" srcOrd="1" destOrd="0" presId="urn:microsoft.com/office/officeart/2005/8/layout/hList1"/>
    <dgm:cxn modelId="{8F1D6023-EA07-4294-BC27-9C26B72934E5}" type="presParOf" srcId="{B46287A5-F86A-424F-AC9F-94D4EC41C3E8}" destId="{20F4AD82-3990-45BF-BD70-462F8EAB1AC0}" srcOrd="1" destOrd="0" presId="urn:microsoft.com/office/officeart/2005/8/layout/hList1"/>
    <dgm:cxn modelId="{DCF09332-5E6A-4034-986A-E028667D1541}" type="presParOf" srcId="{B46287A5-F86A-424F-AC9F-94D4EC41C3E8}" destId="{AFA8856C-7131-46D1-9328-04B693D30ED4}" srcOrd="2" destOrd="0" presId="urn:microsoft.com/office/officeart/2005/8/layout/hList1"/>
    <dgm:cxn modelId="{A4A153EE-E480-4C4A-AF81-C7816EE256D6}" type="presParOf" srcId="{AFA8856C-7131-46D1-9328-04B693D30ED4}" destId="{DAE0104C-F4AC-4F6B-AF56-1C6170FEF195}" srcOrd="0" destOrd="0" presId="urn:microsoft.com/office/officeart/2005/8/layout/hList1"/>
    <dgm:cxn modelId="{A2165C26-4098-418C-888F-39B62B002571}" type="presParOf" srcId="{AFA8856C-7131-46D1-9328-04B693D30ED4}" destId="{1C0AA478-E882-434D-AEC8-E926984C30EB}" srcOrd="1" destOrd="0" presId="urn:microsoft.com/office/officeart/2005/8/layout/hList1"/>
  </dgm:cxnLst>
  <dgm:bg/>
  <dgm:whole/>
</dgm:dataModel>
</file>

<file path=ppt/diagrams/data7.xml><?xml version="1.0" encoding="utf-8"?>
<dgm:dataModel xmlns:dgm="http://schemas.openxmlformats.org/drawingml/2006/diagram" xmlns:a="http://schemas.openxmlformats.org/drawingml/2006/main">
  <dgm:ptLst>
    <dgm:pt modelId="{F47942D2-F962-4616-9430-AC9D4472E7E1}"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ru-RU"/>
        </a:p>
      </dgm:t>
    </dgm:pt>
    <dgm:pt modelId="{25E3391C-45F0-4540-AF82-6941048C76BF}">
      <dgm:prSet phldrT="[Текст]"/>
      <dgm:spPr/>
      <dgm:t>
        <a:bodyPr/>
        <a:lstStyle/>
        <a:p>
          <a:r>
            <a:rPr lang="en-US"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51138957-087F-4C81-9915-E351725BBB3B}" type="parTrans" cxnId="{BD5A4A2E-FDA0-4BCE-BC03-6594C4381FE5}">
      <dgm:prSet/>
      <dgm:spPr/>
      <dgm:t>
        <a:bodyPr/>
        <a:lstStyle/>
        <a:p>
          <a:endParaRPr lang="ru-RU"/>
        </a:p>
      </dgm:t>
    </dgm:pt>
    <dgm:pt modelId="{A9B6BFAB-4537-4E93-8E61-B7177668392F}" type="sibTrans" cxnId="{BD5A4A2E-FDA0-4BCE-BC03-6594C4381FE5}">
      <dgm:prSet/>
      <dgm:spPr/>
      <dgm:t>
        <a:bodyPr/>
        <a:lstStyle/>
        <a:p>
          <a:endParaRPr lang="ru-RU"/>
        </a:p>
      </dgm:t>
    </dgm:pt>
    <dgm:pt modelId="{6E13D970-4FA6-4750-95A7-5F3C83265D54}">
      <dgm:prSet phldrT="[Текст]"/>
      <dgm:spPr/>
      <dgm:t>
        <a:bodyPr/>
        <a:lstStyle/>
        <a:p>
          <a:r>
            <a:rPr lang="ru-RU" dirty="0" smtClean="0">
              <a:solidFill>
                <a:schemeClr val="accent5">
                  <a:lumMod val="50000"/>
                </a:schemeClr>
              </a:solidFill>
              <a:latin typeface="Times New Roman" pitchFamily="18" charset="0"/>
              <a:cs typeface="Times New Roman" pitchFamily="18" charset="0"/>
            </a:rPr>
            <a:t>Федеральные законы (с 1979 г.)</a:t>
          </a:r>
          <a:endParaRPr lang="ru-RU" dirty="0">
            <a:solidFill>
              <a:schemeClr val="accent5">
                <a:lumMod val="50000"/>
              </a:schemeClr>
            </a:solidFill>
            <a:latin typeface="Times New Roman" pitchFamily="18" charset="0"/>
            <a:cs typeface="Times New Roman" pitchFamily="18" charset="0"/>
          </a:endParaRPr>
        </a:p>
      </dgm:t>
    </dgm:pt>
    <dgm:pt modelId="{3EEF7E0B-9DB1-459C-AED1-D0A909861730}" type="parTrans" cxnId="{10D95626-CF33-42E0-A125-A0F5BEAF51B0}">
      <dgm:prSet/>
      <dgm:spPr/>
      <dgm:t>
        <a:bodyPr/>
        <a:lstStyle/>
        <a:p>
          <a:endParaRPr lang="ru-RU"/>
        </a:p>
      </dgm:t>
    </dgm:pt>
    <dgm:pt modelId="{DF6F9067-0E36-4795-A5BA-F55BC9DE1C98}" type="sibTrans" cxnId="{10D95626-CF33-42E0-A125-A0F5BEAF51B0}">
      <dgm:prSet/>
      <dgm:spPr/>
      <dgm:t>
        <a:bodyPr/>
        <a:lstStyle/>
        <a:p>
          <a:endParaRPr lang="ru-RU"/>
        </a:p>
      </dgm:t>
    </dgm:pt>
    <dgm:pt modelId="{DD87D986-15E3-4CC3-A228-C62E4BCC534E}">
      <dgm:prSet phldrT="[Текст]"/>
      <dgm:spPr/>
      <dgm:t>
        <a:bodyPr/>
        <a:lstStyle/>
        <a:p>
          <a:r>
            <a:rPr lang="ru-RU" dirty="0" smtClean="0">
              <a:solidFill>
                <a:schemeClr val="accent5">
                  <a:lumMod val="50000"/>
                </a:schemeClr>
              </a:solidFill>
              <a:latin typeface="Times New Roman" pitchFamily="18" charset="0"/>
              <a:cs typeface="Times New Roman" pitchFamily="18" charset="0"/>
            </a:rPr>
            <a:t>Федеральные закупочные правила                                  (для учета отраслевой специфики)</a:t>
          </a:r>
          <a:endParaRPr lang="ru-RU" dirty="0">
            <a:solidFill>
              <a:schemeClr val="accent5">
                <a:lumMod val="50000"/>
              </a:schemeClr>
            </a:solidFill>
            <a:latin typeface="Times New Roman" pitchFamily="18" charset="0"/>
            <a:cs typeface="Times New Roman" pitchFamily="18" charset="0"/>
          </a:endParaRPr>
        </a:p>
      </dgm:t>
    </dgm:pt>
    <dgm:pt modelId="{63845F6F-512B-4D2F-AF38-DC2FC471E513}" type="parTrans" cxnId="{6A1CD3F0-7E2C-45B5-8877-50927D8EE9BA}">
      <dgm:prSet/>
      <dgm:spPr/>
      <dgm:t>
        <a:bodyPr/>
        <a:lstStyle/>
        <a:p>
          <a:endParaRPr lang="ru-RU"/>
        </a:p>
      </dgm:t>
    </dgm:pt>
    <dgm:pt modelId="{2585A54A-A4EB-41B2-90C8-D935B9CEEA1F}" type="sibTrans" cxnId="{6A1CD3F0-7E2C-45B5-8877-50927D8EE9BA}">
      <dgm:prSet/>
      <dgm:spPr/>
      <dgm:t>
        <a:bodyPr/>
        <a:lstStyle/>
        <a:p>
          <a:endParaRPr lang="ru-RU"/>
        </a:p>
      </dgm:t>
    </dgm:pt>
    <dgm:pt modelId="{D14D14BE-84FB-469B-A574-8EA1DF6E4FBB}">
      <dgm:prSet phldrT="[Текст]"/>
      <dgm:spPr/>
      <dgm:t>
        <a:bodyPr/>
        <a:lstStyle/>
        <a:p>
          <a:r>
            <a:rPr lang="en-US"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15FBA3EA-6F7B-4373-A645-09CE3A6A14A1}" type="parTrans" cxnId="{EDA78A23-EB4D-4770-934E-1E145228F168}">
      <dgm:prSet/>
      <dgm:spPr/>
      <dgm:t>
        <a:bodyPr/>
        <a:lstStyle/>
        <a:p>
          <a:endParaRPr lang="ru-RU"/>
        </a:p>
      </dgm:t>
    </dgm:pt>
    <dgm:pt modelId="{3DB061E3-3171-4622-9B19-7119DA100766}" type="sibTrans" cxnId="{EDA78A23-EB4D-4770-934E-1E145228F168}">
      <dgm:prSet/>
      <dgm:spPr/>
      <dgm:t>
        <a:bodyPr/>
        <a:lstStyle/>
        <a:p>
          <a:endParaRPr lang="ru-RU"/>
        </a:p>
      </dgm:t>
    </dgm:pt>
    <dgm:pt modelId="{26B930B4-D84F-461C-846B-E0D0CDDE0AE5}">
      <dgm:prSet phldrT="[Текст]"/>
      <dgm:spPr/>
      <dgm:t>
        <a:bodyPr/>
        <a:lstStyle/>
        <a:p>
          <a:r>
            <a:rPr lang="ru-RU" dirty="0" smtClean="0">
              <a:solidFill>
                <a:schemeClr val="accent3">
                  <a:lumMod val="50000"/>
                </a:schemeClr>
              </a:solidFill>
              <a:latin typeface="Times New Roman" pitchFamily="18" charset="0"/>
              <a:cs typeface="Times New Roman" pitchFamily="18" charset="0"/>
            </a:rPr>
            <a:t>С 2003 года – институт специализированных государственных представителей – контрактных офицеров</a:t>
          </a:r>
          <a:endParaRPr lang="ru-RU" dirty="0">
            <a:solidFill>
              <a:schemeClr val="accent3">
                <a:lumMod val="50000"/>
              </a:schemeClr>
            </a:solidFill>
            <a:latin typeface="Times New Roman" pitchFamily="18" charset="0"/>
            <a:cs typeface="Times New Roman" pitchFamily="18" charset="0"/>
          </a:endParaRPr>
        </a:p>
      </dgm:t>
    </dgm:pt>
    <dgm:pt modelId="{143120D6-E68F-475B-B264-5B5D886A8857}" type="parTrans" cxnId="{2D3056A9-384E-4734-BE1B-2B400468155C}">
      <dgm:prSet/>
      <dgm:spPr/>
      <dgm:t>
        <a:bodyPr/>
        <a:lstStyle/>
        <a:p>
          <a:endParaRPr lang="ru-RU"/>
        </a:p>
      </dgm:t>
    </dgm:pt>
    <dgm:pt modelId="{99EDED9C-6687-4263-A7EC-48CC5019D0E3}" type="sibTrans" cxnId="{2D3056A9-384E-4734-BE1B-2B400468155C}">
      <dgm:prSet/>
      <dgm:spPr/>
      <dgm:t>
        <a:bodyPr/>
        <a:lstStyle/>
        <a:p>
          <a:endParaRPr lang="ru-RU"/>
        </a:p>
      </dgm:t>
    </dgm:pt>
    <dgm:pt modelId="{D6A86CE9-FA43-4676-9E60-3000935CF307}">
      <dgm:prSet phldrT="[Текст]"/>
      <dgm:spPr/>
      <dgm:t>
        <a:bodyPr/>
        <a:lstStyle/>
        <a:p>
          <a:r>
            <a:rPr lang="en-US"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F645C563-8DEA-4ABA-A4FB-180B5CC4FC2F}" type="parTrans" cxnId="{6CE4F754-F531-4890-9400-7CC175147530}">
      <dgm:prSet/>
      <dgm:spPr/>
      <dgm:t>
        <a:bodyPr/>
        <a:lstStyle/>
        <a:p>
          <a:endParaRPr lang="ru-RU"/>
        </a:p>
      </dgm:t>
    </dgm:pt>
    <dgm:pt modelId="{B1B39ED6-3344-4A24-B1E1-1E887F1991C6}" type="sibTrans" cxnId="{6CE4F754-F531-4890-9400-7CC175147530}">
      <dgm:prSet/>
      <dgm:spPr/>
      <dgm:t>
        <a:bodyPr/>
        <a:lstStyle/>
        <a:p>
          <a:endParaRPr lang="ru-RU"/>
        </a:p>
      </dgm:t>
    </dgm:pt>
    <dgm:pt modelId="{430F6250-C536-4F80-B37E-E321FD9FDFF6}">
      <dgm:prSet phldrT="[Текст]"/>
      <dgm:spPr/>
      <dgm:t>
        <a:bodyPr/>
        <a:lstStyle/>
        <a:p>
          <a:r>
            <a:rPr lang="ru-RU" dirty="0" smtClean="0">
              <a:solidFill>
                <a:schemeClr val="accent6">
                  <a:lumMod val="50000"/>
                </a:schemeClr>
              </a:solidFill>
              <a:latin typeface="Times New Roman" pitchFamily="18" charset="0"/>
              <a:cs typeface="Times New Roman" pitchFamily="18" charset="0"/>
            </a:rPr>
            <a:t>Контрактные офицеры  по размещению контрактов</a:t>
          </a:r>
          <a:endParaRPr lang="ru-RU" dirty="0">
            <a:solidFill>
              <a:schemeClr val="accent6">
                <a:lumMod val="50000"/>
              </a:schemeClr>
            </a:solidFill>
            <a:latin typeface="Times New Roman" pitchFamily="18" charset="0"/>
            <a:cs typeface="Times New Roman" pitchFamily="18" charset="0"/>
          </a:endParaRPr>
        </a:p>
      </dgm:t>
    </dgm:pt>
    <dgm:pt modelId="{81A8F3F8-BB3F-4A2D-BB16-F3985261959F}" type="parTrans" cxnId="{46215FB8-FB08-4464-B04E-F8E1E717AC3F}">
      <dgm:prSet/>
      <dgm:spPr/>
      <dgm:t>
        <a:bodyPr/>
        <a:lstStyle/>
        <a:p>
          <a:endParaRPr lang="ru-RU"/>
        </a:p>
      </dgm:t>
    </dgm:pt>
    <dgm:pt modelId="{3DF2793C-84CF-4293-97FC-DC4840FFB30E}" type="sibTrans" cxnId="{46215FB8-FB08-4464-B04E-F8E1E717AC3F}">
      <dgm:prSet/>
      <dgm:spPr/>
      <dgm:t>
        <a:bodyPr/>
        <a:lstStyle/>
        <a:p>
          <a:endParaRPr lang="ru-RU"/>
        </a:p>
      </dgm:t>
    </dgm:pt>
    <dgm:pt modelId="{E72F830E-858F-4B07-8B1D-308ED33D2BFD}">
      <dgm:prSet phldrT="[Текст]"/>
      <dgm:spPr/>
      <dgm:t>
        <a:bodyPr/>
        <a:lstStyle/>
        <a:p>
          <a:r>
            <a:rPr lang="ru-RU" dirty="0" smtClean="0">
              <a:solidFill>
                <a:schemeClr val="accent6">
                  <a:lumMod val="50000"/>
                </a:schemeClr>
              </a:solidFill>
              <a:latin typeface="Times New Roman" pitchFamily="18" charset="0"/>
              <a:cs typeface="Times New Roman" pitchFamily="18" charset="0"/>
            </a:rPr>
            <a:t>Контрактные офицеры  по сопровождению контрактов</a:t>
          </a:r>
          <a:endParaRPr lang="ru-RU" dirty="0">
            <a:solidFill>
              <a:schemeClr val="accent6">
                <a:lumMod val="50000"/>
              </a:schemeClr>
            </a:solidFill>
            <a:latin typeface="Times New Roman" pitchFamily="18" charset="0"/>
            <a:cs typeface="Times New Roman" pitchFamily="18" charset="0"/>
          </a:endParaRPr>
        </a:p>
      </dgm:t>
    </dgm:pt>
    <dgm:pt modelId="{4E5CAADD-41B1-492B-B785-6337AC80129B}" type="parTrans" cxnId="{5B98FAE0-E9CF-488D-A9B4-C4E4C105DDBD}">
      <dgm:prSet/>
      <dgm:spPr/>
      <dgm:t>
        <a:bodyPr/>
        <a:lstStyle/>
        <a:p>
          <a:endParaRPr lang="ru-RU"/>
        </a:p>
      </dgm:t>
    </dgm:pt>
    <dgm:pt modelId="{9D884666-D573-4D55-BFA1-BE832128E620}" type="sibTrans" cxnId="{5B98FAE0-E9CF-488D-A9B4-C4E4C105DDBD}">
      <dgm:prSet/>
      <dgm:spPr/>
      <dgm:t>
        <a:bodyPr/>
        <a:lstStyle/>
        <a:p>
          <a:endParaRPr lang="ru-RU"/>
        </a:p>
      </dgm:t>
    </dgm:pt>
    <dgm:pt modelId="{97D7AD97-AEAA-4006-8E77-8C97F05EB55B}">
      <dgm:prSet phldrT="[Текст]"/>
      <dgm:spPr/>
      <dgm:t>
        <a:bodyPr/>
        <a:lstStyle/>
        <a:p>
          <a:r>
            <a:rPr lang="ru-RU" dirty="0" smtClean="0">
              <a:solidFill>
                <a:schemeClr val="accent6">
                  <a:lumMod val="50000"/>
                </a:schemeClr>
              </a:solidFill>
              <a:latin typeface="Times New Roman" pitchFamily="18" charset="0"/>
              <a:cs typeface="Times New Roman" pitchFamily="18" charset="0"/>
            </a:rPr>
            <a:t>Контрактные офицеры  по прекращению контрактов</a:t>
          </a:r>
          <a:endParaRPr lang="ru-RU" dirty="0">
            <a:solidFill>
              <a:schemeClr val="accent6">
                <a:lumMod val="50000"/>
              </a:schemeClr>
            </a:solidFill>
            <a:latin typeface="Times New Roman" pitchFamily="18" charset="0"/>
            <a:cs typeface="Times New Roman" pitchFamily="18" charset="0"/>
          </a:endParaRPr>
        </a:p>
      </dgm:t>
    </dgm:pt>
    <dgm:pt modelId="{E857313E-91F0-4696-8230-87F5B29147B7}" type="parTrans" cxnId="{379DA47C-2EAA-4E73-AA91-CFAEE90115D1}">
      <dgm:prSet/>
      <dgm:spPr/>
      <dgm:t>
        <a:bodyPr/>
        <a:lstStyle/>
        <a:p>
          <a:endParaRPr lang="ru-RU"/>
        </a:p>
      </dgm:t>
    </dgm:pt>
    <dgm:pt modelId="{440054C6-6B8C-4B76-B4A0-F91147C8F00C}" type="sibTrans" cxnId="{379DA47C-2EAA-4E73-AA91-CFAEE90115D1}">
      <dgm:prSet/>
      <dgm:spPr/>
      <dgm:t>
        <a:bodyPr/>
        <a:lstStyle/>
        <a:p>
          <a:endParaRPr lang="ru-RU"/>
        </a:p>
      </dgm:t>
    </dgm:pt>
    <dgm:pt modelId="{C3CCDD35-8DF1-4BA8-843F-76E860DAB55D}">
      <dgm:prSet phldrT="[Текст]"/>
      <dgm:spPr/>
      <dgm:t>
        <a:bodyPr/>
        <a:lstStyle/>
        <a:p>
          <a:r>
            <a:rPr lang="ru-RU" dirty="0" smtClean="0">
              <a:solidFill>
                <a:schemeClr val="accent3">
                  <a:lumMod val="50000"/>
                </a:schemeClr>
              </a:solidFill>
              <a:latin typeface="Times New Roman" pitchFamily="18" charset="0"/>
              <a:cs typeface="Times New Roman" pitchFamily="18" charset="0"/>
            </a:rPr>
            <a:t>3 уровня полномочий контрактных офицеров</a:t>
          </a:r>
          <a:endParaRPr lang="ru-RU" dirty="0">
            <a:solidFill>
              <a:schemeClr val="accent3">
                <a:lumMod val="50000"/>
              </a:schemeClr>
            </a:solidFill>
            <a:latin typeface="Times New Roman" pitchFamily="18" charset="0"/>
            <a:cs typeface="Times New Roman" pitchFamily="18" charset="0"/>
          </a:endParaRPr>
        </a:p>
      </dgm:t>
    </dgm:pt>
    <dgm:pt modelId="{C4F7EC3D-A26D-466C-944D-73A06C317778}" type="parTrans" cxnId="{1B505028-1C40-49DF-9E75-93621A1D1BB9}">
      <dgm:prSet/>
      <dgm:spPr/>
      <dgm:t>
        <a:bodyPr/>
        <a:lstStyle/>
        <a:p>
          <a:endParaRPr lang="ru-RU"/>
        </a:p>
      </dgm:t>
    </dgm:pt>
    <dgm:pt modelId="{6DC9A7E6-4218-4EF5-A0BD-0057A46CF1C5}" type="sibTrans" cxnId="{1B505028-1C40-49DF-9E75-93621A1D1BB9}">
      <dgm:prSet/>
      <dgm:spPr/>
      <dgm:t>
        <a:bodyPr/>
        <a:lstStyle/>
        <a:p>
          <a:endParaRPr lang="ru-RU"/>
        </a:p>
      </dgm:t>
    </dgm:pt>
    <dgm:pt modelId="{A725E04E-664C-4C78-9DC0-DC47048BBBF9}" type="pres">
      <dgm:prSet presAssocID="{F47942D2-F962-4616-9430-AC9D4472E7E1}" presName="linearFlow" presStyleCnt="0">
        <dgm:presLayoutVars>
          <dgm:dir/>
          <dgm:animLvl val="lvl"/>
          <dgm:resizeHandles val="exact"/>
        </dgm:presLayoutVars>
      </dgm:prSet>
      <dgm:spPr/>
      <dgm:t>
        <a:bodyPr/>
        <a:lstStyle/>
        <a:p>
          <a:endParaRPr lang="ru-RU"/>
        </a:p>
      </dgm:t>
    </dgm:pt>
    <dgm:pt modelId="{DBBADF09-2EC3-4C7E-82A5-8B2603E5B54D}" type="pres">
      <dgm:prSet presAssocID="{25E3391C-45F0-4540-AF82-6941048C76BF}" presName="composite" presStyleCnt="0"/>
      <dgm:spPr/>
    </dgm:pt>
    <dgm:pt modelId="{E6314B70-91B7-4B7F-8080-4F3FBA928E71}" type="pres">
      <dgm:prSet presAssocID="{25E3391C-45F0-4540-AF82-6941048C76BF}" presName="parentText" presStyleLbl="alignNode1" presStyleIdx="0" presStyleCnt="3">
        <dgm:presLayoutVars>
          <dgm:chMax val="1"/>
          <dgm:bulletEnabled val="1"/>
        </dgm:presLayoutVars>
      </dgm:prSet>
      <dgm:spPr/>
      <dgm:t>
        <a:bodyPr/>
        <a:lstStyle/>
        <a:p>
          <a:endParaRPr lang="ru-RU"/>
        </a:p>
      </dgm:t>
    </dgm:pt>
    <dgm:pt modelId="{4101E751-7753-40DB-B276-13C251E82501}" type="pres">
      <dgm:prSet presAssocID="{25E3391C-45F0-4540-AF82-6941048C76BF}" presName="descendantText" presStyleLbl="alignAcc1" presStyleIdx="0" presStyleCnt="3">
        <dgm:presLayoutVars>
          <dgm:bulletEnabled val="1"/>
        </dgm:presLayoutVars>
      </dgm:prSet>
      <dgm:spPr/>
      <dgm:t>
        <a:bodyPr/>
        <a:lstStyle/>
        <a:p>
          <a:endParaRPr lang="ru-RU"/>
        </a:p>
      </dgm:t>
    </dgm:pt>
    <dgm:pt modelId="{1A767BAD-C5FE-4D58-A6F2-EB4F970D7AB4}" type="pres">
      <dgm:prSet presAssocID="{A9B6BFAB-4537-4E93-8E61-B7177668392F}" presName="sp" presStyleCnt="0"/>
      <dgm:spPr/>
    </dgm:pt>
    <dgm:pt modelId="{886D3602-FCF2-4F3D-B128-90532121D6B0}" type="pres">
      <dgm:prSet presAssocID="{D14D14BE-84FB-469B-A574-8EA1DF6E4FBB}" presName="composite" presStyleCnt="0"/>
      <dgm:spPr/>
    </dgm:pt>
    <dgm:pt modelId="{8683D771-1C00-44C4-8DBC-773BC0DC84EC}" type="pres">
      <dgm:prSet presAssocID="{D14D14BE-84FB-469B-A574-8EA1DF6E4FBB}" presName="parentText" presStyleLbl="alignNode1" presStyleIdx="1" presStyleCnt="3">
        <dgm:presLayoutVars>
          <dgm:chMax val="1"/>
          <dgm:bulletEnabled val="1"/>
        </dgm:presLayoutVars>
      </dgm:prSet>
      <dgm:spPr/>
      <dgm:t>
        <a:bodyPr/>
        <a:lstStyle/>
        <a:p>
          <a:endParaRPr lang="ru-RU"/>
        </a:p>
      </dgm:t>
    </dgm:pt>
    <dgm:pt modelId="{91004110-4C85-4237-A0A6-400045D458CC}" type="pres">
      <dgm:prSet presAssocID="{D14D14BE-84FB-469B-A574-8EA1DF6E4FBB}" presName="descendantText" presStyleLbl="alignAcc1" presStyleIdx="1" presStyleCnt="3">
        <dgm:presLayoutVars>
          <dgm:bulletEnabled val="1"/>
        </dgm:presLayoutVars>
      </dgm:prSet>
      <dgm:spPr/>
      <dgm:t>
        <a:bodyPr/>
        <a:lstStyle/>
        <a:p>
          <a:endParaRPr lang="ru-RU"/>
        </a:p>
      </dgm:t>
    </dgm:pt>
    <dgm:pt modelId="{5F8FB146-922F-46E7-A7B0-6E894D1C2E11}" type="pres">
      <dgm:prSet presAssocID="{3DB061E3-3171-4622-9B19-7119DA100766}" presName="sp" presStyleCnt="0"/>
      <dgm:spPr/>
    </dgm:pt>
    <dgm:pt modelId="{F38085C7-5D29-4738-AFA9-CA6786195359}" type="pres">
      <dgm:prSet presAssocID="{D6A86CE9-FA43-4676-9E60-3000935CF307}" presName="composite" presStyleCnt="0"/>
      <dgm:spPr/>
    </dgm:pt>
    <dgm:pt modelId="{E604529A-8AF1-49B8-BD48-E5142997B1DC}" type="pres">
      <dgm:prSet presAssocID="{D6A86CE9-FA43-4676-9E60-3000935CF307}" presName="parentText" presStyleLbl="alignNode1" presStyleIdx="2" presStyleCnt="3">
        <dgm:presLayoutVars>
          <dgm:chMax val="1"/>
          <dgm:bulletEnabled val="1"/>
        </dgm:presLayoutVars>
      </dgm:prSet>
      <dgm:spPr/>
      <dgm:t>
        <a:bodyPr/>
        <a:lstStyle/>
        <a:p>
          <a:endParaRPr lang="ru-RU"/>
        </a:p>
      </dgm:t>
    </dgm:pt>
    <dgm:pt modelId="{D8B08760-3756-4FC9-85D4-04C86171CBA6}" type="pres">
      <dgm:prSet presAssocID="{D6A86CE9-FA43-4676-9E60-3000935CF307}" presName="descendantText" presStyleLbl="alignAcc1" presStyleIdx="2" presStyleCnt="3">
        <dgm:presLayoutVars>
          <dgm:bulletEnabled val="1"/>
        </dgm:presLayoutVars>
      </dgm:prSet>
      <dgm:spPr/>
      <dgm:t>
        <a:bodyPr/>
        <a:lstStyle/>
        <a:p>
          <a:endParaRPr lang="ru-RU"/>
        </a:p>
      </dgm:t>
    </dgm:pt>
  </dgm:ptLst>
  <dgm:cxnLst>
    <dgm:cxn modelId="{8129ECA8-265E-4DD1-AB8C-1F93B16FBA73}" type="presOf" srcId="{97D7AD97-AEAA-4006-8E77-8C97F05EB55B}" destId="{D8B08760-3756-4FC9-85D4-04C86171CBA6}" srcOrd="0" destOrd="2" presId="urn:microsoft.com/office/officeart/2005/8/layout/chevron2"/>
    <dgm:cxn modelId="{61B82378-284E-4416-9C3A-C4368BF0B6C9}" type="presOf" srcId="{DD87D986-15E3-4CC3-A228-C62E4BCC534E}" destId="{4101E751-7753-40DB-B276-13C251E82501}" srcOrd="0" destOrd="1" presId="urn:microsoft.com/office/officeart/2005/8/layout/chevron2"/>
    <dgm:cxn modelId="{1B505028-1C40-49DF-9E75-93621A1D1BB9}" srcId="{D14D14BE-84FB-469B-A574-8EA1DF6E4FBB}" destId="{C3CCDD35-8DF1-4BA8-843F-76E860DAB55D}" srcOrd="1" destOrd="0" parTransId="{C4F7EC3D-A26D-466C-944D-73A06C317778}" sibTransId="{6DC9A7E6-4218-4EF5-A0BD-0057A46CF1C5}"/>
    <dgm:cxn modelId="{3458E6AF-B240-4030-BCAA-02B2B8225FDD}" type="presOf" srcId="{6E13D970-4FA6-4750-95A7-5F3C83265D54}" destId="{4101E751-7753-40DB-B276-13C251E82501}" srcOrd="0" destOrd="0" presId="urn:microsoft.com/office/officeart/2005/8/layout/chevron2"/>
    <dgm:cxn modelId="{EDA78A23-EB4D-4770-934E-1E145228F168}" srcId="{F47942D2-F962-4616-9430-AC9D4472E7E1}" destId="{D14D14BE-84FB-469B-A574-8EA1DF6E4FBB}" srcOrd="1" destOrd="0" parTransId="{15FBA3EA-6F7B-4373-A645-09CE3A6A14A1}" sibTransId="{3DB061E3-3171-4622-9B19-7119DA100766}"/>
    <dgm:cxn modelId="{10D95626-CF33-42E0-A125-A0F5BEAF51B0}" srcId="{25E3391C-45F0-4540-AF82-6941048C76BF}" destId="{6E13D970-4FA6-4750-95A7-5F3C83265D54}" srcOrd="0" destOrd="0" parTransId="{3EEF7E0B-9DB1-459C-AED1-D0A909861730}" sibTransId="{DF6F9067-0E36-4795-A5BA-F55BC9DE1C98}"/>
    <dgm:cxn modelId="{B1A4F169-7E80-42C5-BD05-28A7A9AB802F}" type="presOf" srcId="{26B930B4-D84F-461C-846B-E0D0CDDE0AE5}" destId="{91004110-4C85-4237-A0A6-400045D458CC}" srcOrd="0" destOrd="0" presId="urn:microsoft.com/office/officeart/2005/8/layout/chevron2"/>
    <dgm:cxn modelId="{379DA47C-2EAA-4E73-AA91-CFAEE90115D1}" srcId="{D6A86CE9-FA43-4676-9E60-3000935CF307}" destId="{97D7AD97-AEAA-4006-8E77-8C97F05EB55B}" srcOrd="2" destOrd="0" parTransId="{E857313E-91F0-4696-8230-87F5B29147B7}" sibTransId="{440054C6-6B8C-4B76-B4A0-F91147C8F00C}"/>
    <dgm:cxn modelId="{BD5A4A2E-FDA0-4BCE-BC03-6594C4381FE5}" srcId="{F47942D2-F962-4616-9430-AC9D4472E7E1}" destId="{25E3391C-45F0-4540-AF82-6941048C76BF}" srcOrd="0" destOrd="0" parTransId="{51138957-087F-4C81-9915-E351725BBB3B}" sibTransId="{A9B6BFAB-4537-4E93-8E61-B7177668392F}"/>
    <dgm:cxn modelId="{46215FB8-FB08-4464-B04E-F8E1E717AC3F}" srcId="{D6A86CE9-FA43-4676-9E60-3000935CF307}" destId="{430F6250-C536-4F80-B37E-E321FD9FDFF6}" srcOrd="0" destOrd="0" parTransId="{81A8F3F8-BB3F-4A2D-BB16-F3985261959F}" sibTransId="{3DF2793C-84CF-4293-97FC-DC4840FFB30E}"/>
    <dgm:cxn modelId="{6CE4F754-F531-4890-9400-7CC175147530}" srcId="{F47942D2-F962-4616-9430-AC9D4472E7E1}" destId="{D6A86CE9-FA43-4676-9E60-3000935CF307}" srcOrd="2" destOrd="0" parTransId="{F645C563-8DEA-4ABA-A4FB-180B5CC4FC2F}" sibTransId="{B1B39ED6-3344-4A24-B1E1-1E887F1991C6}"/>
    <dgm:cxn modelId="{D2C6C51C-3BC1-4D27-9BD1-447C17AB319D}" type="presOf" srcId="{430F6250-C536-4F80-B37E-E321FD9FDFF6}" destId="{D8B08760-3756-4FC9-85D4-04C86171CBA6}" srcOrd="0" destOrd="0" presId="urn:microsoft.com/office/officeart/2005/8/layout/chevron2"/>
    <dgm:cxn modelId="{E6021D78-9768-48F3-9DC5-C3B7D0887F29}" type="presOf" srcId="{D14D14BE-84FB-469B-A574-8EA1DF6E4FBB}" destId="{8683D771-1C00-44C4-8DBC-773BC0DC84EC}" srcOrd="0" destOrd="0" presId="urn:microsoft.com/office/officeart/2005/8/layout/chevron2"/>
    <dgm:cxn modelId="{5B98FAE0-E9CF-488D-A9B4-C4E4C105DDBD}" srcId="{D6A86CE9-FA43-4676-9E60-3000935CF307}" destId="{E72F830E-858F-4B07-8B1D-308ED33D2BFD}" srcOrd="1" destOrd="0" parTransId="{4E5CAADD-41B1-492B-B785-6337AC80129B}" sibTransId="{9D884666-D573-4D55-BFA1-BE832128E620}"/>
    <dgm:cxn modelId="{0103F600-29CD-497A-859F-83AF71C60B1F}" type="presOf" srcId="{C3CCDD35-8DF1-4BA8-843F-76E860DAB55D}" destId="{91004110-4C85-4237-A0A6-400045D458CC}" srcOrd="0" destOrd="1" presId="urn:microsoft.com/office/officeart/2005/8/layout/chevron2"/>
    <dgm:cxn modelId="{2D3056A9-384E-4734-BE1B-2B400468155C}" srcId="{D14D14BE-84FB-469B-A574-8EA1DF6E4FBB}" destId="{26B930B4-D84F-461C-846B-E0D0CDDE0AE5}" srcOrd="0" destOrd="0" parTransId="{143120D6-E68F-475B-B264-5B5D886A8857}" sibTransId="{99EDED9C-6687-4263-A7EC-48CC5019D0E3}"/>
    <dgm:cxn modelId="{46D88065-3CA5-419F-A905-048D5792FD00}" type="presOf" srcId="{25E3391C-45F0-4540-AF82-6941048C76BF}" destId="{E6314B70-91B7-4B7F-8080-4F3FBA928E71}" srcOrd="0" destOrd="0" presId="urn:microsoft.com/office/officeart/2005/8/layout/chevron2"/>
    <dgm:cxn modelId="{9CE90ED8-5719-438F-B6B1-9BA34C5D1E63}" type="presOf" srcId="{D6A86CE9-FA43-4676-9E60-3000935CF307}" destId="{E604529A-8AF1-49B8-BD48-E5142997B1DC}" srcOrd="0" destOrd="0" presId="urn:microsoft.com/office/officeart/2005/8/layout/chevron2"/>
    <dgm:cxn modelId="{465A987C-2167-4FAE-BD96-A976E7B85FBD}" type="presOf" srcId="{F47942D2-F962-4616-9430-AC9D4472E7E1}" destId="{A725E04E-664C-4C78-9DC0-DC47048BBBF9}" srcOrd="0" destOrd="0" presId="urn:microsoft.com/office/officeart/2005/8/layout/chevron2"/>
    <dgm:cxn modelId="{F8353D7D-8A52-4AAB-9CA0-C3C424BFD936}" type="presOf" srcId="{E72F830E-858F-4B07-8B1D-308ED33D2BFD}" destId="{D8B08760-3756-4FC9-85D4-04C86171CBA6}" srcOrd="0" destOrd="1" presId="urn:microsoft.com/office/officeart/2005/8/layout/chevron2"/>
    <dgm:cxn modelId="{6A1CD3F0-7E2C-45B5-8877-50927D8EE9BA}" srcId="{25E3391C-45F0-4540-AF82-6941048C76BF}" destId="{DD87D986-15E3-4CC3-A228-C62E4BCC534E}" srcOrd="1" destOrd="0" parTransId="{63845F6F-512B-4D2F-AF38-DC2FC471E513}" sibTransId="{2585A54A-A4EB-41B2-90C8-D935B9CEEA1F}"/>
    <dgm:cxn modelId="{2BAC1A3D-F739-4FA3-9E2A-E8FDD23CADC1}" type="presParOf" srcId="{A725E04E-664C-4C78-9DC0-DC47048BBBF9}" destId="{DBBADF09-2EC3-4C7E-82A5-8B2603E5B54D}" srcOrd="0" destOrd="0" presId="urn:microsoft.com/office/officeart/2005/8/layout/chevron2"/>
    <dgm:cxn modelId="{57A3110B-C504-4BFB-A42C-9E69D499FEEA}" type="presParOf" srcId="{DBBADF09-2EC3-4C7E-82A5-8B2603E5B54D}" destId="{E6314B70-91B7-4B7F-8080-4F3FBA928E71}" srcOrd="0" destOrd="0" presId="urn:microsoft.com/office/officeart/2005/8/layout/chevron2"/>
    <dgm:cxn modelId="{0D169BDE-2D2F-4434-ADB2-39B481A373FB}" type="presParOf" srcId="{DBBADF09-2EC3-4C7E-82A5-8B2603E5B54D}" destId="{4101E751-7753-40DB-B276-13C251E82501}" srcOrd="1" destOrd="0" presId="urn:microsoft.com/office/officeart/2005/8/layout/chevron2"/>
    <dgm:cxn modelId="{9F3FDAF4-A0DA-4EB1-9E4C-768FAFD65001}" type="presParOf" srcId="{A725E04E-664C-4C78-9DC0-DC47048BBBF9}" destId="{1A767BAD-C5FE-4D58-A6F2-EB4F970D7AB4}" srcOrd="1" destOrd="0" presId="urn:microsoft.com/office/officeart/2005/8/layout/chevron2"/>
    <dgm:cxn modelId="{1B168C6F-328E-448E-A068-A645BEFEED65}" type="presParOf" srcId="{A725E04E-664C-4C78-9DC0-DC47048BBBF9}" destId="{886D3602-FCF2-4F3D-B128-90532121D6B0}" srcOrd="2" destOrd="0" presId="urn:microsoft.com/office/officeart/2005/8/layout/chevron2"/>
    <dgm:cxn modelId="{96EEB648-21BC-418A-ABBB-A6609C537466}" type="presParOf" srcId="{886D3602-FCF2-4F3D-B128-90532121D6B0}" destId="{8683D771-1C00-44C4-8DBC-773BC0DC84EC}" srcOrd="0" destOrd="0" presId="urn:microsoft.com/office/officeart/2005/8/layout/chevron2"/>
    <dgm:cxn modelId="{AA766E7E-D4DF-40A1-973A-41502227D826}" type="presParOf" srcId="{886D3602-FCF2-4F3D-B128-90532121D6B0}" destId="{91004110-4C85-4237-A0A6-400045D458CC}" srcOrd="1" destOrd="0" presId="urn:microsoft.com/office/officeart/2005/8/layout/chevron2"/>
    <dgm:cxn modelId="{E584BEDE-C658-42C0-B17E-15D10B1B139F}" type="presParOf" srcId="{A725E04E-664C-4C78-9DC0-DC47048BBBF9}" destId="{5F8FB146-922F-46E7-A7B0-6E894D1C2E11}" srcOrd="3" destOrd="0" presId="urn:microsoft.com/office/officeart/2005/8/layout/chevron2"/>
    <dgm:cxn modelId="{F769C9ED-7DB1-40C6-B04A-6A3799F797D7}" type="presParOf" srcId="{A725E04E-664C-4C78-9DC0-DC47048BBBF9}" destId="{F38085C7-5D29-4738-AFA9-CA6786195359}" srcOrd="4" destOrd="0" presId="urn:microsoft.com/office/officeart/2005/8/layout/chevron2"/>
    <dgm:cxn modelId="{A212F7A1-CF33-4A3B-8FDA-99F537EC90C9}" type="presParOf" srcId="{F38085C7-5D29-4738-AFA9-CA6786195359}" destId="{E604529A-8AF1-49B8-BD48-E5142997B1DC}" srcOrd="0" destOrd="0" presId="urn:microsoft.com/office/officeart/2005/8/layout/chevron2"/>
    <dgm:cxn modelId="{21E6F06A-573B-49D4-BAD2-FB2086464E02}" type="presParOf" srcId="{F38085C7-5D29-4738-AFA9-CA6786195359}" destId="{D8B08760-3756-4FC9-85D4-04C86171CBA6}" srcOrd="1" destOrd="0" presId="urn:microsoft.com/office/officeart/2005/8/layout/chevron2"/>
  </dgm:cxnLst>
  <dgm:bg/>
  <dgm:whole/>
</dgm:dataModel>
</file>

<file path=ppt/diagrams/data70.xml><?xml version="1.0" encoding="utf-8"?>
<dgm:dataModel xmlns:dgm="http://schemas.openxmlformats.org/drawingml/2006/diagram" xmlns:a="http://schemas.openxmlformats.org/drawingml/2006/main">
  <dgm:ptLst>
    <dgm:pt modelId="{CACA9B50-1179-48CD-8099-C45D9D3FA00D}"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ru-RU"/>
        </a:p>
      </dgm:t>
    </dgm:pt>
    <dgm:pt modelId="{856CC8EA-CF26-470A-AF5F-9D9CB0FC8115}">
      <dgm:prSet phldrT="[Текст]"/>
      <dgm:spPr/>
      <dgm:t>
        <a:bodyPr/>
        <a:lstStyle/>
        <a:p>
          <a:r>
            <a:rPr lang="ru-RU" dirty="0" smtClean="0">
              <a:solidFill>
                <a:srgbClr val="002060"/>
              </a:solidFill>
            </a:rPr>
            <a:t>1</a:t>
          </a:r>
          <a:endParaRPr lang="ru-RU" dirty="0">
            <a:solidFill>
              <a:srgbClr val="002060"/>
            </a:solidFill>
          </a:endParaRPr>
        </a:p>
      </dgm:t>
    </dgm:pt>
    <dgm:pt modelId="{C1A05716-5FF2-4D2D-B1A9-946B90634BB9}" type="parTrans" cxnId="{C6BF242D-81C9-4130-91BC-7FA9B708DBA1}">
      <dgm:prSet/>
      <dgm:spPr/>
      <dgm:t>
        <a:bodyPr/>
        <a:lstStyle/>
        <a:p>
          <a:endParaRPr lang="ru-RU"/>
        </a:p>
      </dgm:t>
    </dgm:pt>
    <dgm:pt modelId="{113C0F11-037E-41A3-8714-D0EC2438C8FF}" type="sibTrans" cxnId="{C6BF242D-81C9-4130-91BC-7FA9B708DBA1}">
      <dgm:prSet/>
      <dgm:spPr/>
      <dgm:t>
        <a:bodyPr/>
        <a:lstStyle/>
        <a:p>
          <a:endParaRPr lang="ru-RU"/>
        </a:p>
      </dgm:t>
    </dgm:pt>
    <dgm:pt modelId="{1C7067A3-E429-43DF-A5F4-4C850F2B980E}">
      <dgm:prSet phldrT="[Текст]"/>
      <dgm:spPr/>
      <dgm:t>
        <a:bodyPr/>
        <a:lstStyle/>
        <a:p>
          <a:r>
            <a:rPr lang="ru-RU" dirty="0" smtClean="0">
              <a:solidFill>
                <a:srgbClr val="002060"/>
              </a:solidFill>
            </a:rPr>
            <a:t>Эксперт</a:t>
          </a:r>
          <a:endParaRPr lang="ru-RU" dirty="0">
            <a:solidFill>
              <a:srgbClr val="002060"/>
            </a:solidFill>
          </a:endParaRPr>
        </a:p>
      </dgm:t>
    </dgm:pt>
    <dgm:pt modelId="{5CCDA667-01FE-4AB5-8FF1-DCD459D1086C}" type="parTrans" cxnId="{A1AABCF2-FC76-4BE3-B705-426369BA736F}">
      <dgm:prSet/>
      <dgm:spPr/>
      <dgm:t>
        <a:bodyPr/>
        <a:lstStyle/>
        <a:p>
          <a:endParaRPr lang="ru-RU"/>
        </a:p>
      </dgm:t>
    </dgm:pt>
    <dgm:pt modelId="{D053B691-A4C0-4032-93AE-4304568028AC}" type="sibTrans" cxnId="{A1AABCF2-FC76-4BE3-B705-426369BA736F}">
      <dgm:prSet/>
      <dgm:spPr/>
      <dgm:t>
        <a:bodyPr/>
        <a:lstStyle/>
        <a:p>
          <a:endParaRPr lang="ru-RU"/>
        </a:p>
      </dgm:t>
    </dgm:pt>
    <dgm:pt modelId="{B844EC0E-61EA-471F-8ADC-143FF31981F4}">
      <dgm:prSet phldrT="[Текст]"/>
      <dgm:spPr/>
      <dgm:t>
        <a:bodyPr/>
        <a:lstStyle/>
        <a:p>
          <a:r>
            <a:rPr lang="ru-RU" dirty="0" smtClean="0">
              <a:solidFill>
                <a:srgbClr val="002060"/>
              </a:solidFill>
            </a:rPr>
            <a:t>Заключение</a:t>
          </a:r>
          <a:endParaRPr lang="ru-RU" dirty="0">
            <a:solidFill>
              <a:srgbClr val="002060"/>
            </a:solidFill>
          </a:endParaRPr>
        </a:p>
      </dgm:t>
    </dgm:pt>
    <dgm:pt modelId="{252034A2-3917-4FB0-A5F1-6B82F7245142}" type="parTrans" cxnId="{14FF88ED-8EB0-4A9A-9655-54C3E763E0A0}">
      <dgm:prSet/>
      <dgm:spPr/>
      <dgm:t>
        <a:bodyPr/>
        <a:lstStyle/>
        <a:p>
          <a:endParaRPr lang="ru-RU"/>
        </a:p>
      </dgm:t>
    </dgm:pt>
    <dgm:pt modelId="{0A2548A8-ADF4-49EF-ACFE-E9A58220B701}" type="sibTrans" cxnId="{14FF88ED-8EB0-4A9A-9655-54C3E763E0A0}">
      <dgm:prSet/>
      <dgm:spPr/>
      <dgm:t>
        <a:bodyPr/>
        <a:lstStyle/>
        <a:p>
          <a:endParaRPr lang="ru-RU"/>
        </a:p>
      </dgm:t>
    </dgm:pt>
    <dgm:pt modelId="{61E18871-806A-493A-954D-BC5F2E287D2E}">
      <dgm:prSet phldrT="[Текст]"/>
      <dgm:spPr/>
      <dgm:t>
        <a:bodyPr/>
        <a:lstStyle/>
        <a:p>
          <a:r>
            <a:rPr lang="ru-RU" dirty="0" smtClean="0">
              <a:solidFill>
                <a:srgbClr val="002060"/>
              </a:solidFill>
            </a:rPr>
            <a:t>2</a:t>
          </a:r>
          <a:endParaRPr lang="ru-RU" dirty="0">
            <a:solidFill>
              <a:srgbClr val="002060"/>
            </a:solidFill>
          </a:endParaRPr>
        </a:p>
      </dgm:t>
    </dgm:pt>
    <dgm:pt modelId="{BEC4D380-CC09-47BC-AD9F-C2DABECAA7D1}" type="parTrans" cxnId="{6F928D35-E3C2-4AB4-9870-E5976F745538}">
      <dgm:prSet/>
      <dgm:spPr/>
      <dgm:t>
        <a:bodyPr/>
        <a:lstStyle/>
        <a:p>
          <a:endParaRPr lang="ru-RU"/>
        </a:p>
      </dgm:t>
    </dgm:pt>
    <dgm:pt modelId="{DC8BD4A2-4CF0-4237-B754-FCE89AF57BB9}" type="sibTrans" cxnId="{6F928D35-E3C2-4AB4-9870-E5976F745538}">
      <dgm:prSet/>
      <dgm:spPr/>
      <dgm:t>
        <a:bodyPr/>
        <a:lstStyle/>
        <a:p>
          <a:endParaRPr lang="ru-RU"/>
        </a:p>
      </dgm:t>
    </dgm:pt>
    <dgm:pt modelId="{A625DD93-40D1-4065-A7C7-12E9752F7BBB}">
      <dgm:prSet phldrT="[Текст]"/>
      <dgm:spPr/>
      <dgm:t>
        <a:bodyPr/>
        <a:lstStyle/>
        <a:p>
          <a:r>
            <a:rPr lang="ru-RU" dirty="0" smtClean="0">
              <a:solidFill>
                <a:srgbClr val="002060"/>
              </a:solidFill>
            </a:rPr>
            <a:t>Комиссия</a:t>
          </a:r>
          <a:endParaRPr lang="ru-RU" dirty="0">
            <a:solidFill>
              <a:srgbClr val="002060"/>
            </a:solidFill>
          </a:endParaRPr>
        </a:p>
      </dgm:t>
    </dgm:pt>
    <dgm:pt modelId="{565772D8-66C4-484F-AF6D-443E5DD38D81}" type="parTrans" cxnId="{B9E6ACB2-7C36-426C-92F7-326F63702E50}">
      <dgm:prSet/>
      <dgm:spPr/>
      <dgm:t>
        <a:bodyPr/>
        <a:lstStyle/>
        <a:p>
          <a:endParaRPr lang="ru-RU"/>
        </a:p>
      </dgm:t>
    </dgm:pt>
    <dgm:pt modelId="{A725D87F-385B-406F-B75D-CC5A84390B2F}" type="sibTrans" cxnId="{B9E6ACB2-7C36-426C-92F7-326F63702E50}">
      <dgm:prSet/>
      <dgm:spPr/>
      <dgm:t>
        <a:bodyPr/>
        <a:lstStyle/>
        <a:p>
          <a:endParaRPr lang="ru-RU"/>
        </a:p>
      </dgm:t>
    </dgm:pt>
    <dgm:pt modelId="{A1F1A2D4-1BE8-4CE0-964F-A8EA12CD42C9}">
      <dgm:prSet phldrT="[Текст]"/>
      <dgm:spPr/>
      <dgm:t>
        <a:bodyPr/>
        <a:lstStyle/>
        <a:p>
          <a:r>
            <a:rPr lang="ru-RU" dirty="0" smtClean="0">
              <a:solidFill>
                <a:srgbClr val="002060"/>
              </a:solidFill>
            </a:rPr>
            <a:t>Акт/Протокол</a:t>
          </a:r>
          <a:endParaRPr lang="ru-RU" dirty="0">
            <a:solidFill>
              <a:srgbClr val="002060"/>
            </a:solidFill>
          </a:endParaRPr>
        </a:p>
      </dgm:t>
    </dgm:pt>
    <dgm:pt modelId="{A02118F2-193B-4EA5-8813-8E62D5A1E05C}" type="parTrans" cxnId="{46B7E398-C4EF-42EE-9EF9-95739A872D3B}">
      <dgm:prSet/>
      <dgm:spPr/>
      <dgm:t>
        <a:bodyPr/>
        <a:lstStyle/>
        <a:p>
          <a:endParaRPr lang="ru-RU"/>
        </a:p>
      </dgm:t>
    </dgm:pt>
    <dgm:pt modelId="{517D9A46-79CA-463C-825B-AFD5A51E73D1}" type="sibTrans" cxnId="{46B7E398-C4EF-42EE-9EF9-95739A872D3B}">
      <dgm:prSet/>
      <dgm:spPr/>
      <dgm:t>
        <a:bodyPr/>
        <a:lstStyle/>
        <a:p>
          <a:endParaRPr lang="ru-RU"/>
        </a:p>
      </dgm:t>
    </dgm:pt>
    <dgm:pt modelId="{9B315301-99B2-4D4E-BCCF-F8B2FD26421D}">
      <dgm:prSet phldrT="[Текст]"/>
      <dgm:spPr/>
      <dgm:t>
        <a:bodyPr/>
        <a:lstStyle/>
        <a:p>
          <a:r>
            <a:rPr lang="ru-RU" dirty="0" smtClean="0">
              <a:solidFill>
                <a:srgbClr val="002060"/>
              </a:solidFill>
            </a:rPr>
            <a:t>3</a:t>
          </a:r>
          <a:endParaRPr lang="ru-RU" dirty="0">
            <a:solidFill>
              <a:srgbClr val="002060"/>
            </a:solidFill>
          </a:endParaRPr>
        </a:p>
      </dgm:t>
    </dgm:pt>
    <dgm:pt modelId="{22D931FF-EA88-4EB1-9FD6-159D4C7AC2BA}" type="parTrans" cxnId="{A9F25C89-18EF-4248-8CB1-CC29BDBFDD29}">
      <dgm:prSet/>
      <dgm:spPr/>
      <dgm:t>
        <a:bodyPr/>
        <a:lstStyle/>
        <a:p>
          <a:endParaRPr lang="ru-RU"/>
        </a:p>
      </dgm:t>
    </dgm:pt>
    <dgm:pt modelId="{E4840202-5C30-4B65-8612-D58E17387BF7}" type="sibTrans" cxnId="{A9F25C89-18EF-4248-8CB1-CC29BDBFDD29}">
      <dgm:prSet/>
      <dgm:spPr/>
      <dgm:t>
        <a:bodyPr/>
        <a:lstStyle/>
        <a:p>
          <a:endParaRPr lang="ru-RU"/>
        </a:p>
      </dgm:t>
    </dgm:pt>
    <dgm:pt modelId="{66EC26C3-9A1C-4A4B-978A-DF1F0CC8F2DF}">
      <dgm:prSet phldrT="[Текст]"/>
      <dgm:spPr/>
      <dgm:t>
        <a:bodyPr/>
        <a:lstStyle/>
        <a:p>
          <a:r>
            <a:rPr lang="ru-RU" dirty="0" smtClean="0">
              <a:solidFill>
                <a:srgbClr val="002060"/>
              </a:solidFill>
            </a:rPr>
            <a:t>Руководитель</a:t>
          </a:r>
          <a:endParaRPr lang="ru-RU" dirty="0">
            <a:solidFill>
              <a:srgbClr val="002060"/>
            </a:solidFill>
          </a:endParaRPr>
        </a:p>
      </dgm:t>
    </dgm:pt>
    <dgm:pt modelId="{AB58270F-0B24-4ECB-8310-AACF5B525D53}" type="parTrans" cxnId="{6CFCCB01-86A4-4D7F-A17A-CA4BC50D2EB9}">
      <dgm:prSet/>
      <dgm:spPr/>
      <dgm:t>
        <a:bodyPr/>
        <a:lstStyle/>
        <a:p>
          <a:endParaRPr lang="ru-RU"/>
        </a:p>
      </dgm:t>
    </dgm:pt>
    <dgm:pt modelId="{1E79FEE0-5DF0-4645-AF04-B16C69D4CD7A}" type="sibTrans" cxnId="{6CFCCB01-86A4-4D7F-A17A-CA4BC50D2EB9}">
      <dgm:prSet/>
      <dgm:spPr/>
      <dgm:t>
        <a:bodyPr/>
        <a:lstStyle/>
        <a:p>
          <a:endParaRPr lang="ru-RU"/>
        </a:p>
      </dgm:t>
    </dgm:pt>
    <dgm:pt modelId="{2FE43DAF-F1E9-48D9-ACB6-E106CAAE8CE1}">
      <dgm:prSet phldrT="[Текст]"/>
      <dgm:spPr/>
      <dgm:t>
        <a:bodyPr/>
        <a:lstStyle/>
        <a:p>
          <a:r>
            <a:rPr lang="ru-RU" dirty="0" smtClean="0">
              <a:solidFill>
                <a:srgbClr val="002060"/>
              </a:solidFill>
            </a:rPr>
            <a:t>Документы о приёмке</a:t>
          </a:r>
          <a:endParaRPr lang="ru-RU" dirty="0">
            <a:solidFill>
              <a:srgbClr val="002060"/>
            </a:solidFill>
          </a:endParaRPr>
        </a:p>
      </dgm:t>
    </dgm:pt>
    <dgm:pt modelId="{6A5865D5-6361-4E20-8570-EBC97ECF7D55}" type="parTrans" cxnId="{A54F2B7A-83B7-496F-A984-9D18C3E02799}">
      <dgm:prSet/>
      <dgm:spPr/>
      <dgm:t>
        <a:bodyPr/>
        <a:lstStyle/>
        <a:p>
          <a:endParaRPr lang="ru-RU"/>
        </a:p>
      </dgm:t>
    </dgm:pt>
    <dgm:pt modelId="{7BF862D7-98ED-4B65-9AF4-8418953B48C3}" type="sibTrans" cxnId="{A54F2B7A-83B7-496F-A984-9D18C3E02799}">
      <dgm:prSet/>
      <dgm:spPr/>
      <dgm:t>
        <a:bodyPr/>
        <a:lstStyle/>
        <a:p>
          <a:endParaRPr lang="ru-RU"/>
        </a:p>
      </dgm:t>
    </dgm:pt>
    <dgm:pt modelId="{083E5C76-4450-4A53-B483-6E27665BD28F}" type="pres">
      <dgm:prSet presAssocID="{CACA9B50-1179-48CD-8099-C45D9D3FA00D}" presName="Name0" presStyleCnt="0">
        <dgm:presLayoutVars>
          <dgm:dir/>
          <dgm:animLvl val="lvl"/>
          <dgm:resizeHandles val="exact"/>
        </dgm:presLayoutVars>
      </dgm:prSet>
      <dgm:spPr/>
      <dgm:t>
        <a:bodyPr/>
        <a:lstStyle/>
        <a:p>
          <a:endParaRPr lang="ru-RU"/>
        </a:p>
      </dgm:t>
    </dgm:pt>
    <dgm:pt modelId="{84D662F4-8C66-4B65-B8AF-35318B5725BF}" type="pres">
      <dgm:prSet presAssocID="{9B315301-99B2-4D4E-BCCF-F8B2FD26421D}" presName="boxAndChildren" presStyleCnt="0"/>
      <dgm:spPr/>
    </dgm:pt>
    <dgm:pt modelId="{FE0BF948-BD56-414C-B3E5-A40D2EF78992}" type="pres">
      <dgm:prSet presAssocID="{9B315301-99B2-4D4E-BCCF-F8B2FD26421D}" presName="parentTextBox" presStyleLbl="node1" presStyleIdx="0" presStyleCnt="3"/>
      <dgm:spPr/>
      <dgm:t>
        <a:bodyPr/>
        <a:lstStyle/>
        <a:p>
          <a:endParaRPr lang="ru-RU"/>
        </a:p>
      </dgm:t>
    </dgm:pt>
    <dgm:pt modelId="{AAAD7F70-20C0-4E35-9F55-08578CA2C371}" type="pres">
      <dgm:prSet presAssocID="{9B315301-99B2-4D4E-BCCF-F8B2FD26421D}" presName="entireBox" presStyleLbl="node1" presStyleIdx="0" presStyleCnt="3"/>
      <dgm:spPr/>
      <dgm:t>
        <a:bodyPr/>
        <a:lstStyle/>
        <a:p>
          <a:endParaRPr lang="ru-RU"/>
        </a:p>
      </dgm:t>
    </dgm:pt>
    <dgm:pt modelId="{ABA16931-9DAD-4B3E-B970-83ABF492B847}" type="pres">
      <dgm:prSet presAssocID="{9B315301-99B2-4D4E-BCCF-F8B2FD26421D}" presName="descendantBox" presStyleCnt="0"/>
      <dgm:spPr/>
    </dgm:pt>
    <dgm:pt modelId="{B1DECB47-0B7C-4809-87A5-7158E413F292}" type="pres">
      <dgm:prSet presAssocID="{66EC26C3-9A1C-4A4B-978A-DF1F0CC8F2DF}" presName="childTextBox" presStyleLbl="fgAccFollowNode1" presStyleIdx="0" presStyleCnt="6">
        <dgm:presLayoutVars>
          <dgm:bulletEnabled val="1"/>
        </dgm:presLayoutVars>
      </dgm:prSet>
      <dgm:spPr/>
      <dgm:t>
        <a:bodyPr/>
        <a:lstStyle/>
        <a:p>
          <a:endParaRPr lang="ru-RU"/>
        </a:p>
      </dgm:t>
    </dgm:pt>
    <dgm:pt modelId="{3F289681-0777-4881-874E-19303102EF45}" type="pres">
      <dgm:prSet presAssocID="{2FE43DAF-F1E9-48D9-ACB6-E106CAAE8CE1}" presName="childTextBox" presStyleLbl="fgAccFollowNode1" presStyleIdx="1" presStyleCnt="6">
        <dgm:presLayoutVars>
          <dgm:bulletEnabled val="1"/>
        </dgm:presLayoutVars>
      </dgm:prSet>
      <dgm:spPr/>
      <dgm:t>
        <a:bodyPr/>
        <a:lstStyle/>
        <a:p>
          <a:endParaRPr lang="ru-RU"/>
        </a:p>
      </dgm:t>
    </dgm:pt>
    <dgm:pt modelId="{E7FB2078-E3D5-4F3C-9CAC-5E0616311BB8}" type="pres">
      <dgm:prSet presAssocID="{DC8BD4A2-4CF0-4237-B754-FCE89AF57BB9}" presName="sp" presStyleCnt="0"/>
      <dgm:spPr/>
    </dgm:pt>
    <dgm:pt modelId="{5AE5278F-ABEB-45BB-BD1F-9B797945320C}" type="pres">
      <dgm:prSet presAssocID="{61E18871-806A-493A-954D-BC5F2E287D2E}" presName="arrowAndChildren" presStyleCnt="0"/>
      <dgm:spPr/>
    </dgm:pt>
    <dgm:pt modelId="{60626F51-8071-45AE-A63D-D8FC017C5042}" type="pres">
      <dgm:prSet presAssocID="{61E18871-806A-493A-954D-BC5F2E287D2E}" presName="parentTextArrow" presStyleLbl="node1" presStyleIdx="0" presStyleCnt="3"/>
      <dgm:spPr/>
      <dgm:t>
        <a:bodyPr/>
        <a:lstStyle/>
        <a:p>
          <a:endParaRPr lang="ru-RU"/>
        </a:p>
      </dgm:t>
    </dgm:pt>
    <dgm:pt modelId="{35F8D6B5-0895-444D-90CC-D67A1A858EF0}" type="pres">
      <dgm:prSet presAssocID="{61E18871-806A-493A-954D-BC5F2E287D2E}" presName="arrow" presStyleLbl="node1" presStyleIdx="1" presStyleCnt="3"/>
      <dgm:spPr/>
      <dgm:t>
        <a:bodyPr/>
        <a:lstStyle/>
        <a:p>
          <a:endParaRPr lang="ru-RU"/>
        </a:p>
      </dgm:t>
    </dgm:pt>
    <dgm:pt modelId="{D737890A-AA95-45DB-A385-24F085D996DF}" type="pres">
      <dgm:prSet presAssocID="{61E18871-806A-493A-954D-BC5F2E287D2E}" presName="descendantArrow" presStyleCnt="0"/>
      <dgm:spPr/>
    </dgm:pt>
    <dgm:pt modelId="{120F7020-BEE1-411B-85FB-AA6A704346AE}" type="pres">
      <dgm:prSet presAssocID="{A625DD93-40D1-4065-A7C7-12E9752F7BBB}" presName="childTextArrow" presStyleLbl="fgAccFollowNode1" presStyleIdx="2" presStyleCnt="6">
        <dgm:presLayoutVars>
          <dgm:bulletEnabled val="1"/>
        </dgm:presLayoutVars>
      </dgm:prSet>
      <dgm:spPr/>
      <dgm:t>
        <a:bodyPr/>
        <a:lstStyle/>
        <a:p>
          <a:endParaRPr lang="ru-RU"/>
        </a:p>
      </dgm:t>
    </dgm:pt>
    <dgm:pt modelId="{7749AB43-AF78-4894-9968-FE3D341A412A}" type="pres">
      <dgm:prSet presAssocID="{A1F1A2D4-1BE8-4CE0-964F-A8EA12CD42C9}" presName="childTextArrow" presStyleLbl="fgAccFollowNode1" presStyleIdx="3" presStyleCnt="6">
        <dgm:presLayoutVars>
          <dgm:bulletEnabled val="1"/>
        </dgm:presLayoutVars>
      </dgm:prSet>
      <dgm:spPr/>
      <dgm:t>
        <a:bodyPr/>
        <a:lstStyle/>
        <a:p>
          <a:endParaRPr lang="ru-RU"/>
        </a:p>
      </dgm:t>
    </dgm:pt>
    <dgm:pt modelId="{89C40232-8E4A-4328-8FC5-92390BFDF8D1}" type="pres">
      <dgm:prSet presAssocID="{113C0F11-037E-41A3-8714-D0EC2438C8FF}" presName="sp" presStyleCnt="0"/>
      <dgm:spPr/>
    </dgm:pt>
    <dgm:pt modelId="{40053D0C-569F-4F76-9024-4D8738264792}" type="pres">
      <dgm:prSet presAssocID="{856CC8EA-CF26-470A-AF5F-9D9CB0FC8115}" presName="arrowAndChildren" presStyleCnt="0"/>
      <dgm:spPr/>
    </dgm:pt>
    <dgm:pt modelId="{F65F3C62-5DC4-48B7-9AFC-D96CDBB58CA9}" type="pres">
      <dgm:prSet presAssocID="{856CC8EA-CF26-470A-AF5F-9D9CB0FC8115}" presName="parentTextArrow" presStyleLbl="node1" presStyleIdx="1" presStyleCnt="3"/>
      <dgm:spPr/>
      <dgm:t>
        <a:bodyPr/>
        <a:lstStyle/>
        <a:p>
          <a:endParaRPr lang="ru-RU"/>
        </a:p>
      </dgm:t>
    </dgm:pt>
    <dgm:pt modelId="{353F1D84-0AC2-4BA4-A2A6-E3C7489BEF3E}" type="pres">
      <dgm:prSet presAssocID="{856CC8EA-CF26-470A-AF5F-9D9CB0FC8115}" presName="arrow" presStyleLbl="node1" presStyleIdx="2" presStyleCnt="3"/>
      <dgm:spPr/>
      <dgm:t>
        <a:bodyPr/>
        <a:lstStyle/>
        <a:p>
          <a:endParaRPr lang="ru-RU"/>
        </a:p>
      </dgm:t>
    </dgm:pt>
    <dgm:pt modelId="{1EEDCDF7-3495-4802-B8AC-523217280B51}" type="pres">
      <dgm:prSet presAssocID="{856CC8EA-CF26-470A-AF5F-9D9CB0FC8115}" presName="descendantArrow" presStyleCnt="0"/>
      <dgm:spPr/>
    </dgm:pt>
    <dgm:pt modelId="{B206D316-8969-4F86-AB3B-4A7577A5ACE2}" type="pres">
      <dgm:prSet presAssocID="{1C7067A3-E429-43DF-A5F4-4C850F2B980E}" presName="childTextArrow" presStyleLbl="fgAccFollowNode1" presStyleIdx="4" presStyleCnt="6">
        <dgm:presLayoutVars>
          <dgm:bulletEnabled val="1"/>
        </dgm:presLayoutVars>
      </dgm:prSet>
      <dgm:spPr/>
      <dgm:t>
        <a:bodyPr/>
        <a:lstStyle/>
        <a:p>
          <a:endParaRPr lang="ru-RU"/>
        </a:p>
      </dgm:t>
    </dgm:pt>
    <dgm:pt modelId="{B4FC70CE-6731-48AC-9430-E78E66A66869}" type="pres">
      <dgm:prSet presAssocID="{B844EC0E-61EA-471F-8ADC-143FF31981F4}" presName="childTextArrow" presStyleLbl="fgAccFollowNode1" presStyleIdx="5" presStyleCnt="6">
        <dgm:presLayoutVars>
          <dgm:bulletEnabled val="1"/>
        </dgm:presLayoutVars>
      </dgm:prSet>
      <dgm:spPr/>
      <dgm:t>
        <a:bodyPr/>
        <a:lstStyle/>
        <a:p>
          <a:endParaRPr lang="ru-RU"/>
        </a:p>
      </dgm:t>
    </dgm:pt>
  </dgm:ptLst>
  <dgm:cxnLst>
    <dgm:cxn modelId="{C6BF242D-81C9-4130-91BC-7FA9B708DBA1}" srcId="{CACA9B50-1179-48CD-8099-C45D9D3FA00D}" destId="{856CC8EA-CF26-470A-AF5F-9D9CB0FC8115}" srcOrd="0" destOrd="0" parTransId="{C1A05716-5FF2-4D2D-B1A9-946B90634BB9}" sibTransId="{113C0F11-037E-41A3-8714-D0EC2438C8FF}"/>
    <dgm:cxn modelId="{A33E6049-1BA4-41D9-82B9-FD86E4BC21D9}" type="presOf" srcId="{B844EC0E-61EA-471F-8ADC-143FF31981F4}" destId="{B4FC70CE-6731-48AC-9430-E78E66A66869}" srcOrd="0" destOrd="0" presId="urn:microsoft.com/office/officeart/2005/8/layout/process4"/>
    <dgm:cxn modelId="{6F928D35-E3C2-4AB4-9870-E5976F745538}" srcId="{CACA9B50-1179-48CD-8099-C45D9D3FA00D}" destId="{61E18871-806A-493A-954D-BC5F2E287D2E}" srcOrd="1" destOrd="0" parTransId="{BEC4D380-CC09-47BC-AD9F-C2DABECAA7D1}" sibTransId="{DC8BD4A2-4CF0-4237-B754-FCE89AF57BB9}"/>
    <dgm:cxn modelId="{94C08EB7-2E0F-4B52-BFEB-16265B5D0613}" type="presOf" srcId="{1C7067A3-E429-43DF-A5F4-4C850F2B980E}" destId="{B206D316-8969-4F86-AB3B-4A7577A5ACE2}" srcOrd="0" destOrd="0" presId="urn:microsoft.com/office/officeart/2005/8/layout/process4"/>
    <dgm:cxn modelId="{A1AABCF2-FC76-4BE3-B705-426369BA736F}" srcId="{856CC8EA-CF26-470A-AF5F-9D9CB0FC8115}" destId="{1C7067A3-E429-43DF-A5F4-4C850F2B980E}" srcOrd="0" destOrd="0" parTransId="{5CCDA667-01FE-4AB5-8FF1-DCD459D1086C}" sibTransId="{D053B691-A4C0-4032-93AE-4304568028AC}"/>
    <dgm:cxn modelId="{65E29017-F54A-45CB-9EE0-D8B39F4F7E12}" type="presOf" srcId="{A625DD93-40D1-4065-A7C7-12E9752F7BBB}" destId="{120F7020-BEE1-411B-85FB-AA6A704346AE}" srcOrd="0" destOrd="0" presId="urn:microsoft.com/office/officeart/2005/8/layout/process4"/>
    <dgm:cxn modelId="{6CFCCB01-86A4-4D7F-A17A-CA4BC50D2EB9}" srcId="{9B315301-99B2-4D4E-BCCF-F8B2FD26421D}" destId="{66EC26C3-9A1C-4A4B-978A-DF1F0CC8F2DF}" srcOrd="0" destOrd="0" parTransId="{AB58270F-0B24-4ECB-8310-AACF5B525D53}" sibTransId="{1E79FEE0-5DF0-4645-AF04-B16C69D4CD7A}"/>
    <dgm:cxn modelId="{3225C141-D05A-48DB-B265-84F99BFB31B4}" type="presOf" srcId="{A1F1A2D4-1BE8-4CE0-964F-A8EA12CD42C9}" destId="{7749AB43-AF78-4894-9968-FE3D341A412A}" srcOrd="0" destOrd="0" presId="urn:microsoft.com/office/officeart/2005/8/layout/process4"/>
    <dgm:cxn modelId="{B9E6ACB2-7C36-426C-92F7-326F63702E50}" srcId="{61E18871-806A-493A-954D-BC5F2E287D2E}" destId="{A625DD93-40D1-4065-A7C7-12E9752F7BBB}" srcOrd="0" destOrd="0" parTransId="{565772D8-66C4-484F-AF6D-443E5DD38D81}" sibTransId="{A725D87F-385B-406F-B75D-CC5A84390B2F}"/>
    <dgm:cxn modelId="{A54F2B7A-83B7-496F-A984-9D18C3E02799}" srcId="{9B315301-99B2-4D4E-BCCF-F8B2FD26421D}" destId="{2FE43DAF-F1E9-48D9-ACB6-E106CAAE8CE1}" srcOrd="1" destOrd="0" parTransId="{6A5865D5-6361-4E20-8570-EBC97ECF7D55}" sibTransId="{7BF862D7-98ED-4B65-9AF4-8418953B48C3}"/>
    <dgm:cxn modelId="{6AFEAC73-564D-44FF-B779-03D720D8E1A4}" type="presOf" srcId="{856CC8EA-CF26-470A-AF5F-9D9CB0FC8115}" destId="{353F1D84-0AC2-4BA4-A2A6-E3C7489BEF3E}" srcOrd="1" destOrd="0" presId="urn:microsoft.com/office/officeart/2005/8/layout/process4"/>
    <dgm:cxn modelId="{7102A846-EC52-4210-8601-B7F59BA61029}" type="presOf" srcId="{66EC26C3-9A1C-4A4B-978A-DF1F0CC8F2DF}" destId="{B1DECB47-0B7C-4809-87A5-7158E413F292}" srcOrd="0" destOrd="0" presId="urn:microsoft.com/office/officeart/2005/8/layout/process4"/>
    <dgm:cxn modelId="{F92BB871-AF7A-4DEE-9D1F-679AD5BDB145}" type="presOf" srcId="{61E18871-806A-493A-954D-BC5F2E287D2E}" destId="{60626F51-8071-45AE-A63D-D8FC017C5042}" srcOrd="0" destOrd="0" presId="urn:microsoft.com/office/officeart/2005/8/layout/process4"/>
    <dgm:cxn modelId="{14FF88ED-8EB0-4A9A-9655-54C3E763E0A0}" srcId="{856CC8EA-CF26-470A-AF5F-9D9CB0FC8115}" destId="{B844EC0E-61EA-471F-8ADC-143FF31981F4}" srcOrd="1" destOrd="0" parTransId="{252034A2-3917-4FB0-A5F1-6B82F7245142}" sibTransId="{0A2548A8-ADF4-49EF-ACFE-E9A58220B701}"/>
    <dgm:cxn modelId="{46B7E398-C4EF-42EE-9EF9-95739A872D3B}" srcId="{61E18871-806A-493A-954D-BC5F2E287D2E}" destId="{A1F1A2D4-1BE8-4CE0-964F-A8EA12CD42C9}" srcOrd="1" destOrd="0" parTransId="{A02118F2-193B-4EA5-8813-8E62D5A1E05C}" sibTransId="{517D9A46-79CA-463C-825B-AFD5A51E73D1}"/>
    <dgm:cxn modelId="{90B6C192-B3F4-4983-9E69-9FD074A7E735}" type="presOf" srcId="{856CC8EA-CF26-470A-AF5F-9D9CB0FC8115}" destId="{F65F3C62-5DC4-48B7-9AFC-D96CDBB58CA9}" srcOrd="0" destOrd="0" presId="urn:microsoft.com/office/officeart/2005/8/layout/process4"/>
    <dgm:cxn modelId="{21D559BF-0355-4B9C-ACB8-CFB8325F6D12}" type="presOf" srcId="{9B315301-99B2-4D4E-BCCF-F8B2FD26421D}" destId="{FE0BF948-BD56-414C-B3E5-A40D2EF78992}" srcOrd="0" destOrd="0" presId="urn:microsoft.com/office/officeart/2005/8/layout/process4"/>
    <dgm:cxn modelId="{DF3F8A8D-FB7F-4646-B327-30D13037AF34}" type="presOf" srcId="{9B315301-99B2-4D4E-BCCF-F8B2FD26421D}" destId="{AAAD7F70-20C0-4E35-9F55-08578CA2C371}" srcOrd="1" destOrd="0" presId="urn:microsoft.com/office/officeart/2005/8/layout/process4"/>
    <dgm:cxn modelId="{A01F51CE-1628-4367-926F-C83B20414B51}" type="presOf" srcId="{61E18871-806A-493A-954D-BC5F2E287D2E}" destId="{35F8D6B5-0895-444D-90CC-D67A1A858EF0}" srcOrd="1" destOrd="0" presId="urn:microsoft.com/office/officeart/2005/8/layout/process4"/>
    <dgm:cxn modelId="{F1666F79-D378-4389-9570-662ABA7A440B}" type="presOf" srcId="{2FE43DAF-F1E9-48D9-ACB6-E106CAAE8CE1}" destId="{3F289681-0777-4881-874E-19303102EF45}" srcOrd="0" destOrd="0" presId="urn:microsoft.com/office/officeart/2005/8/layout/process4"/>
    <dgm:cxn modelId="{A9F25C89-18EF-4248-8CB1-CC29BDBFDD29}" srcId="{CACA9B50-1179-48CD-8099-C45D9D3FA00D}" destId="{9B315301-99B2-4D4E-BCCF-F8B2FD26421D}" srcOrd="2" destOrd="0" parTransId="{22D931FF-EA88-4EB1-9FD6-159D4C7AC2BA}" sibTransId="{E4840202-5C30-4B65-8612-D58E17387BF7}"/>
    <dgm:cxn modelId="{99F356BD-C74E-4AF2-A6B6-3962C30B5A67}" type="presOf" srcId="{CACA9B50-1179-48CD-8099-C45D9D3FA00D}" destId="{083E5C76-4450-4A53-B483-6E27665BD28F}" srcOrd="0" destOrd="0" presId="urn:microsoft.com/office/officeart/2005/8/layout/process4"/>
    <dgm:cxn modelId="{502D131E-B925-4FFE-9CE2-859865C6461C}" type="presParOf" srcId="{083E5C76-4450-4A53-B483-6E27665BD28F}" destId="{84D662F4-8C66-4B65-B8AF-35318B5725BF}" srcOrd="0" destOrd="0" presId="urn:microsoft.com/office/officeart/2005/8/layout/process4"/>
    <dgm:cxn modelId="{8A0808F4-173B-4A6E-8ACC-86770C07EF9C}" type="presParOf" srcId="{84D662F4-8C66-4B65-B8AF-35318B5725BF}" destId="{FE0BF948-BD56-414C-B3E5-A40D2EF78992}" srcOrd="0" destOrd="0" presId="urn:microsoft.com/office/officeart/2005/8/layout/process4"/>
    <dgm:cxn modelId="{E597E188-32C5-4EB9-94E9-50B7C34D042C}" type="presParOf" srcId="{84D662F4-8C66-4B65-B8AF-35318B5725BF}" destId="{AAAD7F70-20C0-4E35-9F55-08578CA2C371}" srcOrd="1" destOrd="0" presId="urn:microsoft.com/office/officeart/2005/8/layout/process4"/>
    <dgm:cxn modelId="{4339B8AA-0371-46DA-8ADC-874D7D3B814A}" type="presParOf" srcId="{84D662F4-8C66-4B65-B8AF-35318B5725BF}" destId="{ABA16931-9DAD-4B3E-B970-83ABF492B847}" srcOrd="2" destOrd="0" presId="urn:microsoft.com/office/officeart/2005/8/layout/process4"/>
    <dgm:cxn modelId="{4ABA5214-32B8-48F0-8C7F-3389DB29200B}" type="presParOf" srcId="{ABA16931-9DAD-4B3E-B970-83ABF492B847}" destId="{B1DECB47-0B7C-4809-87A5-7158E413F292}" srcOrd="0" destOrd="0" presId="urn:microsoft.com/office/officeart/2005/8/layout/process4"/>
    <dgm:cxn modelId="{131D0DAF-B660-436D-B4FA-331515297346}" type="presParOf" srcId="{ABA16931-9DAD-4B3E-B970-83ABF492B847}" destId="{3F289681-0777-4881-874E-19303102EF45}" srcOrd="1" destOrd="0" presId="urn:microsoft.com/office/officeart/2005/8/layout/process4"/>
    <dgm:cxn modelId="{9780D259-F43E-4128-849A-C7440B490BE6}" type="presParOf" srcId="{083E5C76-4450-4A53-B483-6E27665BD28F}" destId="{E7FB2078-E3D5-4F3C-9CAC-5E0616311BB8}" srcOrd="1" destOrd="0" presId="urn:microsoft.com/office/officeart/2005/8/layout/process4"/>
    <dgm:cxn modelId="{6CD660EB-1FBD-4D86-92B5-0716CB614D32}" type="presParOf" srcId="{083E5C76-4450-4A53-B483-6E27665BD28F}" destId="{5AE5278F-ABEB-45BB-BD1F-9B797945320C}" srcOrd="2" destOrd="0" presId="urn:microsoft.com/office/officeart/2005/8/layout/process4"/>
    <dgm:cxn modelId="{75AF9FD0-0DF5-4F69-93E2-AA615A9E39F5}" type="presParOf" srcId="{5AE5278F-ABEB-45BB-BD1F-9B797945320C}" destId="{60626F51-8071-45AE-A63D-D8FC017C5042}" srcOrd="0" destOrd="0" presId="urn:microsoft.com/office/officeart/2005/8/layout/process4"/>
    <dgm:cxn modelId="{32121389-28DE-4F63-9F2E-3B71398EB743}" type="presParOf" srcId="{5AE5278F-ABEB-45BB-BD1F-9B797945320C}" destId="{35F8D6B5-0895-444D-90CC-D67A1A858EF0}" srcOrd="1" destOrd="0" presId="urn:microsoft.com/office/officeart/2005/8/layout/process4"/>
    <dgm:cxn modelId="{9F2F3E78-34DA-49D3-86DD-74403FB9549A}" type="presParOf" srcId="{5AE5278F-ABEB-45BB-BD1F-9B797945320C}" destId="{D737890A-AA95-45DB-A385-24F085D996DF}" srcOrd="2" destOrd="0" presId="urn:microsoft.com/office/officeart/2005/8/layout/process4"/>
    <dgm:cxn modelId="{346E5F7B-DF7C-47A7-8ED6-DD9C19F0C237}" type="presParOf" srcId="{D737890A-AA95-45DB-A385-24F085D996DF}" destId="{120F7020-BEE1-411B-85FB-AA6A704346AE}" srcOrd="0" destOrd="0" presId="urn:microsoft.com/office/officeart/2005/8/layout/process4"/>
    <dgm:cxn modelId="{C726A9FF-A8B4-468A-8E07-EC2F6E360660}" type="presParOf" srcId="{D737890A-AA95-45DB-A385-24F085D996DF}" destId="{7749AB43-AF78-4894-9968-FE3D341A412A}" srcOrd="1" destOrd="0" presId="urn:microsoft.com/office/officeart/2005/8/layout/process4"/>
    <dgm:cxn modelId="{DC736F10-1959-4869-9CB0-57612526DEF8}" type="presParOf" srcId="{083E5C76-4450-4A53-B483-6E27665BD28F}" destId="{89C40232-8E4A-4328-8FC5-92390BFDF8D1}" srcOrd="3" destOrd="0" presId="urn:microsoft.com/office/officeart/2005/8/layout/process4"/>
    <dgm:cxn modelId="{F968F4FC-ABB9-4101-9A79-39A9A092867F}" type="presParOf" srcId="{083E5C76-4450-4A53-B483-6E27665BD28F}" destId="{40053D0C-569F-4F76-9024-4D8738264792}" srcOrd="4" destOrd="0" presId="urn:microsoft.com/office/officeart/2005/8/layout/process4"/>
    <dgm:cxn modelId="{DDEEE4E1-60BE-488C-81D2-20D427687F92}" type="presParOf" srcId="{40053D0C-569F-4F76-9024-4D8738264792}" destId="{F65F3C62-5DC4-48B7-9AFC-D96CDBB58CA9}" srcOrd="0" destOrd="0" presId="urn:microsoft.com/office/officeart/2005/8/layout/process4"/>
    <dgm:cxn modelId="{C6F8BC81-CD38-4914-81E4-2CA6412052D5}" type="presParOf" srcId="{40053D0C-569F-4F76-9024-4D8738264792}" destId="{353F1D84-0AC2-4BA4-A2A6-E3C7489BEF3E}" srcOrd="1" destOrd="0" presId="urn:microsoft.com/office/officeart/2005/8/layout/process4"/>
    <dgm:cxn modelId="{80BFB849-AA7A-4E35-A77C-B2611A54C28C}" type="presParOf" srcId="{40053D0C-569F-4F76-9024-4D8738264792}" destId="{1EEDCDF7-3495-4802-B8AC-523217280B51}" srcOrd="2" destOrd="0" presId="urn:microsoft.com/office/officeart/2005/8/layout/process4"/>
    <dgm:cxn modelId="{6E4CF2B0-B6B6-4A61-8A3A-3AB908EEAFD3}" type="presParOf" srcId="{1EEDCDF7-3495-4802-B8AC-523217280B51}" destId="{B206D316-8969-4F86-AB3B-4A7577A5ACE2}" srcOrd="0" destOrd="0" presId="urn:microsoft.com/office/officeart/2005/8/layout/process4"/>
    <dgm:cxn modelId="{53452B80-7ADE-424D-B54C-87301D456F23}" type="presParOf" srcId="{1EEDCDF7-3495-4802-B8AC-523217280B51}" destId="{B4FC70CE-6731-48AC-9430-E78E66A66869}" srcOrd="1" destOrd="0" presId="urn:microsoft.com/office/officeart/2005/8/layout/process4"/>
  </dgm:cxnLst>
  <dgm:bg/>
  <dgm:whole/>
</dgm:dataModel>
</file>

<file path=ppt/diagrams/data71.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000" dirty="0" smtClean="0">
              <a:latin typeface="Times New Roman" pitchFamily="18" charset="0"/>
              <a:cs typeface="Times New Roman" pitchFamily="18" charset="0"/>
            </a:rPr>
            <a:t>размещает в ЕИС в ИТС "Интернет" отчет, содержащий информацию об исполнении контракта, о соблюдении промежуточных и окончательных сроков исполнения контракта, о ненадлежащем исполнении контракта (с указанием допущенных нарушений) или о неисполнении контракта и о санкциях, которые применены в связи с нарушением условий контракта или его неисполнением, об изменении или о расторжении контракта в ходе его исполнения, информацию об изменении контракта или о расторжении контракта, за исключением сведений, составляющих государственную тайну</a:t>
          </a:r>
          <a:endParaRPr lang="ru-RU" sz="20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0C8C7661-24D4-4745-8853-33A8657F094A}">
      <dgm:prSet phldrT="[Текст]" custT="1"/>
      <dgm:spPr/>
      <dgm:t>
        <a:bodyPr/>
        <a:lstStyle/>
        <a:p>
          <a:r>
            <a:rPr lang="ru-RU" sz="2000" dirty="0" smtClean="0"/>
            <a:t>публичное размещение отчетов, информации о неисполнении контракта, о санкциях, об изменении или о расторжении контракта, за исключением сведений, составляющих государственную тайну</a:t>
          </a:r>
          <a:endParaRPr lang="ru-RU" sz="2000" dirty="0" smtClean="0">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931D5069-591B-44EF-BFA6-DA28D7D0425F}" type="sibTrans" cxnId="{4F00D786-001C-4333-A644-063367C333A2}">
      <dgm:prSet/>
      <dgm:spPr/>
      <dgm:t>
        <a:bodyPr/>
        <a:lstStyle/>
        <a:p>
          <a:endParaRPr lang="ru-RU"/>
        </a:p>
      </dgm:t>
    </dgm:pt>
    <dgm:pt modelId="{38E9D20E-90A3-4F05-9A14-CF9296705029}" type="parTrans" cxnId="{4F00D786-001C-4333-A644-063367C333A2}">
      <dgm:prSet/>
      <dgm:spPr/>
      <dgm:t>
        <a:bodyPr/>
        <a:lstStyle/>
        <a:p>
          <a:endParaRPr lang="ru-RU"/>
        </a:p>
      </dgm:t>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336B4B7E-4563-4BCD-B0A2-E1EBD2BD9068}" type="presOf" srcId="{0C8C7661-24D4-4745-8853-33A8657F094A}" destId="{1C0AA478-E882-434D-AEC8-E926984C30EB}" srcOrd="0" destOrd="0" presId="urn:microsoft.com/office/officeart/2005/8/layout/hList1"/>
    <dgm:cxn modelId="{C30C7369-C8F1-4D48-B42A-FBCE8913BE8F}" type="presOf" srcId="{A0EB3E08-4B70-4C74-950D-0C33EC3C08AC}" destId="{DAE0104C-F4AC-4F6B-AF56-1C6170FEF195}" srcOrd="0" destOrd="0"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298B0408-9E7F-4634-9C29-D54847BDEC4C}" srcId="{A0EB3E08-4B70-4C74-950D-0C33EC3C08AC}" destId="{0C8C7661-24D4-4745-8853-33A8657F094A}" srcOrd="0" destOrd="0" parTransId="{ADFAA162-2273-40FF-8918-F52119A057CE}" sibTransId="{FEBC5417-F5BA-47AF-B265-5391968D8A14}"/>
    <dgm:cxn modelId="{4F00D786-001C-4333-A644-063367C333A2}" srcId="{52E1FFB0-DD91-4127-BCAA-A5ADF492282C}" destId="{A0EB3E08-4B70-4C74-950D-0C33EC3C08AC}" srcOrd="1" destOrd="0" parTransId="{38E9D20E-90A3-4F05-9A14-CF9296705029}" sibTransId="{931D5069-591B-44EF-BFA6-DA28D7D0425F}"/>
    <dgm:cxn modelId="{C4630E5B-4590-4446-9B14-758597464490}" type="presOf" srcId="{52E1FFB0-DD91-4127-BCAA-A5ADF492282C}" destId="{B46287A5-F86A-424F-AC9F-94D4EC41C3E8}" srcOrd="0" destOrd="0"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AFD089BC-549A-4336-A3DA-DF7279F21291}" type="presOf" srcId="{969EB964-004C-405C-AF93-D8B0D0A955B6}" destId="{D9930ED1-DE20-4E16-9302-51B7116ABCFA}" srcOrd="0" destOrd="0" presId="urn:microsoft.com/office/officeart/2005/8/layout/hList1"/>
    <dgm:cxn modelId="{3B073DCD-76E7-432A-96D6-37E960C3B432}" type="presOf" srcId="{10741058-B0A5-495B-AD56-EF9953B248B9}" destId="{AFCA634A-624D-4ACB-8E43-CE245510AC6D}" srcOrd="0" destOrd="0" presId="urn:microsoft.com/office/officeart/2005/8/layout/hList1"/>
    <dgm:cxn modelId="{86E87AE0-06F1-4BF4-8CA5-804D241EE002}" type="presParOf" srcId="{B46287A5-F86A-424F-AC9F-94D4EC41C3E8}" destId="{B45414D7-F35F-4620-B98F-DF26BC08F7E8}" srcOrd="0" destOrd="0" presId="urn:microsoft.com/office/officeart/2005/8/layout/hList1"/>
    <dgm:cxn modelId="{855534B8-BF74-49EA-BE04-0D918F07A934}" type="presParOf" srcId="{B45414D7-F35F-4620-B98F-DF26BC08F7E8}" destId="{D9930ED1-DE20-4E16-9302-51B7116ABCFA}" srcOrd="0" destOrd="0" presId="urn:microsoft.com/office/officeart/2005/8/layout/hList1"/>
    <dgm:cxn modelId="{DF6456A5-7BBF-4115-9529-E60018ADF15E}" type="presParOf" srcId="{B45414D7-F35F-4620-B98F-DF26BC08F7E8}" destId="{AFCA634A-624D-4ACB-8E43-CE245510AC6D}" srcOrd="1" destOrd="0" presId="urn:microsoft.com/office/officeart/2005/8/layout/hList1"/>
    <dgm:cxn modelId="{203C9C01-7533-4EFC-A38C-3991E71EC558}" type="presParOf" srcId="{B46287A5-F86A-424F-AC9F-94D4EC41C3E8}" destId="{20F4AD82-3990-45BF-BD70-462F8EAB1AC0}" srcOrd="1" destOrd="0" presId="urn:microsoft.com/office/officeart/2005/8/layout/hList1"/>
    <dgm:cxn modelId="{DA1E18BB-080B-413C-83F5-7A75274C5BBA}" type="presParOf" srcId="{B46287A5-F86A-424F-AC9F-94D4EC41C3E8}" destId="{AFA8856C-7131-46D1-9328-04B693D30ED4}" srcOrd="2" destOrd="0" presId="urn:microsoft.com/office/officeart/2005/8/layout/hList1"/>
    <dgm:cxn modelId="{928957C6-128B-4C01-A8A2-1EA16C462E3E}" type="presParOf" srcId="{AFA8856C-7131-46D1-9328-04B693D30ED4}" destId="{DAE0104C-F4AC-4F6B-AF56-1C6170FEF195}" srcOrd="0" destOrd="0" presId="urn:microsoft.com/office/officeart/2005/8/layout/hList1"/>
    <dgm:cxn modelId="{EEFECD74-A25F-4A98-A761-DEC55C7EF81C}" type="presParOf" srcId="{AFA8856C-7131-46D1-9328-04B693D30ED4}" destId="{1C0AA478-E882-434D-AEC8-E926984C30EB}" srcOrd="1" destOrd="0" presId="urn:microsoft.com/office/officeart/2005/8/layout/hList1"/>
  </dgm:cxnLst>
  <dgm:bg/>
  <dgm:whole/>
</dgm:dataModel>
</file>

<file path=ppt/diagrams/data72.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2000" dirty="0" smtClean="0">
              <a:latin typeface="Times New Roman" pitchFamily="18" charset="0"/>
              <a:cs typeface="Times New Roman" pitchFamily="18" charset="0"/>
            </a:rPr>
            <a:t>организует включение в реестр недобросовестных поставщиков (подрядчиков, исполнителей) информации о поставщике (подрядчике, исполнителе), с которым контракт был расторгнут по решению суда или в связи с односторонним отказом Заказчика от исполнения контракта</a:t>
          </a:r>
          <a:endParaRPr lang="ru-RU" sz="20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0C8C7661-24D4-4745-8853-33A8657F094A}">
      <dgm:prSet phldrT="[Текст]" custT="1"/>
      <dgm:spPr/>
      <dgm:t>
        <a:bodyPr/>
        <a:lstStyle/>
        <a:p>
          <a:r>
            <a:rPr lang="ru-RU" sz="2000" dirty="0" smtClean="0"/>
            <a:t>составление и публичное размещение отчета об объеме закупок у субъектов малого предпринимательства и социально ориентированных некоммерческих организаций</a:t>
          </a:r>
          <a:endParaRPr lang="ru-RU" sz="2000" dirty="0" smtClean="0">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931D5069-591B-44EF-BFA6-DA28D7D0425F}" type="sibTrans" cxnId="{4F00D786-001C-4333-A644-063367C333A2}">
      <dgm:prSet/>
      <dgm:spPr/>
      <dgm:t>
        <a:bodyPr/>
        <a:lstStyle/>
        <a:p>
          <a:endParaRPr lang="ru-RU"/>
        </a:p>
      </dgm:t>
    </dgm:pt>
    <dgm:pt modelId="{38E9D20E-90A3-4F05-9A14-CF9296705029}" type="parTrans" cxnId="{4F00D786-001C-4333-A644-063367C333A2}">
      <dgm:prSet/>
      <dgm:spPr/>
      <dgm:t>
        <a:bodyPr/>
        <a:lstStyle/>
        <a:p>
          <a:endParaRPr lang="ru-RU"/>
        </a:p>
      </dgm:t>
    </dgm:pt>
    <dgm:pt modelId="{AB73E99F-973F-4FAF-B336-3A3AF3CB5990}">
      <dgm:prSet phldrT="[Текст]" custT="1"/>
      <dgm:spPr/>
      <dgm:t>
        <a:bodyPr/>
        <a:lstStyle/>
        <a:p>
          <a:endParaRPr lang="ru-RU" sz="2000" dirty="0">
            <a:solidFill>
              <a:srgbClr val="002060"/>
            </a:solidFill>
            <a:latin typeface="Times New Roman" pitchFamily="18" charset="0"/>
            <a:cs typeface="Times New Roman" pitchFamily="18" charset="0"/>
          </a:endParaRPr>
        </a:p>
      </dgm:t>
    </dgm:pt>
    <dgm:pt modelId="{9DACE1E0-54AE-43B2-BF20-6E4398526133}" type="parTrans" cxnId="{642A8B56-61AA-4B75-90F6-29FAD4B78149}">
      <dgm:prSet/>
      <dgm:spPr/>
      <dgm:t>
        <a:bodyPr/>
        <a:lstStyle/>
        <a:p>
          <a:endParaRPr lang="ru-RU"/>
        </a:p>
      </dgm:t>
    </dgm:pt>
    <dgm:pt modelId="{94F242F0-2761-403B-AA2A-12CD532153A7}" type="sibTrans" cxnId="{642A8B56-61AA-4B75-90F6-29FAD4B78149}">
      <dgm:prSet/>
      <dgm:spPr/>
      <dgm:t>
        <a:bodyPr/>
        <a:lstStyle/>
        <a:p>
          <a:endParaRPr lang="ru-RU"/>
        </a:p>
      </dgm:t>
    </dgm:pt>
    <dgm:pt modelId="{C15A9F78-2969-4378-BD6D-BA073A67A390}">
      <dgm:prSet phldrT="[Текст]" custT="1"/>
      <dgm:spPr/>
      <dgm:t>
        <a:bodyPr/>
        <a:lstStyle/>
        <a:p>
          <a:r>
            <a:rPr lang="ru-RU" sz="2000" dirty="0" smtClean="0">
              <a:latin typeface="Times New Roman" pitchFamily="18" charset="0"/>
              <a:cs typeface="Times New Roman" pitchFamily="18" charset="0"/>
            </a:rPr>
            <a:t>составляет и размещает в единой информационной системе отчет об объеме закупок у субъектов малого предпринимательства, социально ориентированных некоммерческих организаций</a:t>
          </a:r>
          <a:endParaRPr lang="ru-RU" sz="2000" dirty="0">
            <a:solidFill>
              <a:srgbClr val="002060"/>
            </a:solidFill>
            <a:latin typeface="Times New Roman" pitchFamily="18" charset="0"/>
            <a:cs typeface="Times New Roman" pitchFamily="18" charset="0"/>
          </a:endParaRPr>
        </a:p>
      </dgm:t>
    </dgm:pt>
    <dgm:pt modelId="{BB2B79DC-85F4-4B70-9DDD-05855A0271C3}" type="parTrans" cxnId="{C33EB271-A02C-4C17-8E65-F2225A3575A1}">
      <dgm:prSet/>
      <dgm:spPr/>
      <dgm:t>
        <a:bodyPr/>
        <a:lstStyle/>
        <a:p>
          <a:endParaRPr lang="ru-RU"/>
        </a:p>
      </dgm:t>
    </dgm:pt>
    <dgm:pt modelId="{700C7F8F-A5AE-46CC-80F1-75EC538412B6}" type="sibTrans" cxnId="{C33EB271-A02C-4C17-8E65-F2225A3575A1}">
      <dgm:prSet/>
      <dgm:spPr/>
      <dgm:t>
        <a:bodyPr/>
        <a:lstStyle/>
        <a:p>
          <a:endParaRPr lang="ru-RU"/>
        </a:p>
      </dgm:t>
    </dgm:pt>
    <dgm:pt modelId="{A29B9895-A7F4-4817-A552-F27D81438A50}">
      <dgm:prSet phldrT="[Текст]" custT="1"/>
      <dgm:spPr/>
      <dgm:t>
        <a:bodyPr/>
        <a:lstStyle/>
        <a:p>
          <a:r>
            <a:rPr lang="ru-RU" sz="2000" b="1" dirty="0" smtClean="0">
              <a:latin typeface="Times New Roman" pitchFamily="18" charset="0"/>
              <a:cs typeface="Times New Roman" pitchFamily="18" charset="0"/>
            </a:rPr>
            <a:t>пункт про РНП по решению суда отсутствует</a:t>
          </a:r>
        </a:p>
      </dgm:t>
    </dgm:pt>
    <dgm:pt modelId="{C87E8E63-1E67-4F18-94F4-5B16B6DB6306}" type="parTrans" cxnId="{83452082-A526-4884-9967-AD8F954EED81}">
      <dgm:prSet/>
      <dgm:spPr/>
    </dgm:pt>
    <dgm:pt modelId="{84805B69-5593-48F6-A667-2B39681BC8BD}" type="sibTrans" cxnId="{83452082-A526-4884-9967-AD8F954EED81}">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D0576A8F-BB1F-48F6-94C4-2AC4DB258626}" srcId="{969EB964-004C-405C-AF93-D8B0D0A955B6}" destId="{10741058-B0A5-495B-AD56-EF9953B248B9}" srcOrd="0" destOrd="0" parTransId="{5898EB2F-ABD4-496E-9F98-40BA8E564938}" sibTransId="{B751AA42-D58F-4578-8BAA-AB22D0DE81EA}"/>
    <dgm:cxn modelId="{C33EB271-A02C-4C17-8E65-F2225A3575A1}" srcId="{969EB964-004C-405C-AF93-D8B0D0A955B6}" destId="{C15A9F78-2969-4378-BD6D-BA073A67A390}" srcOrd="1" destOrd="0" parTransId="{BB2B79DC-85F4-4B70-9DDD-05855A0271C3}" sibTransId="{700C7F8F-A5AE-46CC-80F1-75EC538412B6}"/>
    <dgm:cxn modelId="{BBAAD665-7769-4C62-B9CF-CFA5FEBB165F}" type="presOf" srcId="{969EB964-004C-405C-AF93-D8B0D0A955B6}" destId="{D9930ED1-DE20-4E16-9302-51B7116ABCFA}" srcOrd="0" destOrd="0" presId="urn:microsoft.com/office/officeart/2005/8/layout/hList1"/>
    <dgm:cxn modelId="{298B0408-9E7F-4634-9C29-D54847BDEC4C}" srcId="{A0EB3E08-4B70-4C74-950D-0C33EC3C08AC}" destId="{0C8C7661-24D4-4745-8853-33A8657F094A}" srcOrd="1" destOrd="0" parTransId="{ADFAA162-2273-40FF-8918-F52119A057CE}" sibTransId="{FEBC5417-F5BA-47AF-B265-5391968D8A14}"/>
    <dgm:cxn modelId="{37F433F6-1C76-4FB1-A483-0A5797F3711C}" type="presOf" srcId="{A0EB3E08-4B70-4C74-950D-0C33EC3C08AC}" destId="{DAE0104C-F4AC-4F6B-AF56-1C6170FEF195}" srcOrd="0" destOrd="0" presId="urn:microsoft.com/office/officeart/2005/8/layout/hList1"/>
    <dgm:cxn modelId="{2DEE3E3A-4382-4D05-BA36-58E03BB5584F}" type="presOf" srcId="{52E1FFB0-DD91-4127-BCAA-A5ADF492282C}" destId="{B46287A5-F86A-424F-AC9F-94D4EC41C3E8}" srcOrd="0" destOrd="0" presId="urn:microsoft.com/office/officeart/2005/8/layout/hList1"/>
    <dgm:cxn modelId="{4F00D786-001C-4333-A644-063367C333A2}" srcId="{52E1FFB0-DD91-4127-BCAA-A5ADF492282C}" destId="{A0EB3E08-4B70-4C74-950D-0C33EC3C08AC}" srcOrd="1" destOrd="0" parTransId="{38E9D20E-90A3-4F05-9A14-CF9296705029}" sibTransId="{931D5069-591B-44EF-BFA6-DA28D7D0425F}"/>
    <dgm:cxn modelId="{83452082-A526-4884-9967-AD8F954EED81}" srcId="{A0EB3E08-4B70-4C74-950D-0C33EC3C08AC}" destId="{A29B9895-A7F4-4817-A552-F27D81438A50}" srcOrd="0" destOrd="0" parTransId="{C87E8E63-1E67-4F18-94F4-5B16B6DB6306}" sibTransId="{84805B69-5593-48F6-A667-2B39681BC8BD}"/>
    <dgm:cxn modelId="{642A8B56-61AA-4B75-90F6-29FAD4B78149}" srcId="{969EB964-004C-405C-AF93-D8B0D0A955B6}" destId="{AB73E99F-973F-4FAF-B336-3A3AF3CB5990}" srcOrd="2" destOrd="0" parTransId="{9DACE1E0-54AE-43B2-BF20-6E4398526133}" sibTransId="{94F242F0-2761-403B-AA2A-12CD532153A7}"/>
    <dgm:cxn modelId="{2D6B1EE9-D72E-4281-8B8B-61DDAE54B32A}" type="presOf" srcId="{A29B9895-A7F4-4817-A552-F27D81438A50}" destId="{1C0AA478-E882-434D-AEC8-E926984C30EB}" srcOrd="0" destOrd="0" presId="urn:microsoft.com/office/officeart/2005/8/layout/hList1"/>
    <dgm:cxn modelId="{ABEFCEC7-D56F-4655-B309-79FC3A2A6D15}" type="presOf" srcId="{C15A9F78-2969-4378-BD6D-BA073A67A390}" destId="{AFCA634A-624D-4ACB-8E43-CE245510AC6D}" srcOrd="0" destOrd="1"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C94D46AF-A2C3-4637-8B02-BA9ACDF50B4F}" type="presOf" srcId="{0C8C7661-24D4-4745-8853-33A8657F094A}" destId="{1C0AA478-E882-434D-AEC8-E926984C30EB}" srcOrd="0" destOrd="1" presId="urn:microsoft.com/office/officeart/2005/8/layout/hList1"/>
    <dgm:cxn modelId="{F18C178E-88C2-456B-94D8-7CC9B511AF71}" type="presOf" srcId="{10741058-B0A5-495B-AD56-EF9953B248B9}" destId="{AFCA634A-624D-4ACB-8E43-CE245510AC6D}" srcOrd="0" destOrd="0" presId="urn:microsoft.com/office/officeart/2005/8/layout/hList1"/>
    <dgm:cxn modelId="{C275208E-B201-4924-85CD-9D01DF151E7A}" type="presOf" srcId="{AB73E99F-973F-4FAF-B336-3A3AF3CB5990}" destId="{AFCA634A-624D-4ACB-8E43-CE245510AC6D}" srcOrd="0" destOrd="2" presId="urn:microsoft.com/office/officeart/2005/8/layout/hList1"/>
    <dgm:cxn modelId="{DF3A5461-5848-4F8E-A555-20D2A54CC71A}" type="presParOf" srcId="{B46287A5-F86A-424F-AC9F-94D4EC41C3E8}" destId="{B45414D7-F35F-4620-B98F-DF26BC08F7E8}" srcOrd="0" destOrd="0" presId="urn:microsoft.com/office/officeart/2005/8/layout/hList1"/>
    <dgm:cxn modelId="{6DA3F916-36DD-45EA-B626-1B24AB67C1DB}" type="presParOf" srcId="{B45414D7-F35F-4620-B98F-DF26BC08F7E8}" destId="{D9930ED1-DE20-4E16-9302-51B7116ABCFA}" srcOrd="0" destOrd="0" presId="urn:microsoft.com/office/officeart/2005/8/layout/hList1"/>
    <dgm:cxn modelId="{C60A3357-A0B3-4C91-8DA1-05EEDBA56EBE}" type="presParOf" srcId="{B45414D7-F35F-4620-B98F-DF26BC08F7E8}" destId="{AFCA634A-624D-4ACB-8E43-CE245510AC6D}" srcOrd="1" destOrd="0" presId="urn:microsoft.com/office/officeart/2005/8/layout/hList1"/>
    <dgm:cxn modelId="{8F4CD58E-A759-4439-A697-3ECF92BC3AB0}" type="presParOf" srcId="{B46287A5-F86A-424F-AC9F-94D4EC41C3E8}" destId="{20F4AD82-3990-45BF-BD70-462F8EAB1AC0}" srcOrd="1" destOrd="0" presId="urn:microsoft.com/office/officeart/2005/8/layout/hList1"/>
    <dgm:cxn modelId="{37D30B50-7644-44D6-AF59-1511DECACC57}" type="presParOf" srcId="{B46287A5-F86A-424F-AC9F-94D4EC41C3E8}" destId="{AFA8856C-7131-46D1-9328-04B693D30ED4}" srcOrd="2" destOrd="0" presId="urn:microsoft.com/office/officeart/2005/8/layout/hList1"/>
    <dgm:cxn modelId="{4D51EBEF-8E0D-411B-B408-1E919DAA4550}" type="presParOf" srcId="{AFA8856C-7131-46D1-9328-04B693D30ED4}" destId="{DAE0104C-F4AC-4F6B-AF56-1C6170FEF195}" srcOrd="0" destOrd="0" presId="urn:microsoft.com/office/officeart/2005/8/layout/hList1"/>
    <dgm:cxn modelId="{99BDFA19-C64F-4145-98B0-79F6C7BB202A}" type="presParOf" srcId="{AFA8856C-7131-46D1-9328-04B693D30ED4}" destId="{1C0AA478-E882-434D-AEC8-E926984C30EB}" srcOrd="1" destOrd="0" presId="urn:microsoft.com/office/officeart/2005/8/layout/hList1"/>
  </dgm:cxnLst>
  <dgm:bg/>
  <dgm:whole/>
</dgm:dataModel>
</file>

<file path=ppt/diagrams/data73.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1900" dirty="0" smtClean="0">
              <a:solidFill>
                <a:srgbClr val="002060"/>
              </a:solidFill>
              <a:latin typeface="Times New Roman" pitchFamily="18" charset="0"/>
              <a:cs typeface="Times New Roman" pitchFamily="18" charset="0"/>
            </a:rPr>
            <a:t>организует включение в реестр контрактов, заключенных заказчиками, информации о контрактах, заключенных заказчиками</a:t>
          </a:r>
          <a:endParaRPr lang="ru-RU" sz="19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0C8C7661-24D4-4745-8853-33A8657F094A}">
      <dgm:prSet phldrT="[Текст]" custT="1"/>
      <dgm:spPr/>
      <dgm:t>
        <a:bodyPr/>
        <a:lstStyle/>
        <a:p>
          <a:r>
            <a:rPr lang="ru-RU" sz="2000" b="1" dirty="0" smtClean="0"/>
            <a:t>пункт про реестр контрактов отсутствует</a:t>
          </a:r>
          <a:endParaRPr lang="ru-RU" sz="2000" b="1" dirty="0" smtClean="0">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931D5069-591B-44EF-BFA6-DA28D7D0425F}" type="sibTrans" cxnId="{4F00D786-001C-4333-A644-063367C333A2}">
      <dgm:prSet/>
      <dgm:spPr/>
      <dgm:t>
        <a:bodyPr/>
        <a:lstStyle/>
        <a:p>
          <a:endParaRPr lang="ru-RU"/>
        </a:p>
      </dgm:t>
    </dgm:pt>
    <dgm:pt modelId="{38E9D20E-90A3-4F05-9A14-CF9296705029}" type="parTrans" cxnId="{4F00D786-001C-4333-A644-063367C333A2}">
      <dgm:prSet/>
      <dgm:spPr/>
      <dgm:t>
        <a:bodyPr/>
        <a:lstStyle/>
        <a:p>
          <a:endParaRPr lang="ru-RU"/>
        </a:p>
      </dgm:t>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4FC07AA8-8E01-44B9-8F82-0CF27A6798D3}" type="presOf" srcId="{969EB964-004C-405C-AF93-D8B0D0A955B6}" destId="{D9930ED1-DE20-4E16-9302-51B7116ABCFA}" srcOrd="0" destOrd="0" presId="urn:microsoft.com/office/officeart/2005/8/layout/hList1"/>
    <dgm:cxn modelId="{86632E8C-660C-4071-BBA3-1FCA8837851D}" type="presOf" srcId="{52E1FFB0-DD91-4127-BCAA-A5ADF492282C}" destId="{B46287A5-F86A-424F-AC9F-94D4EC41C3E8}" srcOrd="0" destOrd="0"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298B0408-9E7F-4634-9C29-D54847BDEC4C}" srcId="{A0EB3E08-4B70-4C74-950D-0C33EC3C08AC}" destId="{0C8C7661-24D4-4745-8853-33A8657F094A}" srcOrd="0" destOrd="0" parTransId="{ADFAA162-2273-40FF-8918-F52119A057CE}" sibTransId="{FEBC5417-F5BA-47AF-B265-5391968D8A14}"/>
    <dgm:cxn modelId="{4F00D786-001C-4333-A644-063367C333A2}" srcId="{52E1FFB0-DD91-4127-BCAA-A5ADF492282C}" destId="{A0EB3E08-4B70-4C74-950D-0C33EC3C08AC}" srcOrd="1" destOrd="0" parTransId="{38E9D20E-90A3-4F05-9A14-CF9296705029}" sibTransId="{931D5069-591B-44EF-BFA6-DA28D7D0425F}"/>
    <dgm:cxn modelId="{45F05E3A-D9B3-4FA1-8E28-F6E4C2D60239}" type="presOf" srcId="{0C8C7661-24D4-4745-8853-33A8657F094A}" destId="{1C0AA478-E882-434D-AEC8-E926984C30EB}" srcOrd="0" destOrd="0" presId="urn:microsoft.com/office/officeart/2005/8/layout/hList1"/>
    <dgm:cxn modelId="{98CD3B09-B439-45BA-8711-6D83886860E5}" type="presOf" srcId="{10741058-B0A5-495B-AD56-EF9953B248B9}" destId="{AFCA634A-624D-4ACB-8E43-CE245510AC6D}" srcOrd="0" destOrd="0"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76AF5AD3-C56B-45F5-A37E-A6840312F5F4}" type="presOf" srcId="{A0EB3E08-4B70-4C74-950D-0C33EC3C08AC}" destId="{DAE0104C-F4AC-4F6B-AF56-1C6170FEF195}" srcOrd="0" destOrd="0" presId="urn:microsoft.com/office/officeart/2005/8/layout/hList1"/>
    <dgm:cxn modelId="{8B9C8004-6938-4527-8AF1-3E687D6478A4}" type="presParOf" srcId="{B46287A5-F86A-424F-AC9F-94D4EC41C3E8}" destId="{B45414D7-F35F-4620-B98F-DF26BC08F7E8}" srcOrd="0" destOrd="0" presId="urn:microsoft.com/office/officeart/2005/8/layout/hList1"/>
    <dgm:cxn modelId="{BE0974BD-59F2-4165-97FC-D63B3F7A8664}" type="presParOf" srcId="{B45414D7-F35F-4620-B98F-DF26BC08F7E8}" destId="{D9930ED1-DE20-4E16-9302-51B7116ABCFA}" srcOrd="0" destOrd="0" presId="urn:microsoft.com/office/officeart/2005/8/layout/hList1"/>
    <dgm:cxn modelId="{A1A73A6C-04F4-435F-8439-9F52E44850C8}" type="presParOf" srcId="{B45414D7-F35F-4620-B98F-DF26BC08F7E8}" destId="{AFCA634A-624D-4ACB-8E43-CE245510AC6D}" srcOrd="1" destOrd="0" presId="urn:microsoft.com/office/officeart/2005/8/layout/hList1"/>
    <dgm:cxn modelId="{B42E40C4-8180-4E96-A5B2-4EDC255E4A1B}" type="presParOf" srcId="{B46287A5-F86A-424F-AC9F-94D4EC41C3E8}" destId="{20F4AD82-3990-45BF-BD70-462F8EAB1AC0}" srcOrd="1" destOrd="0" presId="urn:microsoft.com/office/officeart/2005/8/layout/hList1"/>
    <dgm:cxn modelId="{A8314BDE-8B3B-46A7-8EEF-C0E950EA51D5}" type="presParOf" srcId="{B46287A5-F86A-424F-AC9F-94D4EC41C3E8}" destId="{AFA8856C-7131-46D1-9328-04B693D30ED4}" srcOrd="2" destOrd="0" presId="urn:microsoft.com/office/officeart/2005/8/layout/hList1"/>
    <dgm:cxn modelId="{A59F8110-4DD7-4BCC-ACBB-290DB5353C7E}" type="presParOf" srcId="{AFA8856C-7131-46D1-9328-04B693D30ED4}" destId="{DAE0104C-F4AC-4F6B-AF56-1C6170FEF195}" srcOrd="0" destOrd="0" presId="urn:microsoft.com/office/officeart/2005/8/layout/hList1"/>
    <dgm:cxn modelId="{94C00D7A-2624-4355-A52E-CEF27CD051FC}" type="presParOf" srcId="{AFA8856C-7131-46D1-9328-04B693D30ED4}" destId="{1C0AA478-E882-434D-AEC8-E926984C30EB}" srcOrd="1" destOrd="0" presId="urn:microsoft.com/office/officeart/2005/8/layout/hList1"/>
  </dgm:cxnLst>
  <dgm:bg/>
  <dgm:whole/>
</dgm:dataModel>
</file>

<file path=ppt/diagrams/data74.xml><?xml version="1.0" encoding="utf-8"?>
<dgm:dataModel xmlns:dgm="http://schemas.openxmlformats.org/drawingml/2006/diagram" xmlns:a="http://schemas.openxmlformats.org/drawingml/2006/main">
  <dgm:ptLst>
    <dgm:pt modelId="{5797CB3F-A873-4FE3-9F22-37BC13BEA092}"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ru-RU"/>
        </a:p>
      </dgm:t>
    </dgm:pt>
    <dgm:pt modelId="{A3DC1E19-5277-4999-B664-18A51CFC2ADC}">
      <dgm:prSet phldrT="[Текст]"/>
      <dgm:spPr/>
      <dgm:t>
        <a:bodyPr/>
        <a:lstStyle/>
        <a:p>
          <a:r>
            <a:rPr lang="ru-RU" dirty="0" smtClean="0"/>
            <a:t>Единственный поставщик</a:t>
          </a:r>
          <a:endParaRPr lang="ru-RU" dirty="0"/>
        </a:p>
      </dgm:t>
    </dgm:pt>
    <dgm:pt modelId="{B11B4837-6368-4353-A663-15C7521E92E6}" type="parTrans" cxnId="{1338B853-759B-48DB-848F-30F2FB9BE864}">
      <dgm:prSet/>
      <dgm:spPr/>
      <dgm:t>
        <a:bodyPr/>
        <a:lstStyle/>
        <a:p>
          <a:endParaRPr lang="ru-RU"/>
        </a:p>
      </dgm:t>
    </dgm:pt>
    <dgm:pt modelId="{516481F7-BD66-4922-A2E0-CE701DCC8ADB}" type="sibTrans" cxnId="{1338B853-759B-48DB-848F-30F2FB9BE864}">
      <dgm:prSet/>
      <dgm:spPr/>
      <dgm:t>
        <a:bodyPr/>
        <a:lstStyle/>
        <a:p>
          <a:endParaRPr lang="ru-RU"/>
        </a:p>
      </dgm:t>
    </dgm:pt>
    <dgm:pt modelId="{1E297553-8CC3-4157-A2C5-76F25D5C1A54}">
      <dgm:prSet phldrT="[Текст]"/>
      <dgm:spPr/>
      <dgm:t>
        <a:bodyPr/>
        <a:lstStyle/>
        <a:p>
          <a:r>
            <a:rPr lang="ru-RU" dirty="0" smtClean="0"/>
            <a:t>Сокращение лимитов финансирования</a:t>
          </a:r>
          <a:endParaRPr lang="ru-RU" dirty="0"/>
        </a:p>
      </dgm:t>
    </dgm:pt>
    <dgm:pt modelId="{8E456C4E-8477-4565-ACD6-B1B6FFCD5177}" type="parTrans" cxnId="{76D32CC2-2719-4BEB-9107-C6450273B21B}">
      <dgm:prSet/>
      <dgm:spPr/>
      <dgm:t>
        <a:bodyPr/>
        <a:lstStyle/>
        <a:p>
          <a:endParaRPr lang="ru-RU"/>
        </a:p>
      </dgm:t>
    </dgm:pt>
    <dgm:pt modelId="{5052F99D-034B-42B2-A57A-54D865044D29}" type="sibTrans" cxnId="{76D32CC2-2719-4BEB-9107-C6450273B21B}">
      <dgm:prSet/>
      <dgm:spPr/>
      <dgm:t>
        <a:bodyPr/>
        <a:lstStyle/>
        <a:p>
          <a:endParaRPr lang="ru-RU"/>
        </a:p>
      </dgm:t>
    </dgm:pt>
    <dgm:pt modelId="{C46F3A0B-D16A-409D-845B-238250AED64C}">
      <dgm:prSet phldrT="[Текст]"/>
      <dgm:spPr/>
      <dgm:t>
        <a:bodyPr/>
        <a:lstStyle/>
        <a:p>
          <a:r>
            <a:rPr lang="ru-RU" dirty="0" smtClean="0"/>
            <a:t>Включение условия об обязательствах, возникающих до подписания контракта</a:t>
          </a:r>
          <a:endParaRPr lang="ru-RU" dirty="0"/>
        </a:p>
      </dgm:t>
    </dgm:pt>
    <dgm:pt modelId="{190442B0-9477-4DCF-BF89-02786185DFF3}" type="parTrans" cxnId="{97F4620F-D56A-4D4C-9A1D-E00A84B8215A}">
      <dgm:prSet/>
      <dgm:spPr/>
      <dgm:t>
        <a:bodyPr/>
        <a:lstStyle/>
        <a:p>
          <a:endParaRPr lang="ru-RU"/>
        </a:p>
      </dgm:t>
    </dgm:pt>
    <dgm:pt modelId="{AA9A8F74-3AFA-4F0D-8843-D9ED06A5C688}" type="sibTrans" cxnId="{97F4620F-D56A-4D4C-9A1D-E00A84B8215A}">
      <dgm:prSet/>
      <dgm:spPr/>
      <dgm:t>
        <a:bodyPr/>
        <a:lstStyle/>
        <a:p>
          <a:endParaRPr lang="ru-RU"/>
        </a:p>
      </dgm:t>
    </dgm:pt>
    <dgm:pt modelId="{2F974AAC-1E66-49C2-8105-23DD661A242D}">
      <dgm:prSet phldrT="[Текст]"/>
      <dgm:spPr/>
      <dgm:t>
        <a:bodyPr/>
        <a:lstStyle/>
        <a:p>
          <a:r>
            <a:rPr lang="ru-RU" dirty="0" smtClean="0"/>
            <a:t>Обеспечение исполнения контракта</a:t>
          </a:r>
          <a:endParaRPr lang="ru-RU" dirty="0"/>
        </a:p>
      </dgm:t>
    </dgm:pt>
    <dgm:pt modelId="{2FB7184E-C660-41BF-8310-952911DF49A0}" type="parTrans" cxnId="{8077DD43-8669-447A-A7ED-53665998809C}">
      <dgm:prSet/>
      <dgm:spPr/>
      <dgm:t>
        <a:bodyPr/>
        <a:lstStyle/>
        <a:p>
          <a:endParaRPr lang="ru-RU"/>
        </a:p>
      </dgm:t>
    </dgm:pt>
    <dgm:pt modelId="{6FB32475-EE2C-4274-A20E-6009A8807155}" type="sibTrans" cxnId="{8077DD43-8669-447A-A7ED-53665998809C}">
      <dgm:prSet/>
      <dgm:spPr/>
      <dgm:t>
        <a:bodyPr/>
        <a:lstStyle/>
        <a:p>
          <a:endParaRPr lang="ru-RU"/>
        </a:p>
      </dgm:t>
    </dgm:pt>
    <dgm:pt modelId="{05441923-9CC6-41DC-8FAE-88E04FA1D0FE}">
      <dgm:prSet phldrT="[Текст]"/>
      <dgm:spPr/>
      <dgm:t>
        <a:bodyPr/>
        <a:lstStyle/>
        <a:p>
          <a:r>
            <a:rPr lang="ru-RU" dirty="0" smtClean="0"/>
            <a:t>Отчетность </a:t>
          </a:r>
          <a:endParaRPr lang="ru-RU" dirty="0"/>
        </a:p>
      </dgm:t>
    </dgm:pt>
    <dgm:pt modelId="{6CEFA71D-B78D-462B-9DFE-4E528BA29372}" type="parTrans" cxnId="{7CCFC21D-238C-4147-BE28-154536D67B5A}">
      <dgm:prSet/>
      <dgm:spPr/>
      <dgm:t>
        <a:bodyPr/>
        <a:lstStyle/>
        <a:p>
          <a:endParaRPr lang="ru-RU"/>
        </a:p>
      </dgm:t>
    </dgm:pt>
    <dgm:pt modelId="{94D06A85-89B3-4922-8BFC-2D17722A98E8}" type="sibTrans" cxnId="{7CCFC21D-238C-4147-BE28-154536D67B5A}">
      <dgm:prSet/>
      <dgm:spPr/>
      <dgm:t>
        <a:bodyPr/>
        <a:lstStyle/>
        <a:p>
          <a:endParaRPr lang="ru-RU"/>
        </a:p>
      </dgm:t>
    </dgm:pt>
    <dgm:pt modelId="{87C307EA-DFA1-4F17-9FC8-1265EE4A2BDC}" type="pres">
      <dgm:prSet presAssocID="{5797CB3F-A873-4FE3-9F22-37BC13BEA092}" presName="diagram" presStyleCnt="0">
        <dgm:presLayoutVars>
          <dgm:chMax val="1"/>
          <dgm:dir/>
          <dgm:animLvl val="ctr"/>
          <dgm:resizeHandles val="exact"/>
        </dgm:presLayoutVars>
      </dgm:prSet>
      <dgm:spPr/>
      <dgm:t>
        <a:bodyPr/>
        <a:lstStyle/>
        <a:p>
          <a:endParaRPr lang="ru-RU"/>
        </a:p>
      </dgm:t>
    </dgm:pt>
    <dgm:pt modelId="{6DD64AFF-0631-461A-9578-E558C7683D10}" type="pres">
      <dgm:prSet presAssocID="{5797CB3F-A873-4FE3-9F22-37BC13BEA092}" presName="matrix" presStyleCnt="0"/>
      <dgm:spPr/>
    </dgm:pt>
    <dgm:pt modelId="{A32D8AAB-2A0B-4C86-AA1D-06DC20683E27}" type="pres">
      <dgm:prSet presAssocID="{5797CB3F-A873-4FE3-9F22-37BC13BEA092}" presName="tile1" presStyleLbl="node1" presStyleIdx="0" presStyleCnt="4"/>
      <dgm:spPr/>
      <dgm:t>
        <a:bodyPr/>
        <a:lstStyle/>
        <a:p>
          <a:endParaRPr lang="ru-RU"/>
        </a:p>
      </dgm:t>
    </dgm:pt>
    <dgm:pt modelId="{A8922B5E-3326-4FF2-9598-27DBB69A078B}" type="pres">
      <dgm:prSet presAssocID="{5797CB3F-A873-4FE3-9F22-37BC13BEA092}" presName="tile1text" presStyleLbl="node1" presStyleIdx="0" presStyleCnt="4">
        <dgm:presLayoutVars>
          <dgm:chMax val="0"/>
          <dgm:chPref val="0"/>
          <dgm:bulletEnabled val="1"/>
        </dgm:presLayoutVars>
      </dgm:prSet>
      <dgm:spPr/>
      <dgm:t>
        <a:bodyPr/>
        <a:lstStyle/>
        <a:p>
          <a:endParaRPr lang="ru-RU"/>
        </a:p>
      </dgm:t>
    </dgm:pt>
    <dgm:pt modelId="{F1213B6F-59CC-43D6-A188-0B41499CE13E}" type="pres">
      <dgm:prSet presAssocID="{5797CB3F-A873-4FE3-9F22-37BC13BEA092}" presName="tile2" presStyleLbl="node1" presStyleIdx="1" presStyleCnt="4"/>
      <dgm:spPr/>
      <dgm:t>
        <a:bodyPr/>
        <a:lstStyle/>
        <a:p>
          <a:endParaRPr lang="ru-RU"/>
        </a:p>
      </dgm:t>
    </dgm:pt>
    <dgm:pt modelId="{236159AA-14F2-4B79-8448-C39E6A485FB8}" type="pres">
      <dgm:prSet presAssocID="{5797CB3F-A873-4FE3-9F22-37BC13BEA092}" presName="tile2text" presStyleLbl="node1" presStyleIdx="1" presStyleCnt="4">
        <dgm:presLayoutVars>
          <dgm:chMax val="0"/>
          <dgm:chPref val="0"/>
          <dgm:bulletEnabled val="1"/>
        </dgm:presLayoutVars>
      </dgm:prSet>
      <dgm:spPr/>
      <dgm:t>
        <a:bodyPr/>
        <a:lstStyle/>
        <a:p>
          <a:endParaRPr lang="ru-RU"/>
        </a:p>
      </dgm:t>
    </dgm:pt>
    <dgm:pt modelId="{DEAD9DB5-7DEE-4DFA-9330-A7F9B4653DDB}" type="pres">
      <dgm:prSet presAssocID="{5797CB3F-A873-4FE3-9F22-37BC13BEA092}" presName="tile3" presStyleLbl="node1" presStyleIdx="2" presStyleCnt="4"/>
      <dgm:spPr/>
      <dgm:t>
        <a:bodyPr/>
        <a:lstStyle/>
        <a:p>
          <a:endParaRPr lang="ru-RU"/>
        </a:p>
      </dgm:t>
    </dgm:pt>
    <dgm:pt modelId="{4256EDD2-B8EF-450C-B58C-E3DFEF35AF32}" type="pres">
      <dgm:prSet presAssocID="{5797CB3F-A873-4FE3-9F22-37BC13BEA092}" presName="tile3text" presStyleLbl="node1" presStyleIdx="2" presStyleCnt="4">
        <dgm:presLayoutVars>
          <dgm:chMax val="0"/>
          <dgm:chPref val="0"/>
          <dgm:bulletEnabled val="1"/>
        </dgm:presLayoutVars>
      </dgm:prSet>
      <dgm:spPr/>
      <dgm:t>
        <a:bodyPr/>
        <a:lstStyle/>
        <a:p>
          <a:endParaRPr lang="ru-RU"/>
        </a:p>
      </dgm:t>
    </dgm:pt>
    <dgm:pt modelId="{2B9B3DBA-7319-4402-B904-73B6F5A16B07}" type="pres">
      <dgm:prSet presAssocID="{5797CB3F-A873-4FE3-9F22-37BC13BEA092}" presName="tile4" presStyleLbl="node1" presStyleIdx="3" presStyleCnt="4"/>
      <dgm:spPr/>
      <dgm:t>
        <a:bodyPr/>
        <a:lstStyle/>
        <a:p>
          <a:endParaRPr lang="ru-RU"/>
        </a:p>
      </dgm:t>
    </dgm:pt>
    <dgm:pt modelId="{5597AE24-7D29-4004-BB58-E6D68C8CA0FE}" type="pres">
      <dgm:prSet presAssocID="{5797CB3F-A873-4FE3-9F22-37BC13BEA092}" presName="tile4text" presStyleLbl="node1" presStyleIdx="3" presStyleCnt="4">
        <dgm:presLayoutVars>
          <dgm:chMax val="0"/>
          <dgm:chPref val="0"/>
          <dgm:bulletEnabled val="1"/>
        </dgm:presLayoutVars>
      </dgm:prSet>
      <dgm:spPr/>
      <dgm:t>
        <a:bodyPr/>
        <a:lstStyle/>
        <a:p>
          <a:endParaRPr lang="ru-RU"/>
        </a:p>
      </dgm:t>
    </dgm:pt>
    <dgm:pt modelId="{EF7C71A3-2C97-4ED7-964A-A4D95DB2D486}" type="pres">
      <dgm:prSet presAssocID="{5797CB3F-A873-4FE3-9F22-37BC13BEA092}" presName="centerTile" presStyleLbl="fgShp" presStyleIdx="0" presStyleCnt="1">
        <dgm:presLayoutVars>
          <dgm:chMax val="0"/>
          <dgm:chPref val="0"/>
        </dgm:presLayoutVars>
      </dgm:prSet>
      <dgm:spPr/>
      <dgm:t>
        <a:bodyPr/>
        <a:lstStyle/>
        <a:p>
          <a:endParaRPr lang="ru-RU"/>
        </a:p>
      </dgm:t>
    </dgm:pt>
  </dgm:ptLst>
  <dgm:cxnLst>
    <dgm:cxn modelId="{66D2AF8A-825E-4158-99EC-CD5909E0F68F}" type="presOf" srcId="{2F974AAC-1E66-49C2-8105-23DD661A242D}" destId="{DEAD9DB5-7DEE-4DFA-9330-A7F9B4653DDB}" srcOrd="0" destOrd="0" presId="urn:microsoft.com/office/officeart/2005/8/layout/matrix1"/>
    <dgm:cxn modelId="{76D32CC2-2719-4BEB-9107-C6450273B21B}" srcId="{A3DC1E19-5277-4999-B664-18A51CFC2ADC}" destId="{1E297553-8CC3-4157-A2C5-76F25D5C1A54}" srcOrd="0" destOrd="0" parTransId="{8E456C4E-8477-4565-ACD6-B1B6FFCD5177}" sibTransId="{5052F99D-034B-42B2-A57A-54D865044D29}"/>
    <dgm:cxn modelId="{A6A29711-CAC9-4BCE-8C5F-98EC12284643}" type="presOf" srcId="{C46F3A0B-D16A-409D-845B-238250AED64C}" destId="{236159AA-14F2-4B79-8448-C39E6A485FB8}" srcOrd="1" destOrd="0" presId="urn:microsoft.com/office/officeart/2005/8/layout/matrix1"/>
    <dgm:cxn modelId="{37339DF6-03A1-49BB-8888-00C2345513F7}" type="presOf" srcId="{2F974AAC-1E66-49C2-8105-23DD661A242D}" destId="{4256EDD2-B8EF-450C-B58C-E3DFEF35AF32}" srcOrd="1" destOrd="0" presId="urn:microsoft.com/office/officeart/2005/8/layout/matrix1"/>
    <dgm:cxn modelId="{7CCFC21D-238C-4147-BE28-154536D67B5A}" srcId="{A3DC1E19-5277-4999-B664-18A51CFC2ADC}" destId="{05441923-9CC6-41DC-8FAE-88E04FA1D0FE}" srcOrd="3" destOrd="0" parTransId="{6CEFA71D-B78D-462B-9DFE-4E528BA29372}" sibTransId="{94D06A85-89B3-4922-8BFC-2D17722A98E8}"/>
    <dgm:cxn modelId="{97F4620F-D56A-4D4C-9A1D-E00A84B8215A}" srcId="{A3DC1E19-5277-4999-B664-18A51CFC2ADC}" destId="{C46F3A0B-D16A-409D-845B-238250AED64C}" srcOrd="1" destOrd="0" parTransId="{190442B0-9477-4DCF-BF89-02786185DFF3}" sibTransId="{AA9A8F74-3AFA-4F0D-8843-D9ED06A5C688}"/>
    <dgm:cxn modelId="{6D809986-D02F-4159-8AA3-71E34468D53F}" type="presOf" srcId="{05441923-9CC6-41DC-8FAE-88E04FA1D0FE}" destId="{5597AE24-7D29-4004-BB58-E6D68C8CA0FE}" srcOrd="1" destOrd="0" presId="urn:microsoft.com/office/officeart/2005/8/layout/matrix1"/>
    <dgm:cxn modelId="{2341EE57-EA21-4FB2-94F2-95957D2E89D8}" type="presOf" srcId="{1E297553-8CC3-4157-A2C5-76F25D5C1A54}" destId="{A32D8AAB-2A0B-4C86-AA1D-06DC20683E27}" srcOrd="0" destOrd="0" presId="urn:microsoft.com/office/officeart/2005/8/layout/matrix1"/>
    <dgm:cxn modelId="{E18CC274-5276-4E15-9B9F-CD64209C5974}" type="presOf" srcId="{C46F3A0B-D16A-409D-845B-238250AED64C}" destId="{F1213B6F-59CC-43D6-A188-0B41499CE13E}" srcOrd="0" destOrd="0" presId="urn:microsoft.com/office/officeart/2005/8/layout/matrix1"/>
    <dgm:cxn modelId="{1CAA0A6E-D1B7-4CF0-BB26-1BAC1695EB58}" type="presOf" srcId="{5797CB3F-A873-4FE3-9F22-37BC13BEA092}" destId="{87C307EA-DFA1-4F17-9FC8-1265EE4A2BDC}" srcOrd="0" destOrd="0" presId="urn:microsoft.com/office/officeart/2005/8/layout/matrix1"/>
    <dgm:cxn modelId="{8077DD43-8669-447A-A7ED-53665998809C}" srcId="{A3DC1E19-5277-4999-B664-18A51CFC2ADC}" destId="{2F974AAC-1E66-49C2-8105-23DD661A242D}" srcOrd="2" destOrd="0" parTransId="{2FB7184E-C660-41BF-8310-952911DF49A0}" sibTransId="{6FB32475-EE2C-4274-A20E-6009A8807155}"/>
    <dgm:cxn modelId="{BAF47A38-E481-4D32-9C26-7EC5EBB5777D}" type="presOf" srcId="{1E297553-8CC3-4157-A2C5-76F25D5C1A54}" destId="{A8922B5E-3326-4FF2-9598-27DBB69A078B}" srcOrd="1" destOrd="0" presId="urn:microsoft.com/office/officeart/2005/8/layout/matrix1"/>
    <dgm:cxn modelId="{1338B853-759B-48DB-848F-30F2FB9BE864}" srcId="{5797CB3F-A873-4FE3-9F22-37BC13BEA092}" destId="{A3DC1E19-5277-4999-B664-18A51CFC2ADC}" srcOrd="0" destOrd="0" parTransId="{B11B4837-6368-4353-A663-15C7521E92E6}" sibTransId="{516481F7-BD66-4922-A2E0-CE701DCC8ADB}"/>
    <dgm:cxn modelId="{28057F59-0206-4748-B449-AFCCF8F8239A}" type="presOf" srcId="{A3DC1E19-5277-4999-B664-18A51CFC2ADC}" destId="{EF7C71A3-2C97-4ED7-964A-A4D95DB2D486}" srcOrd="0" destOrd="0" presId="urn:microsoft.com/office/officeart/2005/8/layout/matrix1"/>
    <dgm:cxn modelId="{3B1CF14C-8C8F-45AA-AA96-3AB504EE6476}" type="presOf" srcId="{05441923-9CC6-41DC-8FAE-88E04FA1D0FE}" destId="{2B9B3DBA-7319-4402-B904-73B6F5A16B07}" srcOrd="0" destOrd="0" presId="urn:microsoft.com/office/officeart/2005/8/layout/matrix1"/>
    <dgm:cxn modelId="{E8A5ECFF-2A72-4B71-9D08-3B1B46189779}" type="presParOf" srcId="{87C307EA-DFA1-4F17-9FC8-1265EE4A2BDC}" destId="{6DD64AFF-0631-461A-9578-E558C7683D10}" srcOrd="0" destOrd="0" presId="urn:microsoft.com/office/officeart/2005/8/layout/matrix1"/>
    <dgm:cxn modelId="{06AC1FB5-EC9F-4B5D-A455-01D63367F255}" type="presParOf" srcId="{6DD64AFF-0631-461A-9578-E558C7683D10}" destId="{A32D8AAB-2A0B-4C86-AA1D-06DC20683E27}" srcOrd="0" destOrd="0" presId="urn:microsoft.com/office/officeart/2005/8/layout/matrix1"/>
    <dgm:cxn modelId="{0D7508EB-5C0E-4EA5-B7B3-F33E60D22090}" type="presParOf" srcId="{6DD64AFF-0631-461A-9578-E558C7683D10}" destId="{A8922B5E-3326-4FF2-9598-27DBB69A078B}" srcOrd="1" destOrd="0" presId="urn:microsoft.com/office/officeart/2005/8/layout/matrix1"/>
    <dgm:cxn modelId="{8F55536E-3C0B-4B6D-9541-400E9653E044}" type="presParOf" srcId="{6DD64AFF-0631-461A-9578-E558C7683D10}" destId="{F1213B6F-59CC-43D6-A188-0B41499CE13E}" srcOrd="2" destOrd="0" presId="urn:microsoft.com/office/officeart/2005/8/layout/matrix1"/>
    <dgm:cxn modelId="{A86B3E2A-70B3-473F-A828-36098CB61F7D}" type="presParOf" srcId="{6DD64AFF-0631-461A-9578-E558C7683D10}" destId="{236159AA-14F2-4B79-8448-C39E6A485FB8}" srcOrd="3" destOrd="0" presId="urn:microsoft.com/office/officeart/2005/8/layout/matrix1"/>
    <dgm:cxn modelId="{53CCD29A-0315-4F12-9546-F1E8C863D9BE}" type="presParOf" srcId="{6DD64AFF-0631-461A-9578-E558C7683D10}" destId="{DEAD9DB5-7DEE-4DFA-9330-A7F9B4653DDB}" srcOrd="4" destOrd="0" presId="urn:microsoft.com/office/officeart/2005/8/layout/matrix1"/>
    <dgm:cxn modelId="{F1B4947A-056F-45C2-8185-E4DE3E42CB49}" type="presParOf" srcId="{6DD64AFF-0631-461A-9578-E558C7683D10}" destId="{4256EDD2-B8EF-450C-B58C-E3DFEF35AF32}" srcOrd="5" destOrd="0" presId="urn:microsoft.com/office/officeart/2005/8/layout/matrix1"/>
    <dgm:cxn modelId="{6D7FC0C2-F031-4E77-80E6-E56D60DBB504}" type="presParOf" srcId="{6DD64AFF-0631-461A-9578-E558C7683D10}" destId="{2B9B3DBA-7319-4402-B904-73B6F5A16B07}" srcOrd="6" destOrd="0" presId="urn:microsoft.com/office/officeart/2005/8/layout/matrix1"/>
    <dgm:cxn modelId="{DAB9A918-B2A9-468B-AA06-1C233FB898C3}" type="presParOf" srcId="{6DD64AFF-0631-461A-9578-E558C7683D10}" destId="{5597AE24-7D29-4004-BB58-E6D68C8CA0FE}" srcOrd="7" destOrd="0" presId="urn:microsoft.com/office/officeart/2005/8/layout/matrix1"/>
    <dgm:cxn modelId="{0F855293-9D87-44C2-8988-367E82DA96CE}" type="presParOf" srcId="{87C307EA-DFA1-4F17-9FC8-1265EE4A2BDC}" destId="{EF7C71A3-2C97-4ED7-964A-A4D95DB2D486}"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FB60D6B1-3FDC-455C-AE58-2CF7A3391B09}"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ru-RU"/>
        </a:p>
      </dgm:t>
    </dgm:pt>
    <dgm:pt modelId="{8FC85BC5-8C01-4685-814F-AA849830E122}">
      <dgm:prSet phldrT="[Текст]"/>
      <dgm:spPr/>
      <dgm:t>
        <a:bodyPr/>
        <a:lstStyle/>
        <a:p>
          <a:r>
            <a:rPr lang="ru-RU" dirty="0" smtClean="0"/>
            <a:t>КОНТРАКТ</a:t>
          </a:r>
          <a:endParaRPr lang="ru-RU" dirty="0"/>
        </a:p>
      </dgm:t>
    </dgm:pt>
    <dgm:pt modelId="{78AC76D9-B2E8-48D6-8A5C-1D162BE4DF55}" type="parTrans" cxnId="{22B4DA53-91E6-4FE3-B334-14DBDCCE2129}">
      <dgm:prSet/>
      <dgm:spPr/>
      <dgm:t>
        <a:bodyPr/>
        <a:lstStyle/>
        <a:p>
          <a:endParaRPr lang="ru-RU"/>
        </a:p>
      </dgm:t>
    </dgm:pt>
    <dgm:pt modelId="{63F08B7C-3E39-49B1-B412-1A7AB5692A5F}" type="sibTrans" cxnId="{22B4DA53-91E6-4FE3-B334-14DBDCCE2129}">
      <dgm:prSet/>
      <dgm:spPr/>
      <dgm:t>
        <a:bodyPr/>
        <a:lstStyle/>
        <a:p>
          <a:endParaRPr lang="ru-RU"/>
        </a:p>
      </dgm:t>
    </dgm:pt>
    <dgm:pt modelId="{B03ADD1D-47A8-4C63-9722-3F056C31F53F}">
      <dgm:prSet phldrT="[Текст]"/>
      <dgm:spPr/>
      <dgm:t>
        <a:bodyPr/>
        <a:lstStyle/>
        <a:p>
          <a:r>
            <a:rPr lang="ru-RU" dirty="0" smtClean="0"/>
            <a:t>Заключение</a:t>
          </a:r>
          <a:endParaRPr lang="ru-RU" dirty="0"/>
        </a:p>
      </dgm:t>
    </dgm:pt>
    <dgm:pt modelId="{AB62352B-1459-4D96-9E38-71B5183659C0}" type="parTrans" cxnId="{5291CA3D-F719-4ABC-BF2A-E1AA522E56FB}">
      <dgm:prSet/>
      <dgm:spPr/>
      <dgm:t>
        <a:bodyPr/>
        <a:lstStyle/>
        <a:p>
          <a:endParaRPr lang="ru-RU"/>
        </a:p>
      </dgm:t>
    </dgm:pt>
    <dgm:pt modelId="{3D4F52CC-701F-4FCF-B910-4E09F468DBE3}" type="sibTrans" cxnId="{5291CA3D-F719-4ABC-BF2A-E1AA522E56FB}">
      <dgm:prSet/>
      <dgm:spPr/>
      <dgm:t>
        <a:bodyPr/>
        <a:lstStyle/>
        <a:p>
          <a:endParaRPr lang="ru-RU"/>
        </a:p>
      </dgm:t>
    </dgm:pt>
    <dgm:pt modelId="{7A19B159-6864-422D-9312-F1F48758829F}">
      <dgm:prSet phldrT="[Текст]"/>
      <dgm:spPr/>
      <dgm:t>
        <a:bodyPr/>
        <a:lstStyle/>
        <a:p>
          <a:r>
            <a:rPr lang="ru-RU" dirty="0" smtClean="0"/>
            <a:t>Исполнение</a:t>
          </a:r>
          <a:endParaRPr lang="ru-RU" dirty="0"/>
        </a:p>
      </dgm:t>
    </dgm:pt>
    <dgm:pt modelId="{CC114F47-C379-4C7F-B6AD-C9B204D35A6D}" type="parTrans" cxnId="{0EE69705-03E1-4B82-A7E2-C1A9AC07B3D1}">
      <dgm:prSet/>
      <dgm:spPr/>
      <dgm:t>
        <a:bodyPr/>
        <a:lstStyle/>
        <a:p>
          <a:endParaRPr lang="ru-RU"/>
        </a:p>
      </dgm:t>
    </dgm:pt>
    <dgm:pt modelId="{592F90B4-8C06-4094-9C60-8537BB1F869F}" type="sibTrans" cxnId="{0EE69705-03E1-4B82-A7E2-C1A9AC07B3D1}">
      <dgm:prSet/>
      <dgm:spPr/>
      <dgm:t>
        <a:bodyPr/>
        <a:lstStyle/>
        <a:p>
          <a:endParaRPr lang="ru-RU"/>
        </a:p>
      </dgm:t>
    </dgm:pt>
    <dgm:pt modelId="{EF1919DD-DBCC-4E5C-88E5-7B68B608A11F}">
      <dgm:prSet phldrT="[Текст]"/>
      <dgm:spPr/>
      <dgm:t>
        <a:bodyPr/>
        <a:lstStyle/>
        <a:p>
          <a:r>
            <a:rPr lang="ru-RU" dirty="0" smtClean="0"/>
            <a:t>Изменение</a:t>
          </a:r>
          <a:endParaRPr lang="ru-RU" dirty="0"/>
        </a:p>
      </dgm:t>
    </dgm:pt>
    <dgm:pt modelId="{A1A85116-DE94-4E0B-9B32-85C15D21A2E5}" type="parTrans" cxnId="{3BA9D764-C267-432C-B920-1D83C284F158}">
      <dgm:prSet/>
      <dgm:spPr/>
      <dgm:t>
        <a:bodyPr/>
        <a:lstStyle/>
        <a:p>
          <a:endParaRPr lang="ru-RU"/>
        </a:p>
      </dgm:t>
    </dgm:pt>
    <dgm:pt modelId="{E7A3FE15-5A5C-43D3-9BDD-43B0E3667781}" type="sibTrans" cxnId="{3BA9D764-C267-432C-B920-1D83C284F158}">
      <dgm:prSet/>
      <dgm:spPr/>
      <dgm:t>
        <a:bodyPr/>
        <a:lstStyle/>
        <a:p>
          <a:endParaRPr lang="ru-RU"/>
        </a:p>
      </dgm:t>
    </dgm:pt>
    <dgm:pt modelId="{05868366-67E0-4258-9BC3-AE3BC9573CB9}">
      <dgm:prSet phldrT="[Текст]"/>
      <dgm:spPr/>
      <dgm:t>
        <a:bodyPr/>
        <a:lstStyle/>
        <a:p>
          <a:r>
            <a:rPr lang="ru-RU" dirty="0" smtClean="0"/>
            <a:t>Расторжение</a:t>
          </a:r>
          <a:endParaRPr lang="ru-RU" dirty="0"/>
        </a:p>
      </dgm:t>
    </dgm:pt>
    <dgm:pt modelId="{F192ACE8-080C-4039-B2BC-E07262714DD7}" type="parTrans" cxnId="{EFF9EDFF-5D73-454A-93BC-913059397CCE}">
      <dgm:prSet/>
      <dgm:spPr/>
      <dgm:t>
        <a:bodyPr/>
        <a:lstStyle/>
        <a:p>
          <a:endParaRPr lang="ru-RU"/>
        </a:p>
      </dgm:t>
    </dgm:pt>
    <dgm:pt modelId="{ECD1C709-192A-417E-BBBD-503AF2E7D6EC}" type="sibTrans" cxnId="{EFF9EDFF-5D73-454A-93BC-913059397CCE}">
      <dgm:prSet/>
      <dgm:spPr/>
      <dgm:t>
        <a:bodyPr/>
        <a:lstStyle/>
        <a:p>
          <a:endParaRPr lang="ru-RU"/>
        </a:p>
      </dgm:t>
    </dgm:pt>
    <dgm:pt modelId="{5916C3D9-0C04-45E0-9A9C-99DD3462A12B}" type="pres">
      <dgm:prSet presAssocID="{FB60D6B1-3FDC-455C-AE58-2CF7A3391B09}" presName="diagram" presStyleCnt="0">
        <dgm:presLayoutVars>
          <dgm:chMax val="1"/>
          <dgm:dir/>
          <dgm:animLvl val="ctr"/>
          <dgm:resizeHandles val="exact"/>
        </dgm:presLayoutVars>
      </dgm:prSet>
      <dgm:spPr/>
      <dgm:t>
        <a:bodyPr/>
        <a:lstStyle/>
        <a:p>
          <a:endParaRPr lang="ru-RU"/>
        </a:p>
      </dgm:t>
    </dgm:pt>
    <dgm:pt modelId="{8C67CA23-45E0-4841-A265-D2FDB9A5FA6D}" type="pres">
      <dgm:prSet presAssocID="{FB60D6B1-3FDC-455C-AE58-2CF7A3391B09}" presName="matrix" presStyleCnt="0"/>
      <dgm:spPr/>
    </dgm:pt>
    <dgm:pt modelId="{CCCD9880-3668-4C74-991A-108DA140044F}" type="pres">
      <dgm:prSet presAssocID="{FB60D6B1-3FDC-455C-AE58-2CF7A3391B09}" presName="tile1" presStyleLbl="node1" presStyleIdx="0" presStyleCnt="4"/>
      <dgm:spPr/>
      <dgm:t>
        <a:bodyPr/>
        <a:lstStyle/>
        <a:p>
          <a:endParaRPr lang="ru-RU"/>
        </a:p>
      </dgm:t>
    </dgm:pt>
    <dgm:pt modelId="{8C8F4A22-DDC8-4284-ADB1-7D956CE18445}" type="pres">
      <dgm:prSet presAssocID="{FB60D6B1-3FDC-455C-AE58-2CF7A3391B09}" presName="tile1text" presStyleLbl="node1" presStyleIdx="0" presStyleCnt="4">
        <dgm:presLayoutVars>
          <dgm:chMax val="0"/>
          <dgm:chPref val="0"/>
          <dgm:bulletEnabled val="1"/>
        </dgm:presLayoutVars>
      </dgm:prSet>
      <dgm:spPr/>
      <dgm:t>
        <a:bodyPr/>
        <a:lstStyle/>
        <a:p>
          <a:endParaRPr lang="ru-RU"/>
        </a:p>
      </dgm:t>
    </dgm:pt>
    <dgm:pt modelId="{C1348782-55B7-443B-8CD9-F9D518F3DC22}" type="pres">
      <dgm:prSet presAssocID="{FB60D6B1-3FDC-455C-AE58-2CF7A3391B09}" presName="tile2" presStyleLbl="node1" presStyleIdx="1" presStyleCnt="4"/>
      <dgm:spPr/>
      <dgm:t>
        <a:bodyPr/>
        <a:lstStyle/>
        <a:p>
          <a:endParaRPr lang="ru-RU"/>
        </a:p>
      </dgm:t>
    </dgm:pt>
    <dgm:pt modelId="{FB034E7A-4E0D-4DBA-83DD-D1E6F0F76BE5}" type="pres">
      <dgm:prSet presAssocID="{FB60D6B1-3FDC-455C-AE58-2CF7A3391B09}" presName="tile2text" presStyleLbl="node1" presStyleIdx="1" presStyleCnt="4">
        <dgm:presLayoutVars>
          <dgm:chMax val="0"/>
          <dgm:chPref val="0"/>
          <dgm:bulletEnabled val="1"/>
        </dgm:presLayoutVars>
      </dgm:prSet>
      <dgm:spPr/>
      <dgm:t>
        <a:bodyPr/>
        <a:lstStyle/>
        <a:p>
          <a:endParaRPr lang="ru-RU"/>
        </a:p>
      </dgm:t>
    </dgm:pt>
    <dgm:pt modelId="{5F912676-353D-41F1-B084-DB631820340F}" type="pres">
      <dgm:prSet presAssocID="{FB60D6B1-3FDC-455C-AE58-2CF7A3391B09}" presName="tile3" presStyleLbl="node1" presStyleIdx="2" presStyleCnt="4"/>
      <dgm:spPr/>
      <dgm:t>
        <a:bodyPr/>
        <a:lstStyle/>
        <a:p>
          <a:endParaRPr lang="ru-RU"/>
        </a:p>
      </dgm:t>
    </dgm:pt>
    <dgm:pt modelId="{18A11B43-10AD-4C4A-887B-8E5E822DB629}" type="pres">
      <dgm:prSet presAssocID="{FB60D6B1-3FDC-455C-AE58-2CF7A3391B09}" presName="tile3text" presStyleLbl="node1" presStyleIdx="2" presStyleCnt="4">
        <dgm:presLayoutVars>
          <dgm:chMax val="0"/>
          <dgm:chPref val="0"/>
          <dgm:bulletEnabled val="1"/>
        </dgm:presLayoutVars>
      </dgm:prSet>
      <dgm:spPr/>
      <dgm:t>
        <a:bodyPr/>
        <a:lstStyle/>
        <a:p>
          <a:endParaRPr lang="ru-RU"/>
        </a:p>
      </dgm:t>
    </dgm:pt>
    <dgm:pt modelId="{17F3F080-1494-4651-9C20-A4C9E8D87C24}" type="pres">
      <dgm:prSet presAssocID="{FB60D6B1-3FDC-455C-AE58-2CF7A3391B09}" presName="tile4" presStyleLbl="node1" presStyleIdx="3" presStyleCnt="4"/>
      <dgm:spPr/>
      <dgm:t>
        <a:bodyPr/>
        <a:lstStyle/>
        <a:p>
          <a:endParaRPr lang="ru-RU"/>
        </a:p>
      </dgm:t>
    </dgm:pt>
    <dgm:pt modelId="{D47D0068-41EB-4B93-9FDB-54EF3241020D}" type="pres">
      <dgm:prSet presAssocID="{FB60D6B1-3FDC-455C-AE58-2CF7A3391B09}" presName="tile4text" presStyleLbl="node1" presStyleIdx="3" presStyleCnt="4">
        <dgm:presLayoutVars>
          <dgm:chMax val="0"/>
          <dgm:chPref val="0"/>
          <dgm:bulletEnabled val="1"/>
        </dgm:presLayoutVars>
      </dgm:prSet>
      <dgm:spPr/>
      <dgm:t>
        <a:bodyPr/>
        <a:lstStyle/>
        <a:p>
          <a:endParaRPr lang="ru-RU"/>
        </a:p>
      </dgm:t>
    </dgm:pt>
    <dgm:pt modelId="{47229A7E-9074-45FF-8E27-5634FCF3A304}" type="pres">
      <dgm:prSet presAssocID="{FB60D6B1-3FDC-455C-AE58-2CF7A3391B09}" presName="centerTile" presStyleLbl="fgShp" presStyleIdx="0" presStyleCnt="1">
        <dgm:presLayoutVars>
          <dgm:chMax val="0"/>
          <dgm:chPref val="0"/>
        </dgm:presLayoutVars>
      </dgm:prSet>
      <dgm:spPr/>
      <dgm:t>
        <a:bodyPr/>
        <a:lstStyle/>
        <a:p>
          <a:endParaRPr lang="ru-RU"/>
        </a:p>
      </dgm:t>
    </dgm:pt>
  </dgm:ptLst>
  <dgm:cxnLst>
    <dgm:cxn modelId="{EFF9EDFF-5D73-454A-93BC-913059397CCE}" srcId="{8FC85BC5-8C01-4685-814F-AA849830E122}" destId="{05868366-67E0-4258-9BC3-AE3BC9573CB9}" srcOrd="3" destOrd="0" parTransId="{F192ACE8-080C-4039-B2BC-E07262714DD7}" sibTransId="{ECD1C709-192A-417E-BBBD-503AF2E7D6EC}"/>
    <dgm:cxn modelId="{5291CA3D-F719-4ABC-BF2A-E1AA522E56FB}" srcId="{8FC85BC5-8C01-4685-814F-AA849830E122}" destId="{B03ADD1D-47A8-4C63-9722-3F056C31F53F}" srcOrd="0" destOrd="0" parTransId="{AB62352B-1459-4D96-9E38-71B5183659C0}" sibTransId="{3D4F52CC-701F-4FCF-B910-4E09F468DBE3}"/>
    <dgm:cxn modelId="{BEEB0988-603E-41BB-92DF-AA23049BD66C}" type="presOf" srcId="{B03ADD1D-47A8-4C63-9722-3F056C31F53F}" destId="{CCCD9880-3668-4C74-991A-108DA140044F}" srcOrd="0" destOrd="0" presId="urn:microsoft.com/office/officeart/2005/8/layout/matrix1"/>
    <dgm:cxn modelId="{A633C622-451A-4E1F-8B23-F77687DEF3BE}" type="presOf" srcId="{05868366-67E0-4258-9BC3-AE3BC9573CB9}" destId="{D47D0068-41EB-4B93-9FDB-54EF3241020D}" srcOrd="1" destOrd="0" presId="urn:microsoft.com/office/officeart/2005/8/layout/matrix1"/>
    <dgm:cxn modelId="{122C200E-0604-494A-91B2-E9CF88C863CD}" type="presOf" srcId="{8FC85BC5-8C01-4685-814F-AA849830E122}" destId="{47229A7E-9074-45FF-8E27-5634FCF3A304}" srcOrd="0" destOrd="0" presId="urn:microsoft.com/office/officeart/2005/8/layout/matrix1"/>
    <dgm:cxn modelId="{2E10BBF1-B903-4CEF-99ED-A3C949E26F76}" type="presOf" srcId="{B03ADD1D-47A8-4C63-9722-3F056C31F53F}" destId="{8C8F4A22-DDC8-4284-ADB1-7D956CE18445}" srcOrd="1" destOrd="0" presId="urn:microsoft.com/office/officeart/2005/8/layout/matrix1"/>
    <dgm:cxn modelId="{7AD9B43C-3D67-4E7E-8C8F-88C37AC466DD}" type="presOf" srcId="{05868366-67E0-4258-9BC3-AE3BC9573CB9}" destId="{17F3F080-1494-4651-9C20-A4C9E8D87C24}" srcOrd="0" destOrd="0" presId="urn:microsoft.com/office/officeart/2005/8/layout/matrix1"/>
    <dgm:cxn modelId="{0EE69705-03E1-4B82-A7E2-C1A9AC07B3D1}" srcId="{8FC85BC5-8C01-4685-814F-AA849830E122}" destId="{7A19B159-6864-422D-9312-F1F48758829F}" srcOrd="1" destOrd="0" parTransId="{CC114F47-C379-4C7F-B6AD-C9B204D35A6D}" sibTransId="{592F90B4-8C06-4094-9C60-8537BB1F869F}"/>
    <dgm:cxn modelId="{22B4DA53-91E6-4FE3-B334-14DBDCCE2129}" srcId="{FB60D6B1-3FDC-455C-AE58-2CF7A3391B09}" destId="{8FC85BC5-8C01-4685-814F-AA849830E122}" srcOrd="0" destOrd="0" parTransId="{78AC76D9-B2E8-48D6-8A5C-1D162BE4DF55}" sibTransId="{63F08B7C-3E39-49B1-B412-1A7AB5692A5F}"/>
    <dgm:cxn modelId="{989BC514-A362-454A-BF16-C1CF01A77E90}" type="presOf" srcId="{7A19B159-6864-422D-9312-F1F48758829F}" destId="{C1348782-55B7-443B-8CD9-F9D518F3DC22}" srcOrd="0" destOrd="0" presId="urn:microsoft.com/office/officeart/2005/8/layout/matrix1"/>
    <dgm:cxn modelId="{3BA9D764-C267-432C-B920-1D83C284F158}" srcId="{8FC85BC5-8C01-4685-814F-AA849830E122}" destId="{EF1919DD-DBCC-4E5C-88E5-7B68B608A11F}" srcOrd="2" destOrd="0" parTransId="{A1A85116-DE94-4E0B-9B32-85C15D21A2E5}" sibTransId="{E7A3FE15-5A5C-43D3-9BDD-43B0E3667781}"/>
    <dgm:cxn modelId="{5D32F478-E22E-47AD-99E3-09D355A5B8BD}" type="presOf" srcId="{FB60D6B1-3FDC-455C-AE58-2CF7A3391B09}" destId="{5916C3D9-0C04-45E0-9A9C-99DD3462A12B}" srcOrd="0" destOrd="0" presId="urn:microsoft.com/office/officeart/2005/8/layout/matrix1"/>
    <dgm:cxn modelId="{F59AF9DA-B9BE-40F3-AA4F-EB581365C091}" type="presOf" srcId="{7A19B159-6864-422D-9312-F1F48758829F}" destId="{FB034E7A-4E0D-4DBA-83DD-D1E6F0F76BE5}" srcOrd="1" destOrd="0" presId="urn:microsoft.com/office/officeart/2005/8/layout/matrix1"/>
    <dgm:cxn modelId="{304724E6-34FD-4CBD-972B-9E03056F6E5A}" type="presOf" srcId="{EF1919DD-DBCC-4E5C-88E5-7B68B608A11F}" destId="{5F912676-353D-41F1-B084-DB631820340F}" srcOrd="0" destOrd="0" presId="urn:microsoft.com/office/officeart/2005/8/layout/matrix1"/>
    <dgm:cxn modelId="{56761D72-D5AA-43AA-9B42-334349D8C13E}" type="presOf" srcId="{EF1919DD-DBCC-4E5C-88E5-7B68B608A11F}" destId="{18A11B43-10AD-4C4A-887B-8E5E822DB629}" srcOrd="1" destOrd="0" presId="urn:microsoft.com/office/officeart/2005/8/layout/matrix1"/>
    <dgm:cxn modelId="{AD958943-FD73-4965-9E66-473E8A8A015A}" type="presParOf" srcId="{5916C3D9-0C04-45E0-9A9C-99DD3462A12B}" destId="{8C67CA23-45E0-4841-A265-D2FDB9A5FA6D}" srcOrd="0" destOrd="0" presId="urn:microsoft.com/office/officeart/2005/8/layout/matrix1"/>
    <dgm:cxn modelId="{15E71883-3E75-4F8A-BEC7-5EED1E7A54E3}" type="presParOf" srcId="{8C67CA23-45E0-4841-A265-D2FDB9A5FA6D}" destId="{CCCD9880-3668-4C74-991A-108DA140044F}" srcOrd="0" destOrd="0" presId="urn:microsoft.com/office/officeart/2005/8/layout/matrix1"/>
    <dgm:cxn modelId="{6D6CED03-7A1E-4F9E-8059-56BE751BE674}" type="presParOf" srcId="{8C67CA23-45E0-4841-A265-D2FDB9A5FA6D}" destId="{8C8F4A22-DDC8-4284-ADB1-7D956CE18445}" srcOrd="1" destOrd="0" presId="urn:microsoft.com/office/officeart/2005/8/layout/matrix1"/>
    <dgm:cxn modelId="{0157CA27-B703-4A14-B9A2-6EDC40109F7F}" type="presParOf" srcId="{8C67CA23-45E0-4841-A265-D2FDB9A5FA6D}" destId="{C1348782-55B7-443B-8CD9-F9D518F3DC22}" srcOrd="2" destOrd="0" presId="urn:microsoft.com/office/officeart/2005/8/layout/matrix1"/>
    <dgm:cxn modelId="{8744FD80-27E2-4F50-8396-6DE527E651FD}" type="presParOf" srcId="{8C67CA23-45E0-4841-A265-D2FDB9A5FA6D}" destId="{FB034E7A-4E0D-4DBA-83DD-D1E6F0F76BE5}" srcOrd="3" destOrd="0" presId="urn:microsoft.com/office/officeart/2005/8/layout/matrix1"/>
    <dgm:cxn modelId="{33343FBB-8921-497A-86EC-8F5AC04B0995}" type="presParOf" srcId="{8C67CA23-45E0-4841-A265-D2FDB9A5FA6D}" destId="{5F912676-353D-41F1-B084-DB631820340F}" srcOrd="4" destOrd="0" presId="urn:microsoft.com/office/officeart/2005/8/layout/matrix1"/>
    <dgm:cxn modelId="{6A0004FF-F6BC-4F07-8963-4F296DAE9EEB}" type="presParOf" srcId="{8C67CA23-45E0-4841-A265-D2FDB9A5FA6D}" destId="{18A11B43-10AD-4C4A-887B-8E5E822DB629}" srcOrd="5" destOrd="0" presId="urn:microsoft.com/office/officeart/2005/8/layout/matrix1"/>
    <dgm:cxn modelId="{1D7B0898-E81C-4683-8A76-3CC7385E52E7}" type="presParOf" srcId="{8C67CA23-45E0-4841-A265-D2FDB9A5FA6D}" destId="{17F3F080-1494-4651-9C20-A4C9E8D87C24}" srcOrd="6" destOrd="0" presId="urn:microsoft.com/office/officeart/2005/8/layout/matrix1"/>
    <dgm:cxn modelId="{DF9CEC2B-E385-4EB4-9745-63C3FEA80047}" type="presParOf" srcId="{8C67CA23-45E0-4841-A265-D2FDB9A5FA6D}" destId="{D47D0068-41EB-4B93-9FDB-54EF3241020D}" srcOrd="7" destOrd="0" presId="urn:microsoft.com/office/officeart/2005/8/layout/matrix1"/>
    <dgm:cxn modelId="{D2D58ED4-875C-4BA0-B294-81C1E6311566}" type="presParOf" srcId="{5916C3D9-0C04-45E0-9A9C-99DD3462A12B}" destId="{47229A7E-9074-45FF-8E27-5634FCF3A304}" srcOrd="1" destOrd="0" presId="urn:microsoft.com/office/officeart/2005/8/layout/matrix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6E91911A-BE24-488C-89E4-54E0A1015570}" type="doc">
      <dgm:prSet loTypeId="urn:microsoft.com/office/officeart/2005/8/layout/hierarchy4" loCatId="hierarchy" qsTypeId="urn:microsoft.com/office/officeart/2005/8/quickstyle/simple1" qsCatId="simple" csTypeId="urn:microsoft.com/office/officeart/2005/8/colors/colorful5" csCatId="colorful" phldr="1"/>
      <dgm:spPr/>
      <dgm:t>
        <a:bodyPr/>
        <a:lstStyle/>
        <a:p>
          <a:endParaRPr lang="ru-RU"/>
        </a:p>
      </dgm:t>
    </dgm:pt>
    <dgm:pt modelId="{E0A5DA04-28AE-4E8C-B59B-B7C35B38A398}">
      <dgm:prSet phldrT="[Текст]"/>
      <dgm:spPr/>
      <dgm:t>
        <a:bodyPr/>
        <a:lstStyle/>
        <a:p>
          <a:r>
            <a:rPr lang="ru-RU" b="1" dirty="0" smtClean="0"/>
            <a:t>Конкурс, аукцион</a:t>
          </a:r>
        </a:p>
        <a:p>
          <a:r>
            <a:rPr lang="ru-RU" dirty="0" smtClean="0">
              <a:latin typeface="Times New Roman" pitchFamily="18" charset="0"/>
              <a:cs typeface="Times New Roman" pitchFamily="18" charset="0"/>
            </a:rPr>
            <a:t>участником предложена цена на 25 и более % ниже НМЦ</a:t>
          </a:r>
          <a:endParaRPr lang="ru-RU" dirty="0"/>
        </a:p>
      </dgm:t>
    </dgm:pt>
    <dgm:pt modelId="{A38F1D49-6884-417A-A6B3-96277603400B}" type="parTrans" cxnId="{938169DD-5401-43BA-99AC-E039E20DC3B7}">
      <dgm:prSet/>
      <dgm:spPr/>
      <dgm:t>
        <a:bodyPr/>
        <a:lstStyle/>
        <a:p>
          <a:endParaRPr lang="ru-RU"/>
        </a:p>
      </dgm:t>
    </dgm:pt>
    <dgm:pt modelId="{8B3FC7F7-F852-4CA2-A96E-F1E97E89CB5F}" type="sibTrans" cxnId="{938169DD-5401-43BA-99AC-E039E20DC3B7}">
      <dgm:prSet/>
      <dgm:spPr/>
      <dgm:t>
        <a:bodyPr/>
        <a:lstStyle/>
        <a:p>
          <a:endParaRPr lang="ru-RU"/>
        </a:p>
      </dgm:t>
    </dgm:pt>
    <dgm:pt modelId="{14B845F5-1E99-4BD3-A1CB-2CEDE440D074}">
      <dgm:prSet phldrT="[Текст]"/>
      <dgm:spPr/>
      <dgm:t>
        <a:bodyPr/>
        <a:lstStyle/>
        <a:p>
          <a:r>
            <a:rPr lang="ru-RU" dirty="0" smtClean="0">
              <a:latin typeface="Times New Roman" pitchFamily="18" charset="0"/>
              <a:cs typeface="Times New Roman" pitchFamily="18" charset="0"/>
            </a:rPr>
            <a:t>НМЦ </a:t>
          </a:r>
          <a:r>
            <a:rPr lang="en-US" dirty="0" smtClean="0">
              <a:latin typeface="Times New Roman" pitchFamily="18" charset="0"/>
              <a:cs typeface="Times New Roman" pitchFamily="18" charset="0"/>
            </a:rPr>
            <a:t>&gt; </a:t>
          </a:r>
          <a:r>
            <a:rPr lang="ru-RU" dirty="0" smtClean="0">
              <a:latin typeface="Times New Roman" pitchFamily="18" charset="0"/>
              <a:cs typeface="Times New Roman" pitchFamily="18" charset="0"/>
            </a:rPr>
            <a:t>15 млн. рублей</a:t>
          </a:r>
          <a:endParaRPr lang="ru-RU" dirty="0"/>
        </a:p>
      </dgm:t>
    </dgm:pt>
    <dgm:pt modelId="{28312BE8-2E08-4D8A-89D0-CADC3542DF67}" type="parTrans" cxnId="{E760DD26-FA55-483B-8EE8-00B70E9929D1}">
      <dgm:prSet/>
      <dgm:spPr/>
      <dgm:t>
        <a:bodyPr/>
        <a:lstStyle/>
        <a:p>
          <a:endParaRPr lang="ru-RU"/>
        </a:p>
      </dgm:t>
    </dgm:pt>
    <dgm:pt modelId="{E9E5EC87-AF66-4E43-9EF7-7010395A7379}" type="sibTrans" cxnId="{E760DD26-FA55-483B-8EE8-00B70E9929D1}">
      <dgm:prSet/>
      <dgm:spPr/>
      <dgm:t>
        <a:bodyPr/>
        <a:lstStyle/>
        <a:p>
          <a:endParaRPr lang="ru-RU"/>
        </a:p>
      </dgm:t>
    </dgm:pt>
    <dgm:pt modelId="{14E12CDC-C3AB-4DF8-9256-B7CE13DF696F}">
      <dgm:prSet phldrT="[Текст]"/>
      <dgm:spPr/>
      <dgm:t>
        <a:bodyPr/>
        <a:lstStyle/>
        <a:p>
          <a:r>
            <a:rPr lang="ru-RU" dirty="0" smtClean="0">
              <a:latin typeface="Times New Roman" pitchFamily="18" charset="0"/>
              <a:cs typeface="Times New Roman" pitchFamily="18" charset="0"/>
            </a:rPr>
            <a:t>участник предоставляет обеспечение  исполнения контракта в размере, превышающем в 1,5 раза размер обеспечения, указанный в документации</a:t>
          </a:r>
          <a:endParaRPr lang="ru-RU" dirty="0"/>
        </a:p>
      </dgm:t>
    </dgm:pt>
    <dgm:pt modelId="{97BB7D6F-B789-4268-9D93-BE6CD073DCC6}" type="parTrans" cxnId="{8CA8E827-0A2F-4C59-8078-FB9494E09B7F}">
      <dgm:prSet/>
      <dgm:spPr/>
      <dgm:t>
        <a:bodyPr/>
        <a:lstStyle/>
        <a:p>
          <a:endParaRPr lang="ru-RU"/>
        </a:p>
      </dgm:t>
    </dgm:pt>
    <dgm:pt modelId="{0BFF28E3-AB54-4B65-B4A2-9C45E8FBF894}" type="sibTrans" cxnId="{8CA8E827-0A2F-4C59-8078-FB9494E09B7F}">
      <dgm:prSet/>
      <dgm:spPr/>
      <dgm:t>
        <a:bodyPr/>
        <a:lstStyle/>
        <a:p>
          <a:endParaRPr lang="ru-RU"/>
        </a:p>
      </dgm:t>
    </dgm:pt>
    <dgm:pt modelId="{D9E5751B-B867-45FC-91D7-A1DBF94E08B8}">
      <dgm:prSet phldrT="[Текст]"/>
      <dgm:spPr/>
      <dgm:t>
        <a:bodyPr/>
        <a:lstStyle/>
        <a:p>
          <a:r>
            <a:rPr lang="ru-RU" dirty="0" smtClean="0">
              <a:latin typeface="Times New Roman" pitchFamily="18" charset="0"/>
              <a:cs typeface="Times New Roman" pitchFamily="18" charset="0"/>
            </a:rPr>
            <a:t>НМЦ </a:t>
          </a:r>
          <a:r>
            <a:rPr lang="en-US" dirty="0" smtClean="0">
              <a:latin typeface="Times New Roman" pitchFamily="18" charset="0"/>
              <a:cs typeface="Times New Roman" pitchFamily="18" charset="0"/>
            </a:rPr>
            <a:t>&lt; </a:t>
          </a:r>
          <a:r>
            <a:rPr lang="ru-RU" dirty="0" smtClean="0">
              <a:latin typeface="Times New Roman" pitchFamily="18" charset="0"/>
              <a:cs typeface="Times New Roman" pitchFamily="18" charset="0"/>
            </a:rPr>
            <a:t>или =</a:t>
          </a:r>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15 млн. рублей</a:t>
          </a:r>
          <a:endParaRPr lang="ru-RU" dirty="0"/>
        </a:p>
      </dgm:t>
    </dgm:pt>
    <dgm:pt modelId="{13D2DDC4-9859-4C62-AE60-475D5F9247FD}" type="parTrans" cxnId="{C84E0369-A3C6-4C08-BD75-F239159D8C27}">
      <dgm:prSet/>
      <dgm:spPr/>
      <dgm:t>
        <a:bodyPr/>
        <a:lstStyle/>
        <a:p>
          <a:endParaRPr lang="ru-RU"/>
        </a:p>
      </dgm:t>
    </dgm:pt>
    <dgm:pt modelId="{1AF5C834-AD76-4666-B145-48F972F4D9B5}" type="sibTrans" cxnId="{C84E0369-A3C6-4C08-BD75-F239159D8C27}">
      <dgm:prSet/>
      <dgm:spPr/>
      <dgm:t>
        <a:bodyPr/>
        <a:lstStyle/>
        <a:p>
          <a:endParaRPr lang="ru-RU"/>
        </a:p>
      </dgm:t>
    </dgm:pt>
    <dgm:pt modelId="{13BF008E-94CB-4CB9-8D27-5A78A468CE6B}">
      <dgm:prSet phldrT="[Текст]"/>
      <dgm:spPr/>
      <dgm:t>
        <a:bodyPr/>
        <a:lstStyle/>
        <a:p>
          <a:r>
            <a:rPr lang="ru-RU" dirty="0" smtClean="0">
              <a:latin typeface="Times New Roman" pitchFamily="18" charset="0"/>
              <a:cs typeface="Times New Roman" pitchFamily="18" charset="0"/>
            </a:rPr>
            <a:t>участник предоставляет обеспечение исполнения контракта в размере, превышающем в 1,5 раза размер обеспечения, указанный в документации</a:t>
          </a:r>
          <a:endParaRPr lang="ru-RU" dirty="0"/>
        </a:p>
      </dgm:t>
    </dgm:pt>
    <dgm:pt modelId="{E161F486-763A-4D81-97F2-462472A16F64}" type="parTrans" cxnId="{D2BEB3AC-1C16-42C0-954C-BAB4A96175C6}">
      <dgm:prSet/>
      <dgm:spPr/>
      <dgm:t>
        <a:bodyPr/>
        <a:lstStyle/>
        <a:p>
          <a:endParaRPr lang="ru-RU"/>
        </a:p>
      </dgm:t>
    </dgm:pt>
    <dgm:pt modelId="{1AF5DD4D-A6BE-4EDF-A0D7-B11CD34DFB60}" type="sibTrans" cxnId="{D2BEB3AC-1C16-42C0-954C-BAB4A96175C6}">
      <dgm:prSet/>
      <dgm:spPr/>
      <dgm:t>
        <a:bodyPr/>
        <a:lstStyle/>
        <a:p>
          <a:endParaRPr lang="ru-RU"/>
        </a:p>
      </dgm:t>
    </dgm:pt>
    <dgm:pt modelId="{6F2343B3-8CA2-4DBA-B44B-EFCC1FF45DB5}">
      <dgm:prSet/>
      <dgm:spPr/>
      <dgm:t>
        <a:bodyPr/>
        <a:lstStyle/>
        <a:p>
          <a:r>
            <a:rPr lang="ru-RU" dirty="0" smtClean="0">
              <a:latin typeface="Times New Roman" pitchFamily="18" charset="0"/>
              <a:cs typeface="Times New Roman" pitchFamily="18" charset="0"/>
            </a:rPr>
            <a:t>участник предоставляет информацию, подтверждающую добросовестность участника на дату подачи заявки</a:t>
          </a:r>
          <a:endParaRPr lang="ru-RU" dirty="0">
            <a:latin typeface="Times New Roman" pitchFamily="18" charset="0"/>
            <a:cs typeface="Times New Roman" pitchFamily="18" charset="0"/>
          </a:endParaRPr>
        </a:p>
      </dgm:t>
    </dgm:pt>
    <dgm:pt modelId="{6B54878C-4FEE-4C35-996D-0CB7C6D88600}" type="parTrans" cxnId="{8D871FCB-4A67-4D9D-9BD1-8B673979080B}">
      <dgm:prSet/>
      <dgm:spPr/>
      <dgm:t>
        <a:bodyPr/>
        <a:lstStyle/>
        <a:p>
          <a:endParaRPr lang="ru-RU"/>
        </a:p>
      </dgm:t>
    </dgm:pt>
    <dgm:pt modelId="{73B34783-5D72-45D8-8DE2-270311F024AD}" type="sibTrans" cxnId="{8D871FCB-4A67-4D9D-9BD1-8B673979080B}">
      <dgm:prSet/>
      <dgm:spPr/>
      <dgm:t>
        <a:bodyPr/>
        <a:lstStyle/>
        <a:p>
          <a:endParaRPr lang="ru-RU"/>
        </a:p>
      </dgm:t>
    </dgm:pt>
    <dgm:pt modelId="{03C8ED85-6203-47FD-B41A-60E6D10C1B50}" type="pres">
      <dgm:prSet presAssocID="{6E91911A-BE24-488C-89E4-54E0A1015570}" presName="Name0" presStyleCnt="0">
        <dgm:presLayoutVars>
          <dgm:chPref val="1"/>
          <dgm:dir/>
          <dgm:animOne val="branch"/>
          <dgm:animLvl val="lvl"/>
          <dgm:resizeHandles/>
        </dgm:presLayoutVars>
      </dgm:prSet>
      <dgm:spPr/>
      <dgm:t>
        <a:bodyPr/>
        <a:lstStyle/>
        <a:p>
          <a:endParaRPr lang="ru-RU"/>
        </a:p>
      </dgm:t>
    </dgm:pt>
    <dgm:pt modelId="{2F00A380-C8E1-44F1-9693-D856DA598265}" type="pres">
      <dgm:prSet presAssocID="{E0A5DA04-28AE-4E8C-B59B-B7C35B38A398}" presName="vertOne" presStyleCnt="0"/>
      <dgm:spPr/>
    </dgm:pt>
    <dgm:pt modelId="{0E1E0F0F-19F9-4E48-9FB3-60AC7D2306B0}" type="pres">
      <dgm:prSet presAssocID="{E0A5DA04-28AE-4E8C-B59B-B7C35B38A398}" presName="txOne" presStyleLbl="node0" presStyleIdx="0" presStyleCnt="1">
        <dgm:presLayoutVars>
          <dgm:chPref val="3"/>
        </dgm:presLayoutVars>
      </dgm:prSet>
      <dgm:spPr/>
      <dgm:t>
        <a:bodyPr/>
        <a:lstStyle/>
        <a:p>
          <a:endParaRPr lang="ru-RU"/>
        </a:p>
      </dgm:t>
    </dgm:pt>
    <dgm:pt modelId="{E3DCF75F-DA05-4579-8DFE-36F3C84DD005}" type="pres">
      <dgm:prSet presAssocID="{E0A5DA04-28AE-4E8C-B59B-B7C35B38A398}" presName="parTransOne" presStyleCnt="0"/>
      <dgm:spPr/>
    </dgm:pt>
    <dgm:pt modelId="{26E4E531-A136-46B0-AB88-812EE74E3407}" type="pres">
      <dgm:prSet presAssocID="{E0A5DA04-28AE-4E8C-B59B-B7C35B38A398}" presName="horzOne" presStyleCnt="0"/>
      <dgm:spPr/>
    </dgm:pt>
    <dgm:pt modelId="{41AD39D2-B662-4A34-A4A1-2A7324E56598}" type="pres">
      <dgm:prSet presAssocID="{14B845F5-1E99-4BD3-A1CB-2CEDE440D074}" presName="vertTwo" presStyleCnt="0"/>
      <dgm:spPr/>
    </dgm:pt>
    <dgm:pt modelId="{B02E055A-7312-4DFA-A307-F2685E4FEF43}" type="pres">
      <dgm:prSet presAssocID="{14B845F5-1E99-4BD3-A1CB-2CEDE440D074}" presName="txTwo" presStyleLbl="node2" presStyleIdx="0" presStyleCnt="2">
        <dgm:presLayoutVars>
          <dgm:chPref val="3"/>
        </dgm:presLayoutVars>
      </dgm:prSet>
      <dgm:spPr/>
      <dgm:t>
        <a:bodyPr/>
        <a:lstStyle/>
        <a:p>
          <a:endParaRPr lang="ru-RU"/>
        </a:p>
      </dgm:t>
    </dgm:pt>
    <dgm:pt modelId="{77ED3641-EE03-44AA-9B5F-171FBDB76FF7}" type="pres">
      <dgm:prSet presAssocID="{14B845F5-1E99-4BD3-A1CB-2CEDE440D074}" presName="parTransTwo" presStyleCnt="0"/>
      <dgm:spPr/>
    </dgm:pt>
    <dgm:pt modelId="{CD3A9D1B-0F4B-49C2-9D02-221714951E62}" type="pres">
      <dgm:prSet presAssocID="{14B845F5-1E99-4BD3-A1CB-2CEDE440D074}" presName="horzTwo" presStyleCnt="0"/>
      <dgm:spPr/>
    </dgm:pt>
    <dgm:pt modelId="{1ABDB42D-4336-4893-BE4D-2B9ED5BB1CC8}" type="pres">
      <dgm:prSet presAssocID="{14E12CDC-C3AB-4DF8-9256-B7CE13DF696F}" presName="vertThree" presStyleCnt="0"/>
      <dgm:spPr/>
    </dgm:pt>
    <dgm:pt modelId="{3F42709E-33F0-4E5A-A9EA-08984D40A298}" type="pres">
      <dgm:prSet presAssocID="{14E12CDC-C3AB-4DF8-9256-B7CE13DF696F}" presName="txThree" presStyleLbl="node3" presStyleIdx="0" presStyleCnt="3" custScaleY="232902">
        <dgm:presLayoutVars>
          <dgm:chPref val="3"/>
        </dgm:presLayoutVars>
      </dgm:prSet>
      <dgm:spPr/>
      <dgm:t>
        <a:bodyPr/>
        <a:lstStyle/>
        <a:p>
          <a:endParaRPr lang="ru-RU"/>
        </a:p>
      </dgm:t>
    </dgm:pt>
    <dgm:pt modelId="{428446F9-8A90-48A5-A07A-C94831F81A21}" type="pres">
      <dgm:prSet presAssocID="{14E12CDC-C3AB-4DF8-9256-B7CE13DF696F}" presName="horzThree" presStyleCnt="0"/>
      <dgm:spPr/>
    </dgm:pt>
    <dgm:pt modelId="{84453615-C9A1-4929-BED6-AF574959B0AA}" type="pres">
      <dgm:prSet presAssocID="{E9E5EC87-AF66-4E43-9EF7-7010395A7379}" presName="sibSpaceTwo" presStyleCnt="0"/>
      <dgm:spPr/>
    </dgm:pt>
    <dgm:pt modelId="{D96F9C68-C94C-4D5F-9B54-8EAD24597DF0}" type="pres">
      <dgm:prSet presAssocID="{D9E5751B-B867-45FC-91D7-A1DBF94E08B8}" presName="vertTwo" presStyleCnt="0"/>
      <dgm:spPr/>
    </dgm:pt>
    <dgm:pt modelId="{B7D93AF7-3E50-4CA8-AD20-76F7F0F55D66}" type="pres">
      <dgm:prSet presAssocID="{D9E5751B-B867-45FC-91D7-A1DBF94E08B8}" presName="txTwo" presStyleLbl="node2" presStyleIdx="1" presStyleCnt="2">
        <dgm:presLayoutVars>
          <dgm:chPref val="3"/>
        </dgm:presLayoutVars>
      </dgm:prSet>
      <dgm:spPr/>
      <dgm:t>
        <a:bodyPr/>
        <a:lstStyle/>
        <a:p>
          <a:endParaRPr lang="ru-RU"/>
        </a:p>
      </dgm:t>
    </dgm:pt>
    <dgm:pt modelId="{3285F3CA-21CF-445C-A81C-5620B4615DCE}" type="pres">
      <dgm:prSet presAssocID="{D9E5751B-B867-45FC-91D7-A1DBF94E08B8}" presName="parTransTwo" presStyleCnt="0"/>
      <dgm:spPr/>
    </dgm:pt>
    <dgm:pt modelId="{180B6EF9-CA24-46D2-B6FE-43B2BD728A6E}" type="pres">
      <dgm:prSet presAssocID="{D9E5751B-B867-45FC-91D7-A1DBF94E08B8}" presName="horzTwo" presStyleCnt="0"/>
      <dgm:spPr/>
    </dgm:pt>
    <dgm:pt modelId="{45F39F85-7817-4AB2-BA34-28A9C7D673B7}" type="pres">
      <dgm:prSet presAssocID="{13BF008E-94CB-4CB9-8D27-5A78A468CE6B}" presName="vertThree" presStyleCnt="0"/>
      <dgm:spPr/>
    </dgm:pt>
    <dgm:pt modelId="{84D70813-614F-4269-A563-6F00A0DA0C4B}" type="pres">
      <dgm:prSet presAssocID="{13BF008E-94CB-4CB9-8D27-5A78A468CE6B}" presName="txThree" presStyleLbl="node3" presStyleIdx="1" presStyleCnt="3" custScaleY="232902">
        <dgm:presLayoutVars>
          <dgm:chPref val="3"/>
        </dgm:presLayoutVars>
      </dgm:prSet>
      <dgm:spPr/>
      <dgm:t>
        <a:bodyPr/>
        <a:lstStyle/>
        <a:p>
          <a:endParaRPr lang="ru-RU"/>
        </a:p>
      </dgm:t>
    </dgm:pt>
    <dgm:pt modelId="{7DDC75F5-BD3B-499A-9692-420EF789568E}" type="pres">
      <dgm:prSet presAssocID="{13BF008E-94CB-4CB9-8D27-5A78A468CE6B}" presName="horzThree" presStyleCnt="0"/>
      <dgm:spPr/>
    </dgm:pt>
    <dgm:pt modelId="{C81F538C-93D3-4410-A049-75D19CE20D9A}" type="pres">
      <dgm:prSet presAssocID="{1AF5DD4D-A6BE-4EDF-A0D7-B11CD34DFB60}" presName="sibSpaceThree" presStyleCnt="0"/>
      <dgm:spPr/>
    </dgm:pt>
    <dgm:pt modelId="{6231A9DA-7A42-4C51-A2B9-085BD4E934D4}" type="pres">
      <dgm:prSet presAssocID="{6F2343B3-8CA2-4DBA-B44B-EFCC1FF45DB5}" presName="vertThree" presStyleCnt="0"/>
      <dgm:spPr/>
    </dgm:pt>
    <dgm:pt modelId="{E442D501-AC34-4B93-A049-DA6EF6A4F3DD}" type="pres">
      <dgm:prSet presAssocID="{6F2343B3-8CA2-4DBA-B44B-EFCC1FF45DB5}" presName="txThree" presStyleLbl="node3" presStyleIdx="2" presStyleCnt="3" custScaleY="232902">
        <dgm:presLayoutVars>
          <dgm:chPref val="3"/>
        </dgm:presLayoutVars>
      </dgm:prSet>
      <dgm:spPr/>
      <dgm:t>
        <a:bodyPr/>
        <a:lstStyle/>
        <a:p>
          <a:endParaRPr lang="ru-RU"/>
        </a:p>
      </dgm:t>
    </dgm:pt>
    <dgm:pt modelId="{EF25E494-347D-4A74-BC6A-8F0C70C940BF}" type="pres">
      <dgm:prSet presAssocID="{6F2343B3-8CA2-4DBA-B44B-EFCC1FF45DB5}" presName="horzThree" presStyleCnt="0"/>
      <dgm:spPr/>
    </dgm:pt>
  </dgm:ptLst>
  <dgm:cxnLst>
    <dgm:cxn modelId="{938169DD-5401-43BA-99AC-E039E20DC3B7}" srcId="{6E91911A-BE24-488C-89E4-54E0A1015570}" destId="{E0A5DA04-28AE-4E8C-B59B-B7C35B38A398}" srcOrd="0" destOrd="0" parTransId="{A38F1D49-6884-417A-A6B3-96277603400B}" sibTransId="{8B3FC7F7-F852-4CA2-A96E-F1E97E89CB5F}"/>
    <dgm:cxn modelId="{ACBF33BC-8C9B-4F5C-8C7B-3784AA9205E8}" type="presOf" srcId="{D9E5751B-B867-45FC-91D7-A1DBF94E08B8}" destId="{B7D93AF7-3E50-4CA8-AD20-76F7F0F55D66}" srcOrd="0" destOrd="0" presId="urn:microsoft.com/office/officeart/2005/8/layout/hierarchy4"/>
    <dgm:cxn modelId="{4EEAA4C8-C352-460C-9B42-164B34AD348E}" type="presOf" srcId="{13BF008E-94CB-4CB9-8D27-5A78A468CE6B}" destId="{84D70813-614F-4269-A563-6F00A0DA0C4B}" srcOrd="0" destOrd="0" presId="urn:microsoft.com/office/officeart/2005/8/layout/hierarchy4"/>
    <dgm:cxn modelId="{E760DD26-FA55-483B-8EE8-00B70E9929D1}" srcId="{E0A5DA04-28AE-4E8C-B59B-B7C35B38A398}" destId="{14B845F5-1E99-4BD3-A1CB-2CEDE440D074}" srcOrd="0" destOrd="0" parTransId="{28312BE8-2E08-4D8A-89D0-CADC3542DF67}" sibTransId="{E9E5EC87-AF66-4E43-9EF7-7010395A7379}"/>
    <dgm:cxn modelId="{C2EBD774-6806-4097-9148-3A094D3D69F1}" type="presOf" srcId="{6E91911A-BE24-488C-89E4-54E0A1015570}" destId="{03C8ED85-6203-47FD-B41A-60E6D10C1B50}" srcOrd="0" destOrd="0" presId="urn:microsoft.com/office/officeart/2005/8/layout/hierarchy4"/>
    <dgm:cxn modelId="{4C254AAE-B13B-4A47-A72F-EAB77463AD72}" type="presOf" srcId="{14E12CDC-C3AB-4DF8-9256-B7CE13DF696F}" destId="{3F42709E-33F0-4E5A-A9EA-08984D40A298}" srcOrd="0" destOrd="0" presId="urn:microsoft.com/office/officeart/2005/8/layout/hierarchy4"/>
    <dgm:cxn modelId="{D2BEB3AC-1C16-42C0-954C-BAB4A96175C6}" srcId="{D9E5751B-B867-45FC-91D7-A1DBF94E08B8}" destId="{13BF008E-94CB-4CB9-8D27-5A78A468CE6B}" srcOrd="0" destOrd="0" parTransId="{E161F486-763A-4D81-97F2-462472A16F64}" sibTransId="{1AF5DD4D-A6BE-4EDF-A0D7-B11CD34DFB60}"/>
    <dgm:cxn modelId="{C84E0369-A3C6-4C08-BD75-F239159D8C27}" srcId="{E0A5DA04-28AE-4E8C-B59B-B7C35B38A398}" destId="{D9E5751B-B867-45FC-91D7-A1DBF94E08B8}" srcOrd="1" destOrd="0" parTransId="{13D2DDC4-9859-4C62-AE60-475D5F9247FD}" sibTransId="{1AF5C834-AD76-4666-B145-48F972F4D9B5}"/>
    <dgm:cxn modelId="{4536801F-7264-4291-BB82-C9E11CD4B1F7}" type="presOf" srcId="{6F2343B3-8CA2-4DBA-B44B-EFCC1FF45DB5}" destId="{E442D501-AC34-4B93-A049-DA6EF6A4F3DD}" srcOrd="0" destOrd="0" presId="urn:microsoft.com/office/officeart/2005/8/layout/hierarchy4"/>
    <dgm:cxn modelId="{8D871FCB-4A67-4D9D-9BD1-8B673979080B}" srcId="{D9E5751B-B867-45FC-91D7-A1DBF94E08B8}" destId="{6F2343B3-8CA2-4DBA-B44B-EFCC1FF45DB5}" srcOrd="1" destOrd="0" parTransId="{6B54878C-4FEE-4C35-996D-0CB7C6D88600}" sibTransId="{73B34783-5D72-45D8-8DE2-270311F024AD}"/>
    <dgm:cxn modelId="{4B7A5C16-37A5-424A-8204-E77A5933DC83}" type="presOf" srcId="{14B845F5-1E99-4BD3-A1CB-2CEDE440D074}" destId="{B02E055A-7312-4DFA-A307-F2685E4FEF43}" srcOrd="0" destOrd="0" presId="urn:microsoft.com/office/officeart/2005/8/layout/hierarchy4"/>
    <dgm:cxn modelId="{E5E96FD3-D146-4A14-BB3A-2F7A0945992A}" type="presOf" srcId="{E0A5DA04-28AE-4E8C-B59B-B7C35B38A398}" destId="{0E1E0F0F-19F9-4E48-9FB3-60AC7D2306B0}" srcOrd="0" destOrd="0" presId="urn:microsoft.com/office/officeart/2005/8/layout/hierarchy4"/>
    <dgm:cxn modelId="{8CA8E827-0A2F-4C59-8078-FB9494E09B7F}" srcId="{14B845F5-1E99-4BD3-A1CB-2CEDE440D074}" destId="{14E12CDC-C3AB-4DF8-9256-B7CE13DF696F}" srcOrd="0" destOrd="0" parTransId="{97BB7D6F-B789-4268-9D93-BE6CD073DCC6}" sibTransId="{0BFF28E3-AB54-4B65-B4A2-9C45E8FBF894}"/>
    <dgm:cxn modelId="{340E8EB2-1828-4F9B-BA04-BCA9A59CB7D4}" type="presParOf" srcId="{03C8ED85-6203-47FD-B41A-60E6D10C1B50}" destId="{2F00A380-C8E1-44F1-9693-D856DA598265}" srcOrd="0" destOrd="0" presId="urn:microsoft.com/office/officeart/2005/8/layout/hierarchy4"/>
    <dgm:cxn modelId="{A47B4566-960C-47AA-B015-B820FBEB9590}" type="presParOf" srcId="{2F00A380-C8E1-44F1-9693-D856DA598265}" destId="{0E1E0F0F-19F9-4E48-9FB3-60AC7D2306B0}" srcOrd="0" destOrd="0" presId="urn:microsoft.com/office/officeart/2005/8/layout/hierarchy4"/>
    <dgm:cxn modelId="{1AB06B41-C767-47D9-B4BD-B0C9B04F294F}" type="presParOf" srcId="{2F00A380-C8E1-44F1-9693-D856DA598265}" destId="{E3DCF75F-DA05-4579-8DFE-36F3C84DD005}" srcOrd="1" destOrd="0" presId="urn:microsoft.com/office/officeart/2005/8/layout/hierarchy4"/>
    <dgm:cxn modelId="{594D01CB-3083-4FBB-B918-7787BEE6C301}" type="presParOf" srcId="{2F00A380-C8E1-44F1-9693-D856DA598265}" destId="{26E4E531-A136-46B0-AB88-812EE74E3407}" srcOrd="2" destOrd="0" presId="urn:microsoft.com/office/officeart/2005/8/layout/hierarchy4"/>
    <dgm:cxn modelId="{B79C48C0-5583-44F0-B874-2E54BC896A0A}" type="presParOf" srcId="{26E4E531-A136-46B0-AB88-812EE74E3407}" destId="{41AD39D2-B662-4A34-A4A1-2A7324E56598}" srcOrd="0" destOrd="0" presId="urn:microsoft.com/office/officeart/2005/8/layout/hierarchy4"/>
    <dgm:cxn modelId="{AA06825D-8B12-4D0D-B416-B9E9A67188E3}" type="presParOf" srcId="{41AD39D2-B662-4A34-A4A1-2A7324E56598}" destId="{B02E055A-7312-4DFA-A307-F2685E4FEF43}" srcOrd="0" destOrd="0" presId="urn:microsoft.com/office/officeart/2005/8/layout/hierarchy4"/>
    <dgm:cxn modelId="{FBE60589-40C2-4484-8BC5-E438C910F2B0}" type="presParOf" srcId="{41AD39D2-B662-4A34-A4A1-2A7324E56598}" destId="{77ED3641-EE03-44AA-9B5F-171FBDB76FF7}" srcOrd="1" destOrd="0" presId="urn:microsoft.com/office/officeart/2005/8/layout/hierarchy4"/>
    <dgm:cxn modelId="{A627D965-F5ED-4E05-9FD8-F885C6150EBD}" type="presParOf" srcId="{41AD39D2-B662-4A34-A4A1-2A7324E56598}" destId="{CD3A9D1B-0F4B-49C2-9D02-221714951E62}" srcOrd="2" destOrd="0" presId="urn:microsoft.com/office/officeart/2005/8/layout/hierarchy4"/>
    <dgm:cxn modelId="{717566B4-4D2E-406E-9A89-28E79873AFBF}" type="presParOf" srcId="{CD3A9D1B-0F4B-49C2-9D02-221714951E62}" destId="{1ABDB42D-4336-4893-BE4D-2B9ED5BB1CC8}" srcOrd="0" destOrd="0" presId="urn:microsoft.com/office/officeart/2005/8/layout/hierarchy4"/>
    <dgm:cxn modelId="{BD644303-5293-4059-BB65-142CD1531055}" type="presParOf" srcId="{1ABDB42D-4336-4893-BE4D-2B9ED5BB1CC8}" destId="{3F42709E-33F0-4E5A-A9EA-08984D40A298}" srcOrd="0" destOrd="0" presId="urn:microsoft.com/office/officeart/2005/8/layout/hierarchy4"/>
    <dgm:cxn modelId="{A1D57736-C913-4E59-8472-0A309EF5689B}" type="presParOf" srcId="{1ABDB42D-4336-4893-BE4D-2B9ED5BB1CC8}" destId="{428446F9-8A90-48A5-A07A-C94831F81A21}" srcOrd="1" destOrd="0" presId="urn:microsoft.com/office/officeart/2005/8/layout/hierarchy4"/>
    <dgm:cxn modelId="{86159B23-A687-4946-8262-DFFB51C291BF}" type="presParOf" srcId="{26E4E531-A136-46B0-AB88-812EE74E3407}" destId="{84453615-C9A1-4929-BED6-AF574959B0AA}" srcOrd="1" destOrd="0" presId="urn:microsoft.com/office/officeart/2005/8/layout/hierarchy4"/>
    <dgm:cxn modelId="{6908979B-53E5-47E2-8174-8F218D70928A}" type="presParOf" srcId="{26E4E531-A136-46B0-AB88-812EE74E3407}" destId="{D96F9C68-C94C-4D5F-9B54-8EAD24597DF0}" srcOrd="2" destOrd="0" presId="urn:microsoft.com/office/officeart/2005/8/layout/hierarchy4"/>
    <dgm:cxn modelId="{BED4A32A-BF23-4464-B73C-706D15B09BD9}" type="presParOf" srcId="{D96F9C68-C94C-4D5F-9B54-8EAD24597DF0}" destId="{B7D93AF7-3E50-4CA8-AD20-76F7F0F55D66}" srcOrd="0" destOrd="0" presId="urn:microsoft.com/office/officeart/2005/8/layout/hierarchy4"/>
    <dgm:cxn modelId="{FE6F5205-1DB0-4BAA-9165-C439A3057028}" type="presParOf" srcId="{D96F9C68-C94C-4D5F-9B54-8EAD24597DF0}" destId="{3285F3CA-21CF-445C-A81C-5620B4615DCE}" srcOrd="1" destOrd="0" presId="urn:microsoft.com/office/officeart/2005/8/layout/hierarchy4"/>
    <dgm:cxn modelId="{88B3922F-1784-4B41-8262-74B6FB585D8F}" type="presParOf" srcId="{D96F9C68-C94C-4D5F-9B54-8EAD24597DF0}" destId="{180B6EF9-CA24-46D2-B6FE-43B2BD728A6E}" srcOrd="2" destOrd="0" presId="urn:microsoft.com/office/officeart/2005/8/layout/hierarchy4"/>
    <dgm:cxn modelId="{2FFFAB97-65F3-46B4-A765-55DFE3EA2C0B}" type="presParOf" srcId="{180B6EF9-CA24-46D2-B6FE-43B2BD728A6E}" destId="{45F39F85-7817-4AB2-BA34-28A9C7D673B7}" srcOrd="0" destOrd="0" presId="urn:microsoft.com/office/officeart/2005/8/layout/hierarchy4"/>
    <dgm:cxn modelId="{E43862A9-44CC-4444-9B10-857DA79B415C}" type="presParOf" srcId="{45F39F85-7817-4AB2-BA34-28A9C7D673B7}" destId="{84D70813-614F-4269-A563-6F00A0DA0C4B}" srcOrd="0" destOrd="0" presId="urn:microsoft.com/office/officeart/2005/8/layout/hierarchy4"/>
    <dgm:cxn modelId="{1187864A-C5EA-4FE6-AF8C-BDC4838D016C}" type="presParOf" srcId="{45F39F85-7817-4AB2-BA34-28A9C7D673B7}" destId="{7DDC75F5-BD3B-499A-9692-420EF789568E}" srcOrd="1" destOrd="0" presId="urn:microsoft.com/office/officeart/2005/8/layout/hierarchy4"/>
    <dgm:cxn modelId="{433E1BDC-0812-4EEB-8167-C763FF16CCD9}" type="presParOf" srcId="{180B6EF9-CA24-46D2-B6FE-43B2BD728A6E}" destId="{C81F538C-93D3-4410-A049-75D19CE20D9A}" srcOrd="1" destOrd="0" presId="urn:microsoft.com/office/officeart/2005/8/layout/hierarchy4"/>
    <dgm:cxn modelId="{8A7D657D-369B-4D36-BAEE-6F6B81296DAB}" type="presParOf" srcId="{180B6EF9-CA24-46D2-B6FE-43B2BD728A6E}" destId="{6231A9DA-7A42-4C51-A2B9-085BD4E934D4}" srcOrd="2" destOrd="0" presId="urn:microsoft.com/office/officeart/2005/8/layout/hierarchy4"/>
    <dgm:cxn modelId="{9D520935-6A7C-4E26-A2B6-29568E0D1026}" type="presParOf" srcId="{6231A9DA-7A42-4C51-A2B9-085BD4E934D4}" destId="{E442D501-AC34-4B93-A049-DA6EF6A4F3DD}" srcOrd="0" destOrd="0" presId="urn:microsoft.com/office/officeart/2005/8/layout/hierarchy4"/>
    <dgm:cxn modelId="{97A15F41-553A-41E5-835B-3BE24544CC8F}" type="presParOf" srcId="{6231A9DA-7A42-4C51-A2B9-085BD4E934D4}" destId="{EF25E494-347D-4A74-BC6A-8F0C70C940BF}" srcOrd="1" destOrd="0" presId="urn:microsoft.com/office/officeart/2005/8/layout/hierarchy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1900" dirty="0" smtClean="0">
              <a:latin typeface="Times New Roman" pitchFamily="18" charset="0"/>
              <a:cs typeface="Times New Roman" pitchFamily="18" charset="0"/>
            </a:rPr>
            <a:t>организует в случае необходимости консультации с поставщиками (подрядчиками, исполнителями) и участвует в таких консультациях в целях определения состояния конкурентной среды на соответствующих рынках товаров, работ, услуг, определения наилучших технологий и других решений для обеспечения государственных и муниципальных нужд</a:t>
          </a:r>
          <a:endParaRPr lang="ru-RU" sz="19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0C8C7661-24D4-4745-8853-33A8657F094A}">
      <dgm:prSet phldrT="[Текст]" custT="1"/>
      <dgm:spPr/>
      <dgm:t>
        <a:bodyPr/>
        <a:lstStyle/>
        <a:p>
          <a:r>
            <a:rPr lang="ru-RU" sz="2000" dirty="0" smtClean="0"/>
            <a:t>организация на стадии планирования закупок консультаций с поставщиками (подрядчиками, исполнителями) в целях определения состояния конкурентной среды на соответствующих рынках товаров, работ, услуг</a:t>
          </a:r>
          <a:endParaRPr lang="ru-RU" sz="2000" dirty="0" smtClean="0">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931D5069-591B-44EF-BFA6-DA28D7D0425F}" type="sibTrans" cxnId="{4F00D786-001C-4333-A644-063367C333A2}">
      <dgm:prSet/>
      <dgm:spPr/>
      <dgm:t>
        <a:bodyPr/>
        <a:lstStyle/>
        <a:p>
          <a:endParaRPr lang="ru-RU"/>
        </a:p>
      </dgm:t>
    </dgm:pt>
    <dgm:pt modelId="{38E9D20E-90A3-4F05-9A14-CF9296705029}" type="parTrans" cxnId="{4F00D786-001C-4333-A644-063367C333A2}">
      <dgm:prSet/>
      <dgm:spPr/>
      <dgm:t>
        <a:bodyPr/>
        <a:lstStyle/>
        <a:p>
          <a:endParaRPr lang="ru-RU"/>
        </a:p>
      </dgm:t>
    </dgm:pt>
    <dgm:pt modelId="{E52A7487-4AAD-48EA-9816-72E837A28DC5}">
      <dgm:prSet phldrT="[Текст]" custT="1"/>
      <dgm:spPr/>
      <dgm:t>
        <a:bodyPr/>
        <a:lstStyle/>
        <a:p>
          <a:r>
            <a:rPr lang="ru-RU" sz="1900" dirty="0" smtClean="0">
              <a:latin typeface="Times New Roman" pitchFamily="18" charset="0"/>
              <a:cs typeface="Times New Roman" pitchFamily="18" charset="0"/>
            </a:rPr>
            <a:t>организует обязательное общественное обсуждение закупки товара, работы или услуги, по результатам которого в случае необходимости осуществляет подготовку изменений для внесения в планы закупок, планы-графики, документацию о закупках или обеспечивает отмену закупки</a:t>
          </a:r>
          <a:endParaRPr lang="ru-RU" sz="1900" dirty="0">
            <a:solidFill>
              <a:srgbClr val="002060"/>
            </a:solidFill>
            <a:latin typeface="Times New Roman" pitchFamily="18" charset="0"/>
            <a:cs typeface="Times New Roman" pitchFamily="18" charset="0"/>
          </a:endParaRPr>
        </a:p>
      </dgm:t>
    </dgm:pt>
    <dgm:pt modelId="{67435921-2E4D-4497-8B68-3538F035C6F1}" type="parTrans" cxnId="{FBF17244-E12D-4BC1-853F-C4A3161D55CA}">
      <dgm:prSet/>
      <dgm:spPr/>
    </dgm:pt>
    <dgm:pt modelId="{C869CC83-CFEC-446A-9F3A-A1117F23C187}" type="sibTrans" cxnId="{FBF17244-E12D-4BC1-853F-C4A3161D55CA}">
      <dgm:prSet/>
      <dgm:spPr/>
    </dgm:pt>
    <dgm:pt modelId="{189F2E71-8673-4CE8-A674-20EB22248E41}">
      <dgm:prSet phldrT="[Текст]" custT="1"/>
      <dgm:spPr/>
      <dgm:t>
        <a:bodyPr/>
        <a:lstStyle/>
        <a:p>
          <a:r>
            <a:rPr lang="ru-RU" sz="2000" dirty="0" smtClean="0"/>
            <a:t>организация общественного обсуждения закупок</a:t>
          </a:r>
          <a:endParaRPr lang="ru-RU" sz="2000" dirty="0" smtClean="0">
            <a:latin typeface="Times New Roman" pitchFamily="18" charset="0"/>
            <a:cs typeface="Times New Roman" pitchFamily="18" charset="0"/>
          </a:endParaRPr>
        </a:p>
      </dgm:t>
    </dgm:pt>
    <dgm:pt modelId="{DF9611B2-1BE7-4EA4-9927-BF4682750A4E}" type="parTrans" cxnId="{078C3CE0-5CF2-4D12-838D-E72BC62B252B}">
      <dgm:prSet/>
      <dgm:spPr/>
    </dgm:pt>
    <dgm:pt modelId="{2496651C-7BD6-4030-92E5-321BA82C6A4C}" type="sibTrans" cxnId="{078C3CE0-5CF2-4D12-838D-E72BC62B252B}">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09BFF9D6-5E24-4D8B-BB08-E688A7375878}" type="presOf" srcId="{969EB964-004C-405C-AF93-D8B0D0A955B6}" destId="{D9930ED1-DE20-4E16-9302-51B7116ABCFA}" srcOrd="0" destOrd="0" presId="urn:microsoft.com/office/officeart/2005/8/layout/hList1"/>
    <dgm:cxn modelId="{081A851D-F481-4638-988E-974B96424FB7}" type="presOf" srcId="{10741058-B0A5-495B-AD56-EF9953B248B9}" destId="{AFCA634A-624D-4ACB-8E43-CE245510AC6D}" srcOrd="0" destOrd="0" presId="urn:microsoft.com/office/officeart/2005/8/layout/hList1"/>
    <dgm:cxn modelId="{A0E57BF8-CF94-4BB2-B6F5-A1D246B4C6CC}" type="presOf" srcId="{52E1FFB0-DD91-4127-BCAA-A5ADF492282C}" destId="{B46287A5-F86A-424F-AC9F-94D4EC41C3E8}" srcOrd="0" destOrd="0"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A67A7C67-0CC8-4BB8-9BC5-D306E623ECFE}" type="presOf" srcId="{0C8C7661-24D4-4745-8853-33A8657F094A}" destId="{1C0AA478-E882-434D-AEC8-E926984C30EB}" srcOrd="0" destOrd="0" presId="urn:microsoft.com/office/officeart/2005/8/layout/hList1"/>
    <dgm:cxn modelId="{D00F18E9-6AF2-4E37-B843-3405F92D836B}" type="presOf" srcId="{189F2E71-8673-4CE8-A674-20EB22248E41}" destId="{1C0AA478-E882-434D-AEC8-E926984C30EB}" srcOrd="0" destOrd="1" presId="urn:microsoft.com/office/officeart/2005/8/layout/hList1"/>
    <dgm:cxn modelId="{298B0408-9E7F-4634-9C29-D54847BDEC4C}" srcId="{A0EB3E08-4B70-4C74-950D-0C33EC3C08AC}" destId="{0C8C7661-24D4-4745-8853-33A8657F094A}" srcOrd="0" destOrd="0" parTransId="{ADFAA162-2273-40FF-8918-F52119A057CE}" sibTransId="{FEBC5417-F5BA-47AF-B265-5391968D8A14}"/>
    <dgm:cxn modelId="{C855FBDD-C807-4307-A443-D86679E02A0D}" type="presOf" srcId="{A0EB3E08-4B70-4C74-950D-0C33EC3C08AC}" destId="{DAE0104C-F4AC-4F6B-AF56-1C6170FEF195}" srcOrd="0" destOrd="0" presId="urn:microsoft.com/office/officeart/2005/8/layout/hList1"/>
    <dgm:cxn modelId="{CD3E5580-33BB-4FA9-8201-8F10C4B6C505}" type="presOf" srcId="{E52A7487-4AAD-48EA-9816-72E837A28DC5}" destId="{AFCA634A-624D-4ACB-8E43-CE245510AC6D}" srcOrd="0" destOrd="1" presId="urn:microsoft.com/office/officeart/2005/8/layout/hList1"/>
    <dgm:cxn modelId="{078C3CE0-5CF2-4D12-838D-E72BC62B252B}" srcId="{A0EB3E08-4B70-4C74-950D-0C33EC3C08AC}" destId="{189F2E71-8673-4CE8-A674-20EB22248E41}" srcOrd="1" destOrd="0" parTransId="{DF9611B2-1BE7-4EA4-9927-BF4682750A4E}" sibTransId="{2496651C-7BD6-4030-92E5-321BA82C6A4C}"/>
    <dgm:cxn modelId="{4F00D786-001C-4333-A644-063367C333A2}" srcId="{52E1FFB0-DD91-4127-BCAA-A5ADF492282C}" destId="{A0EB3E08-4B70-4C74-950D-0C33EC3C08AC}" srcOrd="1" destOrd="0" parTransId="{38E9D20E-90A3-4F05-9A14-CF9296705029}" sibTransId="{931D5069-591B-44EF-BFA6-DA28D7D0425F}"/>
    <dgm:cxn modelId="{FBF17244-E12D-4BC1-853F-C4A3161D55CA}" srcId="{969EB964-004C-405C-AF93-D8B0D0A955B6}" destId="{E52A7487-4AAD-48EA-9816-72E837A28DC5}" srcOrd="1" destOrd="0" parTransId="{67435921-2E4D-4497-8B68-3538F035C6F1}" sibTransId="{C869CC83-CFEC-446A-9F3A-A1117F23C187}"/>
    <dgm:cxn modelId="{C1A9B945-2047-45E4-9079-BF3865798E62}" srcId="{52E1FFB0-DD91-4127-BCAA-A5ADF492282C}" destId="{969EB964-004C-405C-AF93-D8B0D0A955B6}" srcOrd="0" destOrd="0" parTransId="{75873CDA-6D45-40B7-9DD9-D43B9F28C91B}" sibTransId="{A00B5116-79B6-4C82-B9BD-BC0078857BCE}"/>
    <dgm:cxn modelId="{F4D80B23-CEB0-4CE7-B495-E0CD3B197F29}" type="presParOf" srcId="{B46287A5-F86A-424F-AC9F-94D4EC41C3E8}" destId="{B45414D7-F35F-4620-B98F-DF26BC08F7E8}" srcOrd="0" destOrd="0" presId="urn:microsoft.com/office/officeart/2005/8/layout/hList1"/>
    <dgm:cxn modelId="{8009EE99-1EB5-4EC0-BB73-060559FCBACE}" type="presParOf" srcId="{B45414D7-F35F-4620-B98F-DF26BC08F7E8}" destId="{D9930ED1-DE20-4E16-9302-51B7116ABCFA}" srcOrd="0" destOrd="0" presId="urn:microsoft.com/office/officeart/2005/8/layout/hList1"/>
    <dgm:cxn modelId="{C6A9979A-2114-457F-9C13-CC68BBECC5C5}" type="presParOf" srcId="{B45414D7-F35F-4620-B98F-DF26BC08F7E8}" destId="{AFCA634A-624D-4ACB-8E43-CE245510AC6D}" srcOrd="1" destOrd="0" presId="urn:microsoft.com/office/officeart/2005/8/layout/hList1"/>
    <dgm:cxn modelId="{BB728BD3-9493-43A5-9816-5F3674DABE9D}" type="presParOf" srcId="{B46287A5-F86A-424F-AC9F-94D4EC41C3E8}" destId="{20F4AD82-3990-45BF-BD70-462F8EAB1AC0}" srcOrd="1" destOrd="0" presId="urn:microsoft.com/office/officeart/2005/8/layout/hList1"/>
    <dgm:cxn modelId="{E2DD00DA-D8BB-42B5-B48F-2FE991E7C1AC}" type="presParOf" srcId="{B46287A5-F86A-424F-AC9F-94D4EC41C3E8}" destId="{AFA8856C-7131-46D1-9328-04B693D30ED4}" srcOrd="2" destOrd="0" presId="urn:microsoft.com/office/officeart/2005/8/layout/hList1"/>
    <dgm:cxn modelId="{CBB1335D-D768-42A0-86D7-3C653FBE20E3}" type="presParOf" srcId="{AFA8856C-7131-46D1-9328-04B693D30ED4}" destId="{DAE0104C-F4AC-4F6B-AF56-1C6170FEF195}" srcOrd="0" destOrd="0" presId="urn:microsoft.com/office/officeart/2005/8/layout/hList1"/>
    <dgm:cxn modelId="{FA342504-9283-46F6-929B-F7E7945EED6F}" type="presParOf" srcId="{AFA8856C-7131-46D1-9328-04B693D30ED4}" destId="{1C0AA478-E882-434D-AEC8-E926984C30EB}" srcOrd="1" destOrd="0" presId="urn:microsoft.com/office/officeart/2005/8/layout/hList1"/>
  </dgm:cxnLst>
  <dgm:bg/>
  <dgm:whole/>
</dgm:dataModel>
</file>

<file path=ppt/diagrams/data78.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1900" dirty="0" smtClean="0">
              <a:latin typeface="Times New Roman" pitchFamily="18" charset="0"/>
              <a:cs typeface="Times New Roman" pitchFamily="18" charset="0"/>
            </a:rPr>
            <a:t>принимает участие в утверждении требований к закупаемым Заказчиком отдельным видам товаров, работ, услуг (в том числе предельным ценам товаров, работ, услуг) и (или) нормативным затратам на обеспечение функций Заказчика и размещает их в единой информационной системе</a:t>
          </a:r>
          <a:endParaRPr lang="ru-RU" sz="19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0C8C7661-24D4-4745-8853-33A8657F094A}">
      <dgm:prSet phldrT="[Текст]" custT="1"/>
      <dgm:spPr/>
      <dgm:t>
        <a:bodyPr/>
        <a:lstStyle/>
        <a:p>
          <a:r>
            <a:rPr lang="ru-RU" sz="2000" dirty="0" smtClean="0"/>
            <a:t>согласование требований к закупаемым заказчиком отдельным видам товаров, работ, услуг (в том числе начальным (максимальным) ценам) и (или) нормативным затратам на обеспечение функций заказчика и публичное их размещение</a:t>
          </a:r>
          <a:endParaRPr lang="ru-RU" sz="2000" dirty="0" smtClean="0">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931D5069-591B-44EF-BFA6-DA28D7D0425F}" type="sibTrans" cxnId="{4F00D786-001C-4333-A644-063367C333A2}">
      <dgm:prSet/>
      <dgm:spPr/>
      <dgm:t>
        <a:bodyPr/>
        <a:lstStyle/>
        <a:p>
          <a:endParaRPr lang="ru-RU"/>
        </a:p>
      </dgm:t>
    </dgm:pt>
    <dgm:pt modelId="{38E9D20E-90A3-4F05-9A14-CF9296705029}" type="parTrans" cxnId="{4F00D786-001C-4333-A644-063367C333A2}">
      <dgm:prSet/>
      <dgm:spPr/>
      <dgm:t>
        <a:bodyPr/>
        <a:lstStyle/>
        <a:p>
          <a:endParaRPr lang="ru-RU"/>
        </a:p>
      </dgm:t>
    </dgm:pt>
    <dgm:pt modelId="{E57963DB-39A1-4D54-8FC7-B152D92C1B41}">
      <dgm:prSet phldrT="[Текст]" custT="1"/>
      <dgm:spPr/>
      <dgm:t>
        <a:bodyPr/>
        <a:lstStyle/>
        <a:p>
          <a:r>
            <a:rPr lang="ru-RU" sz="1900" dirty="0" smtClean="0">
              <a:latin typeface="Times New Roman" pitchFamily="18" charset="0"/>
              <a:cs typeface="Times New Roman" pitchFamily="18" charset="0"/>
            </a:rPr>
            <a:t>участвует в рассмотрении дел об обжаловании действий (бездействия) Заказчика, в том числе обжаловании результатов определения поставщиков (подрядчиков, исполнителей), и осуществляет подготовку материалов для осуществления претензионной работы</a:t>
          </a:r>
          <a:endParaRPr lang="ru-RU" sz="1900" dirty="0">
            <a:solidFill>
              <a:srgbClr val="002060"/>
            </a:solidFill>
            <a:latin typeface="Times New Roman" pitchFamily="18" charset="0"/>
            <a:cs typeface="Times New Roman" pitchFamily="18" charset="0"/>
          </a:endParaRPr>
        </a:p>
      </dgm:t>
    </dgm:pt>
    <dgm:pt modelId="{7C75ED9B-0716-46CB-83CD-0820618C55FD}" type="parTrans" cxnId="{2B765443-DC0E-4C10-B0C4-6A7EE67AF5A3}">
      <dgm:prSet/>
      <dgm:spPr/>
    </dgm:pt>
    <dgm:pt modelId="{5E6230EF-FEA0-426E-A422-FD5791B01165}" type="sibTrans" cxnId="{2B765443-DC0E-4C10-B0C4-6A7EE67AF5A3}">
      <dgm:prSet/>
      <dgm:spPr/>
    </dgm:pt>
    <dgm:pt modelId="{93E6C60C-D348-434F-A07A-7A707FEBCF59}">
      <dgm:prSet phldrT="[Текст]" custT="1"/>
      <dgm:spPr/>
      <dgm:t>
        <a:bodyPr/>
        <a:lstStyle/>
        <a:p>
          <a:r>
            <a:rPr lang="ru-RU" sz="1900" strike="sngStrike" dirty="0" smtClean="0">
              <a:latin typeface="Times New Roman" pitchFamily="18" charset="0"/>
              <a:cs typeface="Times New Roman" pitchFamily="18" charset="0"/>
            </a:rPr>
            <a:t>разрабатывает проекты контрактов, в том числе типовых контрактов Заказчика, типовых условий контрактов Заказчика; </a:t>
          </a:r>
          <a:endParaRPr lang="ru-RU" sz="1900" dirty="0">
            <a:solidFill>
              <a:srgbClr val="002060"/>
            </a:solidFill>
            <a:latin typeface="Times New Roman" pitchFamily="18" charset="0"/>
            <a:cs typeface="Times New Roman" pitchFamily="18" charset="0"/>
          </a:endParaRPr>
        </a:p>
      </dgm:t>
    </dgm:pt>
    <dgm:pt modelId="{4A9DB052-2751-4195-B1ED-E6019B906DAB}" type="parTrans" cxnId="{AF1F6E47-5D4D-4B07-BC87-9913B92BE69E}">
      <dgm:prSet/>
      <dgm:spPr/>
    </dgm:pt>
    <dgm:pt modelId="{5E9AFDFE-545C-48A9-8F4B-34DB02B8EBEC}" type="sibTrans" cxnId="{AF1F6E47-5D4D-4B07-BC87-9913B92BE69E}">
      <dgm:prSet/>
      <dgm:spPr/>
    </dgm:pt>
    <dgm:pt modelId="{A5A11A01-9F18-4712-82AD-A6C0DFFA2A9B}">
      <dgm:prSet phldrT="[Текст]" custT="1"/>
      <dgm:spPr/>
      <dgm:t>
        <a:bodyPr/>
        <a:lstStyle/>
        <a:p>
          <a:r>
            <a:rPr lang="ru-RU" sz="2000" dirty="0" smtClean="0"/>
            <a:t>осуществление подготовки материалов для рассмотрения дел об обжаловании действий (бездействия) заказчика и для выполнения претензионной работы</a:t>
          </a:r>
          <a:endParaRPr lang="ru-RU" sz="2000" dirty="0" smtClean="0">
            <a:latin typeface="Times New Roman" pitchFamily="18" charset="0"/>
            <a:cs typeface="Times New Roman" pitchFamily="18" charset="0"/>
          </a:endParaRPr>
        </a:p>
      </dgm:t>
    </dgm:pt>
    <dgm:pt modelId="{21BF942E-C680-493E-9E22-DF0DAB9A7EF5}" type="parTrans" cxnId="{67B986A0-892E-4EA0-A7B0-206C9CAEC7A5}">
      <dgm:prSet/>
      <dgm:spPr/>
    </dgm:pt>
    <dgm:pt modelId="{859FF443-3830-4777-894E-A42EF64BE0D1}" type="sibTrans" cxnId="{67B986A0-892E-4EA0-A7B0-206C9CAEC7A5}">
      <dgm:prSet/>
      <dgm:spPr/>
    </dgm:pt>
    <dgm:pt modelId="{C16EC643-E8D7-4E22-A425-F5EA7C58BFE9}">
      <dgm:prSet phldrT="[Текст]" custT="1"/>
      <dgm:spPr/>
      <dgm:t>
        <a:bodyPr/>
        <a:lstStyle/>
        <a:p>
          <a:r>
            <a:rPr lang="ru-RU" sz="2000" b="1" dirty="0" smtClean="0"/>
            <a:t>организация и контроль разработки проектов контрактов, типовых условий контрактов</a:t>
          </a:r>
          <a:endParaRPr lang="ru-RU" sz="2000" b="1" dirty="0" smtClean="0">
            <a:latin typeface="Times New Roman" pitchFamily="18" charset="0"/>
            <a:cs typeface="Times New Roman" pitchFamily="18" charset="0"/>
          </a:endParaRPr>
        </a:p>
      </dgm:t>
    </dgm:pt>
    <dgm:pt modelId="{473CB0F2-9990-4646-B5C5-F7501151767D}" type="parTrans" cxnId="{7A32CAF3-031E-4310-B4E4-3A27D10C45F5}">
      <dgm:prSet/>
      <dgm:spPr/>
    </dgm:pt>
    <dgm:pt modelId="{D5181361-8494-4A43-AC12-C02B8815DADD}" type="sibTrans" cxnId="{7A32CAF3-031E-4310-B4E4-3A27D10C45F5}">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2E0BFE80-46B5-4718-A786-C8DC5196D3EA}" type="presOf" srcId="{969EB964-004C-405C-AF93-D8B0D0A955B6}" destId="{D9930ED1-DE20-4E16-9302-51B7116ABCFA}" srcOrd="0" destOrd="0" presId="urn:microsoft.com/office/officeart/2005/8/layout/hList1"/>
    <dgm:cxn modelId="{AF1F6E47-5D4D-4B07-BC87-9913B92BE69E}" srcId="{969EB964-004C-405C-AF93-D8B0D0A955B6}" destId="{93E6C60C-D348-434F-A07A-7A707FEBCF59}" srcOrd="2" destOrd="0" parTransId="{4A9DB052-2751-4195-B1ED-E6019B906DAB}" sibTransId="{5E9AFDFE-545C-48A9-8F4B-34DB02B8EBEC}"/>
    <dgm:cxn modelId="{FA2BA7FC-E0D5-4123-817D-D27FCDBB79DD}" type="presOf" srcId="{A5A11A01-9F18-4712-82AD-A6C0DFFA2A9B}" destId="{1C0AA478-E882-434D-AEC8-E926984C30EB}" srcOrd="0" destOrd="1" presId="urn:microsoft.com/office/officeart/2005/8/layout/hList1"/>
    <dgm:cxn modelId="{0D3CF450-802F-41C5-9CE7-AA96575DE371}" type="presOf" srcId="{10741058-B0A5-495B-AD56-EF9953B248B9}" destId="{AFCA634A-624D-4ACB-8E43-CE245510AC6D}" srcOrd="0" destOrd="0" presId="urn:microsoft.com/office/officeart/2005/8/layout/hList1"/>
    <dgm:cxn modelId="{87DA8305-5589-4A57-8EC0-0950753885D3}" type="presOf" srcId="{E57963DB-39A1-4D54-8FC7-B152D92C1B41}" destId="{AFCA634A-624D-4ACB-8E43-CE245510AC6D}" srcOrd="0" destOrd="1" presId="urn:microsoft.com/office/officeart/2005/8/layout/hList1"/>
    <dgm:cxn modelId="{1041C814-0119-46A6-8B93-DE4F1E5F6E0E}" type="presOf" srcId="{52E1FFB0-DD91-4127-BCAA-A5ADF492282C}" destId="{B46287A5-F86A-424F-AC9F-94D4EC41C3E8}" srcOrd="0" destOrd="0"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298B0408-9E7F-4634-9C29-D54847BDEC4C}" srcId="{A0EB3E08-4B70-4C74-950D-0C33EC3C08AC}" destId="{0C8C7661-24D4-4745-8853-33A8657F094A}" srcOrd="0" destOrd="0" parTransId="{ADFAA162-2273-40FF-8918-F52119A057CE}" sibTransId="{FEBC5417-F5BA-47AF-B265-5391968D8A14}"/>
    <dgm:cxn modelId="{F09FDEAC-4855-4926-848D-B56B5976BF98}" type="presOf" srcId="{0C8C7661-24D4-4745-8853-33A8657F094A}" destId="{1C0AA478-E882-434D-AEC8-E926984C30EB}" srcOrd="0" destOrd="0" presId="urn:microsoft.com/office/officeart/2005/8/layout/hList1"/>
    <dgm:cxn modelId="{C63BBBDC-7517-4B0B-9E18-4D9FB4A616ED}" type="presOf" srcId="{93E6C60C-D348-434F-A07A-7A707FEBCF59}" destId="{AFCA634A-624D-4ACB-8E43-CE245510AC6D}" srcOrd="0" destOrd="2" presId="urn:microsoft.com/office/officeart/2005/8/layout/hList1"/>
    <dgm:cxn modelId="{2B765443-DC0E-4C10-B0C4-6A7EE67AF5A3}" srcId="{969EB964-004C-405C-AF93-D8B0D0A955B6}" destId="{E57963DB-39A1-4D54-8FC7-B152D92C1B41}" srcOrd="1" destOrd="0" parTransId="{7C75ED9B-0716-46CB-83CD-0820618C55FD}" sibTransId="{5E6230EF-FEA0-426E-A422-FD5791B01165}"/>
    <dgm:cxn modelId="{4F00D786-001C-4333-A644-063367C333A2}" srcId="{52E1FFB0-DD91-4127-BCAA-A5ADF492282C}" destId="{A0EB3E08-4B70-4C74-950D-0C33EC3C08AC}" srcOrd="1" destOrd="0" parTransId="{38E9D20E-90A3-4F05-9A14-CF9296705029}" sibTransId="{931D5069-591B-44EF-BFA6-DA28D7D0425F}"/>
    <dgm:cxn modelId="{9C43A5F8-A584-449F-931A-9B2844CF90E3}" type="presOf" srcId="{A0EB3E08-4B70-4C74-950D-0C33EC3C08AC}" destId="{DAE0104C-F4AC-4F6B-AF56-1C6170FEF195}" srcOrd="0" destOrd="0" presId="urn:microsoft.com/office/officeart/2005/8/layout/hList1"/>
    <dgm:cxn modelId="{7A32CAF3-031E-4310-B4E4-3A27D10C45F5}" srcId="{A0EB3E08-4B70-4C74-950D-0C33EC3C08AC}" destId="{C16EC643-E8D7-4E22-A425-F5EA7C58BFE9}" srcOrd="2" destOrd="0" parTransId="{473CB0F2-9990-4646-B5C5-F7501151767D}" sibTransId="{D5181361-8494-4A43-AC12-C02B8815DADD}"/>
    <dgm:cxn modelId="{67B986A0-892E-4EA0-A7B0-206C9CAEC7A5}" srcId="{A0EB3E08-4B70-4C74-950D-0C33EC3C08AC}" destId="{A5A11A01-9F18-4712-82AD-A6C0DFFA2A9B}" srcOrd="1" destOrd="0" parTransId="{21BF942E-C680-493E-9E22-DF0DAB9A7EF5}" sibTransId="{859FF443-3830-4777-894E-A42EF64BE0D1}"/>
    <dgm:cxn modelId="{1DFAB985-05BA-4FCB-91BA-843CCC3AAD71}" type="presOf" srcId="{C16EC643-E8D7-4E22-A425-F5EA7C58BFE9}" destId="{1C0AA478-E882-434D-AEC8-E926984C30EB}" srcOrd="0" destOrd="2"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10AE1808-2C11-46A8-8BC4-92B42065200A}" type="presParOf" srcId="{B46287A5-F86A-424F-AC9F-94D4EC41C3E8}" destId="{B45414D7-F35F-4620-B98F-DF26BC08F7E8}" srcOrd="0" destOrd="0" presId="urn:microsoft.com/office/officeart/2005/8/layout/hList1"/>
    <dgm:cxn modelId="{9342713C-5273-4297-ADFD-DA579994D157}" type="presParOf" srcId="{B45414D7-F35F-4620-B98F-DF26BC08F7E8}" destId="{D9930ED1-DE20-4E16-9302-51B7116ABCFA}" srcOrd="0" destOrd="0" presId="urn:microsoft.com/office/officeart/2005/8/layout/hList1"/>
    <dgm:cxn modelId="{CD93785E-6BBD-493C-B5BA-23BD1D8CFF00}" type="presParOf" srcId="{B45414D7-F35F-4620-B98F-DF26BC08F7E8}" destId="{AFCA634A-624D-4ACB-8E43-CE245510AC6D}" srcOrd="1" destOrd="0" presId="urn:microsoft.com/office/officeart/2005/8/layout/hList1"/>
    <dgm:cxn modelId="{1D377CEC-CFEF-4A63-A3FE-CD53C140DC5B}" type="presParOf" srcId="{B46287A5-F86A-424F-AC9F-94D4EC41C3E8}" destId="{20F4AD82-3990-45BF-BD70-462F8EAB1AC0}" srcOrd="1" destOrd="0" presId="urn:microsoft.com/office/officeart/2005/8/layout/hList1"/>
    <dgm:cxn modelId="{634C89B6-D843-4E71-8A1A-58CB821677AF}" type="presParOf" srcId="{B46287A5-F86A-424F-AC9F-94D4EC41C3E8}" destId="{AFA8856C-7131-46D1-9328-04B693D30ED4}" srcOrd="2" destOrd="0" presId="urn:microsoft.com/office/officeart/2005/8/layout/hList1"/>
    <dgm:cxn modelId="{CD524E74-55D0-4C05-B330-FDB4470F778E}" type="presParOf" srcId="{AFA8856C-7131-46D1-9328-04B693D30ED4}" destId="{DAE0104C-F4AC-4F6B-AF56-1C6170FEF195}" srcOrd="0" destOrd="0" presId="urn:microsoft.com/office/officeart/2005/8/layout/hList1"/>
    <dgm:cxn modelId="{9AEB3EDA-716F-4CB9-B6A8-1337B9E5C174}" type="presParOf" srcId="{AFA8856C-7131-46D1-9328-04B693D30ED4}" destId="{1C0AA478-E882-434D-AEC8-E926984C30EB}" srcOrd="1" destOrd="0" presId="urn:microsoft.com/office/officeart/2005/8/layout/hList1"/>
  </dgm:cxnLst>
  <dgm:bg/>
  <dgm:whole/>
</dgm:dataModel>
</file>

<file path=ppt/diagrams/data79.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1900" dirty="0" smtClean="0">
              <a:latin typeface="Times New Roman" pitchFamily="18" charset="0"/>
              <a:cs typeface="Times New Roman" pitchFamily="18" charset="0"/>
            </a:rPr>
            <a:t>осуществляет проверку банковских гарантий, поступивших в качестве обеспечения исполнения контрактов, на соответствие требованиям </a:t>
          </a:r>
          <a:r>
            <a:rPr lang="ru-RU" sz="1900" dirty="0" smtClean="0">
              <a:latin typeface="Times New Roman" pitchFamily="18" charset="0"/>
              <a:cs typeface="Times New Roman" pitchFamily="18" charset="0"/>
              <a:hlinkClick xmlns:r="http://schemas.openxmlformats.org/officeDocument/2006/relationships" r:id="rId1"/>
            </a:rPr>
            <a:t>Закона № 44-ФЗ</a:t>
          </a:r>
          <a:endParaRPr lang="ru-RU" sz="19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0C8C7661-24D4-4745-8853-33A8657F094A}">
      <dgm:prSet phldrT="[Текст]" custT="1"/>
      <dgm:spPr/>
      <dgm:t>
        <a:bodyPr/>
        <a:lstStyle/>
        <a:p>
          <a:r>
            <a:rPr lang="ru-RU" sz="2000" dirty="0" smtClean="0"/>
            <a:t>обработка заявок, проверка банковских гарантий, оценка результатов и подведение итогов закупочной процедуры</a:t>
          </a:r>
          <a:endParaRPr lang="ru-RU" sz="2000" dirty="0" smtClean="0">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931D5069-591B-44EF-BFA6-DA28D7D0425F}" type="sibTrans" cxnId="{4F00D786-001C-4333-A644-063367C333A2}">
      <dgm:prSet/>
      <dgm:spPr/>
      <dgm:t>
        <a:bodyPr/>
        <a:lstStyle/>
        <a:p>
          <a:endParaRPr lang="ru-RU"/>
        </a:p>
      </dgm:t>
    </dgm:pt>
    <dgm:pt modelId="{38E9D20E-90A3-4F05-9A14-CF9296705029}" type="parTrans" cxnId="{4F00D786-001C-4333-A644-063367C333A2}">
      <dgm:prSet/>
      <dgm:spPr/>
      <dgm:t>
        <a:bodyPr/>
        <a:lstStyle/>
        <a:p>
          <a:endParaRPr lang="ru-RU"/>
        </a:p>
      </dgm:t>
    </dgm:pt>
    <dgm:pt modelId="{A484A651-37A0-40DB-B666-9E8F4F33EB72}">
      <dgm:prSet phldrT="[Текст]" custT="1"/>
      <dgm:spPr/>
      <dgm:t>
        <a:bodyPr/>
        <a:lstStyle/>
        <a:p>
          <a:r>
            <a:rPr lang="ru-RU" sz="1900" dirty="0" smtClean="0">
              <a:latin typeface="Times New Roman" pitchFamily="18" charset="0"/>
              <a:cs typeface="Times New Roman" pitchFamily="18" charset="0"/>
            </a:rPr>
            <a:t>информирует в случае отказа Заказчика в принятии банковской гарантии об этом лицо, предоставившее банковскую гарантию, с указанием причин, послуживших основанием для отказа</a:t>
          </a:r>
          <a:endParaRPr lang="ru-RU" sz="1900" dirty="0">
            <a:solidFill>
              <a:srgbClr val="002060"/>
            </a:solidFill>
            <a:latin typeface="Times New Roman" pitchFamily="18" charset="0"/>
            <a:cs typeface="Times New Roman" pitchFamily="18" charset="0"/>
          </a:endParaRPr>
        </a:p>
      </dgm:t>
    </dgm:pt>
    <dgm:pt modelId="{C2DEDB07-1C90-4946-8D78-4269F774644E}" type="parTrans" cxnId="{3475EBD7-8E9E-4868-A7DD-A6AF89032932}">
      <dgm:prSet/>
      <dgm:spPr/>
    </dgm:pt>
    <dgm:pt modelId="{FEFCF6D7-A7CA-435E-BB06-26DFE972DC9D}" type="sibTrans" cxnId="{3475EBD7-8E9E-4868-A7DD-A6AF89032932}">
      <dgm:prSet/>
      <dgm:spPr/>
    </dgm:pt>
    <dgm:pt modelId="{2BCC4D75-5174-4F89-97E0-A6A89EE71C7D}">
      <dgm:prSet phldrT="[Текст]" custT="1"/>
      <dgm:spPr/>
      <dgm:t>
        <a:bodyPr/>
        <a:lstStyle/>
        <a:p>
          <a:endParaRPr lang="ru-RU" sz="2000" dirty="0" smtClean="0">
            <a:latin typeface="Times New Roman" pitchFamily="18" charset="0"/>
            <a:cs typeface="Times New Roman" pitchFamily="18" charset="0"/>
          </a:endParaRPr>
        </a:p>
      </dgm:t>
    </dgm:pt>
    <dgm:pt modelId="{F284EA6B-08CB-41DD-8F81-0EC85D49A5D6}" type="parTrans" cxnId="{6C5624C7-CA98-4ACF-84D1-1756D058509C}">
      <dgm:prSet/>
      <dgm:spPr/>
    </dgm:pt>
    <dgm:pt modelId="{7E596A09-0D94-484C-8C41-E571DE88A65F}" type="sibTrans" cxnId="{6C5624C7-CA98-4ACF-84D1-1756D058509C}">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BAC42673-378D-4527-AB12-F8DAAAF3EB6D}" type="presOf" srcId="{A484A651-37A0-40DB-B666-9E8F4F33EB72}" destId="{AFCA634A-624D-4ACB-8E43-CE245510AC6D}" srcOrd="0" destOrd="1" presId="urn:microsoft.com/office/officeart/2005/8/layout/hList1"/>
    <dgm:cxn modelId="{C1715ED0-6609-49DE-8668-C3FE6415827F}" type="presOf" srcId="{969EB964-004C-405C-AF93-D8B0D0A955B6}" destId="{D9930ED1-DE20-4E16-9302-51B7116ABCFA}" srcOrd="0" destOrd="0" presId="urn:microsoft.com/office/officeart/2005/8/layout/hList1"/>
    <dgm:cxn modelId="{C6B7FC1B-18E8-4443-B1BB-8ECCE0D2288D}" type="presOf" srcId="{52E1FFB0-DD91-4127-BCAA-A5ADF492282C}" destId="{B46287A5-F86A-424F-AC9F-94D4EC41C3E8}" srcOrd="0" destOrd="0" presId="urn:microsoft.com/office/officeart/2005/8/layout/hList1"/>
    <dgm:cxn modelId="{0A66E01E-F15B-4D38-B0FC-248138F173F7}" type="presOf" srcId="{2BCC4D75-5174-4F89-97E0-A6A89EE71C7D}" destId="{1C0AA478-E882-434D-AEC8-E926984C30EB}" srcOrd="0" destOrd="1" presId="urn:microsoft.com/office/officeart/2005/8/layout/hList1"/>
    <dgm:cxn modelId="{D0576A8F-BB1F-48F6-94C4-2AC4DB258626}" srcId="{969EB964-004C-405C-AF93-D8B0D0A955B6}" destId="{10741058-B0A5-495B-AD56-EF9953B248B9}" srcOrd="0" destOrd="0" parTransId="{5898EB2F-ABD4-496E-9F98-40BA8E564938}" sibTransId="{B751AA42-D58F-4578-8BAA-AB22D0DE81EA}"/>
    <dgm:cxn modelId="{298B0408-9E7F-4634-9C29-D54847BDEC4C}" srcId="{A0EB3E08-4B70-4C74-950D-0C33EC3C08AC}" destId="{0C8C7661-24D4-4745-8853-33A8657F094A}" srcOrd="0" destOrd="0" parTransId="{ADFAA162-2273-40FF-8918-F52119A057CE}" sibTransId="{FEBC5417-F5BA-47AF-B265-5391968D8A14}"/>
    <dgm:cxn modelId="{4F00D786-001C-4333-A644-063367C333A2}" srcId="{52E1FFB0-DD91-4127-BCAA-A5ADF492282C}" destId="{A0EB3E08-4B70-4C74-950D-0C33EC3C08AC}" srcOrd="1" destOrd="0" parTransId="{38E9D20E-90A3-4F05-9A14-CF9296705029}" sibTransId="{931D5069-591B-44EF-BFA6-DA28D7D0425F}"/>
    <dgm:cxn modelId="{8570F0F1-364E-462A-B1C0-C04683EB688E}" type="presOf" srcId="{0C8C7661-24D4-4745-8853-33A8657F094A}" destId="{1C0AA478-E882-434D-AEC8-E926984C30EB}" srcOrd="0" destOrd="0" presId="urn:microsoft.com/office/officeart/2005/8/layout/hList1"/>
    <dgm:cxn modelId="{6C5624C7-CA98-4ACF-84D1-1756D058509C}" srcId="{A0EB3E08-4B70-4C74-950D-0C33EC3C08AC}" destId="{2BCC4D75-5174-4F89-97E0-A6A89EE71C7D}" srcOrd="1" destOrd="0" parTransId="{F284EA6B-08CB-41DD-8F81-0EC85D49A5D6}" sibTransId="{7E596A09-0D94-484C-8C41-E571DE88A65F}"/>
    <dgm:cxn modelId="{C1A9B945-2047-45E4-9079-BF3865798E62}" srcId="{52E1FFB0-DD91-4127-BCAA-A5ADF492282C}" destId="{969EB964-004C-405C-AF93-D8B0D0A955B6}" srcOrd="0" destOrd="0" parTransId="{75873CDA-6D45-40B7-9DD9-D43B9F28C91B}" sibTransId="{A00B5116-79B6-4C82-B9BD-BC0078857BCE}"/>
    <dgm:cxn modelId="{0FD49541-41E2-46D9-BBE4-DC91972ABE7A}" type="presOf" srcId="{A0EB3E08-4B70-4C74-950D-0C33EC3C08AC}" destId="{DAE0104C-F4AC-4F6B-AF56-1C6170FEF195}" srcOrd="0" destOrd="0" presId="urn:microsoft.com/office/officeart/2005/8/layout/hList1"/>
    <dgm:cxn modelId="{3475EBD7-8E9E-4868-A7DD-A6AF89032932}" srcId="{969EB964-004C-405C-AF93-D8B0D0A955B6}" destId="{A484A651-37A0-40DB-B666-9E8F4F33EB72}" srcOrd="1" destOrd="0" parTransId="{C2DEDB07-1C90-4946-8D78-4269F774644E}" sibTransId="{FEFCF6D7-A7CA-435E-BB06-26DFE972DC9D}"/>
    <dgm:cxn modelId="{6D2D2271-586A-4A65-B292-ECD428433206}" type="presOf" srcId="{10741058-B0A5-495B-AD56-EF9953B248B9}" destId="{AFCA634A-624D-4ACB-8E43-CE245510AC6D}" srcOrd="0" destOrd="0" presId="urn:microsoft.com/office/officeart/2005/8/layout/hList1"/>
    <dgm:cxn modelId="{7057B756-138C-41EC-BD9D-6B0323D6A57F}" type="presParOf" srcId="{B46287A5-F86A-424F-AC9F-94D4EC41C3E8}" destId="{B45414D7-F35F-4620-B98F-DF26BC08F7E8}" srcOrd="0" destOrd="0" presId="urn:microsoft.com/office/officeart/2005/8/layout/hList1"/>
    <dgm:cxn modelId="{BE0BB829-7426-46EE-8FFF-047930488CF9}" type="presParOf" srcId="{B45414D7-F35F-4620-B98F-DF26BC08F7E8}" destId="{D9930ED1-DE20-4E16-9302-51B7116ABCFA}" srcOrd="0" destOrd="0" presId="urn:microsoft.com/office/officeart/2005/8/layout/hList1"/>
    <dgm:cxn modelId="{49A85182-7002-4556-A7A1-06AAAC1BCDD9}" type="presParOf" srcId="{B45414D7-F35F-4620-B98F-DF26BC08F7E8}" destId="{AFCA634A-624D-4ACB-8E43-CE245510AC6D}" srcOrd="1" destOrd="0" presId="urn:microsoft.com/office/officeart/2005/8/layout/hList1"/>
    <dgm:cxn modelId="{20A4E6DA-544F-4F02-98B0-FD738F0D04C3}" type="presParOf" srcId="{B46287A5-F86A-424F-AC9F-94D4EC41C3E8}" destId="{20F4AD82-3990-45BF-BD70-462F8EAB1AC0}" srcOrd="1" destOrd="0" presId="urn:microsoft.com/office/officeart/2005/8/layout/hList1"/>
    <dgm:cxn modelId="{F499C584-A305-4490-9369-A781DC063198}" type="presParOf" srcId="{B46287A5-F86A-424F-AC9F-94D4EC41C3E8}" destId="{AFA8856C-7131-46D1-9328-04B693D30ED4}" srcOrd="2" destOrd="0" presId="urn:microsoft.com/office/officeart/2005/8/layout/hList1"/>
    <dgm:cxn modelId="{7DC1BB7D-DFDF-46CA-9BE7-4C089A111EFD}" type="presParOf" srcId="{AFA8856C-7131-46D1-9328-04B693D30ED4}" destId="{DAE0104C-F4AC-4F6B-AF56-1C6170FEF195}" srcOrd="0" destOrd="0" presId="urn:microsoft.com/office/officeart/2005/8/layout/hList1"/>
    <dgm:cxn modelId="{21E98680-8C18-475F-B3DD-4B59911245AA}" type="presParOf" srcId="{AFA8856C-7131-46D1-9328-04B693D30ED4}" destId="{1C0AA478-E882-434D-AEC8-E926984C30EB}" srcOrd="1" destOrd="0" presId="urn:microsoft.com/office/officeart/2005/8/layout/hList1"/>
  </dgm:cxnLst>
  <dgm:bg/>
  <dgm:whole/>
</dgm:dataModel>
</file>

<file path=ppt/diagrams/data8.xml><?xml version="1.0" encoding="utf-8"?>
<dgm:dataModel xmlns:dgm="http://schemas.openxmlformats.org/drawingml/2006/diagram" xmlns:a="http://schemas.openxmlformats.org/drawingml/2006/main">
  <dgm:ptLst>
    <dgm:pt modelId="{F47942D2-F962-4616-9430-AC9D4472E7E1}"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ru-RU"/>
        </a:p>
      </dgm:t>
    </dgm:pt>
    <dgm:pt modelId="{25E3391C-45F0-4540-AF82-6941048C76BF}">
      <dgm:prSet phldrT="[Текст]"/>
      <dgm:spPr/>
      <dgm:t>
        <a:bodyPr/>
        <a:lstStyle/>
        <a:p>
          <a:r>
            <a:rPr lang="en-US" dirty="0" smtClean="0">
              <a:latin typeface="Times New Roman" pitchFamily="18" charset="0"/>
              <a:cs typeface="Times New Roman" pitchFamily="18" charset="0"/>
            </a:rPr>
            <a:t>1</a:t>
          </a:r>
          <a:endParaRPr lang="ru-RU" dirty="0">
            <a:latin typeface="Times New Roman" pitchFamily="18" charset="0"/>
            <a:cs typeface="Times New Roman" pitchFamily="18" charset="0"/>
          </a:endParaRPr>
        </a:p>
      </dgm:t>
    </dgm:pt>
    <dgm:pt modelId="{51138957-087F-4C81-9915-E351725BBB3B}" type="parTrans" cxnId="{BD5A4A2E-FDA0-4BCE-BC03-6594C4381FE5}">
      <dgm:prSet/>
      <dgm:spPr/>
      <dgm:t>
        <a:bodyPr/>
        <a:lstStyle/>
        <a:p>
          <a:endParaRPr lang="ru-RU"/>
        </a:p>
      </dgm:t>
    </dgm:pt>
    <dgm:pt modelId="{A9B6BFAB-4537-4E93-8E61-B7177668392F}" type="sibTrans" cxnId="{BD5A4A2E-FDA0-4BCE-BC03-6594C4381FE5}">
      <dgm:prSet/>
      <dgm:spPr/>
      <dgm:t>
        <a:bodyPr/>
        <a:lstStyle/>
        <a:p>
          <a:endParaRPr lang="ru-RU"/>
        </a:p>
      </dgm:t>
    </dgm:pt>
    <dgm:pt modelId="{6E13D970-4FA6-4750-95A7-5F3C83265D54}">
      <dgm:prSet phldrT="[Текст]"/>
      <dgm:spPr/>
      <dgm:t>
        <a:bodyPr/>
        <a:lstStyle/>
        <a:p>
          <a:r>
            <a:rPr lang="ru-RU" dirty="0" smtClean="0">
              <a:solidFill>
                <a:schemeClr val="accent5">
                  <a:lumMod val="50000"/>
                </a:schemeClr>
              </a:solidFill>
              <a:latin typeface="Times New Roman" pitchFamily="18" charset="0"/>
              <a:cs typeface="Times New Roman" pitchFamily="18" charset="0"/>
            </a:rPr>
            <a:t>С 2014 года – контрактная система</a:t>
          </a:r>
          <a:endParaRPr lang="ru-RU" dirty="0">
            <a:solidFill>
              <a:schemeClr val="accent5">
                <a:lumMod val="50000"/>
              </a:schemeClr>
            </a:solidFill>
            <a:latin typeface="Times New Roman" pitchFamily="18" charset="0"/>
            <a:cs typeface="Times New Roman" pitchFamily="18" charset="0"/>
          </a:endParaRPr>
        </a:p>
      </dgm:t>
    </dgm:pt>
    <dgm:pt modelId="{3EEF7E0B-9DB1-459C-AED1-D0A909861730}" type="parTrans" cxnId="{10D95626-CF33-42E0-A125-A0F5BEAF51B0}">
      <dgm:prSet/>
      <dgm:spPr/>
      <dgm:t>
        <a:bodyPr/>
        <a:lstStyle/>
        <a:p>
          <a:endParaRPr lang="ru-RU"/>
        </a:p>
      </dgm:t>
    </dgm:pt>
    <dgm:pt modelId="{DF6F9067-0E36-4795-A5BA-F55BC9DE1C98}" type="sibTrans" cxnId="{10D95626-CF33-42E0-A125-A0F5BEAF51B0}">
      <dgm:prSet/>
      <dgm:spPr/>
      <dgm:t>
        <a:bodyPr/>
        <a:lstStyle/>
        <a:p>
          <a:endParaRPr lang="ru-RU"/>
        </a:p>
      </dgm:t>
    </dgm:pt>
    <dgm:pt modelId="{DD87D986-15E3-4CC3-A228-C62E4BCC534E}">
      <dgm:prSet phldrT="[Текст]"/>
      <dgm:spPr/>
      <dgm:t>
        <a:bodyPr/>
        <a:lstStyle/>
        <a:p>
          <a:r>
            <a:rPr lang="ru-RU" dirty="0" smtClean="0">
              <a:solidFill>
                <a:schemeClr val="accent5">
                  <a:lumMod val="50000"/>
                </a:schemeClr>
              </a:solidFill>
              <a:latin typeface="Times New Roman" pitchFamily="18" charset="0"/>
              <a:cs typeface="Times New Roman" pitchFamily="18" charset="0"/>
            </a:rPr>
            <a:t>Полномочия на всех уровнях власти</a:t>
          </a:r>
          <a:endParaRPr lang="ru-RU" dirty="0">
            <a:solidFill>
              <a:schemeClr val="accent5">
                <a:lumMod val="50000"/>
              </a:schemeClr>
            </a:solidFill>
            <a:latin typeface="Times New Roman" pitchFamily="18" charset="0"/>
            <a:cs typeface="Times New Roman" pitchFamily="18" charset="0"/>
          </a:endParaRPr>
        </a:p>
      </dgm:t>
    </dgm:pt>
    <dgm:pt modelId="{63845F6F-512B-4D2F-AF38-DC2FC471E513}" type="parTrans" cxnId="{6A1CD3F0-7E2C-45B5-8877-50927D8EE9BA}">
      <dgm:prSet/>
      <dgm:spPr/>
      <dgm:t>
        <a:bodyPr/>
        <a:lstStyle/>
        <a:p>
          <a:endParaRPr lang="ru-RU"/>
        </a:p>
      </dgm:t>
    </dgm:pt>
    <dgm:pt modelId="{2585A54A-A4EB-41B2-90C8-D935B9CEEA1F}" type="sibTrans" cxnId="{6A1CD3F0-7E2C-45B5-8877-50927D8EE9BA}">
      <dgm:prSet/>
      <dgm:spPr/>
      <dgm:t>
        <a:bodyPr/>
        <a:lstStyle/>
        <a:p>
          <a:endParaRPr lang="ru-RU"/>
        </a:p>
      </dgm:t>
    </dgm:pt>
    <dgm:pt modelId="{D14D14BE-84FB-469B-A574-8EA1DF6E4FBB}">
      <dgm:prSet phldrT="[Текст]"/>
      <dgm:spPr/>
      <dgm:t>
        <a:bodyPr/>
        <a:lstStyle/>
        <a:p>
          <a:r>
            <a:rPr lang="en-US" dirty="0" smtClean="0">
              <a:latin typeface="Times New Roman" pitchFamily="18" charset="0"/>
              <a:cs typeface="Times New Roman" pitchFamily="18" charset="0"/>
            </a:rPr>
            <a:t>2</a:t>
          </a:r>
          <a:endParaRPr lang="ru-RU" dirty="0">
            <a:latin typeface="Times New Roman" pitchFamily="18" charset="0"/>
            <a:cs typeface="Times New Roman" pitchFamily="18" charset="0"/>
          </a:endParaRPr>
        </a:p>
      </dgm:t>
    </dgm:pt>
    <dgm:pt modelId="{15FBA3EA-6F7B-4373-A645-09CE3A6A14A1}" type="parTrans" cxnId="{EDA78A23-EB4D-4770-934E-1E145228F168}">
      <dgm:prSet/>
      <dgm:spPr/>
      <dgm:t>
        <a:bodyPr/>
        <a:lstStyle/>
        <a:p>
          <a:endParaRPr lang="ru-RU"/>
        </a:p>
      </dgm:t>
    </dgm:pt>
    <dgm:pt modelId="{3DB061E3-3171-4622-9B19-7119DA100766}" type="sibTrans" cxnId="{EDA78A23-EB4D-4770-934E-1E145228F168}">
      <dgm:prSet/>
      <dgm:spPr/>
      <dgm:t>
        <a:bodyPr/>
        <a:lstStyle/>
        <a:p>
          <a:endParaRPr lang="ru-RU"/>
        </a:p>
      </dgm:t>
    </dgm:pt>
    <dgm:pt modelId="{26B930B4-D84F-461C-846B-E0D0CDDE0AE5}">
      <dgm:prSet phldrT="[Текст]"/>
      <dgm:spPr/>
      <dgm:t>
        <a:bodyPr/>
        <a:lstStyle/>
        <a:p>
          <a:r>
            <a:rPr lang="ru-RU" dirty="0" smtClean="0">
              <a:solidFill>
                <a:schemeClr val="accent3">
                  <a:lumMod val="50000"/>
                </a:schemeClr>
              </a:solidFill>
              <a:latin typeface="Times New Roman" pitchFamily="18" charset="0"/>
              <a:cs typeface="Times New Roman" pitchFamily="18" charset="0"/>
            </a:rPr>
            <a:t>С 2014 года – контрактные службы/контрактные управляющие в зависимости от годового объёма закупок</a:t>
          </a:r>
          <a:endParaRPr lang="ru-RU" dirty="0">
            <a:solidFill>
              <a:schemeClr val="accent3">
                <a:lumMod val="50000"/>
              </a:schemeClr>
            </a:solidFill>
            <a:latin typeface="Times New Roman" pitchFamily="18" charset="0"/>
            <a:cs typeface="Times New Roman" pitchFamily="18" charset="0"/>
          </a:endParaRPr>
        </a:p>
      </dgm:t>
    </dgm:pt>
    <dgm:pt modelId="{143120D6-E68F-475B-B264-5B5D886A8857}" type="parTrans" cxnId="{2D3056A9-384E-4734-BE1B-2B400468155C}">
      <dgm:prSet/>
      <dgm:spPr/>
      <dgm:t>
        <a:bodyPr/>
        <a:lstStyle/>
        <a:p>
          <a:endParaRPr lang="ru-RU"/>
        </a:p>
      </dgm:t>
    </dgm:pt>
    <dgm:pt modelId="{99EDED9C-6687-4263-A7EC-48CC5019D0E3}" type="sibTrans" cxnId="{2D3056A9-384E-4734-BE1B-2B400468155C}">
      <dgm:prSet/>
      <dgm:spPr/>
      <dgm:t>
        <a:bodyPr/>
        <a:lstStyle/>
        <a:p>
          <a:endParaRPr lang="ru-RU"/>
        </a:p>
      </dgm:t>
    </dgm:pt>
    <dgm:pt modelId="{D6A86CE9-FA43-4676-9E60-3000935CF307}">
      <dgm:prSet phldrT="[Текст]"/>
      <dgm:spPr/>
      <dgm:t>
        <a:bodyPr/>
        <a:lstStyle/>
        <a:p>
          <a:r>
            <a:rPr lang="en-US" dirty="0" smtClean="0">
              <a:latin typeface="Times New Roman" pitchFamily="18" charset="0"/>
              <a:cs typeface="Times New Roman" pitchFamily="18" charset="0"/>
            </a:rPr>
            <a:t>3</a:t>
          </a:r>
          <a:endParaRPr lang="ru-RU" dirty="0">
            <a:latin typeface="Times New Roman" pitchFamily="18" charset="0"/>
            <a:cs typeface="Times New Roman" pitchFamily="18" charset="0"/>
          </a:endParaRPr>
        </a:p>
      </dgm:t>
    </dgm:pt>
    <dgm:pt modelId="{F645C563-8DEA-4ABA-A4FB-180B5CC4FC2F}" type="parTrans" cxnId="{6CE4F754-F531-4890-9400-7CC175147530}">
      <dgm:prSet/>
      <dgm:spPr/>
      <dgm:t>
        <a:bodyPr/>
        <a:lstStyle/>
        <a:p>
          <a:endParaRPr lang="ru-RU"/>
        </a:p>
      </dgm:t>
    </dgm:pt>
    <dgm:pt modelId="{B1B39ED6-3344-4A24-B1E1-1E887F1991C6}" type="sibTrans" cxnId="{6CE4F754-F531-4890-9400-7CC175147530}">
      <dgm:prSet/>
      <dgm:spPr/>
      <dgm:t>
        <a:bodyPr/>
        <a:lstStyle/>
        <a:p>
          <a:endParaRPr lang="ru-RU"/>
        </a:p>
      </dgm:t>
    </dgm:pt>
    <dgm:pt modelId="{430F6250-C536-4F80-B37E-E321FD9FDFF6}">
      <dgm:prSet phldrT="[Текст]"/>
      <dgm:spPr/>
      <dgm:t>
        <a:bodyPr/>
        <a:lstStyle/>
        <a:p>
          <a:r>
            <a:rPr lang="ru-RU" dirty="0" smtClean="0">
              <a:solidFill>
                <a:schemeClr val="accent6">
                  <a:lumMod val="50000"/>
                </a:schemeClr>
              </a:solidFill>
              <a:latin typeface="Times New Roman" pitchFamily="18" charset="0"/>
              <a:cs typeface="Times New Roman" pitchFamily="18" charset="0"/>
            </a:rPr>
            <a:t>В 80% случаев - совмещение</a:t>
          </a:r>
          <a:endParaRPr lang="ru-RU" dirty="0">
            <a:solidFill>
              <a:schemeClr val="accent6">
                <a:lumMod val="50000"/>
              </a:schemeClr>
            </a:solidFill>
            <a:latin typeface="Times New Roman" pitchFamily="18" charset="0"/>
            <a:cs typeface="Times New Roman" pitchFamily="18" charset="0"/>
          </a:endParaRPr>
        </a:p>
      </dgm:t>
    </dgm:pt>
    <dgm:pt modelId="{81A8F3F8-BB3F-4A2D-BB16-F3985261959F}" type="parTrans" cxnId="{46215FB8-FB08-4464-B04E-F8E1E717AC3F}">
      <dgm:prSet/>
      <dgm:spPr/>
      <dgm:t>
        <a:bodyPr/>
        <a:lstStyle/>
        <a:p>
          <a:endParaRPr lang="ru-RU"/>
        </a:p>
      </dgm:t>
    </dgm:pt>
    <dgm:pt modelId="{3DF2793C-84CF-4293-97FC-DC4840FFB30E}" type="sibTrans" cxnId="{46215FB8-FB08-4464-B04E-F8E1E717AC3F}">
      <dgm:prSet/>
      <dgm:spPr/>
      <dgm:t>
        <a:bodyPr/>
        <a:lstStyle/>
        <a:p>
          <a:endParaRPr lang="ru-RU"/>
        </a:p>
      </dgm:t>
    </dgm:pt>
    <dgm:pt modelId="{E72F830E-858F-4B07-8B1D-308ED33D2BFD}">
      <dgm:prSet phldrT="[Текст]"/>
      <dgm:spPr/>
      <dgm:t>
        <a:bodyPr/>
        <a:lstStyle/>
        <a:p>
          <a:r>
            <a:rPr lang="ru-RU" dirty="0" smtClean="0">
              <a:solidFill>
                <a:schemeClr val="accent6">
                  <a:lumMod val="50000"/>
                </a:schemeClr>
              </a:solidFill>
              <a:latin typeface="Times New Roman" pitchFamily="18" charset="0"/>
              <a:cs typeface="Times New Roman" pitchFamily="18" charset="0"/>
            </a:rPr>
            <a:t>Ответственность за все этапы</a:t>
          </a:r>
          <a:endParaRPr lang="ru-RU" dirty="0">
            <a:solidFill>
              <a:schemeClr val="accent6">
                <a:lumMod val="50000"/>
              </a:schemeClr>
            </a:solidFill>
            <a:latin typeface="Times New Roman" pitchFamily="18" charset="0"/>
            <a:cs typeface="Times New Roman" pitchFamily="18" charset="0"/>
          </a:endParaRPr>
        </a:p>
      </dgm:t>
    </dgm:pt>
    <dgm:pt modelId="{4E5CAADD-41B1-492B-B785-6337AC80129B}" type="parTrans" cxnId="{5B98FAE0-E9CF-488D-A9B4-C4E4C105DDBD}">
      <dgm:prSet/>
      <dgm:spPr/>
      <dgm:t>
        <a:bodyPr/>
        <a:lstStyle/>
        <a:p>
          <a:endParaRPr lang="ru-RU"/>
        </a:p>
      </dgm:t>
    </dgm:pt>
    <dgm:pt modelId="{9D884666-D573-4D55-BFA1-BE832128E620}" type="sibTrans" cxnId="{5B98FAE0-E9CF-488D-A9B4-C4E4C105DDBD}">
      <dgm:prSet/>
      <dgm:spPr/>
      <dgm:t>
        <a:bodyPr/>
        <a:lstStyle/>
        <a:p>
          <a:endParaRPr lang="ru-RU"/>
        </a:p>
      </dgm:t>
    </dgm:pt>
    <dgm:pt modelId="{97D7AD97-AEAA-4006-8E77-8C97F05EB55B}">
      <dgm:prSet phldrT="[Текст]"/>
      <dgm:spPr/>
      <dgm:t>
        <a:bodyPr/>
        <a:lstStyle/>
        <a:p>
          <a:r>
            <a:rPr lang="ru-RU" dirty="0" smtClean="0">
              <a:solidFill>
                <a:schemeClr val="accent6">
                  <a:lumMod val="50000"/>
                </a:schemeClr>
              </a:solidFill>
              <a:latin typeface="Times New Roman" pitchFamily="18" charset="0"/>
              <a:cs typeface="Times New Roman" pitchFamily="18" charset="0"/>
            </a:rPr>
            <a:t>Требования, минимум обучения, высокие штрафы</a:t>
          </a:r>
          <a:endParaRPr lang="ru-RU" dirty="0">
            <a:solidFill>
              <a:schemeClr val="accent6">
                <a:lumMod val="50000"/>
              </a:schemeClr>
            </a:solidFill>
            <a:latin typeface="Times New Roman" pitchFamily="18" charset="0"/>
            <a:cs typeface="Times New Roman" pitchFamily="18" charset="0"/>
          </a:endParaRPr>
        </a:p>
      </dgm:t>
    </dgm:pt>
    <dgm:pt modelId="{E857313E-91F0-4696-8230-87F5B29147B7}" type="parTrans" cxnId="{379DA47C-2EAA-4E73-AA91-CFAEE90115D1}">
      <dgm:prSet/>
      <dgm:spPr/>
      <dgm:t>
        <a:bodyPr/>
        <a:lstStyle/>
        <a:p>
          <a:endParaRPr lang="ru-RU"/>
        </a:p>
      </dgm:t>
    </dgm:pt>
    <dgm:pt modelId="{440054C6-6B8C-4B76-B4A0-F91147C8F00C}" type="sibTrans" cxnId="{379DA47C-2EAA-4E73-AA91-CFAEE90115D1}">
      <dgm:prSet/>
      <dgm:spPr/>
      <dgm:t>
        <a:bodyPr/>
        <a:lstStyle/>
        <a:p>
          <a:endParaRPr lang="ru-RU"/>
        </a:p>
      </dgm:t>
    </dgm:pt>
    <dgm:pt modelId="{A725E04E-664C-4C78-9DC0-DC47048BBBF9}" type="pres">
      <dgm:prSet presAssocID="{F47942D2-F962-4616-9430-AC9D4472E7E1}" presName="linearFlow" presStyleCnt="0">
        <dgm:presLayoutVars>
          <dgm:dir/>
          <dgm:animLvl val="lvl"/>
          <dgm:resizeHandles val="exact"/>
        </dgm:presLayoutVars>
      </dgm:prSet>
      <dgm:spPr/>
      <dgm:t>
        <a:bodyPr/>
        <a:lstStyle/>
        <a:p>
          <a:endParaRPr lang="ru-RU"/>
        </a:p>
      </dgm:t>
    </dgm:pt>
    <dgm:pt modelId="{DBBADF09-2EC3-4C7E-82A5-8B2603E5B54D}" type="pres">
      <dgm:prSet presAssocID="{25E3391C-45F0-4540-AF82-6941048C76BF}" presName="composite" presStyleCnt="0"/>
      <dgm:spPr/>
    </dgm:pt>
    <dgm:pt modelId="{E6314B70-91B7-4B7F-8080-4F3FBA928E71}" type="pres">
      <dgm:prSet presAssocID="{25E3391C-45F0-4540-AF82-6941048C76BF}" presName="parentText" presStyleLbl="alignNode1" presStyleIdx="0" presStyleCnt="3">
        <dgm:presLayoutVars>
          <dgm:chMax val="1"/>
          <dgm:bulletEnabled val="1"/>
        </dgm:presLayoutVars>
      </dgm:prSet>
      <dgm:spPr/>
      <dgm:t>
        <a:bodyPr/>
        <a:lstStyle/>
        <a:p>
          <a:endParaRPr lang="ru-RU"/>
        </a:p>
      </dgm:t>
    </dgm:pt>
    <dgm:pt modelId="{4101E751-7753-40DB-B276-13C251E82501}" type="pres">
      <dgm:prSet presAssocID="{25E3391C-45F0-4540-AF82-6941048C76BF}" presName="descendantText" presStyleLbl="alignAcc1" presStyleIdx="0" presStyleCnt="3">
        <dgm:presLayoutVars>
          <dgm:bulletEnabled val="1"/>
        </dgm:presLayoutVars>
      </dgm:prSet>
      <dgm:spPr/>
      <dgm:t>
        <a:bodyPr/>
        <a:lstStyle/>
        <a:p>
          <a:endParaRPr lang="ru-RU"/>
        </a:p>
      </dgm:t>
    </dgm:pt>
    <dgm:pt modelId="{1A767BAD-C5FE-4D58-A6F2-EB4F970D7AB4}" type="pres">
      <dgm:prSet presAssocID="{A9B6BFAB-4537-4E93-8E61-B7177668392F}" presName="sp" presStyleCnt="0"/>
      <dgm:spPr/>
    </dgm:pt>
    <dgm:pt modelId="{886D3602-FCF2-4F3D-B128-90532121D6B0}" type="pres">
      <dgm:prSet presAssocID="{D14D14BE-84FB-469B-A574-8EA1DF6E4FBB}" presName="composite" presStyleCnt="0"/>
      <dgm:spPr/>
    </dgm:pt>
    <dgm:pt modelId="{8683D771-1C00-44C4-8DBC-773BC0DC84EC}" type="pres">
      <dgm:prSet presAssocID="{D14D14BE-84FB-469B-A574-8EA1DF6E4FBB}" presName="parentText" presStyleLbl="alignNode1" presStyleIdx="1" presStyleCnt="3">
        <dgm:presLayoutVars>
          <dgm:chMax val="1"/>
          <dgm:bulletEnabled val="1"/>
        </dgm:presLayoutVars>
      </dgm:prSet>
      <dgm:spPr/>
      <dgm:t>
        <a:bodyPr/>
        <a:lstStyle/>
        <a:p>
          <a:endParaRPr lang="ru-RU"/>
        </a:p>
      </dgm:t>
    </dgm:pt>
    <dgm:pt modelId="{91004110-4C85-4237-A0A6-400045D458CC}" type="pres">
      <dgm:prSet presAssocID="{D14D14BE-84FB-469B-A574-8EA1DF6E4FBB}" presName="descendantText" presStyleLbl="alignAcc1" presStyleIdx="1" presStyleCnt="3">
        <dgm:presLayoutVars>
          <dgm:bulletEnabled val="1"/>
        </dgm:presLayoutVars>
      </dgm:prSet>
      <dgm:spPr/>
      <dgm:t>
        <a:bodyPr/>
        <a:lstStyle/>
        <a:p>
          <a:endParaRPr lang="ru-RU"/>
        </a:p>
      </dgm:t>
    </dgm:pt>
    <dgm:pt modelId="{5F8FB146-922F-46E7-A7B0-6E894D1C2E11}" type="pres">
      <dgm:prSet presAssocID="{3DB061E3-3171-4622-9B19-7119DA100766}" presName="sp" presStyleCnt="0"/>
      <dgm:spPr/>
    </dgm:pt>
    <dgm:pt modelId="{F38085C7-5D29-4738-AFA9-CA6786195359}" type="pres">
      <dgm:prSet presAssocID="{D6A86CE9-FA43-4676-9E60-3000935CF307}" presName="composite" presStyleCnt="0"/>
      <dgm:spPr/>
    </dgm:pt>
    <dgm:pt modelId="{E604529A-8AF1-49B8-BD48-E5142997B1DC}" type="pres">
      <dgm:prSet presAssocID="{D6A86CE9-FA43-4676-9E60-3000935CF307}" presName="parentText" presStyleLbl="alignNode1" presStyleIdx="2" presStyleCnt="3">
        <dgm:presLayoutVars>
          <dgm:chMax val="1"/>
          <dgm:bulletEnabled val="1"/>
        </dgm:presLayoutVars>
      </dgm:prSet>
      <dgm:spPr/>
      <dgm:t>
        <a:bodyPr/>
        <a:lstStyle/>
        <a:p>
          <a:endParaRPr lang="ru-RU"/>
        </a:p>
      </dgm:t>
    </dgm:pt>
    <dgm:pt modelId="{D8B08760-3756-4FC9-85D4-04C86171CBA6}" type="pres">
      <dgm:prSet presAssocID="{D6A86CE9-FA43-4676-9E60-3000935CF307}" presName="descendantText" presStyleLbl="alignAcc1" presStyleIdx="2" presStyleCnt="3">
        <dgm:presLayoutVars>
          <dgm:bulletEnabled val="1"/>
        </dgm:presLayoutVars>
      </dgm:prSet>
      <dgm:spPr/>
      <dgm:t>
        <a:bodyPr/>
        <a:lstStyle/>
        <a:p>
          <a:endParaRPr lang="ru-RU"/>
        </a:p>
      </dgm:t>
    </dgm:pt>
  </dgm:ptLst>
  <dgm:cxnLst>
    <dgm:cxn modelId="{DB9F4A4B-7035-4BE8-BDF7-34140814EF34}" type="presOf" srcId="{430F6250-C536-4F80-B37E-E321FD9FDFF6}" destId="{D8B08760-3756-4FC9-85D4-04C86171CBA6}" srcOrd="0" destOrd="0" presId="urn:microsoft.com/office/officeart/2005/8/layout/chevron2"/>
    <dgm:cxn modelId="{EDA78A23-EB4D-4770-934E-1E145228F168}" srcId="{F47942D2-F962-4616-9430-AC9D4472E7E1}" destId="{D14D14BE-84FB-469B-A574-8EA1DF6E4FBB}" srcOrd="1" destOrd="0" parTransId="{15FBA3EA-6F7B-4373-A645-09CE3A6A14A1}" sibTransId="{3DB061E3-3171-4622-9B19-7119DA100766}"/>
    <dgm:cxn modelId="{60DE381E-736A-4151-BE96-F6D5FFDF7CAB}" type="presOf" srcId="{DD87D986-15E3-4CC3-A228-C62E4BCC534E}" destId="{4101E751-7753-40DB-B276-13C251E82501}" srcOrd="0" destOrd="1" presId="urn:microsoft.com/office/officeart/2005/8/layout/chevron2"/>
    <dgm:cxn modelId="{76C5DB3B-4255-4077-9EE8-DB4AE41A6F5D}" type="presOf" srcId="{D6A86CE9-FA43-4676-9E60-3000935CF307}" destId="{E604529A-8AF1-49B8-BD48-E5142997B1DC}" srcOrd="0" destOrd="0" presId="urn:microsoft.com/office/officeart/2005/8/layout/chevron2"/>
    <dgm:cxn modelId="{10D95626-CF33-42E0-A125-A0F5BEAF51B0}" srcId="{25E3391C-45F0-4540-AF82-6941048C76BF}" destId="{6E13D970-4FA6-4750-95A7-5F3C83265D54}" srcOrd="0" destOrd="0" parTransId="{3EEF7E0B-9DB1-459C-AED1-D0A909861730}" sibTransId="{DF6F9067-0E36-4795-A5BA-F55BC9DE1C98}"/>
    <dgm:cxn modelId="{379DA47C-2EAA-4E73-AA91-CFAEE90115D1}" srcId="{D6A86CE9-FA43-4676-9E60-3000935CF307}" destId="{97D7AD97-AEAA-4006-8E77-8C97F05EB55B}" srcOrd="2" destOrd="0" parTransId="{E857313E-91F0-4696-8230-87F5B29147B7}" sibTransId="{440054C6-6B8C-4B76-B4A0-F91147C8F00C}"/>
    <dgm:cxn modelId="{BD5A4A2E-FDA0-4BCE-BC03-6594C4381FE5}" srcId="{F47942D2-F962-4616-9430-AC9D4472E7E1}" destId="{25E3391C-45F0-4540-AF82-6941048C76BF}" srcOrd="0" destOrd="0" parTransId="{51138957-087F-4C81-9915-E351725BBB3B}" sibTransId="{A9B6BFAB-4537-4E93-8E61-B7177668392F}"/>
    <dgm:cxn modelId="{A6772206-5875-4E76-9602-02AB48B886F6}" type="presOf" srcId="{26B930B4-D84F-461C-846B-E0D0CDDE0AE5}" destId="{91004110-4C85-4237-A0A6-400045D458CC}" srcOrd="0" destOrd="0" presId="urn:microsoft.com/office/officeart/2005/8/layout/chevron2"/>
    <dgm:cxn modelId="{46215FB8-FB08-4464-B04E-F8E1E717AC3F}" srcId="{D6A86CE9-FA43-4676-9E60-3000935CF307}" destId="{430F6250-C536-4F80-B37E-E321FD9FDFF6}" srcOrd="0" destOrd="0" parTransId="{81A8F3F8-BB3F-4A2D-BB16-F3985261959F}" sibTransId="{3DF2793C-84CF-4293-97FC-DC4840FFB30E}"/>
    <dgm:cxn modelId="{6CE4F754-F531-4890-9400-7CC175147530}" srcId="{F47942D2-F962-4616-9430-AC9D4472E7E1}" destId="{D6A86CE9-FA43-4676-9E60-3000935CF307}" srcOrd="2" destOrd="0" parTransId="{F645C563-8DEA-4ABA-A4FB-180B5CC4FC2F}" sibTransId="{B1B39ED6-3344-4A24-B1E1-1E887F1991C6}"/>
    <dgm:cxn modelId="{6B63DD90-A3E9-4C5E-82B8-7109BC4479AA}" type="presOf" srcId="{25E3391C-45F0-4540-AF82-6941048C76BF}" destId="{E6314B70-91B7-4B7F-8080-4F3FBA928E71}" srcOrd="0" destOrd="0" presId="urn:microsoft.com/office/officeart/2005/8/layout/chevron2"/>
    <dgm:cxn modelId="{5B98FAE0-E9CF-488D-A9B4-C4E4C105DDBD}" srcId="{D6A86CE9-FA43-4676-9E60-3000935CF307}" destId="{E72F830E-858F-4B07-8B1D-308ED33D2BFD}" srcOrd="1" destOrd="0" parTransId="{4E5CAADD-41B1-492B-B785-6337AC80129B}" sibTransId="{9D884666-D573-4D55-BFA1-BE832128E620}"/>
    <dgm:cxn modelId="{384BFEF5-3CB2-4EDE-A4C7-D0BAE45DAEDB}" type="presOf" srcId="{97D7AD97-AEAA-4006-8E77-8C97F05EB55B}" destId="{D8B08760-3756-4FC9-85D4-04C86171CBA6}" srcOrd="0" destOrd="2" presId="urn:microsoft.com/office/officeart/2005/8/layout/chevron2"/>
    <dgm:cxn modelId="{2D3056A9-384E-4734-BE1B-2B400468155C}" srcId="{D14D14BE-84FB-469B-A574-8EA1DF6E4FBB}" destId="{26B930B4-D84F-461C-846B-E0D0CDDE0AE5}" srcOrd="0" destOrd="0" parTransId="{143120D6-E68F-475B-B264-5B5D886A8857}" sibTransId="{99EDED9C-6687-4263-A7EC-48CC5019D0E3}"/>
    <dgm:cxn modelId="{1FE87F74-B590-4C41-B7FC-852B524315AB}" type="presOf" srcId="{F47942D2-F962-4616-9430-AC9D4472E7E1}" destId="{A725E04E-664C-4C78-9DC0-DC47048BBBF9}" srcOrd="0" destOrd="0" presId="urn:microsoft.com/office/officeart/2005/8/layout/chevron2"/>
    <dgm:cxn modelId="{79A578C7-AED3-4659-BF37-12840AD14597}" type="presOf" srcId="{6E13D970-4FA6-4750-95A7-5F3C83265D54}" destId="{4101E751-7753-40DB-B276-13C251E82501}" srcOrd="0" destOrd="0" presId="urn:microsoft.com/office/officeart/2005/8/layout/chevron2"/>
    <dgm:cxn modelId="{5E84AE1E-DDEA-420E-B6E1-E6BD57D8742D}" type="presOf" srcId="{E72F830E-858F-4B07-8B1D-308ED33D2BFD}" destId="{D8B08760-3756-4FC9-85D4-04C86171CBA6}" srcOrd="0" destOrd="1" presId="urn:microsoft.com/office/officeart/2005/8/layout/chevron2"/>
    <dgm:cxn modelId="{49B8B684-CAB9-4D25-A4A4-55B137ADCF66}" type="presOf" srcId="{D14D14BE-84FB-469B-A574-8EA1DF6E4FBB}" destId="{8683D771-1C00-44C4-8DBC-773BC0DC84EC}" srcOrd="0" destOrd="0" presId="urn:microsoft.com/office/officeart/2005/8/layout/chevron2"/>
    <dgm:cxn modelId="{6A1CD3F0-7E2C-45B5-8877-50927D8EE9BA}" srcId="{25E3391C-45F0-4540-AF82-6941048C76BF}" destId="{DD87D986-15E3-4CC3-A228-C62E4BCC534E}" srcOrd="1" destOrd="0" parTransId="{63845F6F-512B-4D2F-AF38-DC2FC471E513}" sibTransId="{2585A54A-A4EB-41B2-90C8-D935B9CEEA1F}"/>
    <dgm:cxn modelId="{879D0B98-7027-4B2B-B200-B00909232460}" type="presParOf" srcId="{A725E04E-664C-4C78-9DC0-DC47048BBBF9}" destId="{DBBADF09-2EC3-4C7E-82A5-8B2603E5B54D}" srcOrd="0" destOrd="0" presId="urn:microsoft.com/office/officeart/2005/8/layout/chevron2"/>
    <dgm:cxn modelId="{0255E26F-760D-42FA-8271-98A80E6CC52B}" type="presParOf" srcId="{DBBADF09-2EC3-4C7E-82A5-8B2603E5B54D}" destId="{E6314B70-91B7-4B7F-8080-4F3FBA928E71}" srcOrd="0" destOrd="0" presId="urn:microsoft.com/office/officeart/2005/8/layout/chevron2"/>
    <dgm:cxn modelId="{820A34DD-0EDA-48AE-A98D-35D02FCC59D7}" type="presParOf" srcId="{DBBADF09-2EC3-4C7E-82A5-8B2603E5B54D}" destId="{4101E751-7753-40DB-B276-13C251E82501}" srcOrd="1" destOrd="0" presId="urn:microsoft.com/office/officeart/2005/8/layout/chevron2"/>
    <dgm:cxn modelId="{DDB5ED60-5C34-4A02-99D5-A48DB681044E}" type="presParOf" srcId="{A725E04E-664C-4C78-9DC0-DC47048BBBF9}" destId="{1A767BAD-C5FE-4D58-A6F2-EB4F970D7AB4}" srcOrd="1" destOrd="0" presId="urn:microsoft.com/office/officeart/2005/8/layout/chevron2"/>
    <dgm:cxn modelId="{106D9E70-59AE-4F56-8C50-AB09CF2C49CA}" type="presParOf" srcId="{A725E04E-664C-4C78-9DC0-DC47048BBBF9}" destId="{886D3602-FCF2-4F3D-B128-90532121D6B0}" srcOrd="2" destOrd="0" presId="urn:microsoft.com/office/officeart/2005/8/layout/chevron2"/>
    <dgm:cxn modelId="{2DA232DC-D17E-4000-A409-504B47F05C30}" type="presParOf" srcId="{886D3602-FCF2-4F3D-B128-90532121D6B0}" destId="{8683D771-1C00-44C4-8DBC-773BC0DC84EC}" srcOrd="0" destOrd="0" presId="urn:microsoft.com/office/officeart/2005/8/layout/chevron2"/>
    <dgm:cxn modelId="{44284AD3-480B-4B40-B9A6-451AD41BE75B}" type="presParOf" srcId="{886D3602-FCF2-4F3D-B128-90532121D6B0}" destId="{91004110-4C85-4237-A0A6-400045D458CC}" srcOrd="1" destOrd="0" presId="urn:microsoft.com/office/officeart/2005/8/layout/chevron2"/>
    <dgm:cxn modelId="{E1445B2F-5B33-4221-9B9F-BEAC7ADD50FD}" type="presParOf" srcId="{A725E04E-664C-4C78-9DC0-DC47048BBBF9}" destId="{5F8FB146-922F-46E7-A7B0-6E894D1C2E11}" srcOrd="3" destOrd="0" presId="urn:microsoft.com/office/officeart/2005/8/layout/chevron2"/>
    <dgm:cxn modelId="{CDB3C3AD-8980-415A-AB81-752CFD173AD6}" type="presParOf" srcId="{A725E04E-664C-4C78-9DC0-DC47048BBBF9}" destId="{F38085C7-5D29-4738-AFA9-CA6786195359}" srcOrd="4" destOrd="0" presId="urn:microsoft.com/office/officeart/2005/8/layout/chevron2"/>
    <dgm:cxn modelId="{6902BF88-B8F2-4972-B15D-3C7107B7E38E}" type="presParOf" srcId="{F38085C7-5D29-4738-AFA9-CA6786195359}" destId="{E604529A-8AF1-49B8-BD48-E5142997B1DC}" srcOrd="0" destOrd="0" presId="urn:microsoft.com/office/officeart/2005/8/layout/chevron2"/>
    <dgm:cxn modelId="{7C5DD93B-3914-4BB1-80AA-5E5B741B3205}" type="presParOf" srcId="{F38085C7-5D29-4738-AFA9-CA6786195359}" destId="{D8B08760-3756-4FC9-85D4-04C86171CBA6}" srcOrd="1" destOrd="0" presId="urn:microsoft.com/office/officeart/2005/8/layout/chevron2"/>
  </dgm:cxnLst>
  <dgm:bg/>
  <dgm:whole/>
</dgm:dataModel>
</file>

<file path=ppt/diagrams/data80.xml><?xml version="1.0" encoding="utf-8"?>
<dgm:dataModel xmlns:dgm="http://schemas.openxmlformats.org/drawingml/2006/diagram" xmlns:a="http://schemas.openxmlformats.org/drawingml/2006/main">
  <dgm:ptLst>
    <dgm:pt modelId="{52E1FFB0-DD91-4127-BCAA-A5ADF492282C}"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ru-RU"/>
        </a:p>
      </dgm:t>
    </dgm:pt>
    <dgm:pt modelId="{969EB964-004C-405C-AF93-D8B0D0A955B6}">
      <dgm:prSet phldrT="[Текст]" custT="1"/>
      <dgm:spPr/>
      <dgm:t>
        <a:bodyPr/>
        <a:lstStyle/>
        <a:p>
          <a:r>
            <a:rPr lang="ru-RU" sz="2400" dirty="0" smtClean="0">
              <a:solidFill>
                <a:srgbClr val="002060"/>
              </a:solidFill>
              <a:latin typeface="Times New Roman" pitchFamily="18" charset="0"/>
              <a:cs typeface="Times New Roman" pitchFamily="18" charset="0"/>
            </a:rPr>
            <a:t>Типовое положение</a:t>
          </a:r>
          <a:endParaRPr lang="ru-RU" sz="2400" dirty="0">
            <a:solidFill>
              <a:srgbClr val="002060"/>
            </a:solidFill>
            <a:latin typeface="Times New Roman" pitchFamily="18" charset="0"/>
            <a:cs typeface="Times New Roman" pitchFamily="18" charset="0"/>
          </a:endParaRPr>
        </a:p>
      </dgm:t>
    </dgm:pt>
    <dgm:pt modelId="{75873CDA-6D45-40B7-9DD9-D43B9F28C91B}" type="parTrans" cxnId="{C1A9B945-2047-45E4-9079-BF3865798E62}">
      <dgm:prSet/>
      <dgm:spPr/>
      <dgm:t>
        <a:bodyPr/>
        <a:lstStyle/>
        <a:p>
          <a:endParaRPr lang="ru-RU"/>
        </a:p>
      </dgm:t>
    </dgm:pt>
    <dgm:pt modelId="{A00B5116-79B6-4C82-B9BD-BC0078857BCE}" type="sibTrans" cxnId="{C1A9B945-2047-45E4-9079-BF3865798E62}">
      <dgm:prSet/>
      <dgm:spPr/>
      <dgm:t>
        <a:bodyPr/>
        <a:lstStyle/>
        <a:p>
          <a:endParaRPr lang="ru-RU"/>
        </a:p>
      </dgm:t>
    </dgm:pt>
    <dgm:pt modelId="{10741058-B0A5-495B-AD56-EF9953B248B9}">
      <dgm:prSet phldrT="[Текст]" custT="1"/>
      <dgm:spPr/>
      <dgm:t>
        <a:bodyPr/>
        <a:lstStyle/>
        <a:p>
          <a:r>
            <a:rPr lang="ru-RU" sz="1900" dirty="0" smtClean="0">
              <a:latin typeface="Times New Roman" pitchFamily="18" charset="0"/>
              <a:cs typeface="Times New Roman" pitchFamily="18" charset="0"/>
            </a:rPr>
            <a:t>организует осуществление уплаты денежных сумм по банковской гарантии в случаях, предусмотренных Федеральным законом</a:t>
          </a:r>
          <a:endParaRPr lang="ru-RU" sz="1900" dirty="0">
            <a:solidFill>
              <a:srgbClr val="002060"/>
            </a:solidFill>
            <a:latin typeface="Times New Roman" pitchFamily="18" charset="0"/>
            <a:cs typeface="Times New Roman" pitchFamily="18" charset="0"/>
          </a:endParaRPr>
        </a:p>
      </dgm:t>
    </dgm:pt>
    <dgm:pt modelId="{5898EB2F-ABD4-496E-9F98-40BA8E564938}" type="parTrans" cxnId="{D0576A8F-BB1F-48F6-94C4-2AC4DB258626}">
      <dgm:prSet/>
      <dgm:spPr/>
      <dgm:t>
        <a:bodyPr/>
        <a:lstStyle/>
        <a:p>
          <a:endParaRPr lang="ru-RU"/>
        </a:p>
      </dgm:t>
    </dgm:pt>
    <dgm:pt modelId="{B751AA42-D58F-4578-8BAA-AB22D0DE81EA}" type="sibTrans" cxnId="{D0576A8F-BB1F-48F6-94C4-2AC4DB258626}">
      <dgm:prSet/>
      <dgm:spPr/>
      <dgm:t>
        <a:bodyPr/>
        <a:lstStyle/>
        <a:p>
          <a:endParaRPr lang="ru-RU"/>
        </a:p>
      </dgm:t>
    </dgm:pt>
    <dgm:pt modelId="{0C8C7661-24D4-4745-8853-33A8657F094A}">
      <dgm:prSet phldrT="[Текст]" custT="1"/>
      <dgm:spPr/>
      <dgm:t>
        <a:bodyPr/>
        <a:lstStyle/>
        <a:p>
          <a:r>
            <a:rPr lang="ru-RU" sz="2000" dirty="0" smtClean="0"/>
            <a:t>организация осуществления уплаты денежных сумм по банковской гарантии в предусмотренных случаях</a:t>
          </a:r>
          <a:endParaRPr lang="ru-RU" sz="2000" dirty="0" smtClean="0">
            <a:latin typeface="Times New Roman" pitchFamily="18" charset="0"/>
            <a:cs typeface="Times New Roman" pitchFamily="18" charset="0"/>
          </a:endParaRPr>
        </a:p>
      </dgm:t>
    </dgm:pt>
    <dgm:pt modelId="{ADFAA162-2273-40FF-8918-F52119A057CE}" type="parTrans" cxnId="{298B0408-9E7F-4634-9C29-D54847BDEC4C}">
      <dgm:prSet/>
      <dgm:spPr/>
      <dgm:t>
        <a:bodyPr/>
        <a:lstStyle/>
        <a:p>
          <a:endParaRPr lang="ru-RU"/>
        </a:p>
      </dgm:t>
    </dgm:pt>
    <dgm:pt modelId="{FEBC5417-F5BA-47AF-B265-5391968D8A14}" type="sibTrans" cxnId="{298B0408-9E7F-4634-9C29-D54847BDEC4C}">
      <dgm:prSet/>
      <dgm:spPr/>
      <dgm:t>
        <a:bodyPr/>
        <a:lstStyle/>
        <a:p>
          <a:endParaRPr lang="ru-RU"/>
        </a:p>
      </dgm:t>
    </dgm:pt>
    <dgm:pt modelId="{A0EB3E08-4B70-4C74-950D-0C33EC3C08AC}">
      <dgm:prSet phldrT="[Текст]" custT="1"/>
      <dgm:spPr/>
      <dgm:t>
        <a:bodyPr/>
        <a:lstStyle/>
        <a:p>
          <a:r>
            <a:rPr lang="ru-RU" sz="2400" dirty="0" smtClean="0">
              <a:solidFill>
                <a:srgbClr val="002060"/>
              </a:solidFill>
              <a:latin typeface="Times New Roman" pitchFamily="18" charset="0"/>
              <a:cs typeface="Times New Roman" pitchFamily="18" charset="0"/>
            </a:rPr>
            <a:t>Профессиональный стандарт</a:t>
          </a:r>
          <a:endParaRPr lang="ru-RU" sz="2400" dirty="0">
            <a:solidFill>
              <a:srgbClr val="002060"/>
            </a:solidFill>
            <a:latin typeface="Times New Roman" pitchFamily="18" charset="0"/>
            <a:cs typeface="Times New Roman" pitchFamily="18" charset="0"/>
          </a:endParaRPr>
        </a:p>
      </dgm:t>
    </dgm:pt>
    <dgm:pt modelId="{931D5069-591B-44EF-BFA6-DA28D7D0425F}" type="sibTrans" cxnId="{4F00D786-001C-4333-A644-063367C333A2}">
      <dgm:prSet/>
      <dgm:spPr/>
      <dgm:t>
        <a:bodyPr/>
        <a:lstStyle/>
        <a:p>
          <a:endParaRPr lang="ru-RU"/>
        </a:p>
      </dgm:t>
    </dgm:pt>
    <dgm:pt modelId="{38E9D20E-90A3-4F05-9A14-CF9296705029}" type="parTrans" cxnId="{4F00D786-001C-4333-A644-063367C333A2}">
      <dgm:prSet/>
      <dgm:spPr/>
      <dgm:t>
        <a:bodyPr/>
        <a:lstStyle/>
        <a:p>
          <a:endParaRPr lang="ru-RU"/>
        </a:p>
      </dgm:t>
    </dgm:pt>
    <dgm:pt modelId="{0D942E1D-2539-4E04-9E6A-64597778BF80}">
      <dgm:prSet phldrT="[Текст]" custT="1"/>
      <dgm:spPr/>
      <dgm:t>
        <a:bodyPr/>
        <a:lstStyle/>
        <a:p>
          <a:r>
            <a:rPr lang="ru-RU" sz="1900" dirty="0" smtClean="0">
              <a:solidFill>
                <a:srgbClr val="002060"/>
              </a:solidFill>
              <a:latin typeface="Times New Roman" pitchFamily="18" charset="0"/>
              <a:cs typeface="Times New Roman" pitchFamily="18" charset="0"/>
            </a:rPr>
            <a:t>организует возврат денежных средств, внесенных в качестве обеспечения исполнения заявок или обеспечения исполнения контрактов</a:t>
          </a:r>
          <a:endParaRPr lang="ru-RU" sz="1900" dirty="0">
            <a:solidFill>
              <a:srgbClr val="002060"/>
            </a:solidFill>
            <a:latin typeface="Times New Roman" pitchFamily="18" charset="0"/>
            <a:cs typeface="Times New Roman" pitchFamily="18" charset="0"/>
          </a:endParaRPr>
        </a:p>
      </dgm:t>
    </dgm:pt>
    <dgm:pt modelId="{1C78AD77-91A3-45AA-9B63-CAFBABCB3957}" type="parTrans" cxnId="{AA55AC73-E7FA-40BC-9573-533E1B12CA42}">
      <dgm:prSet/>
      <dgm:spPr/>
    </dgm:pt>
    <dgm:pt modelId="{A8B01304-7B43-49BF-AD79-6BD8DB2F7A87}" type="sibTrans" cxnId="{AA55AC73-E7FA-40BC-9573-533E1B12CA42}">
      <dgm:prSet/>
      <dgm:spPr/>
    </dgm:pt>
    <dgm:pt modelId="{E4532CC7-211B-481C-BC07-E2AE519C8F35}">
      <dgm:prSet phldrT="[Текст]" custT="1"/>
      <dgm:spPr/>
      <dgm:t>
        <a:bodyPr/>
        <a:lstStyle/>
        <a:p>
          <a:r>
            <a:rPr lang="ru-RU" sz="2000" dirty="0" smtClean="0"/>
            <a:t>организация возврата денежных средств, внесенных в качестве обеспечения исполнения заявок или обеспечения исполнения контрактов</a:t>
          </a:r>
          <a:endParaRPr lang="ru-RU" sz="2000" dirty="0" smtClean="0">
            <a:latin typeface="Times New Roman" pitchFamily="18" charset="0"/>
            <a:cs typeface="Times New Roman" pitchFamily="18" charset="0"/>
          </a:endParaRPr>
        </a:p>
      </dgm:t>
    </dgm:pt>
    <dgm:pt modelId="{8B6244B1-0C4B-4A46-B77B-A14775D4A137}" type="parTrans" cxnId="{7B986A17-F8A6-4046-81CC-B97DCC2820F4}">
      <dgm:prSet/>
      <dgm:spPr/>
    </dgm:pt>
    <dgm:pt modelId="{A1B7C0ED-95EC-4F47-9AE2-A1BD984087D7}" type="sibTrans" cxnId="{7B986A17-F8A6-4046-81CC-B97DCC2820F4}">
      <dgm:prSet/>
      <dgm:spPr/>
    </dgm:pt>
    <dgm:pt modelId="{B46287A5-F86A-424F-AC9F-94D4EC41C3E8}" type="pres">
      <dgm:prSet presAssocID="{52E1FFB0-DD91-4127-BCAA-A5ADF492282C}" presName="Name0" presStyleCnt="0">
        <dgm:presLayoutVars>
          <dgm:dir/>
          <dgm:animLvl val="lvl"/>
          <dgm:resizeHandles val="exact"/>
        </dgm:presLayoutVars>
      </dgm:prSet>
      <dgm:spPr/>
      <dgm:t>
        <a:bodyPr/>
        <a:lstStyle/>
        <a:p>
          <a:endParaRPr lang="ru-RU"/>
        </a:p>
      </dgm:t>
    </dgm:pt>
    <dgm:pt modelId="{B45414D7-F35F-4620-B98F-DF26BC08F7E8}" type="pres">
      <dgm:prSet presAssocID="{969EB964-004C-405C-AF93-D8B0D0A955B6}" presName="composite" presStyleCnt="0"/>
      <dgm:spPr/>
    </dgm:pt>
    <dgm:pt modelId="{D9930ED1-DE20-4E16-9302-51B7116ABCFA}" type="pres">
      <dgm:prSet presAssocID="{969EB964-004C-405C-AF93-D8B0D0A955B6}" presName="parTx" presStyleLbl="alignNode1" presStyleIdx="0" presStyleCnt="2" custScaleY="100000">
        <dgm:presLayoutVars>
          <dgm:chMax val="0"/>
          <dgm:chPref val="0"/>
          <dgm:bulletEnabled val="1"/>
        </dgm:presLayoutVars>
      </dgm:prSet>
      <dgm:spPr/>
      <dgm:t>
        <a:bodyPr/>
        <a:lstStyle/>
        <a:p>
          <a:endParaRPr lang="ru-RU"/>
        </a:p>
      </dgm:t>
    </dgm:pt>
    <dgm:pt modelId="{AFCA634A-624D-4ACB-8E43-CE245510AC6D}" type="pres">
      <dgm:prSet presAssocID="{969EB964-004C-405C-AF93-D8B0D0A955B6}" presName="desTx" presStyleLbl="alignAccFollowNode1" presStyleIdx="0" presStyleCnt="2">
        <dgm:presLayoutVars>
          <dgm:bulletEnabled val="1"/>
        </dgm:presLayoutVars>
      </dgm:prSet>
      <dgm:spPr/>
      <dgm:t>
        <a:bodyPr/>
        <a:lstStyle/>
        <a:p>
          <a:endParaRPr lang="ru-RU"/>
        </a:p>
      </dgm:t>
    </dgm:pt>
    <dgm:pt modelId="{20F4AD82-3990-45BF-BD70-462F8EAB1AC0}" type="pres">
      <dgm:prSet presAssocID="{A00B5116-79B6-4C82-B9BD-BC0078857BCE}" presName="space" presStyleCnt="0"/>
      <dgm:spPr/>
    </dgm:pt>
    <dgm:pt modelId="{AFA8856C-7131-46D1-9328-04B693D30ED4}" type="pres">
      <dgm:prSet presAssocID="{A0EB3E08-4B70-4C74-950D-0C33EC3C08AC}" presName="composite" presStyleCnt="0"/>
      <dgm:spPr/>
    </dgm:pt>
    <dgm:pt modelId="{DAE0104C-F4AC-4F6B-AF56-1C6170FEF195}" type="pres">
      <dgm:prSet presAssocID="{A0EB3E08-4B70-4C74-950D-0C33EC3C08AC}" presName="parTx" presStyleLbl="alignNode1" presStyleIdx="1" presStyleCnt="2" custScaleY="100000">
        <dgm:presLayoutVars>
          <dgm:chMax val="0"/>
          <dgm:chPref val="0"/>
          <dgm:bulletEnabled val="1"/>
        </dgm:presLayoutVars>
      </dgm:prSet>
      <dgm:spPr/>
      <dgm:t>
        <a:bodyPr/>
        <a:lstStyle/>
        <a:p>
          <a:endParaRPr lang="ru-RU"/>
        </a:p>
      </dgm:t>
    </dgm:pt>
    <dgm:pt modelId="{1C0AA478-E882-434D-AEC8-E926984C30EB}" type="pres">
      <dgm:prSet presAssocID="{A0EB3E08-4B70-4C74-950D-0C33EC3C08AC}" presName="desTx" presStyleLbl="alignAccFollowNode1" presStyleIdx="1" presStyleCnt="2">
        <dgm:presLayoutVars>
          <dgm:bulletEnabled val="1"/>
        </dgm:presLayoutVars>
      </dgm:prSet>
      <dgm:spPr/>
      <dgm:t>
        <a:bodyPr/>
        <a:lstStyle/>
        <a:p>
          <a:endParaRPr lang="ru-RU"/>
        </a:p>
      </dgm:t>
    </dgm:pt>
  </dgm:ptLst>
  <dgm:cxnLst>
    <dgm:cxn modelId="{474B934D-37C0-430A-B187-316150569BC1}" type="presOf" srcId="{0C8C7661-24D4-4745-8853-33A8657F094A}" destId="{1C0AA478-E882-434D-AEC8-E926984C30EB}" srcOrd="0" destOrd="0" presId="urn:microsoft.com/office/officeart/2005/8/layout/hList1"/>
    <dgm:cxn modelId="{AA55AC73-E7FA-40BC-9573-533E1B12CA42}" srcId="{969EB964-004C-405C-AF93-D8B0D0A955B6}" destId="{0D942E1D-2539-4E04-9E6A-64597778BF80}" srcOrd="1" destOrd="0" parTransId="{1C78AD77-91A3-45AA-9B63-CAFBABCB3957}" sibTransId="{A8B01304-7B43-49BF-AD79-6BD8DB2F7A87}"/>
    <dgm:cxn modelId="{D0576A8F-BB1F-48F6-94C4-2AC4DB258626}" srcId="{969EB964-004C-405C-AF93-D8B0D0A955B6}" destId="{10741058-B0A5-495B-AD56-EF9953B248B9}" srcOrd="0" destOrd="0" parTransId="{5898EB2F-ABD4-496E-9F98-40BA8E564938}" sibTransId="{B751AA42-D58F-4578-8BAA-AB22D0DE81EA}"/>
    <dgm:cxn modelId="{DCBCD7F1-B4F5-4936-8D31-9529FDC8A570}" type="presOf" srcId="{52E1FFB0-DD91-4127-BCAA-A5ADF492282C}" destId="{B46287A5-F86A-424F-AC9F-94D4EC41C3E8}" srcOrd="0" destOrd="0" presId="urn:microsoft.com/office/officeart/2005/8/layout/hList1"/>
    <dgm:cxn modelId="{298B0408-9E7F-4634-9C29-D54847BDEC4C}" srcId="{A0EB3E08-4B70-4C74-950D-0C33EC3C08AC}" destId="{0C8C7661-24D4-4745-8853-33A8657F094A}" srcOrd="0" destOrd="0" parTransId="{ADFAA162-2273-40FF-8918-F52119A057CE}" sibTransId="{FEBC5417-F5BA-47AF-B265-5391968D8A14}"/>
    <dgm:cxn modelId="{9982B141-D89C-426C-BABD-EECFD1FB2935}" type="presOf" srcId="{969EB964-004C-405C-AF93-D8B0D0A955B6}" destId="{D9930ED1-DE20-4E16-9302-51B7116ABCFA}" srcOrd="0" destOrd="0" presId="urn:microsoft.com/office/officeart/2005/8/layout/hList1"/>
    <dgm:cxn modelId="{6D4D405C-E9A7-41ED-8D87-B37F9ED4244A}" type="presOf" srcId="{A0EB3E08-4B70-4C74-950D-0C33EC3C08AC}" destId="{DAE0104C-F4AC-4F6B-AF56-1C6170FEF195}" srcOrd="0" destOrd="0" presId="urn:microsoft.com/office/officeart/2005/8/layout/hList1"/>
    <dgm:cxn modelId="{0CFCD5B7-AAFF-4CDF-94EB-113A8BF76106}" type="presOf" srcId="{E4532CC7-211B-481C-BC07-E2AE519C8F35}" destId="{1C0AA478-E882-434D-AEC8-E926984C30EB}" srcOrd="0" destOrd="1" presId="urn:microsoft.com/office/officeart/2005/8/layout/hList1"/>
    <dgm:cxn modelId="{4F00D786-001C-4333-A644-063367C333A2}" srcId="{52E1FFB0-DD91-4127-BCAA-A5ADF492282C}" destId="{A0EB3E08-4B70-4C74-950D-0C33EC3C08AC}" srcOrd="1" destOrd="0" parTransId="{38E9D20E-90A3-4F05-9A14-CF9296705029}" sibTransId="{931D5069-591B-44EF-BFA6-DA28D7D0425F}"/>
    <dgm:cxn modelId="{8F33C9F4-D4FA-4FFB-A10A-86327CF7044B}" type="presOf" srcId="{0D942E1D-2539-4E04-9E6A-64597778BF80}" destId="{AFCA634A-624D-4ACB-8E43-CE245510AC6D}" srcOrd="0" destOrd="1" presId="urn:microsoft.com/office/officeart/2005/8/layout/hList1"/>
    <dgm:cxn modelId="{7B986A17-F8A6-4046-81CC-B97DCC2820F4}" srcId="{A0EB3E08-4B70-4C74-950D-0C33EC3C08AC}" destId="{E4532CC7-211B-481C-BC07-E2AE519C8F35}" srcOrd="1" destOrd="0" parTransId="{8B6244B1-0C4B-4A46-B77B-A14775D4A137}" sibTransId="{A1B7C0ED-95EC-4F47-9AE2-A1BD984087D7}"/>
    <dgm:cxn modelId="{CADBE307-01DE-49C0-AFE6-65757558F08A}" type="presOf" srcId="{10741058-B0A5-495B-AD56-EF9953B248B9}" destId="{AFCA634A-624D-4ACB-8E43-CE245510AC6D}" srcOrd="0" destOrd="0" presId="urn:microsoft.com/office/officeart/2005/8/layout/hList1"/>
    <dgm:cxn modelId="{C1A9B945-2047-45E4-9079-BF3865798E62}" srcId="{52E1FFB0-DD91-4127-BCAA-A5ADF492282C}" destId="{969EB964-004C-405C-AF93-D8B0D0A955B6}" srcOrd="0" destOrd="0" parTransId="{75873CDA-6D45-40B7-9DD9-D43B9F28C91B}" sibTransId="{A00B5116-79B6-4C82-B9BD-BC0078857BCE}"/>
    <dgm:cxn modelId="{AA262C26-DB8A-41F1-BB67-01FE945A73BC}" type="presParOf" srcId="{B46287A5-F86A-424F-AC9F-94D4EC41C3E8}" destId="{B45414D7-F35F-4620-B98F-DF26BC08F7E8}" srcOrd="0" destOrd="0" presId="urn:microsoft.com/office/officeart/2005/8/layout/hList1"/>
    <dgm:cxn modelId="{849C7D07-52D9-49BD-8710-27AA33C20D9F}" type="presParOf" srcId="{B45414D7-F35F-4620-B98F-DF26BC08F7E8}" destId="{D9930ED1-DE20-4E16-9302-51B7116ABCFA}" srcOrd="0" destOrd="0" presId="urn:microsoft.com/office/officeart/2005/8/layout/hList1"/>
    <dgm:cxn modelId="{9FE04EF0-0D6B-4C82-8F21-3C41FD126B75}" type="presParOf" srcId="{B45414D7-F35F-4620-B98F-DF26BC08F7E8}" destId="{AFCA634A-624D-4ACB-8E43-CE245510AC6D}" srcOrd="1" destOrd="0" presId="urn:microsoft.com/office/officeart/2005/8/layout/hList1"/>
    <dgm:cxn modelId="{0D0FD937-1DF6-4D7A-AD78-176F206A56A2}" type="presParOf" srcId="{B46287A5-F86A-424F-AC9F-94D4EC41C3E8}" destId="{20F4AD82-3990-45BF-BD70-462F8EAB1AC0}" srcOrd="1" destOrd="0" presId="urn:microsoft.com/office/officeart/2005/8/layout/hList1"/>
    <dgm:cxn modelId="{3A00ED5D-C23C-4A16-A939-428B0B9926C8}" type="presParOf" srcId="{B46287A5-F86A-424F-AC9F-94D4EC41C3E8}" destId="{AFA8856C-7131-46D1-9328-04B693D30ED4}" srcOrd="2" destOrd="0" presId="urn:microsoft.com/office/officeart/2005/8/layout/hList1"/>
    <dgm:cxn modelId="{A35B4C68-5D09-402C-B0FA-6F485413C86F}" type="presParOf" srcId="{AFA8856C-7131-46D1-9328-04B693D30ED4}" destId="{DAE0104C-F4AC-4F6B-AF56-1C6170FEF195}" srcOrd="0" destOrd="0" presId="urn:microsoft.com/office/officeart/2005/8/layout/hList1"/>
    <dgm:cxn modelId="{37AD547E-7FB5-406C-B4F0-C6F9D8A9E206}" type="presParOf" srcId="{AFA8856C-7131-46D1-9328-04B693D30ED4}" destId="{1C0AA478-E882-434D-AEC8-E926984C30EB}" srcOrd="1" destOrd="0" presId="urn:microsoft.com/office/officeart/2005/8/layout/hList1"/>
  </dgm:cxnLst>
  <dgm:bg/>
  <dgm:whole/>
</dgm:dataModel>
</file>

<file path=ppt/diagrams/data81.xml><?xml version="1.0" encoding="utf-8"?>
<dgm:dataModel xmlns:dgm="http://schemas.openxmlformats.org/drawingml/2006/diagram" xmlns:a="http://schemas.openxmlformats.org/drawingml/2006/main">
  <dgm:ptLst>
    <dgm:pt modelId="{E16077C7-1011-452D-BCC6-785D93E738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E4AAC9E-DA0D-4D6C-AB14-0875A1B05CD9}">
      <dgm:prSet phldrT="[Текст]"/>
      <dgm:spPr/>
      <dgm:t>
        <a:bodyPr/>
        <a:lstStyle/>
        <a:p>
          <a:r>
            <a:rPr lang="ru-RU" dirty="0" smtClean="0"/>
            <a:t>Мониторинг</a:t>
          </a:r>
          <a:endParaRPr lang="ru-RU" dirty="0"/>
        </a:p>
      </dgm:t>
    </dgm:pt>
    <dgm:pt modelId="{6CB8D5A8-BBB7-40E3-8AC7-0BF104CF0132}" type="parTrans" cxnId="{509B0CB2-6011-452A-B0CA-207381B75DE7}">
      <dgm:prSet/>
      <dgm:spPr/>
      <dgm:t>
        <a:bodyPr/>
        <a:lstStyle/>
        <a:p>
          <a:endParaRPr lang="ru-RU"/>
        </a:p>
      </dgm:t>
    </dgm:pt>
    <dgm:pt modelId="{B80B6DEA-8A0A-49D1-84BC-AC6142822888}" type="sibTrans" cxnId="{509B0CB2-6011-452A-B0CA-207381B75DE7}">
      <dgm:prSet/>
      <dgm:spPr/>
      <dgm:t>
        <a:bodyPr/>
        <a:lstStyle/>
        <a:p>
          <a:endParaRPr lang="ru-RU"/>
        </a:p>
      </dgm:t>
    </dgm:pt>
    <dgm:pt modelId="{F4AA2545-864D-4E13-A952-B3E39BC7B083}">
      <dgm:prSet phldrT="[Текст]"/>
      <dgm:spPr/>
      <dgm:t>
        <a:bodyPr/>
        <a:lstStyle/>
        <a:p>
          <a:r>
            <a:rPr lang="ru-RU" dirty="0" smtClean="0">
              <a:latin typeface="Times New Roman" pitchFamily="18" charset="0"/>
              <a:cs typeface="Times New Roman" pitchFamily="18" charset="0"/>
            </a:rPr>
            <a:t>Оценка степени достижения целей закупок</a:t>
          </a:r>
          <a:endParaRPr lang="ru-RU" dirty="0">
            <a:latin typeface="Times New Roman" pitchFamily="18" charset="0"/>
            <a:cs typeface="Times New Roman" pitchFamily="18" charset="0"/>
          </a:endParaRPr>
        </a:p>
      </dgm:t>
    </dgm:pt>
    <dgm:pt modelId="{C765C079-0250-4B74-AD3D-9913F75BB149}" type="parTrans" cxnId="{D43B14FA-9CCD-4633-A2E3-D7179BB9DF50}">
      <dgm:prSet/>
      <dgm:spPr/>
      <dgm:t>
        <a:bodyPr/>
        <a:lstStyle/>
        <a:p>
          <a:endParaRPr lang="ru-RU"/>
        </a:p>
      </dgm:t>
    </dgm:pt>
    <dgm:pt modelId="{0CD7A9C6-439C-40F0-948B-46E60054A2C2}" type="sibTrans" cxnId="{D43B14FA-9CCD-4633-A2E3-D7179BB9DF50}">
      <dgm:prSet/>
      <dgm:spPr/>
      <dgm:t>
        <a:bodyPr/>
        <a:lstStyle/>
        <a:p>
          <a:endParaRPr lang="ru-RU"/>
        </a:p>
      </dgm:t>
    </dgm:pt>
    <dgm:pt modelId="{3DF46E07-132D-4501-9692-05EE8EC10B14}">
      <dgm:prSet/>
      <dgm:spPr/>
      <dgm:t>
        <a:bodyPr/>
        <a:lstStyle/>
        <a:p>
          <a:r>
            <a:rPr lang="ru-RU" dirty="0" smtClean="0">
              <a:latin typeface="Times New Roman" pitchFamily="18" charset="0"/>
              <a:cs typeface="Times New Roman" pitchFamily="18" charset="0"/>
            </a:rPr>
            <a:t>Оценка обоснованности закупок</a:t>
          </a:r>
          <a:endParaRPr lang="ru-RU" dirty="0">
            <a:latin typeface="Times New Roman" pitchFamily="18" charset="0"/>
            <a:cs typeface="Times New Roman" pitchFamily="18" charset="0"/>
          </a:endParaRPr>
        </a:p>
      </dgm:t>
    </dgm:pt>
    <dgm:pt modelId="{6EDF7902-DAB7-4517-B4CB-DB58DC45DC2D}" type="parTrans" cxnId="{696DEF84-52B0-4077-83FA-3EBEB9C76010}">
      <dgm:prSet/>
      <dgm:spPr/>
      <dgm:t>
        <a:bodyPr/>
        <a:lstStyle/>
        <a:p>
          <a:endParaRPr lang="ru-RU"/>
        </a:p>
      </dgm:t>
    </dgm:pt>
    <dgm:pt modelId="{CB171CB4-2AFB-4254-932E-A874C60A9388}" type="sibTrans" cxnId="{696DEF84-52B0-4077-83FA-3EBEB9C76010}">
      <dgm:prSet/>
      <dgm:spPr/>
      <dgm:t>
        <a:bodyPr/>
        <a:lstStyle/>
        <a:p>
          <a:endParaRPr lang="ru-RU"/>
        </a:p>
      </dgm:t>
    </dgm:pt>
    <dgm:pt modelId="{7910347E-6A5B-4FE7-94C7-CBFDCA9CD505}">
      <dgm:prSet/>
      <dgm:spPr/>
      <dgm:t>
        <a:bodyPr/>
        <a:lstStyle/>
        <a:p>
          <a:r>
            <a:rPr lang="ru-RU" dirty="0" smtClean="0">
              <a:latin typeface="Times New Roman" pitchFamily="18" charset="0"/>
              <a:cs typeface="Times New Roman" pitchFamily="18" charset="0"/>
            </a:rPr>
            <a:t>Формирование предложений по совершенствованию законодательства Российской Федерации и иных нормативных правовых актов о контрактной системе в сфере закупок</a:t>
          </a:r>
          <a:endParaRPr lang="ru-RU" dirty="0">
            <a:latin typeface="Times New Roman" pitchFamily="18" charset="0"/>
            <a:cs typeface="Times New Roman" pitchFamily="18" charset="0"/>
          </a:endParaRPr>
        </a:p>
      </dgm:t>
    </dgm:pt>
    <dgm:pt modelId="{9E5D3403-8CAA-47D5-80B6-708A6BE95384}" type="parTrans" cxnId="{8473EE6A-DB6A-49A9-AA89-E5E1F0B1A53A}">
      <dgm:prSet/>
      <dgm:spPr/>
      <dgm:t>
        <a:bodyPr/>
        <a:lstStyle/>
        <a:p>
          <a:endParaRPr lang="ru-RU"/>
        </a:p>
      </dgm:t>
    </dgm:pt>
    <dgm:pt modelId="{EBA69234-63C7-46C7-B7C0-98C4BD5EB723}" type="sibTrans" cxnId="{8473EE6A-DB6A-49A9-AA89-E5E1F0B1A53A}">
      <dgm:prSet/>
      <dgm:spPr/>
      <dgm:t>
        <a:bodyPr/>
        <a:lstStyle/>
        <a:p>
          <a:endParaRPr lang="ru-RU"/>
        </a:p>
      </dgm:t>
    </dgm:pt>
    <dgm:pt modelId="{9AE90656-78B2-473E-BB56-E1BE6E56D3D5}">
      <dgm:prSet/>
      <dgm:spPr/>
      <dgm:t>
        <a:bodyPr/>
        <a:lstStyle/>
        <a:p>
          <a:r>
            <a:rPr lang="ru-RU" dirty="0" smtClean="0">
              <a:latin typeface="Times New Roman" pitchFamily="18" charset="0"/>
              <a:cs typeface="Times New Roman" pitchFamily="18" charset="0"/>
            </a:rPr>
            <a:t>Использование единой информационной системы и содержащейся в ней информации</a:t>
          </a:r>
          <a:endParaRPr lang="ru-RU" dirty="0">
            <a:latin typeface="Times New Roman" pitchFamily="18" charset="0"/>
            <a:cs typeface="Times New Roman" pitchFamily="18" charset="0"/>
          </a:endParaRPr>
        </a:p>
      </dgm:t>
    </dgm:pt>
    <dgm:pt modelId="{5E38D5BA-FC3D-4FD5-B5B3-A71B25C7D880}" type="parTrans" cxnId="{27EB1DFC-D6F2-4D5D-A6C5-A19FCED62354}">
      <dgm:prSet/>
      <dgm:spPr/>
      <dgm:t>
        <a:bodyPr/>
        <a:lstStyle/>
        <a:p>
          <a:endParaRPr lang="ru-RU"/>
        </a:p>
      </dgm:t>
    </dgm:pt>
    <dgm:pt modelId="{84C625DF-ABD8-483D-8A14-E899E649099F}" type="sibTrans" cxnId="{27EB1DFC-D6F2-4D5D-A6C5-A19FCED62354}">
      <dgm:prSet/>
      <dgm:spPr/>
      <dgm:t>
        <a:bodyPr/>
        <a:lstStyle/>
        <a:p>
          <a:endParaRPr lang="ru-RU"/>
        </a:p>
      </dgm:t>
    </dgm:pt>
    <dgm:pt modelId="{E21254CA-C7EF-45D7-B878-D217C3604A62}">
      <dgm:prSet/>
      <dgm:spPr/>
      <dgm:t>
        <a:bodyPr/>
        <a:lstStyle/>
        <a:p>
          <a:r>
            <a:rPr lang="ru-RU" dirty="0" smtClean="0">
              <a:latin typeface="Times New Roman" pitchFamily="18" charset="0"/>
              <a:cs typeface="Times New Roman" pitchFamily="18" charset="0"/>
            </a:rPr>
            <a:t>Оценка эффективности обеспечения государственных, муниципальных и корпоративных нужд</a:t>
          </a:r>
          <a:endParaRPr lang="ru-RU" dirty="0">
            <a:latin typeface="Times New Roman" pitchFamily="18" charset="0"/>
            <a:cs typeface="Times New Roman" pitchFamily="18" charset="0"/>
          </a:endParaRPr>
        </a:p>
      </dgm:t>
    </dgm:pt>
    <dgm:pt modelId="{89896EB9-7CCB-4821-A67A-E335DA4D04C6}" type="parTrans" cxnId="{D15A3BB8-AED3-403E-B831-64C32A93443E}">
      <dgm:prSet/>
      <dgm:spPr/>
      <dgm:t>
        <a:bodyPr/>
        <a:lstStyle/>
        <a:p>
          <a:endParaRPr lang="ru-RU"/>
        </a:p>
      </dgm:t>
    </dgm:pt>
    <dgm:pt modelId="{67CCEE9B-DC29-4C37-803A-B11594016EFE}" type="sibTrans" cxnId="{D15A3BB8-AED3-403E-B831-64C32A93443E}">
      <dgm:prSet/>
      <dgm:spPr/>
      <dgm:t>
        <a:bodyPr/>
        <a:lstStyle/>
        <a:p>
          <a:endParaRPr lang="ru-RU"/>
        </a:p>
      </dgm:t>
    </dgm:pt>
    <dgm:pt modelId="{68F4E7FD-3AF4-4A8E-8C2B-9F8EAFD959A3}">
      <dgm:prSet/>
      <dgm:spPr/>
      <dgm:t>
        <a:bodyPr/>
        <a:lstStyle/>
        <a:p>
          <a:r>
            <a:rPr lang="ru-RU" dirty="0" smtClean="0">
              <a:latin typeface="Times New Roman" pitchFamily="18" charset="0"/>
              <a:cs typeface="Times New Roman" pitchFamily="18" charset="0"/>
            </a:rPr>
            <a:t>Оформление сводного аналитического отчета</a:t>
          </a:r>
          <a:endParaRPr lang="ru-RU" dirty="0">
            <a:latin typeface="Times New Roman" pitchFamily="18" charset="0"/>
            <a:cs typeface="Times New Roman" pitchFamily="18" charset="0"/>
          </a:endParaRPr>
        </a:p>
      </dgm:t>
    </dgm:pt>
    <dgm:pt modelId="{F9F9D90C-70CA-4079-A1CF-002834EC1EBE}" type="parTrans" cxnId="{CFDEB597-AC55-410A-B0BF-19BE45330E23}">
      <dgm:prSet/>
      <dgm:spPr/>
      <dgm:t>
        <a:bodyPr/>
        <a:lstStyle/>
        <a:p>
          <a:endParaRPr lang="ru-RU"/>
        </a:p>
      </dgm:t>
    </dgm:pt>
    <dgm:pt modelId="{BA862510-95D1-492C-9AD2-C2A78489364E}" type="sibTrans" cxnId="{CFDEB597-AC55-410A-B0BF-19BE45330E23}">
      <dgm:prSet/>
      <dgm:spPr/>
      <dgm:t>
        <a:bodyPr/>
        <a:lstStyle/>
        <a:p>
          <a:endParaRPr lang="ru-RU"/>
        </a:p>
      </dgm:t>
    </dgm:pt>
    <dgm:pt modelId="{E021E723-645F-4DAF-9561-F6B89F72988B}" type="pres">
      <dgm:prSet presAssocID="{E16077C7-1011-452D-BCC6-785D93E73812}" presName="linear" presStyleCnt="0">
        <dgm:presLayoutVars>
          <dgm:animLvl val="lvl"/>
          <dgm:resizeHandles val="exact"/>
        </dgm:presLayoutVars>
      </dgm:prSet>
      <dgm:spPr/>
      <dgm:t>
        <a:bodyPr/>
        <a:lstStyle/>
        <a:p>
          <a:endParaRPr lang="ru-RU"/>
        </a:p>
      </dgm:t>
    </dgm:pt>
    <dgm:pt modelId="{D29F936E-BF96-4E98-A77B-98CCF77C285C}" type="pres">
      <dgm:prSet presAssocID="{BE4AAC9E-DA0D-4D6C-AB14-0875A1B05CD9}" presName="parentText" presStyleLbl="node1" presStyleIdx="0" presStyleCnt="1">
        <dgm:presLayoutVars>
          <dgm:chMax val="0"/>
          <dgm:bulletEnabled val="1"/>
        </dgm:presLayoutVars>
      </dgm:prSet>
      <dgm:spPr/>
      <dgm:t>
        <a:bodyPr/>
        <a:lstStyle/>
        <a:p>
          <a:endParaRPr lang="ru-RU"/>
        </a:p>
      </dgm:t>
    </dgm:pt>
    <dgm:pt modelId="{6F524EC6-C8BF-46F1-92E9-683400002B98}" type="pres">
      <dgm:prSet presAssocID="{BE4AAC9E-DA0D-4D6C-AB14-0875A1B05CD9}" presName="childText" presStyleLbl="revTx" presStyleIdx="0" presStyleCnt="1">
        <dgm:presLayoutVars>
          <dgm:bulletEnabled val="1"/>
        </dgm:presLayoutVars>
      </dgm:prSet>
      <dgm:spPr/>
      <dgm:t>
        <a:bodyPr/>
        <a:lstStyle/>
        <a:p>
          <a:endParaRPr lang="ru-RU"/>
        </a:p>
      </dgm:t>
    </dgm:pt>
  </dgm:ptLst>
  <dgm:cxnLst>
    <dgm:cxn modelId="{CFDEB597-AC55-410A-B0BF-19BE45330E23}" srcId="{BE4AAC9E-DA0D-4D6C-AB14-0875A1B05CD9}" destId="{68F4E7FD-3AF4-4A8E-8C2B-9F8EAFD959A3}" srcOrd="5" destOrd="0" parTransId="{F9F9D90C-70CA-4079-A1CF-002834EC1EBE}" sibTransId="{BA862510-95D1-492C-9AD2-C2A78489364E}"/>
    <dgm:cxn modelId="{0B9280D7-13F8-4022-8308-BEC192C0FE2A}" type="presOf" srcId="{F4AA2545-864D-4E13-A952-B3E39BC7B083}" destId="{6F524EC6-C8BF-46F1-92E9-683400002B98}" srcOrd="0" destOrd="0" presId="urn:microsoft.com/office/officeart/2005/8/layout/vList2"/>
    <dgm:cxn modelId="{D15A3BB8-AED3-403E-B831-64C32A93443E}" srcId="{BE4AAC9E-DA0D-4D6C-AB14-0875A1B05CD9}" destId="{E21254CA-C7EF-45D7-B878-D217C3604A62}" srcOrd="4" destOrd="0" parTransId="{89896EB9-7CCB-4821-A67A-E335DA4D04C6}" sibTransId="{67CCEE9B-DC29-4C37-803A-B11594016EFE}"/>
    <dgm:cxn modelId="{B5BDF73D-A4A0-4796-8071-7D6784DF9D15}" type="presOf" srcId="{E16077C7-1011-452D-BCC6-785D93E73812}" destId="{E021E723-645F-4DAF-9561-F6B89F72988B}" srcOrd="0" destOrd="0" presId="urn:microsoft.com/office/officeart/2005/8/layout/vList2"/>
    <dgm:cxn modelId="{DB0868DC-CE20-493E-A9E1-F25CA58FE8C7}" type="presOf" srcId="{9AE90656-78B2-473E-BB56-E1BE6E56D3D5}" destId="{6F524EC6-C8BF-46F1-92E9-683400002B98}" srcOrd="0" destOrd="3" presId="urn:microsoft.com/office/officeart/2005/8/layout/vList2"/>
    <dgm:cxn modelId="{248F9F20-6602-435D-AB44-F9FFD1345AF9}" type="presOf" srcId="{E21254CA-C7EF-45D7-B878-D217C3604A62}" destId="{6F524EC6-C8BF-46F1-92E9-683400002B98}" srcOrd="0" destOrd="4" presId="urn:microsoft.com/office/officeart/2005/8/layout/vList2"/>
    <dgm:cxn modelId="{C4196536-B158-4871-858E-69FF55D20D4E}" type="presOf" srcId="{68F4E7FD-3AF4-4A8E-8C2B-9F8EAFD959A3}" destId="{6F524EC6-C8BF-46F1-92E9-683400002B98}" srcOrd="0" destOrd="5" presId="urn:microsoft.com/office/officeart/2005/8/layout/vList2"/>
    <dgm:cxn modelId="{D43B14FA-9CCD-4633-A2E3-D7179BB9DF50}" srcId="{BE4AAC9E-DA0D-4D6C-AB14-0875A1B05CD9}" destId="{F4AA2545-864D-4E13-A952-B3E39BC7B083}" srcOrd="0" destOrd="0" parTransId="{C765C079-0250-4B74-AD3D-9913F75BB149}" sibTransId="{0CD7A9C6-439C-40F0-948B-46E60054A2C2}"/>
    <dgm:cxn modelId="{27EB1DFC-D6F2-4D5D-A6C5-A19FCED62354}" srcId="{BE4AAC9E-DA0D-4D6C-AB14-0875A1B05CD9}" destId="{9AE90656-78B2-473E-BB56-E1BE6E56D3D5}" srcOrd="3" destOrd="0" parTransId="{5E38D5BA-FC3D-4FD5-B5B3-A71B25C7D880}" sibTransId="{84C625DF-ABD8-483D-8A14-E899E649099F}"/>
    <dgm:cxn modelId="{3B74D62F-C272-4C87-BD4A-EFBAB3C3A588}" type="presOf" srcId="{7910347E-6A5B-4FE7-94C7-CBFDCA9CD505}" destId="{6F524EC6-C8BF-46F1-92E9-683400002B98}" srcOrd="0" destOrd="2" presId="urn:microsoft.com/office/officeart/2005/8/layout/vList2"/>
    <dgm:cxn modelId="{8473EE6A-DB6A-49A9-AA89-E5E1F0B1A53A}" srcId="{BE4AAC9E-DA0D-4D6C-AB14-0875A1B05CD9}" destId="{7910347E-6A5B-4FE7-94C7-CBFDCA9CD505}" srcOrd="2" destOrd="0" parTransId="{9E5D3403-8CAA-47D5-80B6-708A6BE95384}" sibTransId="{EBA69234-63C7-46C7-B7C0-98C4BD5EB723}"/>
    <dgm:cxn modelId="{9E9DFFF1-4A0D-4E0C-BB0C-F632F56D8CAA}" type="presOf" srcId="{BE4AAC9E-DA0D-4D6C-AB14-0875A1B05CD9}" destId="{D29F936E-BF96-4E98-A77B-98CCF77C285C}" srcOrd="0" destOrd="0" presId="urn:microsoft.com/office/officeart/2005/8/layout/vList2"/>
    <dgm:cxn modelId="{B8757B87-DA14-4CE2-A2F2-D15DD4AAD968}" type="presOf" srcId="{3DF46E07-132D-4501-9692-05EE8EC10B14}" destId="{6F524EC6-C8BF-46F1-92E9-683400002B98}" srcOrd="0" destOrd="1" presId="urn:microsoft.com/office/officeart/2005/8/layout/vList2"/>
    <dgm:cxn modelId="{696DEF84-52B0-4077-83FA-3EBEB9C76010}" srcId="{BE4AAC9E-DA0D-4D6C-AB14-0875A1B05CD9}" destId="{3DF46E07-132D-4501-9692-05EE8EC10B14}" srcOrd="1" destOrd="0" parTransId="{6EDF7902-DAB7-4517-B4CB-DB58DC45DC2D}" sibTransId="{CB171CB4-2AFB-4254-932E-A874C60A9388}"/>
    <dgm:cxn modelId="{509B0CB2-6011-452A-B0CA-207381B75DE7}" srcId="{E16077C7-1011-452D-BCC6-785D93E73812}" destId="{BE4AAC9E-DA0D-4D6C-AB14-0875A1B05CD9}" srcOrd="0" destOrd="0" parTransId="{6CB8D5A8-BBB7-40E3-8AC7-0BF104CF0132}" sibTransId="{B80B6DEA-8A0A-49D1-84BC-AC6142822888}"/>
    <dgm:cxn modelId="{D612CAEA-C34C-492D-A1F4-7C977BE69D36}" type="presParOf" srcId="{E021E723-645F-4DAF-9561-F6B89F72988B}" destId="{D29F936E-BF96-4E98-A77B-98CCF77C285C}" srcOrd="0" destOrd="0" presId="urn:microsoft.com/office/officeart/2005/8/layout/vList2"/>
    <dgm:cxn modelId="{FD2AB11C-6B05-408C-B74C-F15CCA9B1123}" type="presParOf" srcId="{E021E723-645F-4DAF-9561-F6B89F72988B}" destId="{6F524EC6-C8BF-46F1-92E9-683400002B98}" srcOrd="1" destOrd="0" presId="urn:microsoft.com/office/officeart/2005/8/layout/vList2"/>
  </dgm:cxnLst>
  <dgm:bg/>
  <dgm:whole/>
</dgm:dataModel>
</file>

<file path=ppt/diagrams/data82.xml><?xml version="1.0" encoding="utf-8"?>
<dgm:dataModel xmlns:dgm="http://schemas.openxmlformats.org/drawingml/2006/diagram" xmlns:a="http://schemas.openxmlformats.org/drawingml/2006/main">
  <dgm:ptLst>
    <dgm:pt modelId="{E16077C7-1011-452D-BCC6-785D93E738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E4AAC9E-DA0D-4D6C-AB14-0875A1B05CD9}">
      <dgm:prSet phldrT="[Текст]"/>
      <dgm:spPr/>
      <dgm:t>
        <a:bodyPr/>
        <a:lstStyle/>
        <a:p>
          <a:r>
            <a:rPr lang="ru-RU" dirty="0" smtClean="0"/>
            <a:t>Аудит и контроль</a:t>
          </a:r>
          <a:endParaRPr lang="ru-RU" dirty="0"/>
        </a:p>
      </dgm:t>
    </dgm:pt>
    <dgm:pt modelId="{6CB8D5A8-BBB7-40E3-8AC7-0BF104CF0132}" type="parTrans" cxnId="{509B0CB2-6011-452A-B0CA-207381B75DE7}">
      <dgm:prSet/>
      <dgm:spPr/>
      <dgm:t>
        <a:bodyPr/>
        <a:lstStyle/>
        <a:p>
          <a:endParaRPr lang="ru-RU"/>
        </a:p>
      </dgm:t>
    </dgm:pt>
    <dgm:pt modelId="{B80B6DEA-8A0A-49D1-84BC-AC6142822888}" type="sibTrans" cxnId="{509B0CB2-6011-452A-B0CA-207381B75DE7}">
      <dgm:prSet/>
      <dgm:spPr/>
      <dgm:t>
        <a:bodyPr/>
        <a:lstStyle/>
        <a:p>
          <a:endParaRPr lang="ru-RU"/>
        </a:p>
      </dgm:t>
    </dgm:pt>
    <dgm:pt modelId="{F4AA2545-864D-4E13-A952-B3E39BC7B083}">
      <dgm:prSet phldrT="[Текст]"/>
      <dgm:spPr/>
      <dgm:t>
        <a:bodyPr/>
        <a:lstStyle/>
        <a:p>
          <a:r>
            <a:rPr lang="ru-RU" dirty="0" smtClean="0">
              <a:latin typeface="Times New Roman" pitchFamily="18" charset="0"/>
              <a:cs typeface="Times New Roman" pitchFamily="18" charset="0"/>
            </a:rPr>
            <a:t>Осуществление анализа и оценки результатов закупок, достижения целей закупок</a:t>
          </a:r>
          <a:endParaRPr lang="ru-RU" dirty="0">
            <a:latin typeface="Times New Roman" pitchFamily="18" charset="0"/>
            <a:cs typeface="Times New Roman" pitchFamily="18" charset="0"/>
          </a:endParaRPr>
        </a:p>
      </dgm:t>
    </dgm:pt>
    <dgm:pt modelId="{C765C079-0250-4B74-AD3D-9913F75BB149}" type="parTrans" cxnId="{D43B14FA-9CCD-4633-A2E3-D7179BB9DF50}">
      <dgm:prSet/>
      <dgm:spPr/>
      <dgm:t>
        <a:bodyPr/>
        <a:lstStyle/>
        <a:p>
          <a:endParaRPr lang="ru-RU"/>
        </a:p>
      </dgm:t>
    </dgm:pt>
    <dgm:pt modelId="{0CD7A9C6-439C-40F0-948B-46E60054A2C2}" type="sibTrans" cxnId="{D43B14FA-9CCD-4633-A2E3-D7179BB9DF50}">
      <dgm:prSet/>
      <dgm:spPr/>
      <dgm:t>
        <a:bodyPr/>
        <a:lstStyle/>
        <a:p>
          <a:endParaRPr lang="ru-RU"/>
        </a:p>
      </dgm:t>
    </dgm:pt>
    <dgm:pt modelId="{DF0470B1-4DCE-42E3-A644-1E4A3995028D}">
      <dgm:prSet/>
      <dgm:spPr/>
      <dgm:t>
        <a:bodyPr/>
        <a:lstStyle/>
        <a:p>
          <a:r>
            <a:rPr lang="ru-RU" dirty="0" smtClean="0">
              <a:latin typeface="Times New Roman" pitchFamily="18" charset="0"/>
              <a:cs typeface="Times New Roman" pitchFamily="18" charset="0"/>
            </a:rPr>
            <a:t>Осуществление проверки, анализа и оценки информации о законности, целесообразности, об обоснованности, о своевременности, об эффективности и о результативности расходов на закупки по планируемым к заключению, заключенным и исполненным контрактам</a:t>
          </a:r>
          <a:endParaRPr lang="ru-RU" dirty="0">
            <a:latin typeface="Times New Roman" pitchFamily="18" charset="0"/>
            <a:cs typeface="Times New Roman" pitchFamily="18" charset="0"/>
          </a:endParaRPr>
        </a:p>
      </dgm:t>
    </dgm:pt>
    <dgm:pt modelId="{7DD7E101-98DD-49DA-A0C2-BACA23F357FE}" type="parTrans" cxnId="{CB103AD7-36BC-45DD-B5D6-F541785CC4E7}">
      <dgm:prSet/>
      <dgm:spPr/>
      <dgm:t>
        <a:bodyPr/>
        <a:lstStyle/>
        <a:p>
          <a:endParaRPr lang="ru-RU"/>
        </a:p>
      </dgm:t>
    </dgm:pt>
    <dgm:pt modelId="{A779566D-269E-410E-9D5E-1F90A513D429}" type="sibTrans" cxnId="{CB103AD7-36BC-45DD-B5D6-F541785CC4E7}">
      <dgm:prSet/>
      <dgm:spPr/>
      <dgm:t>
        <a:bodyPr/>
        <a:lstStyle/>
        <a:p>
          <a:endParaRPr lang="ru-RU"/>
        </a:p>
      </dgm:t>
    </dgm:pt>
    <dgm:pt modelId="{583ADC7C-B645-487E-B28C-EA2ADE96B4D8}">
      <dgm:prSet/>
      <dgm:spPr/>
      <dgm:t>
        <a:bodyPr/>
        <a:lstStyle/>
        <a:p>
          <a:r>
            <a:rPr lang="ru-RU" dirty="0" smtClean="0">
              <a:latin typeface="Times New Roman" pitchFamily="18" charset="0"/>
              <a:cs typeface="Times New Roman" pitchFamily="18" charset="0"/>
            </a:rPr>
            <a:t>Обобщение результатов осуществления экспертно-аналитической и информационной деятельности</a:t>
          </a:r>
          <a:endParaRPr lang="ru-RU" dirty="0">
            <a:latin typeface="Times New Roman" pitchFamily="18" charset="0"/>
            <a:cs typeface="Times New Roman" pitchFamily="18" charset="0"/>
          </a:endParaRPr>
        </a:p>
      </dgm:t>
    </dgm:pt>
    <dgm:pt modelId="{CE1F3BC5-179A-41E2-B458-1315BA70C27D}" type="parTrans" cxnId="{9FC77572-862A-4BB5-9223-2660E06090DF}">
      <dgm:prSet/>
      <dgm:spPr/>
      <dgm:t>
        <a:bodyPr/>
        <a:lstStyle/>
        <a:p>
          <a:endParaRPr lang="ru-RU"/>
        </a:p>
      </dgm:t>
    </dgm:pt>
    <dgm:pt modelId="{AE4C5FF3-F598-46A6-91CC-2763A432155D}" type="sibTrans" cxnId="{9FC77572-862A-4BB5-9223-2660E06090DF}">
      <dgm:prSet/>
      <dgm:spPr/>
      <dgm:t>
        <a:bodyPr/>
        <a:lstStyle/>
        <a:p>
          <a:endParaRPr lang="ru-RU"/>
        </a:p>
      </dgm:t>
    </dgm:pt>
    <dgm:pt modelId="{30F7376B-7415-4821-8147-7AB01E935242}">
      <dgm:prSet/>
      <dgm:spPr/>
      <dgm:t>
        <a:bodyPr/>
        <a:lstStyle/>
        <a:p>
          <a:r>
            <a:rPr lang="ru-RU" dirty="0" smtClean="0">
              <a:latin typeface="Times New Roman" pitchFamily="18" charset="0"/>
              <a:cs typeface="Times New Roman" pitchFamily="18" charset="0"/>
            </a:rPr>
            <a:t>Разработка нормативных или локальных актов в сфере закупок, их адаптация и изменение в соответствии с изменениями законодательства Российской Федерации в сфере закупок</a:t>
          </a:r>
          <a:endParaRPr lang="ru-RU" dirty="0">
            <a:latin typeface="Times New Roman" pitchFamily="18" charset="0"/>
            <a:cs typeface="Times New Roman" pitchFamily="18" charset="0"/>
          </a:endParaRPr>
        </a:p>
      </dgm:t>
    </dgm:pt>
    <dgm:pt modelId="{F91B8E08-74D0-4FFD-8BD0-95369754B5EB}" type="parTrans" cxnId="{513A5644-D3F5-4B5E-B0B4-01FCCB4B7746}">
      <dgm:prSet/>
      <dgm:spPr/>
      <dgm:t>
        <a:bodyPr/>
        <a:lstStyle/>
        <a:p>
          <a:endParaRPr lang="ru-RU"/>
        </a:p>
      </dgm:t>
    </dgm:pt>
    <dgm:pt modelId="{2FD30F22-6036-4E78-8029-F31D9FE62980}" type="sibTrans" cxnId="{513A5644-D3F5-4B5E-B0B4-01FCCB4B7746}">
      <dgm:prSet/>
      <dgm:spPr/>
      <dgm:t>
        <a:bodyPr/>
        <a:lstStyle/>
        <a:p>
          <a:endParaRPr lang="ru-RU"/>
        </a:p>
      </dgm:t>
    </dgm:pt>
    <dgm:pt modelId="{9C65C0F9-FC4A-4D26-9303-FD4D15A11BDE}">
      <dgm:prSet/>
      <dgm:spPr/>
      <dgm:t>
        <a:bodyPr/>
        <a:lstStyle/>
        <a:p>
          <a:r>
            <a:rPr lang="ru-RU" dirty="0" smtClean="0">
              <a:latin typeface="Times New Roman" pitchFamily="18" charset="0"/>
              <a:cs typeface="Times New Roman" pitchFamily="18" charset="0"/>
            </a:rPr>
            <a:t>Проведение плановых проверок в отношении субъектов контроля при осуществлении закупок</a:t>
          </a:r>
          <a:endParaRPr lang="ru-RU" dirty="0">
            <a:latin typeface="Times New Roman" pitchFamily="18" charset="0"/>
            <a:cs typeface="Times New Roman" pitchFamily="18" charset="0"/>
          </a:endParaRPr>
        </a:p>
      </dgm:t>
    </dgm:pt>
    <dgm:pt modelId="{DE3E01C1-DA32-43A1-BB67-961202C75E27}" type="parTrans" cxnId="{48AEA6FC-5116-4870-8200-9C2B918EE342}">
      <dgm:prSet/>
      <dgm:spPr/>
      <dgm:t>
        <a:bodyPr/>
        <a:lstStyle/>
        <a:p>
          <a:endParaRPr lang="ru-RU"/>
        </a:p>
      </dgm:t>
    </dgm:pt>
    <dgm:pt modelId="{B60A4FD6-84A7-4AC5-A8CF-67F9E1554D05}" type="sibTrans" cxnId="{48AEA6FC-5116-4870-8200-9C2B918EE342}">
      <dgm:prSet/>
      <dgm:spPr/>
      <dgm:t>
        <a:bodyPr/>
        <a:lstStyle/>
        <a:p>
          <a:endParaRPr lang="ru-RU"/>
        </a:p>
      </dgm:t>
    </dgm:pt>
    <dgm:pt modelId="{E17BC2DF-FD9B-49C0-80F5-6E2D49540DC6}">
      <dgm:prSet/>
      <dgm:spPr/>
      <dgm:t>
        <a:bodyPr/>
        <a:lstStyle/>
        <a:p>
          <a:r>
            <a:rPr lang="ru-RU" dirty="0" smtClean="0">
              <a:latin typeface="Times New Roman" pitchFamily="18" charset="0"/>
              <a:cs typeface="Times New Roman" pitchFamily="18" charset="0"/>
            </a:rPr>
            <a:t>Проведение внеплановых проверок в отношении субъектов контроля при осуществлении закупок</a:t>
          </a:r>
          <a:endParaRPr lang="ru-RU" dirty="0">
            <a:latin typeface="Times New Roman" pitchFamily="18" charset="0"/>
            <a:cs typeface="Times New Roman" pitchFamily="18" charset="0"/>
          </a:endParaRPr>
        </a:p>
      </dgm:t>
    </dgm:pt>
    <dgm:pt modelId="{866A3FA0-4921-4700-8B1A-0F4EF758C9A3}" type="parTrans" cxnId="{51D172B3-CC6E-4D45-AE1A-CD0B28DCFF4D}">
      <dgm:prSet/>
      <dgm:spPr/>
      <dgm:t>
        <a:bodyPr/>
        <a:lstStyle/>
        <a:p>
          <a:endParaRPr lang="ru-RU"/>
        </a:p>
      </dgm:t>
    </dgm:pt>
    <dgm:pt modelId="{150C0FB1-D71B-4600-A530-F5466EAA53E5}" type="sibTrans" cxnId="{51D172B3-CC6E-4D45-AE1A-CD0B28DCFF4D}">
      <dgm:prSet/>
      <dgm:spPr/>
      <dgm:t>
        <a:bodyPr/>
        <a:lstStyle/>
        <a:p>
          <a:endParaRPr lang="ru-RU"/>
        </a:p>
      </dgm:t>
    </dgm:pt>
    <dgm:pt modelId="{6C0DD58D-B1CD-4BB0-B49E-A03F397D01BC}">
      <dgm:prSet/>
      <dgm:spPr/>
      <dgm:t>
        <a:bodyPr/>
        <a:lstStyle/>
        <a:p>
          <a:r>
            <a:rPr lang="ru-RU" dirty="0" smtClean="0">
              <a:latin typeface="Times New Roman" pitchFamily="18" charset="0"/>
              <a:cs typeface="Times New Roman" pitchFamily="18" charset="0"/>
            </a:rPr>
            <a:t>Составление и оформление отчетов по результатам проверок документов</a:t>
          </a:r>
          <a:endParaRPr lang="ru-RU" dirty="0">
            <a:latin typeface="Times New Roman" pitchFamily="18" charset="0"/>
            <a:cs typeface="Times New Roman" pitchFamily="18" charset="0"/>
          </a:endParaRPr>
        </a:p>
      </dgm:t>
    </dgm:pt>
    <dgm:pt modelId="{4E65BB23-A4E7-4E75-B1BD-83E646129372}" type="parTrans" cxnId="{E017C8D3-2A02-48EC-AA83-59B704844EF0}">
      <dgm:prSet/>
      <dgm:spPr/>
      <dgm:t>
        <a:bodyPr/>
        <a:lstStyle/>
        <a:p>
          <a:endParaRPr lang="ru-RU"/>
        </a:p>
      </dgm:t>
    </dgm:pt>
    <dgm:pt modelId="{896B5E91-71F0-4490-86AE-CD636AED1766}" type="sibTrans" cxnId="{E017C8D3-2A02-48EC-AA83-59B704844EF0}">
      <dgm:prSet/>
      <dgm:spPr/>
      <dgm:t>
        <a:bodyPr/>
        <a:lstStyle/>
        <a:p>
          <a:endParaRPr lang="ru-RU"/>
        </a:p>
      </dgm:t>
    </dgm:pt>
    <dgm:pt modelId="{E021E723-645F-4DAF-9561-F6B89F72988B}" type="pres">
      <dgm:prSet presAssocID="{E16077C7-1011-452D-BCC6-785D93E73812}" presName="linear" presStyleCnt="0">
        <dgm:presLayoutVars>
          <dgm:animLvl val="lvl"/>
          <dgm:resizeHandles val="exact"/>
        </dgm:presLayoutVars>
      </dgm:prSet>
      <dgm:spPr/>
      <dgm:t>
        <a:bodyPr/>
        <a:lstStyle/>
        <a:p>
          <a:endParaRPr lang="ru-RU"/>
        </a:p>
      </dgm:t>
    </dgm:pt>
    <dgm:pt modelId="{D29F936E-BF96-4E98-A77B-98CCF77C285C}" type="pres">
      <dgm:prSet presAssocID="{BE4AAC9E-DA0D-4D6C-AB14-0875A1B05CD9}" presName="parentText" presStyleLbl="node1" presStyleIdx="0" presStyleCnt="1">
        <dgm:presLayoutVars>
          <dgm:chMax val="0"/>
          <dgm:bulletEnabled val="1"/>
        </dgm:presLayoutVars>
      </dgm:prSet>
      <dgm:spPr/>
      <dgm:t>
        <a:bodyPr/>
        <a:lstStyle/>
        <a:p>
          <a:endParaRPr lang="ru-RU"/>
        </a:p>
      </dgm:t>
    </dgm:pt>
    <dgm:pt modelId="{6F524EC6-C8BF-46F1-92E9-683400002B98}" type="pres">
      <dgm:prSet presAssocID="{BE4AAC9E-DA0D-4D6C-AB14-0875A1B05CD9}" presName="childText" presStyleLbl="revTx" presStyleIdx="0" presStyleCnt="1">
        <dgm:presLayoutVars>
          <dgm:bulletEnabled val="1"/>
        </dgm:presLayoutVars>
      </dgm:prSet>
      <dgm:spPr/>
      <dgm:t>
        <a:bodyPr/>
        <a:lstStyle/>
        <a:p>
          <a:endParaRPr lang="ru-RU"/>
        </a:p>
      </dgm:t>
    </dgm:pt>
  </dgm:ptLst>
  <dgm:cxnLst>
    <dgm:cxn modelId="{1BD92061-4213-465D-B4EF-3C25BF7234E4}" type="presOf" srcId="{E16077C7-1011-452D-BCC6-785D93E73812}" destId="{E021E723-645F-4DAF-9561-F6B89F72988B}" srcOrd="0" destOrd="0" presId="urn:microsoft.com/office/officeart/2005/8/layout/vList2"/>
    <dgm:cxn modelId="{6BB18C59-674F-4F38-959A-238BD9DCD83B}" type="presOf" srcId="{DF0470B1-4DCE-42E3-A644-1E4A3995028D}" destId="{6F524EC6-C8BF-46F1-92E9-683400002B98}" srcOrd="0" destOrd="1" presId="urn:microsoft.com/office/officeart/2005/8/layout/vList2"/>
    <dgm:cxn modelId="{AD57410A-8B07-423A-887A-E31E97D01B3B}" type="presOf" srcId="{E17BC2DF-FD9B-49C0-80F5-6E2D49540DC6}" destId="{6F524EC6-C8BF-46F1-92E9-683400002B98}" srcOrd="0" destOrd="5" presId="urn:microsoft.com/office/officeart/2005/8/layout/vList2"/>
    <dgm:cxn modelId="{E4564C2A-1C16-4EE4-8B05-5ADB5712604F}" type="presOf" srcId="{583ADC7C-B645-487E-B28C-EA2ADE96B4D8}" destId="{6F524EC6-C8BF-46F1-92E9-683400002B98}" srcOrd="0" destOrd="2" presId="urn:microsoft.com/office/officeart/2005/8/layout/vList2"/>
    <dgm:cxn modelId="{EAB68B48-3AD8-4A56-A6D7-4FC8089D1001}" type="presOf" srcId="{F4AA2545-864D-4E13-A952-B3E39BC7B083}" destId="{6F524EC6-C8BF-46F1-92E9-683400002B98}" srcOrd="0" destOrd="0" presId="urn:microsoft.com/office/officeart/2005/8/layout/vList2"/>
    <dgm:cxn modelId="{E017C8D3-2A02-48EC-AA83-59B704844EF0}" srcId="{BE4AAC9E-DA0D-4D6C-AB14-0875A1B05CD9}" destId="{6C0DD58D-B1CD-4BB0-B49E-A03F397D01BC}" srcOrd="6" destOrd="0" parTransId="{4E65BB23-A4E7-4E75-B1BD-83E646129372}" sibTransId="{896B5E91-71F0-4490-86AE-CD636AED1766}"/>
    <dgm:cxn modelId="{48AEA6FC-5116-4870-8200-9C2B918EE342}" srcId="{BE4AAC9E-DA0D-4D6C-AB14-0875A1B05CD9}" destId="{9C65C0F9-FC4A-4D26-9303-FD4D15A11BDE}" srcOrd="4" destOrd="0" parTransId="{DE3E01C1-DA32-43A1-BB67-961202C75E27}" sibTransId="{B60A4FD6-84A7-4AC5-A8CF-67F9E1554D05}"/>
    <dgm:cxn modelId="{D43B14FA-9CCD-4633-A2E3-D7179BB9DF50}" srcId="{BE4AAC9E-DA0D-4D6C-AB14-0875A1B05CD9}" destId="{F4AA2545-864D-4E13-A952-B3E39BC7B083}" srcOrd="0" destOrd="0" parTransId="{C765C079-0250-4B74-AD3D-9913F75BB149}" sibTransId="{0CD7A9C6-439C-40F0-948B-46E60054A2C2}"/>
    <dgm:cxn modelId="{4F138360-72D7-4C93-8CD3-5DCA18B34619}" type="presOf" srcId="{6C0DD58D-B1CD-4BB0-B49E-A03F397D01BC}" destId="{6F524EC6-C8BF-46F1-92E9-683400002B98}" srcOrd="0" destOrd="6" presId="urn:microsoft.com/office/officeart/2005/8/layout/vList2"/>
    <dgm:cxn modelId="{CB103AD7-36BC-45DD-B5D6-F541785CC4E7}" srcId="{BE4AAC9E-DA0D-4D6C-AB14-0875A1B05CD9}" destId="{DF0470B1-4DCE-42E3-A644-1E4A3995028D}" srcOrd="1" destOrd="0" parTransId="{7DD7E101-98DD-49DA-A0C2-BACA23F357FE}" sibTransId="{A779566D-269E-410E-9D5E-1F90A513D429}"/>
    <dgm:cxn modelId="{51D172B3-CC6E-4D45-AE1A-CD0B28DCFF4D}" srcId="{BE4AAC9E-DA0D-4D6C-AB14-0875A1B05CD9}" destId="{E17BC2DF-FD9B-49C0-80F5-6E2D49540DC6}" srcOrd="5" destOrd="0" parTransId="{866A3FA0-4921-4700-8B1A-0F4EF758C9A3}" sibTransId="{150C0FB1-D71B-4600-A530-F5466EAA53E5}"/>
    <dgm:cxn modelId="{60B3CC79-0B1D-4737-9064-C3CB217832F0}" type="presOf" srcId="{BE4AAC9E-DA0D-4D6C-AB14-0875A1B05CD9}" destId="{D29F936E-BF96-4E98-A77B-98CCF77C285C}" srcOrd="0" destOrd="0" presId="urn:microsoft.com/office/officeart/2005/8/layout/vList2"/>
    <dgm:cxn modelId="{465EF5F8-FEBE-42FA-8B0D-215CCC0F4CD1}" type="presOf" srcId="{30F7376B-7415-4821-8147-7AB01E935242}" destId="{6F524EC6-C8BF-46F1-92E9-683400002B98}" srcOrd="0" destOrd="3" presId="urn:microsoft.com/office/officeart/2005/8/layout/vList2"/>
    <dgm:cxn modelId="{9FC77572-862A-4BB5-9223-2660E06090DF}" srcId="{BE4AAC9E-DA0D-4D6C-AB14-0875A1B05CD9}" destId="{583ADC7C-B645-487E-B28C-EA2ADE96B4D8}" srcOrd="2" destOrd="0" parTransId="{CE1F3BC5-179A-41E2-B458-1315BA70C27D}" sibTransId="{AE4C5FF3-F598-46A6-91CC-2763A432155D}"/>
    <dgm:cxn modelId="{E9442F96-3F6C-4199-A853-4C2F06272AEC}" type="presOf" srcId="{9C65C0F9-FC4A-4D26-9303-FD4D15A11BDE}" destId="{6F524EC6-C8BF-46F1-92E9-683400002B98}" srcOrd="0" destOrd="4" presId="urn:microsoft.com/office/officeart/2005/8/layout/vList2"/>
    <dgm:cxn modelId="{509B0CB2-6011-452A-B0CA-207381B75DE7}" srcId="{E16077C7-1011-452D-BCC6-785D93E73812}" destId="{BE4AAC9E-DA0D-4D6C-AB14-0875A1B05CD9}" srcOrd="0" destOrd="0" parTransId="{6CB8D5A8-BBB7-40E3-8AC7-0BF104CF0132}" sibTransId="{B80B6DEA-8A0A-49D1-84BC-AC6142822888}"/>
    <dgm:cxn modelId="{513A5644-D3F5-4B5E-B0B4-01FCCB4B7746}" srcId="{BE4AAC9E-DA0D-4D6C-AB14-0875A1B05CD9}" destId="{30F7376B-7415-4821-8147-7AB01E935242}" srcOrd="3" destOrd="0" parTransId="{F91B8E08-74D0-4FFD-8BD0-95369754B5EB}" sibTransId="{2FD30F22-6036-4E78-8029-F31D9FE62980}"/>
    <dgm:cxn modelId="{AFB25A27-2B3C-40F0-935F-E9B18184987E}" type="presParOf" srcId="{E021E723-645F-4DAF-9561-F6B89F72988B}" destId="{D29F936E-BF96-4E98-A77B-98CCF77C285C}" srcOrd="0" destOrd="0" presId="urn:microsoft.com/office/officeart/2005/8/layout/vList2"/>
    <dgm:cxn modelId="{029AD5A3-216D-4231-B999-4F5F27104E05}" type="presParOf" srcId="{E021E723-645F-4DAF-9561-F6B89F72988B}" destId="{6F524EC6-C8BF-46F1-92E9-683400002B98}" srcOrd="1" destOrd="0" presId="urn:microsoft.com/office/officeart/2005/8/layout/vList2"/>
  </dgm:cxnLst>
  <dgm:bg/>
  <dgm:whole/>
</dgm:dataModel>
</file>

<file path=ppt/diagrams/data83.xml><?xml version="1.0" encoding="utf-8"?>
<dgm:dataModel xmlns:dgm="http://schemas.openxmlformats.org/drawingml/2006/diagram" xmlns:a="http://schemas.openxmlformats.org/drawingml/2006/main">
  <dgm:ptLst>
    <dgm:pt modelId="{7BCFD276-E55D-4DCB-8E4B-E46DA00307E1}"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ru-RU"/>
        </a:p>
      </dgm:t>
    </dgm:pt>
    <dgm:pt modelId="{CBEE640A-0BA9-4C5E-8B69-B3D612F96A66}">
      <dgm:prSet phldrT="[Текст]"/>
      <dgm:spPr/>
      <dgm:t>
        <a:bodyPr/>
        <a:lstStyle/>
        <a:p>
          <a:r>
            <a:rPr lang="ru-RU" b="1" dirty="0" smtClean="0">
              <a:latin typeface="Times New Roman" pitchFamily="18" charset="0"/>
              <a:cs typeface="Times New Roman" pitchFamily="18" charset="0"/>
            </a:rPr>
            <a:t>Осуществление мониторинга поставщиков (подрядчиков, исполнителей) и заказчиков в сфере закупок</a:t>
          </a:r>
          <a:endParaRPr lang="ru-RU" dirty="0"/>
        </a:p>
      </dgm:t>
    </dgm:pt>
    <dgm:pt modelId="{D27FBBD2-6434-4EB3-B684-5BA4B59886CA}" type="parTrans" cxnId="{C6F83561-DA86-4DFF-AD63-E7EDCD36C968}">
      <dgm:prSet/>
      <dgm:spPr/>
      <dgm:t>
        <a:bodyPr/>
        <a:lstStyle/>
        <a:p>
          <a:endParaRPr lang="ru-RU"/>
        </a:p>
      </dgm:t>
    </dgm:pt>
    <dgm:pt modelId="{E539CC95-E9EF-4609-AED3-F3444CBB8329}" type="sibTrans" cxnId="{C6F83561-DA86-4DFF-AD63-E7EDCD36C968}">
      <dgm:prSet/>
      <dgm:spPr/>
      <dgm:t>
        <a:bodyPr/>
        <a:lstStyle/>
        <a:p>
          <a:endParaRPr lang="ru-RU"/>
        </a:p>
      </dgm:t>
    </dgm:pt>
    <dgm:pt modelId="{9EBE3F03-39BE-4B25-8DFA-C1A801FFDAE7}">
      <dgm:prSet phldrT="[Текст]"/>
      <dgm:spPr/>
      <dgm:t>
        <a:bodyPr/>
        <a:lstStyle/>
        <a:p>
          <a:r>
            <a:rPr lang="ru-RU" dirty="0" smtClean="0"/>
            <a:t>1</a:t>
          </a:r>
          <a:endParaRPr lang="ru-RU" dirty="0"/>
        </a:p>
      </dgm:t>
    </dgm:pt>
    <dgm:pt modelId="{543F275C-4327-4E87-8459-110B9DCC510E}" type="parTrans" cxnId="{15E19C80-4C97-4F99-B629-F953BEA66947}">
      <dgm:prSet/>
      <dgm:spPr/>
      <dgm:t>
        <a:bodyPr/>
        <a:lstStyle/>
        <a:p>
          <a:endParaRPr lang="ru-RU"/>
        </a:p>
      </dgm:t>
    </dgm:pt>
    <dgm:pt modelId="{F036BD59-86B4-46C3-9C4C-F105946EC24C}" type="sibTrans" cxnId="{15E19C80-4C97-4F99-B629-F953BEA66947}">
      <dgm:prSet/>
      <dgm:spPr/>
      <dgm:t>
        <a:bodyPr/>
        <a:lstStyle/>
        <a:p>
          <a:endParaRPr lang="ru-RU"/>
        </a:p>
      </dgm:t>
    </dgm:pt>
    <dgm:pt modelId="{B489925D-7039-448F-B6D0-E1188E2F190D}">
      <dgm:prSet phldrT="[Текст]"/>
      <dgm:spPr/>
      <dgm:t>
        <a:bodyPr/>
        <a:lstStyle/>
        <a:p>
          <a:r>
            <a:rPr lang="ru-RU" dirty="0" smtClean="0"/>
            <a:t>Получение информации о ходе исполнения обязательств поставщика (подрядчика, исполнителя), в том числе о сложностях, возникающих при исполнении контракта</a:t>
          </a:r>
          <a:endParaRPr lang="ru-RU" dirty="0"/>
        </a:p>
      </dgm:t>
    </dgm:pt>
    <dgm:pt modelId="{532E08B6-2941-4559-95A1-C946D99D9549}" type="parTrans" cxnId="{5D3F8746-A272-405D-ACB1-F7D03F7708D6}">
      <dgm:prSet/>
      <dgm:spPr/>
      <dgm:t>
        <a:bodyPr/>
        <a:lstStyle/>
        <a:p>
          <a:endParaRPr lang="ru-RU"/>
        </a:p>
      </dgm:t>
    </dgm:pt>
    <dgm:pt modelId="{B4CE0707-D9CB-4D2C-A47E-4E2878C6765D}" type="sibTrans" cxnId="{5D3F8746-A272-405D-ACB1-F7D03F7708D6}">
      <dgm:prSet/>
      <dgm:spPr/>
      <dgm:t>
        <a:bodyPr/>
        <a:lstStyle/>
        <a:p>
          <a:endParaRPr lang="ru-RU"/>
        </a:p>
      </dgm:t>
    </dgm:pt>
    <dgm:pt modelId="{7CBBE370-991C-4D1D-AEF9-3A0F457898FA}">
      <dgm:prSet phldrT="[Текст]"/>
      <dgm:spPr/>
      <dgm:t>
        <a:bodyPr/>
        <a:lstStyle/>
        <a:p>
          <a:r>
            <a:rPr lang="ru-RU" dirty="0" smtClean="0"/>
            <a:t>Проверка на достоверность полученной информации о ходе исполнения обязательств поставщика (подрядчика, исполнителя), в том числе о сложностях, возникающих при исполнении контракта</a:t>
          </a:r>
          <a:endParaRPr lang="ru-RU" dirty="0"/>
        </a:p>
      </dgm:t>
    </dgm:pt>
    <dgm:pt modelId="{3D4E81EE-7887-4986-BE89-5A61CFBA838D}" type="parTrans" cxnId="{675C6ADA-7403-48A1-BF15-D827BB2F34B2}">
      <dgm:prSet/>
      <dgm:spPr/>
      <dgm:t>
        <a:bodyPr/>
        <a:lstStyle/>
        <a:p>
          <a:endParaRPr lang="ru-RU"/>
        </a:p>
      </dgm:t>
    </dgm:pt>
    <dgm:pt modelId="{7A7F98CD-8234-4E18-A847-2786C4804BF8}" type="sibTrans" cxnId="{675C6ADA-7403-48A1-BF15-D827BB2F34B2}">
      <dgm:prSet/>
      <dgm:spPr/>
      <dgm:t>
        <a:bodyPr/>
        <a:lstStyle/>
        <a:p>
          <a:endParaRPr lang="ru-RU"/>
        </a:p>
      </dgm:t>
    </dgm:pt>
    <dgm:pt modelId="{20CAEB73-91F4-4C39-90F6-8B44D287E447}">
      <dgm:prSet phldrT="[Текст]"/>
      <dgm:spPr/>
      <dgm:t>
        <a:bodyPr/>
        <a:lstStyle/>
        <a:p>
          <a:r>
            <a:rPr lang="ru-RU" dirty="0" smtClean="0"/>
            <a:t>Осуществление проверки необходимой документации для заключения контрактов</a:t>
          </a:r>
          <a:endParaRPr lang="ru-RU" dirty="0"/>
        </a:p>
      </dgm:t>
    </dgm:pt>
    <dgm:pt modelId="{536A2791-57F8-48FF-B25B-CD626B3462DC}" type="parTrans" cxnId="{91B210EC-589B-4E2F-AEAE-74060C15684A}">
      <dgm:prSet/>
      <dgm:spPr/>
      <dgm:t>
        <a:bodyPr/>
        <a:lstStyle/>
        <a:p>
          <a:endParaRPr lang="ru-RU"/>
        </a:p>
      </dgm:t>
    </dgm:pt>
    <dgm:pt modelId="{1890E508-B8BA-4ADE-99EB-11716A1D8C50}" type="sibTrans" cxnId="{91B210EC-589B-4E2F-AEAE-74060C15684A}">
      <dgm:prSet/>
      <dgm:spPr/>
      <dgm:t>
        <a:bodyPr/>
        <a:lstStyle/>
        <a:p>
          <a:endParaRPr lang="ru-RU"/>
        </a:p>
      </dgm:t>
    </dgm:pt>
    <dgm:pt modelId="{5CE6E8B7-82FE-480C-817B-801400CFB016}">
      <dgm:prSet phldrT="[Текст]"/>
      <dgm:spPr/>
      <dgm:t>
        <a:bodyPr/>
        <a:lstStyle/>
        <a:p>
          <a:r>
            <a:rPr lang="ru-RU" dirty="0" smtClean="0"/>
            <a:t>2</a:t>
          </a:r>
          <a:endParaRPr lang="ru-RU" dirty="0"/>
        </a:p>
      </dgm:t>
    </dgm:pt>
    <dgm:pt modelId="{3DAD5CC5-FBCB-4596-A4E1-706ABB6E33C7}" type="sibTrans" cxnId="{39180126-8E72-4807-AA66-5205F4A4CB26}">
      <dgm:prSet/>
      <dgm:spPr/>
      <dgm:t>
        <a:bodyPr/>
        <a:lstStyle/>
        <a:p>
          <a:endParaRPr lang="ru-RU"/>
        </a:p>
      </dgm:t>
    </dgm:pt>
    <dgm:pt modelId="{FEBE6765-4701-4BBF-90DF-9ACA1527C245}" type="parTrans" cxnId="{39180126-8E72-4807-AA66-5205F4A4CB26}">
      <dgm:prSet/>
      <dgm:spPr/>
      <dgm:t>
        <a:bodyPr/>
        <a:lstStyle/>
        <a:p>
          <a:endParaRPr lang="ru-RU"/>
        </a:p>
      </dgm:t>
    </dgm:pt>
    <dgm:pt modelId="{07B4A284-4576-4E8F-BFD7-08C38E21201D}">
      <dgm:prSet phldrT="[Текст]"/>
      <dgm:spPr/>
      <dgm:t>
        <a:bodyPr/>
        <a:lstStyle/>
        <a:p>
          <a:r>
            <a:rPr lang="ru-RU" dirty="0" smtClean="0"/>
            <a:t>Направление приглашений для заключения контрактов</a:t>
          </a:r>
          <a:endParaRPr lang="ru-RU" dirty="0"/>
        </a:p>
      </dgm:t>
    </dgm:pt>
    <dgm:pt modelId="{AF2CF20B-5A64-4012-9405-11380E119AD7}" type="parTrans" cxnId="{649F0171-3E8D-4720-952D-1FDE0DF33C8B}">
      <dgm:prSet/>
      <dgm:spPr/>
    </dgm:pt>
    <dgm:pt modelId="{99F6694A-3C7A-4D1E-B850-ED54541DB200}" type="sibTrans" cxnId="{649F0171-3E8D-4720-952D-1FDE0DF33C8B}">
      <dgm:prSet/>
      <dgm:spPr/>
    </dgm:pt>
    <dgm:pt modelId="{48AEC0CC-E3E6-4DB8-B829-4F5AD74B7222}" type="pres">
      <dgm:prSet presAssocID="{7BCFD276-E55D-4DCB-8E4B-E46DA00307E1}" presName="linearFlow" presStyleCnt="0">
        <dgm:presLayoutVars>
          <dgm:dir/>
          <dgm:animLvl val="lvl"/>
          <dgm:resizeHandles val="exact"/>
        </dgm:presLayoutVars>
      </dgm:prSet>
      <dgm:spPr/>
      <dgm:t>
        <a:bodyPr/>
        <a:lstStyle/>
        <a:p>
          <a:endParaRPr lang="ru-RU"/>
        </a:p>
      </dgm:t>
    </dgm:pt>
    <dgm:pt modelId="{3867C643-9BFE-406F-8206-E7622674E7D1}" type="pres">
      <dgm:prSet presAssocID="{9EBE3F03-39BE-4B25-8DFA-C1A801FFDAE7}" presName="composite" presStyleCnt="0"/>
      <dgm:spPr/>
    </dgm:pt>
    <dgm:pt modelId="{E5205674-A133-4130-AAD0-3A4C8A5EE546}" type="pres">
      <dgm:prSet presAssocID="{9EBE3F03-39BE-4B25-8DFA-C1A801FFDAE7}" presName="parentText" presStyleLbl="alignNode1" presStyleIdx="0" presStyleCnt="2">
        <dgm:presLayoutVars>
          <dgm:chMax val="1"/>
          <dgm:bulletEnabled val="1"/>
        </dgm:presLayoutVars>
      </dgm:prSet>
      <dgm:spPr/>
      <dgm:t>
        <a:bodyPr/>
        <a:lstStyle/>
        <a:p>
          <a:endParaRPr lang="ru-RU"/>
        </a:p>
      </dgm:t>
    </dgm:pt>
    <dgm:pt modelId="{BBD0843A-C76F-46DD-8A58-B2C310B4C3CF}" type="pres">
      <dgm:prSet presAssocID="{9EBE3F03-39BE-4B25-8DFA-C1A801FFDAE7}" presName="descendantText" presStyleLbl="alignAcc1" presStyleIdx="0" presStyleCnt="2">
        <dgm:presLayoutVars>
          <dgm:bulletEnabled val="1"/>
        </dgm:presLayoutVars>
      </dgm:prSet>
      <dgm:spPr/>
      <dgm:t>
        <a:bodyPr/>
        <a:lstStyle/>
        <a:p>
          <a:endParaRPr lang="ru-RU"/>
        </a:p>
      </dgm:t>
    </dgm:pt>
    <dgm:pt modelId="{6427D406-9EF6-4707-922D-0988C2ED1845}" type="pres">
      <dgm:prSet presAssocID="{F036BD59-86B4-46C3-9C4C-F105946EC24C}" presName="sp" presStyleCnt="0"/>
      <dgm:spPr/>
    </dgm:pt>
    <dgm:pt modelId="{9B11C15F-5CE9-4AA6-905D-2A908B0B0B45}" type="pres">
      <dgm:prSet presAssocID="{5CE6E8B7-82FE-480C-817B-801400CFB016}" presName="composite" presStyleCnt="0"/>
      <dgm:spPr/>
    </dgm:pt>
    <dgm:pt modelId="{370C0A94-5007-4A46-8F09-C60989DDF15A}" type="pres">
      <dgm:prSet presAssocID="{5CE6E8B7-82FE-480C-817B-801400CFB016}" presName="parentText" presStyleLbl="alignNode1" presStyleIdx="1" presStyleCnt="2">
        <dgm:presLayoutVars>
          <dgm:chMax val="1"/>
          <dgm:bulletEnabled val="1"/>
        </dgm:presLayoutVars>
      </dgm:prSet>
      <dgm:spPr/>
      <dgm:t>
        <a:bodyPr/>
        <a:lstStyle/>
        <a:p>
          <a:endParaRPr lang="ru-RU"/>
        </a:p>
      </dgm:t>
    </dgm:pt>
    <dgm:pt modelId="{59002E87-2D25-4FC7-AFEF-96FA9C0C9A7B}" type="pres">
      <dgm:prSet presAssocID="{5CE6E8B7-82FE-480C-817B-801400CFB016}" presName="descendantText" presStyleLbl="alignAcc1" presStyleIdx="1" presStyleCnt="2">
        <dgm:presLayoutVars>
          <dgm:bulletEnabled val="1"/>
        </dgm:presLayoutVars>
      </dgm:prSet>
      <dgm:spPr/>
      <dgm:t>
        <a:bodyPr/>
        <a:lstStyle/>
        <a:p>
          <a:endParaRPr lang="ru-RU"/>
        </a:p>
      </dgm:t>
    </dgm:pt>
  </dgm:ptLst>
  <dgm:cxnLst>
    <dgm:cxn modelId="{8C627D00-B218-4BCF-8E22-BA5E6D12AC01}" type="presOf" srcId="{7CBBE370-991C-4D1D-AEF9-3A0F457898FA}" destId="{59002E87-2D25-4FC7-AFEF-96FA9C0C9A7B}" srcOrd="0" destOrd="1" presId="urn:microsoft.com/office/officeart/2005/8/layout/chevron2"/>
    <dgm:cxn modelId="{39180126-8E72-4807-AA66-5205F4A4CB26}" srcId="{7BCFD276-E55D-4DCB-8E4B-E46DA00307E1}" destId="{5CE6E8B7-82FE-480C-817B-801400CFB016}" srcOrd="1" destOrd="0" parTransId="{FEBE6765-4701-4BBF-90DF-9ACA1527C245}" sibTransId="{3DAD5CC5-FBCB-4596-A4E1-706ABB6E33C7}"/>
    <dgm:cxn modelId="{999D6E3F-6AE4-48A0-A6C1-FC5FD0A8F6A1}" type="presOf" srcId="{20CAEB73-91F4-4C39-90F6-8B44D287E447}" destId="{BBD0843A-C76F-46DD-8A58-B2C310B4C3CF}" srcOrd="0" destOrd="2" presId="urn:microsoft.com/office/officeart/2005/8/layout/chevron2"/>
    <dgm:cxn modelId="{91B210EC-589B-4E2F-AEAE-74060C15684A}" srcId="{9EBE3F03-39BE-4B25-8DFA-C1A801FFDAE7}" destId="{20CAEB73-91F4-4C39-90F6-8B44D287E447}" srcOrd="2" destOrd="0" parTransId="{536A2791-57F8-48FF-B25B-CD626B3462DC}" sibTransId="{1890E508-B8BA-4ADE-99EB-11716A1D8C50}"/>
    <dgm:cxn modelId="{D615E121-0578-4741-8541-D271A8CD7FA6}" type="presOf" srcId="{07B4A284-4576-4E8F-BFD7-08C38E21201D}" destId="{BBD0843A-C76F-46DD-8A58-B2C310B4C3CF}" srcOrd="0" destOrd="1" presId="urn:microsoft.com/office/officeart/2005/8/layout/chevron2"/>
    <dgm:cxn modelId="{675C6ADA-7403-48A1-BF15-D827BB2F34B2}" srcId="{5CE6E8B7-82FE-480C-817B-801400CFB016}" destId="{7CBBE370-991C-4D1D-AEF9-3A0F457898FA}" srcOrd="1" destOrd="0" parTransId="{3D4E81EE-7887-4986-BE89-5A61CFBA838D}" sibTransId="{7A7F98CD-8234-4E18-A847-2786C4804BF8}"/>
    <dgm:cxn modelId="{686B475D-7B8B-4506-8049-CD3831D74BA8}" type="presOf" srcId="{B489925D-7039-448F-B6D0-E1188E2F190D}" destId="{59002E87-2D25-4FC7-AFEF-96FA9C0C9A7B}" srcOrd="0" destOrd="0" presId="urn:microsoft.com/office/officeart/2005/8/layout/chevron2"/>
    <dgm:cxn modelId="{9B5AD9CA-1D4E-4B24-9141-5F4A73CB1AE2}" type="presOf" srcId="{9EBE3F03-39BE-4B25-8DFA-C1A801FFDAE7}" destId="{E5205674-A133-4130-AAD0-3A4C8A5EE546}" srcOrd="0" destOrd="0" presId="urn:microsoft.com/office/officeart/2005/8/layout/chevron2"/>
    <dgm:cxn modelId="{5D3F8746-A272-405D-ACB1-F7D03F7708D6}" srcId="{5CE6E8B7-82FE-480C-817B-801400CFB016}" destId="{B489925D-7039-448F-B6D0-E1188E2F190D}" srcOrd="0" destOrd="0" parTransId="{532E08B6-2941-4559-95A1-C946D99D9549}" sibTransId="{B4CE0707-D9CB-4D2C-A47E-4E2878C6765D}"/>
    <dgm:cxn modelId="{C6F83561-DA86-4DFF-AD63-E7EDCD36C968}" srcId="{9EBE3F03-39BE-4B25-8DFA-C1A801FFDAE7}" destId="{CBEE640A-0BA9-4C5E-8B69-B3D612F96A66}" srcOrd="0" destOrd="0" parTransId="{D27FBBD2-6434-4EB3-B684-5BA4B59886CA}" sibTransId="{E539CC95-E9EF-4609-AED3-F3444CBB8329}"/>
    <dgm:cxn modelId="{15E19C80-4C97-4F99-B629-F953BEA66947}" srcId="{7BCFD276-E55D-4DCB-8E4B-E46DA00307E1}" destId="{9EBE3F03-39BE-4B25-8DFA-C1A801FFDAE7}" srcOrd="0" destOrd="0" parTransId="{543F275C-4327-4E87-8459-110B9DCC510E}" sibTransId="{F036BD59-86B4-46C3-9C4C-F105946EC24C}"/>
    <dgm:cxn modelId="{0EEBFDBE-EE58-4736-8F85-7219C21A367F}" type="presOf" srcId="{CBEE640A-0BA9-4C5E-8B69-B3D612F96A66}" destId="{BBD0843A-C76F-46DD-8A58-B2C310B4C3CF}" srcOrd="0" destOrd="0" presId="urn:microsoft.com/office/officeart/2005/8/layout/chevron2"/>
    <dgm:cxn modelId="{649F0171-3E8D-4720-952D-1FDE0DF33C8B}" srcId="{9EBE3F03-39BE-4B25-8DFA-C1A801FFDAE7}" destId="{07B4A284-4576-4E8F-BFD7-08C38E21201D}" srcOrd="1" destOrd="0" parTransId="{AF2CF20B-5A64-4012-9405-11380E119AD7}" sibTransId="{99F6694A-3C7A-4D1E-B850-ED54541DB200}"/>
    <dgm:cxn modelId="{10F84207-3096-41EE-AE62-9225406A7A85}" type="presOf" srcId="{7BCFD276-E55D-4DCB-8E4B-E46DA00307E1}" destId="{48AEC0CC-E3E6-4DB8-B829-4F5AD74B7222}" srcOrd="0" destOrd="0" presId="urn:microsoft.com/office/officeart/2005/8/layout/chevron2"/>
    <dgm:cxn modelId="{5B9A7E1F-4B77-4D45-B175-E9DF96B82B7B}" type="presOf" srcId="{5CE6E8B7-82FE-480C-817B-801400CFB016}" destId="{370C0A94-5007-4A46-8F09-C60989DDF15A}" srcOrd="0" destOrd="0" presId="urn:microsoft.com/office/officeart/2005/8/layout/chevron2"/>
    <dgm:cxn modelId="{E991815B-F237-4E90-B030-77282CBF8921}" type="presParOf" srcId="{48AEC0CC-E3E6-4DB8-B829-4F5AD74B7222}" destId="{3867C643-9BFE-406F-8206-E7622674E7D1}" srcOrd="0" destOrd="0" presId="urn:microsoft.com/office/officeart/2005/8/layout/chevron2"/>
    <dgm:cxn modelId="{6398C061-A3DC-4C03-88DA-8A6127D939E8}" type="presParOf" srcId="{3867C643-9BFE-406F-8206-E7622674E7D1}" destId="{E5205674-A133-4130-AAD0-3A4C8A5EE546}" srcOrd="0" destOrd="0" presId="urn:microsoft.com/office/officeart/2005/8/layout/chevron2"/>
    <dgm:cxn modelId="{0ED2D611-7C3A-40B2-BF69-FB64458BF928}" type="presParOf" srcId="{3867C643-9BFE-406F-8206-E7622674E7D1}" destId="{BBD0843A-C76F-46DD-8A58-B2C310B4C3CF}" srcOrd="1" destOrd="0" presId="urn:microsoft.com/office/officeart/2005/8/layout/chevron2"/>
    <dgm:cxn modelId="{4C89C4C9-7380-4516-B3E0-0192008AC888}" type="presParOf" srcId="{48AEC0CC-E3E6-4DB8-B829-4F5AD74B7222}" destId="{6427D406-9EF6-4707-922D-0988C2ED1845}" srcOrd="1" destOrd="0" presId="urn:microsoft.com/office/officeart/2005/8/layout/chevron2"/>
    <dgm:cxn modelId="{1E9D8D71-76B0-4D7D-9DDD-437D0D22B6AE}" type="presParOf" srcId="{48AEC0CC-E3E6-4DB8-B829-4F5AD74B7222}" destId="{9B11C15F-5CE9-4AA6-905D-2A908B0B0B45}" srcOrd="2" destOrd="0" presId="urn:microsoft.com/office/officeart/2005/8/layout/chevron2"/>
    <dgm:cxn modelId="{DF84641F-7EA1-4AB0-8BF4-37699BCB32B2}" type="presParOf" srcId="{9B11C15F-5CE9-4AA6-905D-2A908B0B0B45}" destId="{370C0A94-5007-4A46-8F09-C60989DDF15A}" srcOrd="0" destOrd="0" presId="urn:microsoft.com/office/officeart/2005/8/layout/chevron2"/>
    <dgm:cxn modelId="{683FE94F-CE7D-42C4-9582-71C830BAD75B}" type="presParOf" srcId="{9B11C15F-5CE9-4AA6-905D-2A908B0B0B45}" destId="{59002E87-2D25-4FC7-AFEF-96FA9C0C9A7B}" srcOrd="1" destOrd="0" presId="urn:microsoft.com/office/officeart/2005/8/layout/chevron2"/>
  </dgm:cxnLst>
  <dgm:bg/>
  <dgm:whole/>
</dgm:dataModel>
</file>

<file path=ppt/diagrams/data84.xml><?xml version="1.0" encoding="utf-8"?>
<dgm:dataModel xmlns:dgm="http://schemas.openxmlformats.org/drawingml/2006/diagram" xmlns:a="http://schemas.openxmlformats.org/drawingml/2006/main">
  <dgm:ptLst>
    <dgm:pt modelId="{7BCFD276-E55D-4DCB-8E4B-E46DA00307E1}"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ru-RU"/>
        </a:p>
      </dgm:t>
    </dgm:pt>
    <dgm:pt modelId="{CBEE640A-0BA9-4C5E-8B69-B3D612F96A66}">
      <dgm:prSet phldrT="[Текст]"/>
      <dgm:spPr/>
      <dgm:t>
        <a:bodyPr/>
        <a:lstStyle/>
        <a:p>
          <a:r>
            <a:rPr lang="ru-RU" dirty="0" smtClean="0"/>
            <a:t>Осуществление проверки соответствия результатов, предусмотренных контрактом, условиям контракта</a:t>
          </a:r>
          <a:endParaRPr lang="ru-RU" dirty="0"/>
        </a:p>
      </dgm:t>
    </dgm:pt>
    <dgm:pt modelId="{D27FBBD2-6434-4EB3-B684-5BA4B59886CA}" type="parTrans" cxnId="{C6F83561-DA86-4DFF-AD63-E7EDCD36C968}">
      <dgm:prSet/>
      <dgm:spPr/>
      <dgm:t>
        <a:bodyPr/>
        <a:lstStyle/>
        <a:p>
          <a:endParaRPr lang="ru-RU"/>
        </a:p>
      </dgm:t>
    </dgm:pt>
    <dgm:pt modelId="{E539CC95-E9EF-4609-AED3-F3444CBB8329}" type="sibTrans" cxnId="{C6F83561-DA86-4DFF-AD63-E7EDCD36C968}">
      <dgm:prSet/>
      <dgm:spPr/>
      <dgm:t>
        <a:bodyPr/>
        <a:lstStyle/>
        <a:p>
          <a:endParaRPr lang="ru-RU"/>
        </a:p>
      </dgm:t>
    </dgm:pt>
    <dgm:pt modelId="{9EBE3F03-39BE-4B25-8DFA-C1A801FFDAE7}">
      <dgm:prSet phldrT="[Текст]"/>
      <dgm:spPr/>
      <dgm:t>
        <a:bodyPr/>
        <a:lstStyle/>
        <a:p>
          <a:r>
            <a:rPr lang="ru-RU" dirty="0" smtClean="0"/>
            <a:t>3</a:t>
          </a:r>
          <a:endParaRPr lang="ru-RU" dirty="0"/>
        </a:p>
      </dgm:t>
    </dgm:pt>
    <dgm:pt modelId="{543F275C-4327-4E87-8459-110B9DCC510E}" type="parTrans" cxnId="{15E19C80-4C97-4F99-B629-F953BEA66947}">
      <dgm:prSet/>
      <dgm:spPr/>
      <dgm:t>
        <a:bodyPr/>
        <a:lstStyle/>
        <a:p>
          <a:endParaRPr lang="ru-RU"/>
        </a:p>
      </dgm:t>
    </dgm:pt>
    <dgm:pt modelId="{F036BD59-86B4-46C3-9C4C-F105946EC24C}" type="sibTrans" cxnId="{15E19C80-4C97-4F99-B629-F953BEA66947}">
      <dgm:prSet/>
      <dgm:spPr/>
      <dgm:t>
        <a:bodyPr/>
        <a:lstStyle/>
        <a:p>
          <a:endParaRPr lang="ru-RU"/>
        </a:p>
      </dgm:t>
    </dgm:pt>
    <dgm:pt modelId="{B489925D-7039-448F-B6D0-E1188E2F190D}">
      <dgm:prSet phldrT="[Текст]"/>
      <dgm:spPr/>
      <dgm:t>
        <a:bodyPr/>
        <a:lstStyle/>
        <a:p>
          <a:r>
            <a:rPr lang="ru-RU" dirty="0" smtClean="0"/>
            <a:t>Привлечение сторонних экспертов или экспертных организаций для экспертизы (проверки) соответствия результатов, предусмотренных контрактом, условиям контракта</a:t>
          </a:r>
          <a:endParaRPr lang="ru-RU" dirty="0"/>
        </a:p>
      </dgm:t>
    </dgm:pt>
    <dgm:pt modelId="{532E08B6-2941-4559-95A1-C946D99D9549}" type="parTrans" cxnId="{5D3F8746-A272-405D-ACB1-F7D03F7708D6}">
      <dgm:prSet/>
      <dgm:spPr/>
      <dgm:t>
        <a:bodyPr/>
        <a:lstStyle/>
        <a:p>
          <a:endParaRPr lang="ru-RU"/>
        </a:p>
      </dgm:t>
    </dgm:pt>
    <dgm:pt modelId="{B4CE0707-D9CB-4D2C-A47E-4E2878C6765D}" type="sibTrans" cxnId="{5D3F8746-A272-405D-ACB1-F7D03F7708D6}">
      <dgm:prSet/>
      <dgm:spPr/>
      <dgm:t>
        <a:bodyPr/>
        <a:lstStyle/>
        <a:p>
          <a:endParaRPr lang="ru-RU"/>
        </a:p>
      </dgm:t>
    </dgm:pt>
    <dgm:pt modelId="{5CE6E8B7-82FE-480C-817B-801400CFB016}">
      <dgm:prSet phldrT="[Текст]"/>
      <dgm:spPr/>
      <dgm:t>
        <a:bodyPr/>
        <a:lstStyle/>
        <a:p>
          <a:r>
            <a:rPr lang="ru-RU" dirty="0" smtClean="0"/>
            <a:t>4</a:t>
          </a:r>
          <a:endParaRPr lang="ru-RU" dirty="0"/>
        </a:p>
      </dgm:t>
    </dgm:pt>
    <dgm:pt modelId="{3DAD5CC5-FBCB-4596-A4E1-706ABB6E33C7}" type="sibTrans" cxnId="{39180126-8E72-4807-AA66-5205F4A4CB26}">
      <dgm:prSet/>
      <dgm:spPr/>
      <dgm:t>
        <a:bodyPr/>
        <a:lstStyle/>
        <a:p>
          <a:endParaRPr lang="ru-RU"/>
        </a:p>
      </dgm:t>
    </dgm:pt>
    <dgm:pt modelId="{FEBE6765-4701-4BBF-90DF-9ACA1527C245}" type="parTrans" cxnId="{39180126-8E72-4807-AA66-5205F4A4CB26}">
      <dgm:prSet/>
      <dgm:spPr/>
      <dgm:t>
        <a:bodyPr/>
        <a:lstStyle/>
        <a:p>
          <a:endParaRPr lang="ru-RU"/>
        </a:p>
      </dgm:t>
    </dgm:pt>
    <dgm:pt modelId="{227174E0-B6D4-405F-AB80-1F96F4E88087}">
      <dgm:prSet phldrT="[Текст]"/>
      <dgm:spPr/>
      <dgm:t>
        <a:bodyPr/>
        <a:lstStyle/>
        <a:p>
          <a:r>
            <a:rPr lang="ru-RU" dirty="0" smtClean="0"/>
            <a:t>Осуществление проверки соответствия фактов и данных при предоставлении (предъявлении) результатов, предусмотренных контрактом, условиям контракта</a:t>
          </a:r>
          <a:endParaRPr lang="ru-RU" dirty="0"/>
        </a:p>
      </dgm:t>
    </dgm:pt>
    <dgm:pt modelId="{86243FF3-3187-4CDC-9C13-1BB3C207BB1B}" type="parTrans" cxnId="{DF25D332-2363-4397-AB70-928E993A69DF}">
      <dgm:prSet/>
      <dgm:spPr/>
    </dgm:pt>
    <dgm:pt modelId="{82DBD694-48D2-45B6-998B-4A178ADF1502}" type="sibTrans" cxnId="{DF25D332-2363-4397-AB70-928E993A69DF}">
      <dgm:prSet/>
      <dgm:spPr/>
    </dgm:pt>
    <dgm:pt modelId="{85AC0807-ACE0-48B0-87EA-97B172A38730}">
      <dgm:prSet phldrT="[Текст]"/>
      <dgm:spPr/>
      <dgm:t>
        <a:bodyPr/>
        <a:lstStyle/>
        <a:p>
          <a:r>
            <a:rPr lang="ru-RU" dirty="0" smtClean="0"/>
            <a:t>Составление и оформление по результатам проверки документа</a:t>
          </a:r>
          <a:endParaRPr lang="ru-RU" dirty="0"/>
        </a:p>
      </dgm:t>
    </dgm:pt>
    <dgm:pt modelId="{F656D9A1-093B-486A-B274-5570321695A4}" type="parTrans" cxnId="{6A46A932-70E0-44CD-93D6-85F37D2D3DD6}">
      <dgm:prSet/>
      <dgm:spPr/>
    </dgm:pt>
    <dgm:pt modelId="{5B5EFB8A-16FD-4A7A-9AE1-4908B70C5750}" type="sibTrans" cxnId="{6A46A932-70E0-44CD-93D6-85F37D2D3DD6}">
      <dgm:prSet/>
      <dgm:spPr/>
    </dgm:pt>
    <dgm:pt modelId="{48AEC0CC-E3E6-4DB8-B829-4F5AD74B7222}" type="pres">
      <dgm:prSet presAssocID="{7BCFD276-E55D-4DCB-8E4B-E46DA00307E1}" presName="linearFlow" presStyleCnt="0">
        <dgm:presLayoutVars>
          <dgm:dir/>
          <dgm:animLvl val="lvl"/>
          <dgm:resizeHandles val="exact"/>
        </dgm:presLayoutVars>
      </dgm:prSet>
      <dgm:spPr/>
      <dgm:t>
        <a:bodyPr/>
        <a:lstStyle/>
        <a:p>
          <a:endParaRPr lang="ru-RU"/>
        </a:p>
      </dgm:t>
    </dgm:pt>
    <dgm:pt modelId="{3867C643-9BFE-406F-8206-E7622674E7D1}" type="pres">
      <dgm:prSet presAssocID="{9EBE3F03-39BE-4B25-8DFA-C1A801FFDAE7}" presName="composite" presStyleCnt="0"/>
      <dgm:spPr/>
    </dgm:pt>
    <dgm:pt modelId="{E5205674-A133-4130-AAD0-3A4C8A5EE546}" type="pres">
      <dgm:prSet presAssocID="{9EBE3F03-39BE-4B25-8DFA-C1A801FFDAE7}" presName="parentText" presStyleLbl="alignNode1" presStyleIdx="0" presStyleCnt="2">
        <dgm:presLayoutVars>
          <dgm:chMax val="1"/>
          <dgm:bulletEnabled val="1"/>
        </dgm:presLayoutVars>
      </dgm:prSet>
      <dgm:spPr/>
      <dgm:t>
        <a:bodyPr/>
        <a:lstStyle/>
        <a:p>
          <a:endParaRPr lang="ru-RU"/>
        </a:p>
      </dgm:t>
    </dgm:pt>
    <dgm:pt modelId="{BBD0843A-C76F-46DD-8A58-B2C310B4C3CF}" type="pres">
      <dgm:prSet presAssocID="{9EBE3F03-39BE-4B25-8DFA-C1A801FFDAE7}" presName="descendantText" presStyleLbl="alignAcc1" presStyleIdx="0" presStyleCnt="2">
        <dgm:presLayoutVars>
          <dgm:bulletEnabled val="1"/>
        </dgm:presLayoutVars>
      </dgm:prSet>
      <dgm:spPr/>
      <dgm:t>
        <a:bodyPr/>
        <a:lstStyle/>
        <a:p>
          <a:endParaRPr lang="ru-RU"/>
        </a:p>
      </dgm:t>
    </dgm:pt>
    <dgm:pt modelId="{6427D406-9EF6-4707-922D-0988C2ED1845}" type="pres">
      <dgm:prSet presAssocID="{F036BD59-86B4-46C3-9C4C-F105946EC24C}" presName="sp" presStyleCnt="0"/>
      <dgm:spPr/>
    </dgm:pt>
    <dgm:pt modelId="{9B11C15F-5CE9-4AA6-905D-2A908B0B0B45}" type="pres">
      <dgm:prSet presAssocID="{5CE6E8B7-82FE-480C-817B-801400CFB016}" presName="composite" presStyleCnt="0"/>
      <dgm:spPr/>
    </dgm:pt>
    <dgm:pt modelId="{370C0A94-5007-4A46-8F09-C60989DDF15A}" type="pres">
      <dgm:prSet presAssocID="{5CE6E8B7-82FE-480C-817B-801400CFB016}" presName="parentText" presStyleLbl="alignNode1" presStyleIdx="1" presStyleCnt="2">
        <dgm:presLayoutVars>
          <dgm:chMax val="1"/>
          <dgm:bulletEnabled val="1"/>
        </dgm:presLayoutVars>
      </dgm:prSet>
      <dgm:spPr/>
      <dgm:t>
        <a:bodyPr/>
        <a:lstStyle/>
        <a:p>
          <a:endParaRPr lang="ru-RU"/>
        </a:p>
      </dgm:t>
    </dgm:pt>
    <dgm:pt modelId="{59002E87-2D25-4FC7-AFEF-96FA9C0C9A7B}" type="pres">
      <dgm:prSet presAssocID="{5CE6E8B7-82FE-480C-817B-801400CFB016}" presName="descendantText" presStyleLbl="alignAcc1" presStyleIdx="1" presStyleCnt="2">
        <dgm:presLayoutVars>
          <dgm:bulletEnabled val="1"/>
        </dgm:presLayoutVars>
      </dgm:prSet>
      <dgm:spPr/>
      <dgm:t>
        <a:bodyPr/>
        <a:lstStyle/>
        <a:p>
          <a:endParaRPr lang="ru-RU"/>
        </a:p>
      </dgm:t>
    </dgm:pt>
  </dgm:ptLst>
  <dgm:cxnLst>
    <dgm:cxn modelId="{F647E6D9-1D1D-43D0-8010-AC3D609A6559}" type="presOf" srcId="{9EBE3F03-39BE-4B25-8DFA-C1A801FFDAE7}" destId="{E5205674-A133-4130-AAD0-3A4C8A5EE546}" srcOrd="0" destOrd="0" presId="urn:microsoft.com/office/officeart/2005/8/layout/chevron2"/>
    <dgm:cxn modelId="{6A46A932-70E0-44CD-93D6-85F37D2D3DD6}" srcId="{5CE6E8B7-82FE-480C-817B-801400CFB016}" destId="{85AC0807-ACE0-48B0-87EA-97B172A38730}" srcOrd="1" destOrd="0" parTransId="{F656D9A1-093B-486A-B274-5570321695A4}" sibTransId="{5B5EFB8A-16FD-4A7A-9AE1-4908B70C5750}"/>
    <dgm:cxn modelId="{39180126-8E72-4807-AA66-5205F4A4CB26}" srcId="{7BCFD276-E55D-4DCB-8E4B-E46DA00307E1}" destId="{5CE6E8B7-82FE-480C-817B-801400CFB016}" srcOrd="1" destOrd="0" parTransId="{FEBE6765-4701-4BBF-90DF-9ACA1527C245}" sibTransId="{3DAD5CC5-FBCB-4596-A4E1-706ABB6E33C7}"/>
    <dgm:cxn modelId="{69FA3182-5499-416E-BFE3-EC7CA5FF47D2}" type="presOf" srcId="{7BCFD276-E55D-4DCB-8E4B-E46DA00307E1}" destId="{48AEC0CC-E3E6-4DB8-B829-4F5AD74B7222}" srcOrd="0" destOrd="0" presId="urn:microsoft.com/office/officeart/2005/8/layout/chevron2"/>
    <dgm:cxn modelId="{505370D2-B397-4F16-8566-692FCB64C42D}" type="presOf" srcId="{227174E0-B6D4-405F-AB80-1F96F4E88087}" destId="{BBD0843A-C76F-46DD-8A58-B2C310B4C3CF}" srcOrd="0" destOrd="1" presId="urn:microsoft.com/office/officeart/2005/8/layout/chevron2"/>
    <dgm:cxn modelId="{818E6C75-F0B0-4DF7-8F8F-348E57B9B0E8}" type="presOf" srcId="{B489925D-7039-448F-B6D0-E1188E2F190D}" destId="{59002E87-2D25-4FC7-AFEF-96FA9C0C9A7B}" srcOrd="0" destOrd="0" presId="urn:microsoft.com/office/officeart/2005/8/layout/chevron2"/>
    <dgm:cxn modelId="{97BD2491-A4B8-497F-B191-5830BD32B731}" type="presOf" srcId="{CBEE640A-0BA9-4C5E-8B69-B3D612F96A66}" destId="{BBD0843A-C76F-46DD-8A58-B2C310B4C3CF}" srcOrd="0" destOrd="0" presId="urn:microsoft.com/office/officeart/2005/8/layout/chevron2"/>
    <dgm:cxn modelId="{94F35CD8-DB53-4C40-A48D-41C2DCF8E15E}" type="presOf" srcId="{85AC0807-ACE0-48B0-87EA-97B172A38730}" destId="{59002E87-2D25-4FC7-AFEF-96FA9C0C9A7B}" srcOrd="0" destOrd="1" presId="urn:microsoft.com/office/officeart/2005/8/layout/chevron2"/>
    <dgm:cxn modelId="{5D3F8746-A272-405D-ACB1-F7D03F7708D6}" srcId="{5CE6E8B7-82FE-480C-817B-801400CFB016}" destId="{B489925D-7039-448F-B6D0-E1188E2F190D}" srcOrd="0" destOrd="0" parTransId="{532E08B6-2941-4559-95A1-C946D99D9549}" sibTransId="{B4CE0707-D9CB-4D2C-A47E-4E2878C6765D}"/>
    <dgm:cxn modelId="{C6F83561-DA86-4DFF-AD63-E7EDCD36C968}" srcId="{9EBE3F03-39BE-4B25-8DFA-C1A801FFDAE7}" destId="{CBEE640A-0BA9-4C5E-8B69-B3D612F96A66}" srcOrd="0" destOrd="0" parTransId="{D27FBBD2-6434-4EB3-B684-5BA4B59886CA}" sibTransId="{E539CC95-E9EF-4609-AED3-F3444CBB8329}"/>
    <dgm:cxn modelId="{15E19C80-4C97-4F99-B629-F953BEA66947}" srcId="{7BCFD276-E55D-4DCB-8E4B-E46DA00307E1}" destId="{9EBE3F03-39BE-4B25-8DFA-C1A801FFDAE7}" srcOrd="0" destOrd="0" parTransId="{543F275C-4327-4E87-8459-110B9DCC510E}" sibTransId="{F036BD59-86B4-46C3-9C4C-F105946EC24C}"/>
    <dgm:cxn modelId="{507D555D-7CCF-49C8-9F48-361BA321D774}" type="presOf" srcId="{5CE6E8B7-82FE-480C-817B-801400CFB016}" destId="{370C0A94-5007-4A46-8F09-C60989DDF15A}" srcOrd="0" destOrd="0" presId="urn:microsoft.com/office/officeart/2005/8/layout/chevron2"/>
    <dgm:cxn modelId="{DF25D332-2363-4397-AB70-928E993A69DF}" srcId="{9EBE3F03-39BE-4B25-8DFA-C1A801FFDAE7}" destId="{227174E0-B6D4-405F-AB80-1F96F4E88087}" srcOrd="1" destOrd="0" parTransId="{86243FF3-3187-4CDC-9C13-1BB3C207BB1B}" sibTransId="{82DBD694-48D2-45B6-998B-4A178ADF1502}"/>
    <dgm:cxn modelId="{B9FDB69D-AC21-4B4B-A504-55CEB488F006}" type="presParOf" srcId="{48AEC0CC-E3E6-4DB8-B829-4F5AD74B7222}" destId="{3867C643-9BFE-406F-8206-E7622674E7D1}" srcOrd="0" destOrd="0" presId="urn:microsoft.com/office/officeart/2005/8/layout/chevron2"/>
    <dgm:cxn modelId="{7E5DC185-7D88-4D16-A426-C20F0D6A41B2}" type="presParOf" srcId="{3867C643-9BFE-406F-8206-E7622674E7D1}" destId="{E5205674-A133-4130-AAD0-3A4C8A5EE546}" srcOrd="0" destOrd="0" presId="urn:microsoft.com/office/officeart/2005/8/layout/chevron2"/>
    <dgm:cxn modelId="{4E6BAC07-2B78-4675-B202-C88BF25F82D8}" type="presParOf" srcId="{3867C643-9BFE-406F-8206-E7622674E7D1}" destId="{BBD0843A-C76F-46DD-8A58-B2C310B4C3CF}" srcOrd="1" destOrd="0" presId="urn:microsoft.com/office/officeart/2005/8/layout/chevron2"/>
    <dgm:cxn modelId="{3C5C2912-C717-4847-8ACC-B571846C6106}" type="presParOf" srcId="{48AEC0CC-E3E6-4DB8-B829-4F5AD74B7222}" destId="{6427D406-9EF6-4707-922D-0988C2ED1845}" srcOrd="1" destOrd="0" presId="urn:microsoft.com/office/officeart/2005/8/layout/chevron2"/>
    <dgm:cxn modelId="{B72B0331-ACDF-41EB-BF1E-3153F05B7C98}" type="presParOf" srcId="{48AEC0CC-E3E6-4DB8-B829-4F5AD74B7222}" destId="{9B11C15F-5CE9-4AA6-905D-2A908B0B0B45}" srcOrd="2" destOrd="0" presId="urn:microsoft.com/office/officeart/2005/8/layout/chevron2"/>
    <dgm:cxn modelId="{F195D120-8621-4F06-B78A-ACD0EF7A0A04}" type="presParOf" srcId="{9B11C15F-5CE9-4AA6-905D-2A908B0B0B45}" destId="{370C0A94-5007-4A46-8F09-C60989DDF15A}" srcOrd="0" destOrd="0" presId="urn:microsoft.com/office/officeart/2005/8/layout/chevron2"/>
    <dgm:cxn modelId="{D62D6002-90A2-4A04-ACD3-17BB4A5BAE5F}" type="presParOf" srcId="{9B11C15F-5CE9-4AA6-905D-2A908B0B0B45}" destId="{59002E87-2D25-4FC7-AFEF-96FA9C0C9A7B}" srcOrd="1" destOrd="0" presId="urn:microsoft.com/office/officeart/2005/8/layout/chevron2"/>
  </dgm:cxnLst>
  <dgm:bg/>
  <dgm:whole/>
</dgm:dataModel>
</file>

<file path=ppt/diagrams/data85.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ru-RU"/>
        </a:p>
      </dgm:t>
    </dgm:pt>
    <dgm:pt modelId="{796E16D4-7C8F-423B-98E0-905BEC2F355E}">
      <dgm:prSet phldrT="[Текст]"/>
      <dgm:spPr/>
      <dgm:t>
        <a:bodyPr/>
        <a:lstStyle/>
        <a:p>
          <a:r>
            <a:rPr lang="ru-RU" dirty="0" smtClean="0"/>
            <a:t>СУДЕБНАЯ ПРАКТИКА</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Постановления Восемнадцатого арбитражного апелляционного суда от 07.10.2014 N 18АП-10835/2014 по делу N А07-11398/2014</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dirty="0" smtClean="0"/>
            <a:t>Контракт не был подписан поставщиком в срок из-за сбоя в работе сети Интернет, включение в РНП неправомерно</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CD333E7D-A340-4D7B-8009-0CF60512153B}" type="presOf" srcId="{7BD8F730-9830-441C-B40C-AD2ADAB26D59}" destId="{29BABA65-202D-4F7A-A0E1-CED29951CCDC}" srcOrd="0"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9DEE2194-8FCE-407F-A514-57BE2859CED3}" type="presOf" srcId="{CB9976D9-DC6B-4D34-A789-8AE09254E64B}" destId="{5B7D1894-C074-4483-9C22-5548571822D6}" srcOrd="0" destOrd="0" presId="urn:microsoft.com/office/officeart/2005/8/layout/vProcess5"/>
    <dgm:cxn modelId="{9FA97C06-63C9-4A8C-92F8-176BD3C6649E}" type="presOf" srcId="{796E16D4-7C8F-423B-98E0-905BEC2F355E}" destId="{C97D7BCE-342D-4DB4-8D0D-CEA86C5F8018}" srcOrd="1"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5258D6F8-7A9D-4F13-881F-7DDE17CF0760}" type="presOf" srcId="{7BD8F730-9830-441C-B40C-AD2ADAB26D59}" destId="{D5FE93BB-D604-40F7-8AAE-1EF01B5935BA}" srcOrd="1" destOrd="0" presId="urn:microsoft.com/office/officeart/2005/8/layout/vProcess5"/>
    <dgm:cxn modelId="{83C7FB5D-B977-4169-91E7-B0A1D5103EB2}" type="presOf" srcId="{49383D91-21AB-408A-8FAF-47D17E5A74B1}" destId="{83A046E4-B2CE-4543-A1B0-313F3513C2FF}" srcOrd="1" destOrd="0" presId="urn:microsoft.com/office/officeart/2005/8/layout/vProcess5"/>
    <dgm:cxn modelId="{D2D3F240-6175-4633-BFE4-80DBDC17A726}" type="presOf" srcId="{0A42FC7B-1822-486E-B0FE-9F5F4B80BE86}" destId="{337F52AB-5577-42BE-A777-22CEAB555043}" srcOrd="0" destOrd="0" presId="urn:microsoft.com/office/officeart/2005/8/layout/vProcess5"/>
    <dgm:cxn modelId="{D1C3C321-DDF2-4B8F-9688-1FDB894A1221}" type="presOf" srcId="{49383D91-21AB-408A-8FAF-47D17E5A74B1}" destId="{DDA63619-2DBA-4123-8E50-68B61A462439}" srcOrd="0" destOrd="0" presId="urn:microsoft.com/office/officeart/2005/8/layout/vProcess5"/>
    <dgm:cxn modelId="{C94D35F4-909E-4895-949E-D58CD35EDB9E}" type="presOf" srcId="{796E16D4-7C8F-423B-98E0-905BEC2F355E}" destId="{8ABED475-C43C-4A3C-BE11-3552BBFA5817}" srcOrd="0"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91D8C213-88E4-4F03-92C5-21C7945B6C4B}" type="presOf" srcId="{6DBA2C3A-998E-435B-A181-818325884C0F}" destId="{31F15AE1-299D-4B3C-A821-307F3ADFA85F}" srcOrd="0" destOrd="0" presId="urn:microsoft.com/office/officeart/2005/8/layout/vProcess5"/>
    <dgm:cxn modelId="{3BA39A5B-A320-46E3-935E-6B647225626F}" type="presParOf" srcId="{31F15AE1-299D-4B3C-A821-307F3ADFA85F}" destId="{AA3387A2-DA21-42CE-8D3D-E716B3F86664}" srcOrd="0" destOrd="0" presId="urn:microsoft.com/office/officeart/2005/8/layout/vProcess5"/>
    <dgm:cxn modelId="{CFA2AAB7-4D56-4802-B457-A8D691D9B466}" type="presParOf" srcId="{31F15AE1-299D-4B3C-A821-307F3ADFA85F}" destId="{8ABED475-C43C-4A3C-BE11-3552BBFA5817}" srcOrd="1" destOrd="0" presId="urn:microsoft.com/office/officeart/2005/8/layout/vProcess5"/>
    <dgm:cxn modelId="{5FCFCAE6-8715-4DF2-B253-E8E2357D1495}" type="presParOf" srcId="{31F15AE1-299D-4B3C-A821-307F3ADFA85F}" destId="{DDA63619-2DBA-4123-8E50-68B61A462439}" srcOrd="2" destOrd="0" presId="urn:microsoft.com/office/officeart/2005/8/layout/vProcess5"/>
    <dgm:cxn modelId="{DE24DEE0-44BC-4977-9D3C-A762A032580C}" type="presParOf" srcId="{31F15AE1-299D-4B3C-A821-307F3ADFA85F}" destId="{29BABA65-202D-4F7A-A0E1-CED29951CCDC}" srcOrd="3" destOrd="0" presId="urn:microsoft.com/office/officeart/2005/8/layout/vProcess5"/>
    <dgm:cxn modelId="{B83AC44B-7FA3-4385-BB6F-0C21790BBA38}" type="presParOf" srcId="{31F15AE1-299D-4B3C-A821-307F3ADFA85F}" destId="{337F52AB-5577-42BE-A777-22CEAB555043}" srcOrd="4" destOrd="0" presId="urn:microsoft.com/office/officeart/2005/8/layout/vProcess5"/>
    <dgm:cxn modelId="{D51DC030-E47C-422F-939A-5C4631851224}" type="presParOf" srcId="{31F15AE1-299D-4B3C-A821-307F3ADFA85F}" destId="{5B7D1894-C074-4483-9C22-5548571822D6}" srcOrd="5" destOrd="0" presId="urn:microsoft.com/office/officeart/2005/8/layout/vProcess5"/>
    <dgm:cxn modelId="{2EE1635C-342F-4ECA-A305-AC441EA5B0B7}" type="presParOf" srcId="{31F15AE1-299D-4B3C-A821-307F3ADFA85F}" destId="{C97D7BCE-342D-4DB4-8D0D-CEA86C5F8018}" srcOrd="6" destOrd="0" presId="urn:microsoft.com/office/officeart/2005/8/layout/vProcess5"/>
    <dgm:cxn modelId="{1C29C9CE-FDE7-40A5-9BC8-8601B546FD11}" type="presParOf" srcId="{31F15AE1-299D-4B3C-A821-307F3ADFA85F}" destId="{83A046E4-B2CE-4543-A1B0-313F3513C2FF}" srcOrd="7" destOrd="0" presId="urn:microsoft.com/office/officeart/2005/8/layout/vProcess5"/>
    <dgm:cxn modelId="{96CA548B-E2B0-40CA-AF24-B4535B3DF49F}" type="presParOf" srcId="{31F15AE1-299D-4B3C-A821-307F3ADFA85F}" destId="{D5FE93BB-D604-40F7-8AAE-1EF01B5935BA}"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ru-RU"/>
        </a:p>
      </dgm:t>
    </dgm:pt>
    <dgm:pt modelId="{796E16D4-7C8F-423B-98E0-905BEC2F355E}">
      <dgm:prSet phldrT="[Текст]"/>
      <dgm:spPr/>
      <dgm:t>
        <a:bodyPr/>
        <a:lstStyle/>
        <a:p>
          <a:r>
            <a:rPr lang="ru-RU" dirty="0" smtClean="0"/>
            <a:t>СУДЕБНАЯ ПРАКТИКА</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Решение Арбитражного суда г. Москвы от 10.03.2015 по делу N А40-6623/2015</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dirty="0" smtClean="0"/>
            <a:t>Уведомление об одностороннем отказе от контракта должно в том числе направляться по почте</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2A2D06A8-B509-4308-B61D-0D9D9BB65E66}" type="presOf" srcId="{CB9976D9-DC6B-4D34-A789-8AE09254E64B}" destId="{5B7D1894-C074-4483-9C22-5548571822D6}" srcOrd="0" destOrd="0" presId="urn:microsoft.com/office/officeart/2005/8/layout/vProcess5"/>
    <dgm:cxn modelId="{FD45E086-FE12-472B-AF77-47A5379760B1}" type="presOf" srcId="{0A42FC7B-1822-486E-B0FE-9F5F4B80BE86}" destId="{337F52AB-5577-42BE-A777-22CEAB555043}" srcOrd="0" destOrd="0" presId="urn:microsoft.com/office/officeart/2005/8/layout/vProcess5"/>
    <dgm:cxn modelId="{CF46B5FF-F903-4777-8B3C-59CF3475C7F7}" type="presOf" srcId="{49383D91-21AB-408A-8FAF-47D17E5A74B1}" destId="{83A046E4-B2CE-4543-A1B0-313F3513C2FF}" srcOrd="1" destOrd="0" presId="urn:microsoft.com/office/officeart/2005/8/layout/vProcess5"/>
    <dgm:cxn modelId="{CCA5AF4A-EBCD-448E-9D6B-DFA7CE677034}" type="presOf" srcId="{7BD8F730-9830-441C-B40C-AD2ADAB26D59}" destId="{29BABA65-202D-4F7A-A0E1-CED29951CCDC}" srcOrd="0" destOrd="0" presId="urn:microsoft.com/office/officeart/2005/8/layout/vProcess5"/>
    <dgm:cxn modelId="{57E73DDE-696E-4692-A7DE-6DA542D5429D}" type="presOf" srcId="{796E16D4-7C8F-423B-98E0-905BEC2F355E}" destId="{C97D7BCE-342D-4DB4-8D0D-CEA86C5F8018}" srcOrd="1" destOrd="0" presId="urn:microsoft.com/office/officeart/2005/8/layout/vProcess5"/>
    <dgm:cxn modelId="{9C02E142-A79C-4CF2-8920-AC11BA316918}" type="presOf" srcId="{796E16D4-7C8F-423B-98E0-905BEC2F355E}" destId="{8ABED475-C43C-4A3C-BE11-3552BBFA5817}" srcOrd="0"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A838444D-CCE8-4640-BA3E-442B89A94E04}" srcId="{6DBA2C3A-998E-435B-A181-818325884C0F}" destId="{796E16D4-7C8F-423B-98E0-905BEC2F355E}" srcOrd="0" destOrd="0" parTransId="{709DB6F6-741A-4132-BF2D-D017E20D4E7F}" sibTransId="{0A42FC7B-1822-486E-B0FE-9F5F4B80BE86}"/>
    <dgm:cxn modelId="{742EBA33-8D71-48B7-AA7C-B5EF7B566569}" type="presOf" srcId="{6DBA2C3A-998E-435B-A181-818325884C0F}" destId="{31F15AE1-299D-4B3C-A821-307F3ADFA85F}" srcOrd="0"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921207C1-9CF7-43FC-A013-B77613FAA7AC}" type="presOf" srcId="{7BD8F730-9830-441C-B40C-AD2ADAB26D59}" destId="{D5FE93BB-D604-40F7-8AAE-1EF01B5935BA}" srcOrd="1" destOrd="0" presId="urn:microsoft.com/office/officeart/2005/8/layout/vProcess5"/>
    <dgm:cxn modelId="{3CBF5553-0097-4663-8700-1C6A58C44F69}" type="presOf" srcId="{49383D91-21AB-408A-8FAF-47D17E5A74B1}" destId="{DDA63619-2DBA-4123-8E50-68B61A462439}" srcOrd="0" destOrd="0" presId="urn:microsoft.com/office/officeart/2005/8/layout/vProcess5"/>
    <dgm:cxn modelId="{AAA7498B-EDD0-4717-98C4-A9C2C25CB97C}" type="presParOf" srcId="{31F15AE1-299D-4B3C-A821-307F3ADFA85F}" destId="{AA3387A2-DA21-42CE-8D3D-E716B3F86664}" srcOrd="0" destOrd="0" presId="urn:microsoft.com/office/officeart/2005/8/layout/vProcess5"/>
    <dgm:cxn modelId="{6332ED9B-D3B4-49D5-ADA7-9EB69EF46E13}" type="presParOf" srcId="{31F15AE1-299D-4B3C-A821-307F3ADFA85F}" destId="{8ABED475-C43C-4A3C-BE11-3552BBFA5817}" srcOrd="1" destOrd="0" presId="urn:microsoft.com/office/officeart/2005/8/layout/vProcess5"/>
    <dgm:cxn modelId="{A9249032-C9F3-438D-BF85-46AB6823AD3A}" type="presParOf" srcId="{31F15AE1-299D-4B3C-A821-307F3ADFA85F}" destId="{DDA63619-2DBA-4123-8E50-68B61A462439}" srcOrd="2" destOrd="0" presId="urn:microsoft.com/office/officeart/2005/8/layout/vProcess5"/>
    <dgm:cxn modelId="{3A47BB4D-1453-43FD-B8F4-9EDFB0769C35}" type="presParOf" srcId="{31F15AE1-299D-4B3C-A821-307F3ADFA85F}" destId="{29BABA65-202D-4F7A-A0E1-CED29951CCDC}" srcOrd="3" destOrd="0" presId="urn:microsoft.com/office/officeart/2005/8/layout/vProcess5"/>
    <dgm:cxn modelId="{B97BFC42-B93D-4DDC-9BF3-CE62720E71AA}" type="presParOf" srcId="{31F15AE1-299D-4B3C-A821-307F3ADFA85F}" destId="{337F52AB-5577-42BE-A777-22CEAB555043}" srcOrd="4" destOrd="0" presId="urn:microsoft.com/office/officeart/2005/8/layout/vProcess5"/>
    <dgm:cxn modelId="{78CCB3FE-58CB-497D-A0F5-CF0D9CBFE0CC}" type="presParOf" srcId="{31F15AE1-299D-4B3C-A821-307F3ADFA85F}" destId="{5B7D1894-C074-4483-9C22-5548571822D6}" srcOrd="5" destOrd="0" presId="urn:microsoft.com/office/officeart/2005/8/layout/vProcess5"/>
    <dgm:cxn modelId="{87B22908-A6E2-4473-9AF1-1B85A3BF5C3A}" type="presParOf" srcId="{31F15AE1-299D-4B3C-A821-307F3ADFA85F}" destId="{C97D7BCE-342D-4DB4-8D0D-CEA86C5F8018}" srcOrd="6" destOrd="0" presId="urn:microsoft.com/office/officeart/2005/8/layout/vProcess5"/>
    <dgm:cxn modelId="{324ACD29-1268-486B-8026-1A7E6A29DDA2}" type="presParOf" srcId="{31F15AE1-299D-4B3C-A821-307F3ADFA85F}" destId="{83A046E4-B2CE-4543-A1B0-313F3513C2FF}" srcOrd="7" destOrd="0" presId="urn:microsoft.com/office/officeart/2005/8/layout/vProcess5"/>
    <dgm:cxn modelId="{E535A98F-AAA7-4088-AB35-5AE14CB28C09}" type="presParOf" srcId="{31F15AE1-299D-4B3C-A821-307F3ADFA85F}" destId="{D5FE93BB-D604-40F7-8AAE-1EF01B5935BA}"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ru-RU"/>
        </a:p>
      </dgm:t>
    </dgm:pt>
    <dgm:pt modelId="{796E16D4-7C8F-423B-98E0-905BEC2F355E}">
      <dgm:prSet phldrT="[Текст]"/>
      <dgm:spPr/>
      <dgm:t>
        <a:bodyPr/>
        <a:lstStyle/>
        <a:p>
          <a:r>
            <a:rPr lang="ru-RU" dirty="0" smtClean="0"/>
            <a:t>СУДЕБНАЯ ПРАКТИКА</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Решение Арбитражного суда Мурманской области от 18.03.2015 по делу N А42-8181/2014.</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dirty="0" smtClean="0"/>
            <a:t>Заключение контракта для заказчика, разместившего заказ, является обязательным, если иное не установлено законом. Исчерпывающий перечень оснований для отказа заключить контракт приведен в ч. 9 ст. 31 Федерального закона от 05.04.2013 N 44-ФЗ. Такое основание, как недостаточность бюджетного финансирования, в указанном перечне отсутствует.</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FA562DD3-0F0B-4DD1-B71E-FAF44A635024}" srcId="{6DBA2C3A-998E-435B-A181-818325884C0F}" destId="{49383D91-21AB-408A-8FAF-47D17E5A74B1}" srcOrd="1" destOrd="0" parTransId="{52FF6EAB-BD3E-447D-A1B9-3F057E03EF5B}" sibTransId="{CB9976D9-DC6B-4D34-A789-8AE09254E64B}"/>
    <dgm:cxn modelId="{667B8236-A52F-4870-8CA0-04B8FD06D3C8}" type="presOf" srcId="{6DBA2C3A-998E-435B-A181-818325884C0F}" destId="{31F15AE1-299D-4B3C-A821-307F3ADFA85F}" srcOrd="0" destOrd="0" presId="urn:microsoft.com/office/officeart/2005/8/layout/vProcess5"/>
    <dgm:cxn modelId="{23C7C385-39E3-44EA-8C6F-84435449D844}" type="presOf" srcId="{49383D91-21AB-408A-8FAF-47D17E5A74B1}" destId="{DDA63619-2DBA-4123-8E50-68B61A462439}" srcOrd="0" destOrd="0" presId="urn:microsoft.com/office/officeart/2005/8/layout/vProcess5"/>
    <dgm:cxn modelId="{E601F34A-548F-465F-B31D-2B5D7A6CA242}" type="presOf" srcId="{0A42FC7B-1822-486E-B0FE-9F5F4B80BE86}" destId="{337F52AB-5577-42BE-A777-22CEAB555043}" srcOrd="0"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AFBFA1D4-2C8F-4565-9D5D-F386C441667B}" type="presOf" srcId="{796E16D4-7C8F-423B-98E0-905BEC2F355E}" destId="{C97D7BCE-342D-4DB4-8D0D-CEA86C5F8018}" srcOrd="1"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D9F209E9-2795-48CE-8542-D1E80441EDD8}" type="presOf" srcId="{7BD8F730-9830-441C-B40C-AD2ADAB26D59}" destId="{29BABA65-202D-4F7A-A0E1-CED29951CCDC}" srcOrd="0" destOrd="0" presId="urn:microsoft.com/office/officeart/2005/8/layout/vProcess5"/>
    <dgm:cxn modelId="{5328314C-57B7-4CA8-BF57-5953A3EFD77D}" type="presOf" srcId="{7BD8F730-9830-441C-B40C-AD2ADAB26D59}" destId="{D5FE93BB-D604-40F7-8AAE-1EF01B5935BA}" srcOrd="1" destOrd="0" presId="urn:microsoft.com/office/officeart/2005/8/layout/vProcess5"/>
    <dgm:cxn modelId="{34980FEF-DB9B-4823-8C6C-89164B099704}" type="presOf" srcId="{CB9976D9-DC6B-4D34-A789-8AE09254E64B}" destId="{5B7D1894-C074-4483-9C22-5548571822D6}" srcOrd="0" destOrd="0" presId="urn:microsoft.com/office/officeart/2005/8/layout/vProcess5"/>
    <dgm:cxn modelId="{087BCB9F-1CB2-46A9-AFC5-5077B9CB9948}" type="presOf" srcId="{796E16D4-7C8F-423B-98E0-905BEC2F355E}" destId="{8ABED475-C43C-4A3C-BE11-3552BBFA5817}" srcOrd="0" destOrd="0" presId="urn:microsoft.com/office/officeart/2005/8/layout/vProcess5"/>
    <dgm:cxn modelId="{3D1C2621-F08B-4A7C-98FF-989AC08149A4}" type="presOf" srcId="{49383D91-21AB-408A-8FAF-47D17E5A74B1}" destId="{83A046E4-B2CE-4543-A1B0-313F3513C2FF}" srcOrd="1" destOrd="0" presId="urn:microsoft.com/office/officeart/2005/8/layout/vProcess5"/>
    <dgm:cxn modelId="{082ED741-8005-443B-AD44-FB1352659F24}" type="presParOf" srcId="{31F15AE1-299D-4B3C-A821-307F3ADFA85F}" destId="{AA3387A2-DA21-42CE-8D3D-E716B3F86664}" srcOrd="0" destOrd="0" presId="urn:microsoft.com/office/officeart/2005/8/layout/vProcess5"/>
    <dgm:cxn modelId="{4125E337-2796-451C-ADE0-433472A630CB}" type="presParOf" srcId="{31F15AE1-299D-4B3C-A821-307F3ADFA85F}" destId="{8ABED475-C43C-4A3C-BE11-3552BBFA5817}" srcOrd="1" destOrd="0" presId="urn:microsoft.com/office/officeart/2005/8/layout/vProcess5"/>
    <dgm:cxn modelId="{FD0833B5-A1DF-4CCA-B7EE-F92258FBB046}" type="presParOf" srcId="{31F15AE1-299D-4B3C-A821-307F3ADFA85F}" destId="{DDA63619-2DBA-4123-8E50-68B61A462439}" srcOrd="2" destOrd="0" presId="urn:microsoft.com/office/officeart/2005/8/layout/vProcess5"/>
    <dgm:cxn modelId="{D1A61250-6856-4295-AF1A-384F6A498FC1}" type="presParOf" srcId="{31F15AE1-299D-4B3C-A821-307F3ADFA85F}" destId="{29BABA65-202D-4F7A-A0E1-CED29951CCDC}" srcOrd="3" destOrd="0" presId="urn:microsoft.com/office/officeart/2005/8/layout/vProcess5"/>
    <dgm:cxn modelId="{756FA8BA-0942-4ADC-A4F2-60BE421F4A3F}" type="presParOf" srcId="{31F15AE1-299D-4B3C-A821-307F3ADFA85F}" destId="{337F52AB-5577-42BE-A777-22CEAB555043}" srcOrd="4" destOrd="0" presId="urn:microsoft.com/office/officeart/2005/8/layout/vProcess5"/>
    <dgm:cxn modelId="{F3399D6B-4F62-4BF4-B865-24317570BDC5}" type="presParOf" srcId="{31F15AE1-299D-4B3C-A821-307F3ADFA85F}" destId="{5B7D1894-C074-4483-9C22-5548571822D6}" srcOrd="5" destOrd="0" presId="urn:microsoft.com/office/officeart/2005/8/layout/vProcess5"/>
    <dgm:cxn modelId="{3633622D-E01A-40CC-BC77-952E831A1552}" type="presParOf" srcId="{31F15AE1-299D-4B3C-A821-307F3ADFA85F}" destId="{C97D7BCE-342D-4DB4-8D0D-CEA86C5F8018}" srcOrd="6" destOrd="0" presId="urn:microsoft.com/office/officeart/2005/8/layout/vProcess5"/>
    <dgm:cxn modelId="{38716A07-3F97-4D66-ACCA-272D21DDB1F2}" type="presParOf" srcId="{31F15AE1-299D-4B3C-A821-307F3ADFA85F}" destId="{83A046E4-B2CE-4543-A1B0-313F3513C2FF}" srcOrd="7" destOrd="0" presId="urn:microsoft.com/office/officeart/2005/8/layout/vProcess5"/>
    <dgm:cxn modelId="{7B78F27C-FEA7-4289-BFB0-A96DA15BB9E6}" type="presParOf" srcId="{31F15AE1-299D-4B3C-A821-307F3ADFA85F}" destId="{D5FE93BB-D604-40F7-8AAE-1EF01B5935BA}"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ru-RU"/>
        </a:p>
      </dgm:t>
    </dgm:pt>
    <dgm:pt modelId="{796E16D4-7C8F-423B-98E0-905BEC2F355E}">
      <dgm:prSet phldrT="[Текст]"/>
      <dgm:spPr/>
      <dgm:t>
        <a:bodyPr/>
        <a:lstStyle/>
        <a:p>
          <a:r>
            <a:rPr lang="ru-RU" dirty="0" smtClean="0"/>
            <a:t>СУДЕБНАЯ ПРАКТИКА</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Решение Арбитражного суда Пермского края от 30.03.2015 по делу N А50-27247/2014</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u="none" dirty="0" smtClean="0"/>
            <a:t>Истечение срока полномочий руководителя участника не является поводом отклонять его заявку.</a:t>
          </a:r>
          <a:endParaRPr lang="ru-RU" u="none"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9A6CB9A7-407E-4527-8950-55E3BD86CEF7}">
      <dgm:prSet phldrT="[Текст]"/>
      <dgm:spPr/>
      <dgm:t>
        <a:bodyPr/>
        <a:lstStyle/>
        <a:p>
          <a:pPr algn="just"/>
          <a:r>
            <a:rPr lang="ru-RU" dirty="0" smtClean="0"/>
            <a:t>Нормы, согласно которым истечение срока избрания (назначения) на должность директора общества влечет автоматическое прекращение полномочий, в Федеральном законе от 08.02.1998 N 40-ФЗ "Об обществах с ограниченной ответственностью" отсутствуют. Директор обязан выполнять полномочия до даты избрания нового руководителя. Сведения о его избрании общим собранием участников общества не представлены. Таким образом, на момент подачи заявки у заказчика отсутствовали основания сомневаться в полномочиях директора.</a:t>
          </a:r>
          <a:endParaRPr lang="ru-RU" dirty="0"/>
        </a:p>
      </dgm:t>
    </dgm:pt>
    <dgm:pt modelId="{3DCEAC73-7381-43AE-A725-241ABEDA51DE}" type="parTrans" cxnId="{1D66B7C6-2F5E-4008-B3B1-A88A0770D43B}">
      <dgm:prSet/>
      <dgm:spPr/>
      <dgm:t>
        <a:bodyPr/>
        <a:lstStyle/>
        <a:p>
          <a:endParaRPr lang="ru-RU"/>
        </a:p>
      </dgm:t>
    </dgm:pt>
    <dgm:pt modelId="{F9CAB121-558D-4A78-9BD1-2322780517A2}" type="sibTrans" cxnId="{1D66B7C6-2F5E-4008-B3B1-A88A0770D43B}">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AD398FFD-FF1B-4B55-9554-A35F59A348EB}" type="pres">
      <dgm:prSet presAssocID="{6DBA2C3A-998E-435B-A181-818325884C0F}" presName="FourNodes_1" presStyleLbl="node1" presStyleIdx="0" presStyleCnt="4" custScaleY="61744" custLinFactNeighborX="-517" custLinFactNeighborY="937">
        <dgm:presLayoutVars>
          <dgm:bulletEnabled val="1"/>
        </dgm:presLayoutVars>
      </dgm:prSet>
      <dgm:spPr/>
      <dgm:t>
        <a:bodyPr/>
        <a:lstStyle/>
        <a:p>
          <a:endParaRPr lang="ru-RU"/>
        </a:p>
      </dgm:t>
    </dgm:pt>
    <dgm:pt modelId="{5229FBD7-EDAE-4197-99FE-35A5A2C442B0}" type="pres">
      <dgm:prSet presAssocID="{6DBA2C3A-998E-435B-A181-818325884C0F}" presName="FourNodes_2" presStyleLbl="node1" presStyleIdx="1" presStyleCnt="4" custScaleY="61744" custLinFactNeighborX="-700" custLinFactNeighborY="-42614">
        <dgm:presLayoutVars>
          <dgm:bulletEnabled val="1"/>
        </dgm:presLayoutVars>
      </dgm:prSet>
      <dgm:spPr/>
      <dgm:t>
        <a:bodyPr/>
        <a:lstStyle/>
        <a:p>
          <a:endParaRPr lang="ru-RU"/>
        </a:p>
      </dgm:t>
    </dgm:pt>
    <dgm:pt modelId="{58A93ECE-1175-4CCD-91DE-2AC14944A4C6}" type="pres">
      <dgm:prSet presAssocID="{6DBA2C3A-998E-435B-A181-818325884C0F}" presName="FourNodes_3" presStyleLbl="node1" presStyleIdx="2" presStyleCnt="4" custScaleY="61744" custLinFactNeighborX="-178" custLinFactNeighborY="-80303">
        <dgm:presLayoutVars>
          <dgm:bulletEnabled val="1"/>
        </dgm:presLayoutVars>
      </dgm:prSet>
      <dgm:spPr/>
      <dgm:t>
        <a:bodyPr/>
        <a:lstStyle/>
        <a:p>
          <a:endParaRPr lang="ru-RU"/>
        </a:p>
      </dgm:t>
    </dgm:pt>
    <dgm:pt modelId="{F7227464-D696-4356-977D-2DA839D3B50F}" type="pres">
      <dgm:prSet presAssocID="{6DBA2C3A-998E-435B-A181-818325884C0F}" presName="FourNodes_4" presStyleLbl="node1" presStyleIdx="3" presStyleCnt="4" custScaleY="212499" custLinFactNeighborX="0" custLinFactNeighborY="-28125">
        <dgm:presLayoutVars>
          <dgm:bulletEnabled val="1"/>
        </dgm:presLayoutVars>
      </dgm:prSet>
      <dgm:spPr/>
      <dgm:t>
        <a:bodyPr/>
        <a:lstStyle/>
        <a:p>
          <a:endParaRPr lang="ru-RU"/>
        </a:p>
      </dgm:t>
    </dgm:pt>
    <dgm:pt modelId="{4576C2A4-8946-447A-8D78-6AEC3FCB0C86}" type="pres">
      <dgm:prSet presAssocID="{6DBA2C3A-998E-435B-A181-818325884C0F}" presName="FourConn_1-2" presStyleLbl="fgAccFollowNode1" presStyleIdx="0" presStyleCnt="3" custScaleY="61744" custLinFactNeighborX="-4646" custLinFactNeighborY="-43707">
        <dgm:presLayoutVars>
          <dgm:bulletEnabled val="1"/>
        </dgm:presLayoutVars>
      </dgm:prSet>
      <dgm:spPr/>
      <dgm:t>
        <a:bodyPr/>
        <a:lstStyle/>
        <a:p>
          <a:endParaRPr lang="ru-RU"/>
        </a:p>
      </dgm:t>
    </dgm:pt>
    <dgm:pt modelId="{B19DED6E-F056-4F91-8525-1E2CFC8F3325}" type="pres">
      <dgm:prSet presAssocID="{6DBA2C3A-998E-435B-A181-818325884C0F}" presName="FourConn_2-3" presStyleLbl="fgAccFollowNode1" presStyleIdx="1" presStyleCnt="3" custScaleY="61744" custLinFactY="-1689" custLinFactNeighborX="-1172" custLinFactNeighborY="-100000">
        <dgm:presLayoutVars>
          <dgm:bulletEnabled val="1"/>
        </dgm:presLayoutVars>
      </dgm:prSet>
      <dgm:spPr/>
      <dgm:t>
        <a:bodyPr/>
        <a:lstStyle/>
        <a:p>
          <a:endParaRPr lang="ru-RU"/>
        </a:p>
      </dgm:t>
    </dgm:pt>
    <dgm:pt modelId="{9257E4BA-A7BA-4BA0-8BC0-A796455BF0BB}" type="pres">
      <dgm:prSet presAssocID="{6DBA2C3A-998E-435B-A181-818325884C0F}" presName="FourConn_3-4" presStyleLbl="fgAccFollowNode1" presStyleIdx="2" presStyleCnt="3" custScaleY="61744" custLinFactY="-50946" custLinFactNeighborX="-4616" custLinFactNeighborY="-100000">
        <dgm:presLayoutVars>
          <dgm:bulletEnabled val="1"/>
        </dgm:presLayoutVars>
      </dgm:prSet>
      <dgm:spPr/>
      <dgm:t>
        <a:bodyPr/>
        <a:lstStyle/>
        <a:p>
          <a:endParaRPr lang="ru-RU"/>
        </a:p>
      </dgm:t>
    </dgm:pt>
    <dgm:pt modelId="{EE80A267-EA91-4906-9C06-BAD49D738A29}" type="pres">
      <dgm:prSet presAssocID="{6DBA2C3A-998E-435B-A181-818325884C0F}" presName="FourNodes_1_text" presStyleLbl="node1" presStyleIdx="3" presStyleCnt="4">
        <dgm:presLayoutVars>
          <dgm:bulletEnabled val="1"/>
        </dgm:presLayoutVars>
      </dgm:prSet>
      <dgm:spPr/>
      <dgm:t>
        <a:bodyPr/>
        <a:lstStyle/>
        <a:p>
          <a:endParaRPr lang="ru-RU"/>
        </a:p>
      </dgm:t>
    </dgm:pt>
    <dgm:pt modelId="{243AE503-FC23-4786-B522-F0933945BC72}" type="pres">
      <dgm:prSet presAssocID="{6DBA2C3A-998E-435B-A181-818325884C0F}" presName="FourNodes_2_text" presStyleLbl="node1" presStyleIdx="3" presStyleCnt="4">
        <dgm:presLayoutVars>
          <dgm:bulletEnabled val="1"/>
        </dgm:presLayoutVars>
      </dgm:prSet>
      <dgm:spPr/>
      <dgm:t>
        <a:bodyPr/>
        <a:lstStyle/>
        <a:p>
          <a:endParaRPr lang="ru-RU"/>
        </a:p>
      </dgm:t>
    </dgm:pt>
    <dgm:pt modelId="{B4229A93-CD79-4344-A84D-CD0B86AA22DA}" type="pres">
      <dgm:prSet presAssocID="{6DBA2C3A-998E-435B-A181-818325884C0F}" presName="FourNodes_3_text" presStyleLbl="node1" presStyleIdx="3" presStyleCnt="4">
        <dgm:presLayoutVars>
          <dgm:bulletEnabled val="1"/>
        </dgm:presLayoutVars>
      </dgm:prSet>
      <dgm:spPr/>
      <dgm:t>
        <a:bodyPr/>
        <a:lstStyle/>
        <a:p>
          <a:endParaRPr lang="ru-RU"/>
        </a:p>
      </dgm:t>
    </dgm:pt>
    <dgm:pt modelId="{2EAAFA01-02DA-4B58-A603-FC717166A5F7}" type="pres">
      <dgm:prSet presAssocID="{6DBA2C3A-998E-435B-A181-818325884C0F}" presName="FourNodes_4_text" presStyleLbl="node1" presStyleIdx="3" presStyleCnt="4">
        <dgm:presLayoutVars>
          <dgm:bulletEnabled val="1"/>
        </dgm:presLayoutVars>
      </dgm:prSet>
      <dgm:spPr/>
      <dgm:t>
        <a:bodyPr/>
        <a:lstStyle/>
        <a:p>
          <a:endParaRPr lang="ru-RU"/>
        </a:p>
      </dgm:t>
    </dgm:pt>
  </dgm:ptLst>
  <dgm:cxnLst>
    <dgm:cxn modelId="{EC849CF5-BEC3-4606-B4BA-70B72075B9A6}" srcId="{6DBA2C3A-998E-435B-A181-818325884C0F}" destId="{7BD8F730-9830-441C-B40C-AD2ADAB26D59}" srcOrd="2" destOrd="0" parTransId="{71033432-1545-4D89-ACFE-4E3AC3DFB1F2}" sibTransId="{2B264B4B-3042-41B4-AD0E-A5CD41EC5CED}"/>
    <dgm:cxn modelId="{66C19182-8C2F-4910-ADE2-AD012BC138A5}" type="presOf" srcId="{9A6CB9A7-407E-4527-8950-55E3BD86CEF7}" destId="{F7227464-D696-4356-977D-2DA839D3B50F}" srcOrd="0" destOrd="0" presId="urn:microsoft.com/office/officeart/2005/8/layout/vProcess5"/>
    <dgm:cxn modelId="{919CFE55-4648-42FF-BAFB-E436261A4D65}" type="presOf" srcId="{7BD8F730-9830-441C-B40C-AD2ADAB26D59}" destId="{B4229A93-CD79-4344-A84D-CD0B86AA22DA}" srcOrd="1" destOrd="0" presId="urn:microsoft.com/office/officeart/2005/8/layout/vProcess5"/>
    <dgm:cxn modelId="{191D6BB9-E1CD-4A4D-99CF-6A5140500B5D}" type="presOf" srcId="{49383D91-21AB-408A-8FAF-47D17E5A74B1}" destId="{5229FBD7-EDAE-4197-99FE-35A5A2C442B0}" srcOrd="0" destOrd="0" presId="urn:microsoft.com/office/officeart/2005/8/layout/vProcess5"/>
    <dgm:cxn modelId="{BBFE612E-4A65-4EC3-93AE-D633729FA06A}" type="presOf" srcId="{0A42FC7B-1822-486E-B0FE-9F5F4B80BE86}" destId="{4576C2A4-8946-447A-8D78-6AEC3FCB0C86}" srcOrd="0" destOrd="0" presId="urn:microsoft.com/office/officeart/2005/8/layout/vProcess5"/>
    <dgm:cxn modelId="{209ECF2B-85D0-4D79-ADEB-A2A324FCB7FC}" type="presOf" srcId="{796E16D4-7C8F-423B-98E0-905BEC2F355E}" destId="{AD398FFD-FF1B-4B55-9554-A35F59A348EB}" srcOrd="0"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1D66B7C6-2F5E-4008-B3B1-A88A0770D43B}" srcId="{6DBA2C3A-998E-435B-A181-818325884C0F}" destId="{9A6CB9A7-407E-4527-8950-55E3BD86CEF7}" srcOrd="3" destOrd="0" parTransId="{3DCEAC73-7381-43AE-A725-241ABEDA51DE}" sibTransId="{F9CAB121-558D-4A78-9BD1-2322780517A2}"/>
    <dgm:cxn modelId="{F2DB9D97-A8A4-46CA-A324-9DBC317734EE}" type="presOf" srcId="{796E16D4-7C8F-423B-98E0-905BEC2F355E}" destId="{EE80A267-EA91-4906-9C06-BAD49D738A29}" srcOrd="1"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EF680300-F41B-49EF-B9AB-91A663705A12}" type="presOf" srcId="{2B264B4B-3042-41B4-AD0E-A5CD41EC5CED}" destId="{9257E4BA-A7BA-4BA0-8BC0-A796455BF0BB}" srcOrd="0" destOrd="0" presId="urn:microsoft.com/office/officeart/2005/8/layout/vProcess5"/>
    <dgm:cxn modelId="{D8BC0878-D499-45C5-9D59-DCE00D0BF382}" type="presOf" srcId="{9A6CB9A7-407E-4527-8950-55E3BD86CEF7}" destId="{2EAAFA01-02DA-4B58-A603-FC717166A5F7}" srcOrd="1" destOrd="0" presId="urn:microsoft.com/office/officeart/2005/8/layout/vProcess5"/>
    <dgm:cxn modelId="{0802FC0B-EA50-4EB2-A317-A3798CA7F3B9}" type="presOf" srcId="{6DBA2C3A-998E-435B-A181-818325884C0F}" destId="{31F15AE1-299D-4B3C-A821-307F3ADFA85F}" srcOrd="0" destOrd="0" presId="urn:microsoft.com/office/officeart/2005/8/layout/vProcess5"/>
    <dgm:cxn modelId="{517A3C02-56FE-447A-8861-D615827AABCB}" type="presOf" srcId="{CB9976D9-DC6B-4D34-A789-8AE09254E64B}" destId="{B19DED6E-F056-4F91-8525-1E2CFC8F3325}" srcOrd="0" destOrd="0" presId="urn:microsoft.com/office/officeart/2005/8/layout/vProcess5"/>
    <dgm:cxn modelId="{31EBABCA-FF2C-49CD-87E6-1E32B91F817B}" type="presOf" srcId="{7BD8F730-9830-441C-B40C-AD2ADAB26D59}" destId="{58A93ECE-1175-4CCD-91DE-2AC14944A4C6}" srcOrd="0" destOrd="0" presId="urn:microsoft.com/office/officeart/2005/8/layout/vProcess5"/>
    <dgm:cxn modelId="{523A0749-2559-4F37-91F3-918637C0FDEF}" type="presOf" srcId="{49383D91-21AB-408A-8FAF-47D17E5A74B1}" destId="{243AE503-FC23-4786-B522-F0933945BC72}" srcOrd="1" destOrd="0" presId="urn:microsoft.com/office/officeart/2005/8/layout/vProcess5"/>
    <dgm:cxn modelId="{05C66B29-FA19-44CE-A03D-C1ECF2983E91}" type="presParOf" srcId="{31F15AE1-299D-4B3C-A821-307F3ADFA85F}" destId="{AA3387A2-DA21-42CE-8D3D-E716B3F86664}" srcOrd="0" destOrd="0" presId="urn:microsoft.com/office/officeart/2005/8/layout/vProcess5"/>
    <dgm:cxn modelId="{5ED8AA14-F8D8-4E36-A78F-88F1E30791BC}" type="presParOf" srcId="{31F15AE1-299D-4B3C-A821-307F3ADFA85F}" destId="{AD398FFD-FF1B-4B55-9554-A35F59A348EB}" srcOrd="1" destOrd="0" presId="urn:microsoft.com/office/officeart/2005/8/layout/vProcess5"/>
    <dgm:cxn modelId="{DD9D8BAC-43AD-4D31-84F9-B01132D95795}" type="presParOf" srcId="{31F15AE1-299D-4B3C-A821-307F3ADFA85F}" destId="{5229FBD7-EDAE-4197-99FE-35A5A2C442B0}" srcOrd="2" destOrd="0" presId="urn:microsoft.com/office/officeart/2005/8/layout/vProcess5"/>
    <dgm:cxn modelId="{D6E8556E-C75F-46A8-8A38-59E0898BCF4A}" type="presParOf" srcId="{31F15AE1-299D-4B3C-A821-307F3ADFA85F}" destId="{58A93ECE-1175-4CCD-91DE-2AC14944A4C6}" srcOrd="3" destOrd="0" presId="urn:microsoft.com/office/officeart/2005/8/layout/vProcess5"/>
    <dgm:cxn modelId="{16675AB4-20BC-4001-B3B0-37E30D301156}" type="presParOf" srcId="{31F15AE1-299D-4B3C-A821-307F3ADFA85F}" destId="{F7227464-D696-4356-977D-2DA839D3B50F}" srcOrd="4" destOrd="0" presId="urn:microsoft.com/office/officeart/2005/8/layout/vProcess5"/>
    <dgm:cxn modelId="{E789A3DB-FAD3-4C4E-AEBE-9078FB11C4DC}" type="presParOf" srcId="{31F15AE1-299D-4B3C-A821-307F3ADFA85F}" destId="{4576C2A4-8946-447A-8D78-6AEC3FCB0C86}" srcOrd="5" destOrd="0" presId="urn:microsoft.com/office/officeart/2005/8/layout/vProcess5"/>
    <dgm:cxn modelId="{30ECCD48-FA3E-4DAB-A29E-81D2917CE2DE}" type="presParOf" srcId="{31F15AE1-299D-4B3C-A821-307F3ADFA85F}" destId="{B19DED6E-F056-4F91-8525-1E2CFC8F3325}" srcOrd="6" destOrd="0" presId="urn:microsoft.com/office/officeart/2005/8/layout/vProcess5"/>
    <dgm:cxn modelId="{C9F0CA79-A19F-43CB-B842-5E4126FE1A44}" type="presParOf" srcId="{31F15AE1-299D-4B3C-A821-307F3ADFA85F}" destId="{9257E4BA-A7BA-4BA0-8BC0-A796455BF0BB}" srcOrd="7" destOrd="0" presId="urn:microsoft.com/office/officeart/2005/8/layout/vProcess5"/>
    <dgm:cxn modelId="{F05F384B-AABF-4D2D-9A37-FCB9D5BC6574}" type="presParOf" srcId="{31F15AE1-299D-4B3C-A821-307F3ADFA85F}" destId="{EE80A267-EA91-4906-9C06-BAD49D738A29}" srcOrd="8" destOrd="0" presId="urn:microsoft.com/office/officeart/2005/8/layout/vProcess5"/>
    <dgm:cxn modelId="{B06737B0-BB1C-48F2-96FB-6B1A4370EC39}" type="presParOf" srcId="{31F15AE1-299D-4B3C-A821-307F3ADFA85F}" destId="{243AE503-FC23-4786-B522-F0933945BC72}" srcOrd="9" destOrd="0" presId="urn:microsoft.com/office/officeart/2005/8/layout/vProcess5"/>
    <dgm:cxn modelId="{69F4699F-3FF0-4225-848E-7C298EA787F1}" type="presParOf" srcId="{31F15AE1-299D-4B3C-A821-307F3ADFA85F}" destId="{B4229A93-CD79-4344-A84D-CD0B86AA22DA}" srcOrd="10" destOrd="0" presId="urn:microsoft.com/office/officeart/2005/8/layout/vProcess5"/>
    <dgm:cxn modelId="{2F2D0392-DD9E-47F3-AF0B-F11803DFC0B2}" type="presParOf" srcId="{31F15AE1-299D-4B3C-A821-307F3ADFA85F}" destId="{2EAAFA01-02DA-4B58-A603-FC717166A5F7}" srcOrd="11"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ru-RU"/>
        </a:p>
      </dgm:t>
    </dgm:pt>
    <dgm:pt modelId="{796E16D4-7C8F-423B-98E0-905BEC2F355E}">
      <dgm:prSet phldrT="[Текст]"/>
      <dgm:spPr/>
      <dgm:t>
        <a:bodyPr/>
        <a:lstStyle/>
        <a:p>
          <a:r>
            <a:rPr lang="ru-RU" dirty="0" smtClean="0"/>
            <a:t>СУДЕБНАЯ ПРАКТИКА</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Решение Арбитражного суда Еврейской автономной области от 23.03.2015 по делу N А16-1683/2014</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dirty="0" smtClean="0"/>
            <a:t>Требование энергетической эффективности в описании объекта закупки обязательно</a:t>
          </a:r>
          <a:endParaRPr lang="ru-RU" u="none"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9A6CB9A7-407E-4527-8950-55E3BD86CEF7}">
      <dgm:prSet phldrT="[Текст]"/>
      <dgm:spPr/>
      <dgm:t>
        <a:bodyPr/>
        <a:lstStyle/>
        <a:p>
          <a:pPr algn="just"/>
          <a:r>
            <a:rPr lang="ru-RU" dirty="0" smtClean="0"/>
            <a:t>Заказчики обязаны осуществлять закупки в соответствии с требованиями энергетической эффективности (ч. 1 ст. 26 Федерального закона от 23.11.2009 N 261-ФЗ). </a:t>
          </a:r>
        </a:p>
        <a:p>
          <a:pPr algn="just"/>
          <a:r>
            <a:rPr lang="ru-RU" dirty="0" smtClean="0"/>
            <a:t>В отношении водоразборных смесителей и кранов для умывальников требование о том, что такие товары должны иметь функцию автоматического прекращения подачи воды, предусмотрено приказом Минэкономразвития России от 04.06.2010 N 229.</a:t>
          </a:r>
          <a:endParaRPr lang="ru-RU" dirty="0"/>
        </a:p>
      </dgm:t>
    </dgm:pt>
    <dgm:pt modelId="{3DCEAC73-7381-43AE-A725-241ABEDA51DE}" type="parTrans" cxnId="{1D66B7C6-2F5E-4008-B3B1-A88A0770D43B}">
      <dgm:prSet/>
      <dgm:spPr/>
      <dgm:t>
        <a:bodyPr/>
        <a:lstStyle/>
        <a:p>
          <a:endParaRPr lang="ru-RU"/>
        </a:p>
      </dgm:t>
    </dgm:pt>
    <dgm:pt modelId="{F9CAB121-558D-4A78-9BD1-2322780517A2}" type="sibTrans" cxnId="{1D66B7C6-2F5E-4008-B3B1-A88A0770D43B}">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AD398FFD-FF1B-4B55-9554-A35F59A348EB}" type="pres">
      <dgm:prSet presAssocID="{6DBA2C3A-998E-435B-A181-818325884C0F}" presName="FourNodes_1" presStyleLbl="node1" presStyleIdx="0" presStyleCnt="4" custScaleY="61744" custLinFactNeighborY="8997">
        <dgm:presLayoutVars>
          <dgm:bulletEnabled val="1"/>
        </dgm:presLayoutVars>
      </dgm:prSet>
      <dgm:spPr/>
      <dgm:t>
        <a:bodyPr/>
        <a:lstStyle/>
        <a:p>
          <a:endParaRPr lang="ru-RU"/>
        </a:p>
      </dgm:t>
    </dgm:pt>
    <dgm:pt modelId="{5229FBD7-EDAE-4197-99FE-35A5A2C442B0}" type="pres">
      <dgm:prSet presAssocID="{6DBA2C3A-998E-435B-A181-818325884C0F}" presName="FourNodes_2" presStyleLbl="node1" presStyleIdx="1" presStyleCnt="4" custScaleY="61744" custLinFactNeighborX="-700" custLinFactNeighborY="-38163">
        <dgm:presLayoutVars>
          <dgm:bulletEnabled val="1"/>
        </dgm:presLayoutVars>
      </dgm:prSet>
      <dgm:spPr/>
      <dgm:t>
        <a:bodyPr/>
        <a:lstStyle/>
        <a:p>
          <a:endParaRPr lang="ru-RU"/>
        </a:p>
      </dgm:t>
    </dgm:pt>
    <dgm:pt modelId="{58A93ECE-1175-4CCD-91DE-2AC14944A4C6}" type="pres">
      <dgm:prSet presAssocID="{6DBA2C3A-998E-435B-A181-818325884C0F}" presName="FourNodes_3" presStyleLbl="node1" presStyleIdx="2" presStyleCnt="4" custScaleY="61744" custLinFactNeighborX="-178" custLinFactNeighborY="-80303">
        <dgm:presLayoutVars>
          <dgm:bulletEnabled val="1"/>
        </dgm:presLayoutVars>
      </dgm:prSet>
      <dgm:spPr/>
      <dgm:t>
        <a:bodyPr/>
        <a:lstStyle/>
        <a:p>
          <a:endParaRPr lang="ru-RU"/>
        </a:p>
      </dgm:t>
    </dgm:pt>
    <dgm:pt modelId="{F7227464-D696-4356-977D-2DA839D3B50F}" type="pres">
      <dgm:prSet presAssocID="{6DBA2C3A-998E-435B-A181-818325884C0F}" presName="FourNodes_4" presStyleLbl="node1" presStyleIdx="3" presStyleCnt="4" custScaleY="212499" custLinFactNeighborX="0" custLinFactNeighborY="-28125">
        <dgm:presLayoutVars>
          <dgm:bulletEnabled val="1"/>
        </dgm:presLayoutVars>
      </dgm:prSet>
      <dgm:spPr/>
      <dgm:t>
        <a:bodyPr/>
        <a:lstStyle/>
        <a:p>
          <a:endParaRPr lang="ru-RU"/>
        </a:p>
      </dgm:t>
    </dgm:pt>
    <dgm:pt modelId="{4576C2A4-8946-447A-8D78-6AEC3FCB0C86}" type="pres">
      <dgm:prSet presAssocID="{6DBA2C3A-998E-435B-A181-818325884C0F}" presName="FourConn_1-2" presStyleLbl="fgAccFollowNode1" presStyleIdx="0" presStyleCnt="3" custScaleY="61744" custLinFactNeighborX="-4646" custLinFactNeighborY="-43707">
        <dgm:presLayoutVars>
          <dgm:bulletEnabled val="1"/>
        </dgm:presLayoutVars>
      </dgm:prSet>
      <dgm:spPr/>
      <dgm:t>
        <a:bodyPr/>
        <a:lstStyle/>
        <a:p>
          <a:endParaRPr lang="ru-RU"/>
        </a:p>
      </dgm:t>
    </dgm:pt>
    <dgm:pt modelId="{B19DED6E-F056-4F91-8525-1E2CFC8F3325}" type="pres">
      <dgm:prSet presAssocID="{6DBA2C3A-998E-435B-A181-818325884C0F}" presName="FourConn_2-3" presStyleLbl="fgAccFollowNode1" presStyleIdx="1" presStyleCnt="3" custScaleY="61744" custLinFactY="-1689" custLinFactNeighborX="-1172" custLinFactNeighborY="-100000">
        <dgm:presLayoutVars>
          <dgm:bulletEnabled val="1"/>
        </dgm:presLayoutVars>
      </dgm:prSet>
      <dgm:spPr/>
      <dgm:t>
        <a:bodyPr/>
        <a:lstStyle/>
        <a:p>
          <a:endParaRPr lang="ru-RU"/>
        </a:p>
      </dgm:t>
    </dgm:pt>
    <dgm:pt modelId="{9257E4BA-A7BA-4BA0-8BC0-A796455BF0BB}" type="pres">
      <dgm:prSet presAssocID="{6DBA2C3A-998E-435B-A181-818325884C0F}" presName="FourConn_3-4" presStyleLbl="fgAccFollowNode1" presStyleIdx="2" presStyleCnt="3" custScaleY="61744" custLinFactY="-50946" custLinFactNeighborX="-4616" custLinFactNeighborY="-100000">
        <dgm:presLayoutVars>
          <dgm:bulletEnabled val="1"/>
        </dgm:presLayoutVars>
      </dgm:prSet>
      <dgm:spPr/>
      <dgm:t>
        <a:bodyPr/>
        <a:lstStyle/>
        <a:p>
          <a:endParaRPr lang="ru-RU"/>
        </a:p>
      </dgm:t>
    </dgm:pt>
    <dgm:pt modelId="{EE80A267-EA91-4906-9C06-BAD49D738A29}" type="pres">
      <dgm:prSet presAssocID="{6DBA2C3A-998E-435B-A181-818325884C0F}" presName="FourNodes_1_text" presStyleLbl="node1" presStyleIdx="3" presStyleCnt="4">
        <dgm:presLayoutVars>
          <dgm:bulletEnabled val="1"/>
        </dgm:presLayoutVars>
      </dgm:prSet>
      <dgm:spPr/>
      <dgm:t>
        <a:bodyPr/>
        <a:lstStyle/>
        <a:p>
          <a:endParaRPr lang="ru-RU"/>
        </a:p>
      </dgm:t>
    </dgm:pt>
    <dgm:pt modelId="{243AE503-FC23-4786-B522-F0933945BC72}" type="pres">
      <dgm:prSet presAssocID="{6DBA2C3A-998E-435B-A181-818325884C0F}" presName="FourNodes_2_text" presStyleLbl="node1" presStyleIdx="3" presStyleCnt="4">
        <dgm:presLayoutVars>
          <dgm:bulletEnabled val="1"/>
        </dgm:presLayoutVars>
      </dgm:prSet>
      <dgm:spPr/>
      <dgm:t>
        <a:bodyPr/>
        <a:lstStyle/>
        <a:p>
          <a:endParaRPr lang="ru-RU"/>
        </a:p>
      </dgm:t>
    </dgm:pt>
    <dgm:pt modelId="{B4229A93-CD79-4344-A84D-CD0B86AA22DA}" type="pres">
      <dgm:prSet presAssocID="{6DBA2C3A-998E-435B-A181-818325884C0F}" presName="FourNodes_3_text" presStyleLbl="node1" presStyleIdx="3" presStyleCnt="4">
        <dgm:presLayoutVars>
          <dgm:bulletEnabled val="1"/>
        </dgm:presLayoutVars>
      </dgm:prSet>
      <dgm:spPr/>
      <dgm:t>
        <a:bodyPr/>
        <a:lstStyle/>
        <a:p>
          <a:endParaRPr lang="ru-RU"/>
        </a:p>
      </dgm:t>
    </dgm:pt>
    <dgm:pt modelId="{2EAAFA01-02DA-4B58-A603-FC717166A5F7}" type="pres">
      <dgm:prSet presAssocID="{6DBA2C3A-998E-435B-A181-818325884C0F}" presName="FourNodes_4_text" presStyleLbl="node1" presStyleIdx="3" presStyleCnt="4">
        <dgm:presLayoutVars>
          <dgm:bulletEnabled val="1"/>
        </dgm:presLayoutVars>
      </dgm:prSet>
      <dgm:spPr/>
      <dgm:t>
        <a:bodyPr/>
        <a:lstStyle/>
        <a:p>
          <a:endParaRPr lang="ru-RU"/>
        </a:p>
      </dgm:t>
    </dgm:pt>
  </dgm:ptLst>
  <dgm:cxnLst>
    <dgm:cxn modelId="{1D14C695-595E-441E-BABC-86D4863A2442}" type="presOf" srcId="{7BD8F730-9830-441C-B40C-AD2ADAB26D59}" destId="{58A93ECE-1175-4CCD-91DE-2AC14944A4C6}" srcOrd="0"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CD10A173-EB33-4C52-B726-F5F80471E904}" type="presOf" srcId="{0A42FC7B-1822-486E-B0FE-9F5F4B80BE86}" destId="{4576C2A4-8946-447A-8D78-6AEC3FCB0C86}" srcOrd="0" destOrd="0" presId="urn:microsoft.com/office/officeart/2005/8/layout/vProcess5"/>
    <dgm:cxn modelId="{158834BB-4DCA-46D6-B81E-143A20BC1FFC}" type="presOf" srcId="{6DBA2C3A-998E-435B-A181-818325884C0F}" destId="{31F15AE1-299D-4B3C-A821-307F3ADFA85F}" srcOrd="0" destOrd="0" presId="urn:microsoft.com/office/officeart/2005/8/layout/vProcess5"/>
    <dgm:cxn modelId="{DDA19F8F-BCFE-410A-A310-E9356B513929}" type="presOf" srcId="{796E16D4-7C8F-423B-98E0-905BEC2F355E}" destId="{EE80A267-EA91-4906-9C06-BAD49D738A29}" srcOrd="1" destOrd="0" presId="urn:microsoft.com/office/officeart/2005/8/layout/vProcess5"/>
    <dgm:cxn modelId="{760FA494-74C7-4723-B961-FC1CF2C1314F}" type="presOf" srcId="{9A6CB9A7-407E-4527-8950-55E3BD86CEF7}" destId="{2EAAFA01-02DA-4B58-A603-FC717166A5F7}" srcOrd="1" destOrd="0" presId="urn:microsoft.com/office/officeart/2005/8/layout/vProcess5"/>
    <dgm:cxn modelId="{6882B044-66A9-4F01-9AAB-A701D6E0D047}" type="presOf" srcId="{2B264B4B-3042-41B4-AD0E-A5CD41EC5CED}" destId="{9257E4BA-A7BA-4BA0-8BC0-A796455BF0BB}" srcOrd="0" destOrd="0" presId="urn:microsoft.com/office/officeart/2005/8/layout/vProcess5"/>
    <dgm:cxn modelId="{3E919C0F-12F3-4953-9FA2-D8E3B10479C4}" type="presOf" srcId="{7BD8F730-9830-441C-B40C-AD2ADAB26D59}" destId="{B4229A93-CD79-4344-A84D-CD0B86AA22DA}" srcOrd="1" destOrd="0" presId="urn:microsoft.com/office/officeart/2005/8/layout/vProcess5"/>
    <dgm:cxn modelId="{6A137343-2C1F-4E76-8274-D4BB5A2AB1AF}" type="presOf" srcId="{49383D91-21AB-408A-8FAF-47D17E5A74B1}" destId="{243AE503-FC23-4786-B522-F0933945BC72}" srcOrd="1" destOrd="0" presId="urn:microsoft.com/office/officeart/2005/8/layout/vProcess5"/>
    <dgm:cxn modelId="{B40D36D8-DC38-4449-A96C-06140BCEB2BB}" type="presOf" srcId="{9A6CB9A7-407E-4527-8950-55E3BD86CEF7}" destId="{F7227464-D696-4356-977D-2DA839D3B50F}" srcOrd="0" destOrd="0" presId="urn:microsoft.com/office/officeart/2005/8/layout/vProcess5"/>
    <dgm:cxn modelId="{AAA9C14B-D387-4F92-9497-EE6E9F696BAC}" type="presOf" srcId="{796E16D4-7C8F-423B-98E0-905BEC2F355E}" destId="{AD398FFD-FF1B-4B55-9554-A35F59A348EB}" srcOrd="0"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1D66B7C6-2F5E-4008-B3B1-A88A0770D43B}" srcId="{6DBA2C3A-998E-435B-A181-818325884C0F}" destId="{9A6CB9A7-407E-4527-8950-55E3BD86CEF7}" srcOrd="3" destOrd="0" parTransId="{3DCEAC73-7381-43AE-A725-241ABEDA51DE}" sibTransId="{F9CAB121-558D-4A78-9BD1-2322780517A2}"/>
    <dgm:cxn modelId="{A838444D-CCE8-4640-BA3E-442B89A94E04}" srcId="{6DBA2C3A-998E-435B-A181-818325884C0F}" destId="{796E16D4-7C8F-423B-98E0-905BEC2F355E}" srcOrd="0" destOrd="0" parTransId="{709DB6F6-741A-4132-BF2D-D017E20D4E7F}" sibTransId="{0A42FC7B-1822-486E-B0FE-9F5F4B80BE86}"/>
    <dgm:cxn modelId="{ACF48A72-954C-4AC8-ADD1-9E44FCA4E91A}" type="presOf" srcId="{CB9976D9-DC6B-4D34-A789-8AE09254E64B}" destId="{B19DED6E-F056-4F91-8525-1E2CFC8F3325}" srcOrd="0" destOrd="0" presId="urn:microsoft.com/office/officeart/2005/8/layout/vProcess5"/>
    <dgm:cxn modelId="{841F38F8-2AD4-429B-A0A3-7E9067B9978E}" type="presOf" srcId="{49383D91-21AB-408A-8FAF-47D17E5A74B1}" destId="{5229FBD7-EDAE-4197-99FE-35A5A2C442B0}" srcOrd="0" destOrd="0" presId="urn:microsoft.com/office/officeart/2005/8/layout/vProcess5"/>
    <dgm:cxn modelId="{CF050037-F350-4E46-BDBA-5643B12E488B}" type="presParOf" srcId="{31F15AE1-299D-4B3C-A821-307F3ADFA85F}" destId="{AA3387A2-DA21-42CE-8D3D-E716B3F86664}" srcOrd="0" destOrd="0" presId="urn:microsoft.com/office/officeart/2005/8/layout/vProcess5"/>
    <dgm:cxn modelId="{5C4C7816-7130-4F12-B8A2-D6998333C6EC}" type="presParOf" srcId="{31F15AE1-299D-4B3C-A821-307F3ADFA85F}" destId="{AD398FFD-FF1B-4B55-9554-A35F59A348EB}" srcOrd="1" destOrd="0" presId="urn:microsoft.com/office/officeart/2005/8/layout/vProcess5"/>
    <dgm:cxn modelId="{E205CA2D-BE6D-4EDE-BBDC-2F7F7679D8CF}" type="presParOf" srcId="{31F15AE1-299D-4B3C-A821-307F3ADFA85F}" destId="{5229FBD7-EDAE-4197-99FE-35A5A2C442B0}" srcOrd="2" destOrd="0" presId="urn:microsoft.com/office/officeart/2005/8/layout/vProcess5"/>
    <dgm:cxn modelId="{7CBE0E70-E8F0-42A7-BF4D-B8F37BB48B2B}" type="presParOf" srcId="{31F15AE1-299D-4B3C-A821-307F3ADFA85F}" destId="{58A93ECE-1175-4CCD-91DE-2AC14944A4C6}" srcOrd="3" destOrd="0" presId="urn:microsoft.com/office/officeart/2005/8/layout/vProcess5"/>
    <dgm:cxn modelId="{6231BA6C-E92D-4F00-949A-4CCDBDB71DE4}" type="presParOf" srcId="{31F15AE1-299D-4B3C-A821-307F3ADFA85F}" destId="{F7227464-D696-4356-977D-2DA839D3B50F}" srcOrd="4" destOrd="0" presId="urn:microsoft.com/office/officeart/2005/8/layout/vProcess5"/>
    <dgm:cxn modelId="{0BA5DE42-7D00-40B3-B7EC-274B180E461C}" type="presParOf" srcId="{31F15AE1-299D-4B3C-A821-307F3ADFA85F}" destId="{4576C2A4-8946-447A-8D78-6AEC3FCB0C86}" srcOrd="5" destOrd="0" presId="urn:microsoft.com/office/officeart/2005/8/layout/vProcess5"/>
    <dgm:cxn modelId="{318DA0F9-FAED-47F7-91EE-A83096EDBC7B}" type="presParOf" srcId="{31F15AE1-299D-4B3C-A821-307F3ADFA85F}" destId="{B19DED6E-F056-4F91-8525-1E2CFC8F3325}" srcOrd="6" destOrd="0" presId="urn:microsoft.com/office/officeart/2005/8/layout/vProcess5"/>
    <dgm:cxn modelId="{0EFC7663-3178-477A-B7F8-90474598C9E2}" type="presParOf" srcId="{31F15AE1-299D-4B3C-A821-307F3ADFA85F}" destId="{9257E4BA-A7BA-4BA0-8BC0-A796455BF0BB}" srcOrd="7" destOrd="0" presId="urn:microsoft.com/office/officeart/2005/8/layout/vProcess5"/>
    <dgm:cxn modelId="{37EC08B1-E6F4-4563-A5CF-2D5046507305}" type="presParOf" srcId="{31F15AE1-299D-4B3C-A821-307F3ADFA85F}" destId="{EE80A267-EA91-4906-9C06-BAD49D738A29}" srcOrd="8" destOrd="0" presId="urn:microsoft.com/office/officeart/2005/8/layout/vProcess5"/>
    <dgm:cxn modelId="{2B0FA5EE-8F29-4A1C-9C43-BDC5B95FFDB8}" type="presParOf" srcId="{31F15AE1-299D-4B3C-A821-307F3ADFA85F}" destId="{243AE503-FC23-4786-B522-F0933945BC72}" srcOrd="9" destOrd="0" presId="urn:microsoft.com/office/officeart/2005/8/layout/vProcess5"/>
    <dgm:cxn modelId="{C04814BE-3E41-47BC-A73C-4EC1FB55F58C}" type="presParOf" srcId="{31F15AE1-299D-4B3C-A821-307F3ADFA85F}" destId="{B4229A93-CD79-4344-A84D-CD0B86AA22DA}" srcOrd="10" destOrd="0" presId="urn:microsoft.com/office/officeart/2005/8/layout/vProcess5"/>
    <dgm:cxn modelId="{F30E996F-9BAC-4F6F-A517-98A65FEFB666}" type="presParOf" srcId="{31F15AE1-299D-4B3C-A821-307F3ADFA85F}" destId="{2EAAFA01-02DA-4B58-A603-FC717166A5F7}" srcOrd="11"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59F066-901C-4CE7-93C4-693B815EA90C}"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ru-RU"/>
        </a:p>
      </dgm:t>
    </dgm:pt>
    <dgm:pt modelId="{6754A057-2A7F-470B-85FA-0AFEFD8037C6}">
      <dgm:prSet phldrT="[Текст]"/>
      <dgm:spPr/>
      <dgm:t>
        <a:bodyPr/>
        <a:lstStyle/>
        <a:p>
          <a:r>
            <a:rPr lang="ru-RU" dirty="0" smtClean="0"/>
            <a:t>Откаты</a:t>
          </a:r>
          <a:endParaRPr lang="ru-RU" dirty="0"/>
        </a:p>
      </dgm:t>
    </dgm:pt>
    <dgm:pt modelId="{24EC193D-D3C1-4BC3-A775-3ED8E3AAD425}" type="parTrans" cxnId="{83D7E9CA-3939-4C6B-802A-171C9C58DC6F}">
      <dgm:prSet/>
      <dgm:spPr/>
      <dgm:t>
        <a:bodyPr/>
        <a:lstStyle/>
        <a:p>
          <a:endParaRPr lang="ru-RU"/>
        </a:p>
      </dgm:t>
    </dgm:pt>
    <dgm:pt modelId="{6C807D7B-4FD9-414E-9C86-7A8B3CCE0539}" type="sibTrans" cxnId="{83D7E9CA-3939-4C6B-802A-171C9C58DC6F}">
      <dgm:prSet/>
      <dgm:spPr/>
      <dgm:t>
        <a:bodyPr/>
        <a:lstStyle/>
        <a:p>
          <a:endParaRPr lang="ru-RU"/>
        </a:p>
      </dgm:t>
    </dgm:pt>
    <dgm:pt modelId="{9E6019D7-25F0-4351-8AEC-41905FA007F8}">
      <dgm:prSet phldrT="[Текст]"/>
      <dgm:spPr/>
      <dgm:t>
        <a:bodyPr/>
        <a:lstStyle/>
        <a:p>
          <a:pPr algn="just"/>
          <a:r>
            <a:rPr lang="ru-RU" b="1" dirty="0" smtClean="0">
              <a:latin typeface="Times New Roman" pitchFamily="18" charset="0"/>
              <a:cs typeface="Times New Roman" pitchFamily="18" charset="0"/>
            </a:rPr>
            <a:t>По оценкам экспертов, нецелевое расходование средств при размещении заказов составляет около 15 % от суммы всех заказов.</a:t>
          </a:r>
          <a:endParaRPr lang="ru-RU" dirty="0"/>
        </a:p>
      </dgm:t>
    </dgm:pt>
    <dgm:pt modelId="{A3D62C2E-1560-404F-A2B9-04B258AEC4D3}" type="parTrans" cxnId="{06D1C90D-D2D6-43F0-A833-1A9EA82CD30B}">
      <dgm:prSet/>
      <dgm:spPr/>
      <dgm:t>
        <a:bodyPr/>
        <a:lstStyle/>
        <a:p>
          <a:endParaRPr lang="ru-RU"/>
        </a:p>
      </dgm:t>
    </dgm:pt>
    <dgm:pt modelId="{6A7BE39B-6B5F-40DF-826E-A23DC65EFF7B}" type="sibTrans" cxnId="{06D1C90D-D2D6-43F0-A833-1A9EA82CD30B}">
      <dgm:prSet/>
      <dgm:spPr/>
      <dgm:t>
        <a:bodyPr/>
        <a:lstStyle/>
        <a:p>
          <a:endParaRPr lang="ru-RU"/>
        </a:p>
      </dgm:t>
    </dgm:pt>
    <dgm:pt modelId="{E2C9C7A5-36E1-45D4-9963-D80EEEDF9B8C}">
      <dgm:prSet phldrT="[Текст]"/>
      <dgm:spPr/>
      <dgm:t>
        <a:bodyPr/>
        <a:lstStyle/>
        <a:p>
          <a:r>
            <a:rPr lang="ru-RU" dirty="0" smtClean="0"/>
            <a:t>Демпинг</a:t>
          </a:r>
          <a:endParaRPr lang="ru-RU" dirty="0"/>
        </a:p>
      </dgm:t>
    </dgm:pt>
    <dgm:pt modelId="{C1A235E3-1A08-4175-AB49-2D34D688D948}" type="parTrans" cxnId="{40A12BD0-C5F0-4804-AA20-E9DBEB601ABC}">
      <dgm:prSet/>
      <dgm:spPr/>
      <dgm:t>
        <a:bodyPr/>
        <a:lstStyle/>
        <a:p>
          <a:endParaRPr lang="ru-RU"/>
        </a:p>
      </dgm:t>
    </dgm:pt>
    <dgm:pt modelId="{73D8DF79-E7D0-4224-A638-CF0B91C056C4}" type="sibTrans" cxnId="{40A12BD0-C5F0-4804-AA20-E9DBEB601ABC}">
      <dgm:prSet/>
      <dgm:spPr/>
      <dgm:t>
        <a:bodyPr/>
        <a:lstStyle/>
        <a:p>
          <a:endParaRPr lang="ru-RU"/>
        </a:p>
      </dgm:t>
    </dgm:pt>
    <dgm:pt modelId="{91A246D4-E23F-419C-BCD8-1244BC53B968}">
      <dgm:prSet phldrT="[Текст]"/>
      <dgm:spPr/>
      <dgm:t>
        <a:bodyPr/>
        <a:lstStyle/>
        <a:p>
          <a:r>
            <a:rPr lang="ru-RU" b="1" smtClean="0">
              <a:latin typeface="Times New Roman" pitchFamily="18" charset="0"/>
              <a:cs typeface="Times New Roman" pitchFamily="18" charset="0"/>
            </a:rPr>
            <a:t>Демпинг и низкое качество исполнения контрактов.</a:t>
          </a:r>
          <a:endParaRPr lang="ru-RU" dirty="0"/>
        </a:p>
      </dgm:t>
    </dgm:pt>
    <dgm:pt modelId="{F65D914F-4F20-4674-98C1-609F1B5A5991}" type="parTrans" cxnId="{5788D99D-A3C2-47A7-89C7-87D2D29F3F66}">
      <dgm:prSet/>
      <dgm:spPr/>
      <dgm:t>
        <a:bodyPr/>
        <a:lstStyle/>
        <a:p>
          <a:endParaRPr lang="ru-RU"/>
        </a:p>
      </dgm:t>
    </dgm:pt>
    <dgm:pt modelId="{2E333792-F1A0-43A1-87E9-0F9327A14FDC}" type="sibTrans" cxnId="{5788D99D-A3C2-47A7-89C7-87D2D29F3F66}">
      <dgm:prSet/>
      <dgm:spPr/>
      <dgm:t>
        <a:bodyPr/>
        <a:lstStyle/>
        <a:p>
          <a:endParaRPr lang="ru-RU"/>
        </a:p>
      </dgm:t>
    </dgm:pt>
    <dgm:pt modelId="{209EADD8-D99C-477D-870E-2915F6984DA6}">
      <dgm:prSet phldrT="[Текст]"/>
      <dgm:spPr/>
      <dgm:t>
        <a:bodyPr/>
        <a:lstStyle/>
        <a:p>
          <a:r>
            <a:rPr lang="ru-RU" dirty="0" smtClean="0"/>
            <a:t>Единственный поставщик</a:t>
          </a:r>
          <a:endParaRPr lang="ru-RU" dirty="0"/>
        </a:p>
      </dgm:t>
    </dgm:pt>
    <dgm:pt modelId="{ADAAFCA6-2D21-41DD-AB3E-8B9B67C876EA}" type="parTrans" cxnId="{22121828-FE12-4856-8EE6-7A618614AEEC}">
      <dgm:prSet/>
      <dgm:spPr/>
      <dgm:t>
        <a:bodyPr/>
        <a:lstStyle/>
        <a:p>
          <a:endParaRPr lang="ru-RU"/>
        </a:p>
      </dgm:t>
    </dgm:pt>
    <dgm:pt modelId="{5E803B45-7244-4B05-9729-94B42F99189C}" type="sibTrans" cxnId="{22121828-FE12-4856-8EE6-7A618614AEEC}">
      <dgm:prSet/>
      <dgm:spPr/>
      <dgm:t>
        <a:bodyPr/>
        <a:lstStyle/>
        <a:p>
          <a:endParaRPr lang="ru-RU"/>
        </a:p>
      </dgm:t>
    </dgm:pt>
    <dgm:pt modelId="{47FBE325-8D4D-4F14-8A18-83CB471BE9D5}">
      <dgm:prSet phldrT="[Текст]"/>
      <dgm:spPr/>
      <dgm:t>
        <a:bodyPr/>
        <a:lstStyle/>
        <a:p>
          <a:r>
            <a:rPr lang="ru-RU" b="1" smtClean="0">
              <a:latin typeface="Times New Roman" pitchFamily="18" charset="0"/>
              <a:cs typeface="Times New Roman" pitchFamily="18" charset="0"/>
            </a:rPr>
            <a:t>Большой объём закупок осуществлялся без конкурентных процедур.</a:t>
          </a:r>
          <a:endParaRPr lang="ru-RU" dirty="0"/>
        </a:p>
      </dgm:t>
    </dgm:pt>
    <dgm:pt modelId="{EE5060C5-F23E-48F3-AA6C-3C6F8CA891E9}" type="parTrans" cxnId="{DE7457A7-04F3-4BB8-B6B6-EFCFBBD8E667}">
      <dgm:prSet/>
      <dgm:spPr/>
      <dgm:t>
        <a:bodyPr/>
        <a:lstStyle/>
        <a:p>
          <a:endParaRPr lang="ru-RU"/>
        </a:p>
      </dgm:t>
    </dgm:pt>
    <dgm:pt modelId="{5B4632EE-D00D-40B8-86EB-DC8EB5D9638A}" type="sibTrans" cxnId="{DE7457A7-04F3-4BB8-B6B6-EFCFBBD8E667}">
      <dgm:prSet/>
      <dgm:spPr/>
      <dgm:t>
        <a:bodyPr/>
        <a:lstStyle/>
        <a:p>
          <a:endParaRPr lang="ru-RU"/>
        </a:p>
      </dgm:t>
    </dgm:pt>
    <dgm:pt modelId="{05EB6D14-D283-4418-A57B-D22015F11348}">
      <dgm:prSet/>
      <dgm:spPr/>
      <dgm:t>
        <a:bodyPr/>
        <a:lstStyle/>
        <a:p>
          <a:pPr algn="just"/>
          <a:r>
            <a:rPr lang="ru-RU" b="1" smtClean="0">
              <a:latin typeface="Times New Roman" pitchFamily="18" charset="0"/>
              <a:cs typeface="Times New Roman" pitchFamily="18" charset="0"/>
            </a:rPr>
            <a:t>Размер «откатов» в среднем варьируется от 20 до 50 %</a:t>
          </a:r>
          <a:endParaRPr lang="ru-RU" b="1" dirty="0" smtClean="0">
            <a:latin typeface="Times New Roman" pitchFamily="18" charset="0"/>
            <a:cs typeface="Times New Roman" pitchFamily="18" charset="0"/>
          </a:endParaRPr>
        </a:p>
      </dgm:t>
    </dgm:pt>
    <dgm:pt modelId="{FDB1354F-B3FD-4DFD-9A38-2645772ED294}" type="parTrans" cxnId="{70409E09-5635-4009-B39E-04B523666DD3}">
      <dgm:prSet/>
      <dgm:spPr/>
      <dgm:t>
        <a:bodyPr/>
        <a:lstStyle/>
        <a:p>
          <a:endParaRPr lang="ru-RU"/>
        </a:p>
      </dgm:t>
    </dgm:pt>
    <dgm:pt modelId="{7BBE4D3A-D249-48FB-825D-D8750AD8323E}" type="sibTrans" cxnId="{70409E09-5635-4009-B39E-04B523666DD3}">
      <dgm:prSet/>
      <dgm:spPr/>
      <dgm:t>
        <a:bodyPr/>
        <a:lstStyle/>
        <a:p>
          <a:endParaRPr lang="ru-RU"/>
        </a:p>
      </dgm:t>
    </dgm:pt>
    <dgm:pt modelId="{749C06F9-AB28-4FBA-9FFB-6775D9C9B770}" type="pres">
      <dgm:prSet presAssocID="{1E59F066-901C-4CE7-93C4-693B815EA90C}" presName="Name0" presStyleCnt="0">
        <dgm:presLayoutVars>
          <dgm:dir/>
          <dgm:animLvl val="lvl"/>
          <dgm:resizeHandles val="exact"/>
        </dgm:presLayoutVars>
      </dgm:prSet>
      <dgm:spPr/>
      <dgm:t>
        <a:bodyPr/>
        <a:lstStyle/>
        <a:p>
          <a:endParaRPr lang="ru-RU"/>
        </a:p>
      </dgm:t>
    </dgm:pt>
    <dgm:pt modelId="{DEAB52D0-C693-4141-BEE9-3C40667349F5}" type="pres">
      <dgm:prSet presAssocID="{6754A057-2A7F-470B-85FA-0AFEFD8037C6}" presName="linNode" presStyleCnt="0"/>
      <dgm:spPr/>
      <dgm:t>
        <a:bodyPr/>
        <a:lstStyle/>
        <a:p>
          <a:endParaRPr lang="ru-RU"/>
        </a:p>
      </dgm:t>
    </dgm:pt>
    <dgm:pt modelId="{D8F995E5-C8C3-4D7B-A13F-19AC2A9A02E3}" type="pres">
      <dgm:prSet presAssocID="{6754A057-2A7F-470B-85FA-0AFEFD8037C6}" presName="parentText" presStyleLbl="node1" presStyleIdx="0" presStyleCnt="3">
        <dgm:presLayoutVars>
          <dgm:chMax val="1"/>
          <dgm:bulletEnabled val="1"/>
        </dgm:presLayoutVars>
      </dgm:prSet>
      <dgm:spPr/>
      <dgm:t>
        <a:bodyPr/>
        <a:lstStyle/>
        <a:p>
          <a:endParaRPr lang="ru-RU"/>
        </a:p>
      </dgm:t>
    </dgm:pt>
    <dgm:pt modelId="{85C023F0-C310-4909-A0A9-F6DAE8E5A95F}" type="pres">
      <dgm:prSet presAssocID="{6754A057-2A7F-470B-85FA-0AFEFD8037C6}" presName="descendantText" presStyleLbl="alignAccFollowNode1" presStyleIdx="0" presStyleCnt="3">
        <dgm:presLayoutVars>
          <dgm:bulletEnabled val="1"/>
        </dgm:presLayoutVars>
      </dgm:prSet>
      <dgm:spPr/>
      <dgm:t>
        <a:bodyPr/>
        <a:lstStyle/>
        <a:p>
          <a:endParaRPr lang="ru-RU"/>
        </a:p>
      </dgm:t>
    </dgm:pt>
    <dgm:pt modelId="{B8E84266-24DF-42CF-B8E0-A3C15CC1BA26}" type="pres">
      <dgm:prSet presAssocID="{6C807D7B-4FD9-414E-9C86-7A8B3CCE0539}" presName="sp" presStyleCnt="0"/>
      <dgm:spPr/>
      <dgm:t>
        <a:bodyPr/>
        <a:lstStyle/>
        <a:p>
          <a:endParaRPr lang="ru-RU"/>
        </a:p>
      </dgm:t>
    </dgm:pt>
    <dgm:pt modelId="{8F14BDBD-895C-4525-9898-99EE62F252BF}" type="pres">
      <dgm:prSet presAssocID="{E2C9C7A5-36E1-45D4-9963-D80EEEDF9B8C}" presName="linNode" presStyleCnt="0"/>
      <dgm:spPr/>
      <dgm:t>
        <a:bodyPr/>
        <a:lstStyle/>
        <a:p>
          <a:endParaRPr lang="ru-RU"/>
        </a:p>
      </dgm:t>
    </dgm:pt>
    <dgm:pt modelId="{55A77760-1C78-4120-B996-A95C28EB251A}" type="pres">
      <dgm:prSet presAssocID="{E2C9C7A5-36E1-45D4-9963-D80EEEDF9B8C}" presName="parentText" presStyleLbl="node1" presStyleIdx="1" presStyleCnt="3">
        <dgm:presLayoutVars>
          <dgm:chMax val="1"/>
          <dgm:bulletEnabled val="1"/>
        </dgm:presLayoutVars>
      </dgm:prSet>
      <dgm:spPr/>
      <dgm:t>
        <a:bodyPr/>
        <a:lstStyle/>
        <a:p>
          <a:endParaRPr lang="ru-RU"/>
        </a:p>
      </dgm:t>
    </dgm:pt>
    <dgm:pt modelId="{B6CCBB70-F63B-47AB-92A8-73D270A269A3}" type="pres">
      <dgm:prSet presAssocID="{E2C9C7A5-36E1-45D4-9963-D80EEEDF9B8C}" presName="descendantText" presStyleLbl="alignAccFollowNode1" presStyleIdx="1" presStyleCnt="3">
        <dgm:presLayoutVars>
          <dgm:bulletEnabled val="1"/>
        </dgm:presLayoutVars>
      </dgm:prSet>
      <dgm:spPr/>
      <dgm:t>
        <a:bodyPr/>
        <a:lstStyle/>
        <a:p>
          <a:endParaRPr lang="ru-RU"/>
        </a:p>
      </dgm:t>
    </dgm:pt>
    <dgm:pt modelId="{4DCCB044-340C-423D-9F4B-79FAD22E3852}" type="pres">
      <dgm:prSet presAssocID="{73D8DF79-E7D0-4224-A638-CF0B91C056C4}" presName="sp" presStyleCnt="0"/>
      <dgm:spPr/>
      <dgm:t>
        <a:bodyPr/>
        <a:lstStyle/>
        <a:p>
          <a:endParaRPr lang="ru-RU"/>
        </a:p>
      </dgm:t>
    </dgm:pt>
    <dgm:pt modelId="{AC939E68-C905-453F-8DDA-715533D3B7CC}" type="pres">
      <dgm:prSet presAssocID="{209EADD8-D99C-477D-870E-2915F6984DA6}" presName="linNode" presStyleCnt="0"/>
      <dgm:spPr/>
      <dgm:t>
        <a:bodyPr/>
        <a:lstStyle/>
        <a:p>
          <a:endParaRPr lang="ru-RU"/>
        </a:p>
      </dgm:t>
    </dgm:pt>
    <dgm:pt modelId="{0778C362-E6E8-43E0-9D5E-20C9AE4C3389}" type="pres">
      <dgm:prSet presAssocID="{209EADD8-D99C-477D-870E-2915F6984DA6}" presName="parentText" presStyleLbl="node1" presStyleIdx="2" presStyleCnt="3">
        <dgm:presLayoutVars>
          <dgm:chMax val="1"/>
          <dgm:bulletEnabled val="1"/>
        </dgm:presLayoutVars>
      </dgm:prSet>
      <dgm:spPr/>
      <dgm:t>
        <a:bodyPr/>
        <a:lstStyle/>
        <a:p>
          <a:endParaRPr lang="ru-RU"/>
        </a:p>
      </dgm:t>
    </dgm:pt>
    <dgm:pt modelId="{C7D867F6-6C4A-42A0-A9CC-D60B3080C9F6}" type="pres">
      <dgm:prSet presAssocID="{209EADD8-D99C-477D-870E-2915F6984DA6}" presName="descendantText" presStyleLbl="alignAccFollowNode1" presStyleIdx="2" presStyleCnt="3">
        <dgm:presLayoutVars>
          <dgm:bulletEnabled val="1"/>
        </dgm:presLayoutVars>
      </dgm:prSet>
      <dgm:spPr/>
      <dgm:t>
        <a:bodyPr/>
        <a:lstStyle/>
        <a:p>
          <a:endParaRPr lang="ru-RU"/>
        </a:p>
      </dgm:t>
    </dgm:pt>
  </dgm:ptLst>
  <dgm:cxnLst>
    <dgm:cxn modelId="{83D7E9CA-3939-4C6B-802A-171C9C58DC6F}" srcId="{1E59F066-901C-4CE7-93C4-693B815EA90C}" destId="{6754A057-2A7F-470B-85FA-0AFEFD8037C6}" srcOrd="0" destOrd="0" parTransId="{24EC193D-D3C1-4BC3-A775-3ED8E3AAD425}" sibTransId="{6C807D7B-4FD9-414E-9C86-7A8B3CCE0539}"/>
    <dgm:cxn modelId="{AE9C66C4-C7EB-46F2-8FED-E804FEE22006}" type="presOf" srcId="{E2C9C7A5-36E1-45D4-9963-D80EEEDF9B8C}" destId="{55A77760-1C78-4120-B996-A95C28EB251A}" srcOrd="0" destOrd="0" presId="urn:microsoft.com/office/officeart/2005/8/layout/vList5"/>
    <dgm:cxn modelId="{DF50E75E-4B3B-4BEE-A396-4846D19D17EF}" type="presOf" srcId="{1E59F066-901C-4CE7-93C4-693B815EA90C}" destId="{749C06F9-AB28-4FBA-9FFB-6775D9C9B770}" srcOrd="0" destOrd="0" presId="urn:microsoft.com/office/officeart/2005/8/layout/vList5"/>
    <dgm:cxn modelId="{11020377-74EC-4071-9453-08C97A397F71}" type="presOf" srcId="{47FBE325-8D4D-4F14-8A18-83CB471BE9D5}" destId="{C7D867F6-6C4A-42A0-A9CC-D60B3080C9F6}" srcOrd="0" destOrd="0" presId="urn:microsoft.com/office/officeart/2005/8/layout/vList5"/>
    <dgm:cxn modelId="{76464FEA-C107-4662-8A43-8376705F9E1C}" type="presOf" srcId="{209EADD8-D99C-477D-870E-2915F6984DA6}" destId="{0778C362-E6E8-43E0-9D5E-20C9AE4C3389}" srcOrd="0" destOrd="0" presId="urn:microsoft.com/office/officeart/2005/8/layout/vList5"/>
    <dgm:cxn modelId="{5788D99D-A3C2-47A7-89C7-87D2D29F3F66}" srcId="{E2C9C7A5-36E1-45D4-9963-D80EEEDF9B8C}" destId="{91A246D4-E23F-419C-BCD8-1244BC53B968}" srcOrd="0" destOrd="0" parTransId="{F65D914F-4F20-4674-98C1-609F1B5A5991}" sibTransId="{2E333792-F1A0-43A1-87E9-0F9327A14FDC}"/>
    <dgm:cxn modelId="{70409E09-5635-4009-B39E-04B523666DD3}" srcId="{6754A057-2A7F-470B-85FA-0AFEFD8037C6}" destId="{05EB6D14-D283-4418-A57B-D22015F11348}" srcOrd="1" destOrd="0" parTransId="{FDB1354F-B3FD-4DFD-9A38-2645772ED294}" sibTransId="{7BBE4D3A-D249-48FB-825D-D8750AD8323E}"/>
    <dgm:cxn modelId="{06D1C90D-D2D6-43F0-A833-1A9EA82CD30B}" srcId="{6754A057-2A7F-470B-85FA-0AFEFD8037C6}" destId="{9E6019D7-25F0-4351-8AEC-41905FA007F8}" srcOrd="0" destOrd="0" parTransId="{A3D62C2E-1560-404F-A2B9-04B258AEC4D3}" sibTransId="{6A7BE39B-6B5F-40DF-826E-A23DC65EFF7B}"/>
    <dgm:cxn modelId="{DE7457A7-04F3-4BB8-B6B6-EFCFBBD8E667}" srcId="{209EADD8-D99C-477D-870E-2915F6984DA6}" destId="{47FBE325-8D4D-4F14-8A18-83CB471BE9D5}" srcOrd="0" destOrd="0" parTransId="{EE5060C5-F23E-48F3-AA6C-3C6F8CA891E9}" sibTransId="{5B4632EE-D00D-40B8-86EB-DC8EB5D9638A}"/>
    <dgm:cxn modelId="{4A8C3E72-23E7-43E8-8691-FCCAB0E5AC1A}" type="presOf" srcId="{91A246D4-E23F-419C-BCD8-1244BC53B968}" destId="{B6CCBB70-F63B-47AB-92A8-73D270A269A3}" srcOrd="0" destOrd="0" presId="urn:microsoft.com/office/officeart/2005/8/layout/vList5"/>
    <dgm:cxn modelId="{40A12BD0-C5F0-4804-AA20-E9DBEB601ABC}" srcId="{1E59F066-901C-4CE7-93C4-693B815EA90C}" destId="{E2C9C7A5-36E1-45D4-9963-D80EEEDF9B8C}" srcOrd="1" destOrd="0" parTransId="{C1A235E3-1A08-4175-AB49-2D34D688D948}" sibTransId="{73D8DF79-E7D0-4224-A638-CF0B91C056C4}"/>
    <dgm:cxn modelId="{C95C0013-5C42-4BAC-B97E-DCEB989E61BB}" type="presOf" srcId="{05EB6D14-D283-4418-A57B-D22015F11348}" destId="{85C023F0-C310-4909-A0A9-F6DAE8E5A95F}" srcOrd="0" destOrd="1" presId="urn:microsoft.com/office/officeart/2005/8/layout/vList5"/>
    <dgm:cxn modelId="{22121828-FE12-4856-8EE6-7A618614AEEC}" srcId="{1E59F066-901C-4CE7-93C4-693B815EA90C}" destId="{209EADD8-D99C-477D-870E-2915F6984DA6}" srcOrd="2" destOrd="0" parTransId="{ADAAFCA6-2D21-41DD-AB3E-8B9B67C876EA}" sibTransId="{5E803B45-7244-4B05-9729-94B42F99189C}"/>
    <dgm:cxn modelId="{85755121-38C9-4097-880A-D5BB6430CE0B}" type="presOf" srcId="{9E6019D7-25F0-4351-8AEC-41905FA007F8}" destId="{85C023F0-C310-4909-A0A9-F6DAE8E5A95F}" srcOrd="0" destOrd="0" presId="urn:microsoft.com/office/officeart/2005/8/layout/vList5"/>
    <dgm:cxn modelId="{FBCDA735-C849-44E5-A1D5-58CED65BE463}" type="presOf" srcId="{6754A057-2A7F-470B-85FA-0AFEFD8037C6}" destId="{D8F995E5-C8C3-4D7B-A13F-19AC2A9A02E3}" srcOrd="0" destOrd="0" presId="urn:microsoft.com/office/officeart/2005/8/layout/vList5"/>
    <dgm:cxn modelId="{AC3BE509-4CE6-43F5-A48F-C93CBD29EDA1}" type="presParOf" srcId="{749C06F9-AB28-4FBA-9FFB-6775D9C9B770}" destId="{DEAB52D0-C693-4141-BEE9-3C40667349F5}" srcOrd="0" destOrd="0" presId="urn:microsoft.com/office/officeart/2005/8/layout/vList5"/>
    <dgm:cxn modelId="{65F79D18-4E78-401B-97CF-A88EE28CAF32}" type="presParOf" srcId="{DEAB52D0-C693-4141-BEE9-3C40667349F5}" destId="{D8F995E5-C8C3-4D7B-A13F-19AC2A9A02E3}" srcOrd="0" destOrd="0" presId="urn:microsoft.com/office/officeart/2005/8/layout/vList5"/>
    <dgm:cxn modelId="{C78B1063-0D4F-49ED-8851-58FA5E4B0C0F}" type="presParOf" srcId="{DEAB52D0-C693-4141-BEE9-3C40667349F5}" destId="{85C023F0-C310-4909-A0A9-F6DAE8E5A95F}" srcOrd="1" destOrd="0" presId="urn:microsoft.com/office/officeart/2005/8/layout/vList5"/>
    <dgm:cxn modelId="{555E834C-7976-4F45-9625-3C6C77A68CF9}" type="presParOf" srcId="{749C06F9-AB28-4FBA-9FFB-6775D9C9B770}" destId="{B8E84266-24DF-42CF-B8E0-A3C15CC1BA26}" srcOrd="1" destOrd="0" presId="urn:microsoft.com/office/officeart/2005/8/layout/vList5"/>
    <dgm:cxn modelId="{7C57D96B-FC03-4E34-8836-812ED96DE24C}" type="presParOf" srcId="{749C06F9-AB28-4FBA-9FFB-6775D9C9B770}" destId="{8F14BDBD-895C-4525-9898-99EE62F252BF}" srcOrd="2" destOrd="0" presId="urn:microsoft.com/office/officeart/2005/8/layout/vList5"/>
    <dgm:cxn modelId="{84231A7D-EE0C-4DB5-9CEE-B20D52FC6D8E}" type="presParOf" srcId="{8F14BDBD-895C-4525-9898-99EE62F252BF}" destId="{55A77760-1C78-4120-B996-A95C28EB251A}" srcOrd="0" destOrd="0" presId="urn:microsoft.com/office/officeart/2005/8/layout/vList5"/>
    <dgm:cxn modelId="{2D6E63B4-2E20-476C-AFD4-D41C0D8D3305}" type="presParOf" srcId="{8F14BDBD-895C-4525-9898-99EE62F252BF}" destId="{B6CCBB70-F63B-47AB-92A8-73D270A269A3}" srcOrd="1" destOrd="0" presId="urn:microsoft.com/office/officeart/2005/8/layout/vList5"/>
    <dgm:cxn modelId="{6B16A782-BD4A-4968-B41A-41C42DDA94A1}" type="presParOf" srcId="{749C06F9-AB28-4FBA-9FFB-6775D9C9B770}" destId="{4DCCB044-340C-423D-9F4B-79FAD22E3852}" srcOrd="3" destOrd="0" presId="urn:microsoft.com/office/officeart/2005/8/layout/vList5"/>
    <dgm:cxn modelId="{E13FEFE7-6747-49EF-856F-4F32754BA554}" type="presParOf" srcId="{749C06F9-AB28-4FBA-9FFB-6775D9C9B770}" destId="{AC939E68-C905-453F-8DDA-715533D3B7CC}" srcOrd="4" destOrd="0" presId="urn:microsoft.com/office/officeart/2005/8/layout/vList5"/>
    <dgm:cxn modelId="{71FD36CA-1FBF-4B05-94B1-E020DCE0D321}" type="presParOf" srcId="{AC939E68-C905-453F-8DDA-715533D3B7CC}" destId="{0778C362-E6E8-43E0-9D5E-20C9AE4C3389}" srcOrd="0" destOrd="0" presId="urn:microsoft.com/office/officeart/2005/8/layout/vList5"/>
    <dgm:cxn modelId="{BCB1B906-3B7E-4896-9E5E-0929BE5C8902}" type="presParOf" srcId="{AC939E68-C905-453F-8DDA-715533D3B7CC}" destId="{C7D867F6-6C4A-42A0-A9CC-D60B3080C9F6}" srcOrd="1" destOrd="0" presId="urn:microsoft.com/office/officeart/2005/8/layout/vList5"/>
  </dgm:cxnLst>
  <dgm:bg/>
  <dgm:whole/>
</dgm:dataModel>
</file>

<file path=ppt/diagrams/data90.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ru-RU"/>
        </a:p>
      </dgm:t>
    </dgm:pt>
    <dgm:pt modelId="{796E16D4-7C8F-423B-98E0-905BEC2F355E}">
      <dgm:prSet phldrT="[Текст]"/>
      <dgm:spPr/>
      <dgm:t>
        <a:bodyPr/>
        <a:lstStyle/>
        <a:p>
          <a:r>
            <a:rPr lang="ru-RU" dirty="0" smtClean="0"/>
            <a:t>СУДЕБНАЯ ПРАКТИКА</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Постановление Одиннадцатого арбитражного апелляционного суда от 10.03.2015 по делу N А49-11911/2014</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u="none" dirty="0" smtClean="0"/>
            <a:t>Право оказывать услуги без лицензии участник должен обосновать в заявке</a:t>
          </a:r>
          <a:endParaRPr lang="ru-RU" u="none"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19D37B8D-0DDA-4E20-9891-23257A357612}" type="presOf" srcId="{7BD8F730-9830-441C-B40C-AD2ADAB26D59}" destId="{D5FE93BB-D604-40F7-8AAE-1EF01B5935BA}" srcOrd="1"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A7FB0DED-7010-4C39-B6D4-EF4B3C37628D}" type="presOf" srcId="{6DBA2C3A-998E-435B-A181-818325884C0F}" destId="{31F15AE1-299D-4B3C-A821-307F3ADFA85F}" srcOrd="0" destOrd="0" presId="urn:microsoft.com/office/officeart/2005/8/layout/vProcess5"/>
    <dgm:cxn modelId="{310E64EC-582A-4A2E-A403-850D1F9DE52C}" type="presOf" srcId="{49383D91-21AB-408A-8FAF-47D17E5A74B1}" destId="{DDA63619-2DBA-4123-8E50-68B61A462439}" srcOrd="0"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37159E00-BDBB-4129-BACC-8CDA8372C61E}" type="presOf" srcId="{0A42FC7B-1822-486E-B0FE-9F5F4B80BE86}" destId="{337F52AB-5577-42BE-A777-22CEAB555043}" srcOrd="0" destOrd="0" presId="urn:microsoft.com/office/officeart/2005/8/layout/vProcess5"/>
    <dgm:cxn modelId="{BE853D95-603B-4047-BF1D-128EC1C8C898}" type="presOf" srcId="{49383D91-21AB-408A-8FAF-47D17E5A74B1}" destId="{83A046E4-B2CE-4543-A1B0-313F3513C2FF}" srcOrd="1"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6C702437-6B72-49D4-B16D-258D0CC3B99D}" type="presOf" srcId="{7BD8F730-9830-441C-B40C-AD2ADAB26D59}" destId="{29BABA65-202D-4F7A-A0E1-CED29951CCDC}" srcOrd="0" destOrd="0" presId="urn:microsoft.com/office/officeart/2005/8/layout/vProcess5"/>
    <dgm:cxn modelId="{6A25B183-2C2D-448E-9437-BD4BFB869AB3}" type="presOf" srcId="{796E16D4-7C8F-423B-98E0-905BEC2F355E}" destId="{C97D7BCE-342D-4DB4-8D0D-CEA86C5F8018}" srcOrd="1" destOrd="0" presId="urn:microsoft.com/office/officeart/2005/8/layout/vProcess5"/>
    <dgm:cxn modelId="{F2301012-127D-41A1-8CED-1E55144775A3}" type="presOf" srcId="{CB9976D9-DC6B-4D34-A789-8AE09254E64B}" destId="{5B7D1894-C074-4483-9C22-5548571822D6}" srcOrd="0" destOrd="0" presId="urn:microsoft.com/office/officeart/2005/8/layout/vProcess5"/>
    <dgm:cxn modelId="{19107F81-F401-4C47-A678-40F60C762C97}" type="presOf" srcId="{796E16D4-7C8F-423B-98E0-905BEC2F355E}" destId="{8ABED475-C43C-4A3C-BE11-3552BBFA5817}" srcOrd="0" destOrd="0" presId="urn:microsoft.com/office/officeart/2005/8/layout/vProcess5"/>
    <dgm:cxn modelId="{43365FF1-498C-493D-B742-FEEEE987A3C3}" type="presParOf" srcId="{31F15AE1-299D-4B3C-A821-307F3ADFA85F}" destId="{AA3387A2-DA21-42CE-8D3D-E716B3F86664}" srcOrd="0" destOrd="0" presId="urn:microsoft.com/office/officeart/2005/8/layout/vProcess5"/>
    <dgm:cxn modelId="{0EA37009-A80C-4AF2-9F1F-A479A6B03DC1}" type="presParOf" srcId="{31F15AE1-299D-4B3C-A821-307F3ADFA85F}" destId="{8ABED475-C43C-4A3C-BE11-3552BBFA5817}" srcOrd="1" destOrd="0" presId="urn:microsoft.com/office/officeart/2005/8/layout/vProcess5"/>
    <dgm:cxn modelId="{415E737E-DA4C-4565-9520-978A5BCCB5CD}" type="presParOf" srcId="{31F15AE1-299D-4B3C-A821-307F3ADFA85F}" destId="{DDA63619-2DBA-4123-8E50-68B61A462439}" srcOrd="2" destOrd="0" presId="urn:microsoft.com/office/officeart/2005/8/layout/vProcess5"/>
    <dgm:cxn modelId="{A80AC535-25DE-4CCD-9639-A6834E424067}" type="presParOf" srcId="{31F15AE1-299D-4B3C-A821-307F3ADFA85F}" destId="{29BABA65-202D-4F7A-A0E1-CED29951CCDC}" srcOrd="3" destOrd="0" presId="urn:microsoft.com/office/officeart/2005/8/layout/vProcess5"/>
    <dgm:cxn modelId="{939599EB-0DFD-42E5-B520-953E8B89075E}" type="presParOf" srcId="{31F15AE1-299D-4B3C-A821-307F3ADFA85F}" destId="{337F52AB-5577-42BE-A777-22CEAB555043}" srcOrd="4" destOrd="0" presId="urn:microsoft.com/office/officeart/2005/8/layout/vProcess5"/>
    <dgm:cxn modelId="{90ABA1AB-784D-4280-8397-8FE725E58832}" type="presParOf" srcId="{31F15AE1-299D-4B3C-A821-307F3ADFA85F}" destId="{5B7D1894-C074-4483-9C22-5548571822D6}" srcOrd="5" destOrd="0" presId="urn:microsoft.com/office/officeart/2005/8/layout/vProcess5"/>
    <dgm:cxn modelId="{37B65A6F-B624-4D0E-B9D3-BECEAB4DA12C}" type="presParOf" srcId="{31F15AE1-299D-4B3C-A821-307F3ADFA85F}" destId="{C97D7BCE-342D-4DB4-8D0D-CEA86C5F8018}" srcOrd="6" destOrd="0" presId="urn:microsoft.com/office/officeart/2005/8/layout/vProcess5"/>
    <dgm:cxn modelId="{EF4771D4-5826-4C64-8392-A2DF5AE28BD9}" type="presParOf" srcId="{31F15AE1-299D-4B3C-A821-307F3ADFA85F}" destId="{83A046E4-B2CE-4543-A1B0-313F3513C2FF}" srcOrd="7" destOrd="0" presId="urn:microsoft.com/office/officeart/2005/8/layout/vProcess5"/>
    <dgm:cxn modelId="{9B6D4EB3-CA31-497A-AAF8-9752CEF3CE74}" type="presParOf" srcId="{31F15AE1-299D-4B3C-A821-307F3ADFA85F}" destId="{D5FE93BB-D604-40F7-8AAE-1EF01B5935BA}"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ru-RU"/>
        </a:p>
      </dgm:t>
    </dgm:pt>
    <dgm:pt modelId="{796E16D4-7C8F-423B-98E0-905BEC2F355E}">
      <dgm:prSet phldrT="[Текст]"/>
      <dgm:spPr/>
      <dgm:t>
        <a:bodyPr/>
        <a:lstStyle/>
        <a:p>
          <a:r>
            <a:rPr lang="ru-RU" dirty="0" smtClean="0"/>
            <a:t>СУДЕБНАЯ ПРАКТИКА</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Постановление Пятнадцатого арбитражного апелляционного суда от 18.12.2014 N 15АП-21134/2014 по делу N А53-15719/2014</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dirty="0" smtClean="0"/>
            <a:t>Отклонить заявку за то, что она не соответствует данным сайта производителя, неправомерно. Заказчик проверяет соответствие требованиям, установленным в документации</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B537C6D4-E846-4049-8B43-6DCCD003941D}" type="presOf" srcId="{796E16D4-7C8F-423B-98E0-905BEC2F355E}" destId="{8ABED475-C43C-4A3C-BE11-3552BBFA5817}" srcOrd="0" destOrd="0" presId="urn:microsoft.com/office/officeart/2005/8/layout/vProcess5"/>
    <dgm:cxn modelId="{2B00F554-D261-4E12-B5A9-64F3E6BCDF7A}" type="presOf" srcId="{CB9976D9-DC6B-4D34-A789-8AE09254E64B}" destId="{5B7D1894-C074-4483-9C22-5548571822D6}" srcOrd="0" destOrd="0" presId="urn:microsoft.com/office/officeart/2005/8/layout/vProcess5"/>
    <dgm:cxn modelId="{D9A76BE9-13CD-4147-B260-B262F03171C2}" type="presOf" srcId="{7BD8F730-9830-441C-B40C-AD2ADAB26D59}" destId="{D5FE93BB-D604-40F7-8AAE-1EF01B5935BA}" srcOrd="1"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0DA1B5C2-23C4-4D7D-9DC8-554C7ECFB8D2}" type="presOf" srcId="{0A42FC7B-1822-486E-B0FE-9F5F4B80BE86}" destId="{337F52AB-5577-42BE-A777-22CEAB555043}" srcOrd="0"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CFC875B7-B03E-43DD-8F1D-8EC8AC42F0DC}" type="presOf" srcId="{49383D91-21AB-408A-8FAF-47D17E5A74B1}" destId="{DDA63619-2DBA-4123-8E50-68B61A462439}" srcOrd="0" destOrd="0" presId="urn:microsoft.com/office/officeart/2005/8/layout/vProcess5"/>
    <dgm:cxn modelId="{24668AA9-A818-4D6F-898D-D3873E1B8F8F}" type="presOf" srcId="{6DBA2C3A-998E-435B-A181-818325884C0F}" destId="{31F15AE1-299D-4B3C-A821-307F3ADFA85F}" srcOrd="0" destOrd="0" presId="urn:microsoft.com/office/officeart/2005/8/layout/vProcess5"/>
    <dgm:cxn modelId="{6DA2CF1C-8DA2-447F-B63A-5DFED3DE3357}" type="presOf" srcId="{49383D91-21AB-408A-8FAF-47D17E5A74B1}" destId="{83A046E4-B2CE-4543-A1B0-313F3513C2FF}" srcOrd="1"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91362174-A3CA-45FB-96D8-B975EC1566C8}" type="presOf" srcId="{7BD8F730-9830-441C-B40C-AD2ADAB26D59}" destId="{29BABA65-202D-4F7A-A0E1-CED29951CCDC}" srcOrd="0" destOrd="0" presId="urn:microsoft.com/office/officeart/2005/8/layout/vProcess5"/>
    <dgm:cxn modelId="{B45E801B-5D1F-462D-B7B3-7DC0BF005102}" type="presOf" srcId="{796E16D4-7C8F-423B-98E0-905BEC2F355E}" destId="{C97D7BCE-342D-4DB4-8D0D-CEA86C5F8018}" srcOrd="1" destOrd="0" presId="urn:microsoft.com/office/officeart/2005/8/layout/vProcess5"/>
    <dgm:cxn modelId="{64DDE392-58C9-4D83-9694-8C348A32E24A}" type="presParOf" srcId="{31F15AE1-299D-4B3C-A821-307F3ADFA85F}" destId="{AA3387A2-DA21-42CE-8D3D-E716B3F86664}" srcOrd="0" destOrd="0" presId="urn:microsoft.com/office/officeart/2005/8/layout/vProcess5"/>
    <dgm:cxn modelId="{80277FAE-C38B-4C65-90B6-3527D1E1DE31}" type="presParOf" srcId="{31F15AE1-299D-4B3C-A821-307F3ADFA85F}" destId="{8ABED475-C43C-4A3C-BE11-3552BBFA5817}" srcOrd="1" destOrd="0" presId="urn:microsoft.com/office/officeart/2005/8/layout/vProcess5"/>
    <dgm:cxn modelId="{D0A73716-650E-4504-A93D-12B54C7026B9}" type="presParOf" srcId="{31F15AE1-299D-4B3C-A821-307F3ADFA85F}" destId="{DDA63619-2DBA-4123-8E50-68B61A462439}" srcOrd="2" destOrd="0" presId="urn:microsoft.com/office/officeart/2005/8/layout/vProcess5"/>
    <dgm:cxn modelId="{21FE0082-DCB6-430A-AD60-F1C819DE9AE8}" type="presParOf" srcId="{31F15AE1-299D-4B3C-A821-307F3ADFA85F}" destId="{29BABA65-202D-4F7A-A0E1-CED29951CCDC}" srcOrd="3" destOrd="0" presId="urn:microsoft.com/office/officeart/2005/8/layout/vProcess5"/>
    <dgm:cxn modelId="{570D4012-2F9D-4A80-8C00-8FAE8A6016D8}" type="presParOf" srcId="{31F15AE1-299D-4B3C-A821-307F3ADFA85F}" destId="{337F52AB-5577-42BE-A777-22CEAB555043}" srcOrd="4" destOrd="0" presId="urn:microsoft.com/office/officeart/2005/8/layout/vProcess5"/>
    <dgm:cxn modelId="{63223203-70C7-4BD0-9FFA-8C29FED1D34F}" type="presParOf" srcId="{31F15AE1-299D-4B3C-A821-307F3ADFA85F}" destId="{5B7D1894-C074-4483-9C22-5548571822D6}" srcOrd="5" destOrd="0" presId="urn:microsoft.com/office/officeart/2005/8/layout/vProcess5"/>
    <dgm:cxn modelId="{F6338A22-C0AA-4192-BBE7-3260C9959F0C}" type="presParOf" srcId="{31F15AE1-299D-4B3C-A821-307F3ADFA85F}" destId="{C97D7BCE-342D-4DB4-8D0D-CEA86C5F8018}" srcOrd="6" destOrd="0" presId="urn:microsoft.com/office/officeart/2005/8/layout/vProcess5"/>
    <dgm:cxn modelId="{3945D7C9-497A-47A4-8E11-3CE5AC54253F}" type="presParOf" srcId="{31F15AE1-299D-4B3C-A821-307F3ADFA85F}" destId="{83A046E4-B2CE-4543-A1B0-313F3513C2FF}" srcOrd="7" destOrd="0" presId="urn:microsoft.com/office/officeart/2005/8/layout/vProcess5"/>
    <dgm:cxn modelId="{871CECBE-9516-461D-BDD2-236693FF32E2}" type="presParOf" srcId="{31F15AE1-299D-4B3C-A821-307F3ADFA85F}" destId="{D5FE93BB-D604-40F7-8AAE-1EF01B5935BA}"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ru-RU"/>
        </a:p>
      </dgm:t>
    </dgm:pt>
    <dgm:pt modelId="{796E16D4-7C8F-423B-98E0-905BEC2F355E}">
      <dgm:prSet phldrT="[Текст]"/>
      <dgm:spPr/>
      <dgm:t>
        <a:bodyPr/>
        <a:lstStyle/>
        <a:p>
          <a:r>
            <a:rPr lang="ru-RU" dirty="0" smtClean="0"/>
            <a:t>СУДЕБНАЯ ПРАКТИКА</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Постановление Арбитражного суда </a:t>
          </a:r>
          <a:r>
            <a:rPr lang="ru-RU" dirty="0" err="1" smtClean="0"/>
            <a:t>Северо-Кавказского</a:t>
          </a:r>
          <a:r>
            <a:rPr lang="ru-RU" dirty="0" smtClean="0"/>
            <a:t> округа от 17.03.2015 по делу N А63-6507/2014</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dirty="0" smtClean="0"/>
            <a:t>Проведение экспертизы силами заказчика при одностороннем расторжении контракта правомерно</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5EE3A2B2-0D59-4D62-9280-DB8D9490DB1D}" type="presOf" srcId="{7BD8F730-9830-441C-B40C-AD2ADAB26D59}" destId="{D5FE93BB-D604-40F7-8AAE-1EF01B5935BA}" srcOrd="1" destOrd="0" presId="urn:microsoft.com/office/officeart/2005/8/layout/vProcess5"/>
    <dgm:cxn modelId="{A02E2399-5293-4536-A6E9-A5421D28E2B8}" type="presOf" srcId="{796E16D4-7C8F-423B-98E0-905BEC2F355E}" destId="{C97D7BCE-342D-4DB4-8D0D-CEA86C5F8018}" srcOrd="1" destOrd="0" presId="urn:microsoft.com/office/officeart/2005/8/layout/vProcess5"/>
    <dgm:cxn modelId="{6A969032-F6A6-4905-9921-7BED7DAF4140}" type="presOf" srcId="{796E16D4-7C8F-423B-98E0-905BEC2F355E}" destId="{8ABED475-C43C-4A3C-BE11-3552BBFA5817}" srcOrd="0" destOrd="0" presId="urn:microsoft.com/office/officeart/2005/8/layout/vProcess5"/>
    <dgm:cxn modelId="{04A00DA4-3CD4-4CB8-855E-C7A3DBB84769}" type="presOf" srcId="{CB9976D9-DC6B-4D34-A789-8AE09254E64B}" destId="{5B7D1894-C074-4483-9C22-5548571822D6}" srcOrd="0"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A9BD75DC-C4FA-468F-B68F-80D1B1B38AED}" type="presOf" srcId="{49383D91-21AB-408A-8FAF-47D17E5A74B1}" destId="{DDA63619-2DBA-4123-8E50-68B61A462439}" srcOrd="0" destOrd="0" presId="urn:microsoft.com/office/officeart/2005/8/layout/vProcess5"/>
    <dgm:cxn modelId="{7BF03BEC-9CB4-4C5D-9488-C08CD8BEE4BA}" type="presOf" srcId="{6DBA2C3A-998E-435B-A181-818325884C0F}" destId="{31F15AE1-299D-4B3C-A821-307F3ADFA85F}" srcOrd="0"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68EDD279-2DCF-4A10-A7CA-26E3D3ADDD38}" type="presOf" srcId="{7BD8F730-9830-441C-B40C-AD2ADAB26D59}" destId="{29BABA65-202D-4F7A-A0E1-CED29951CCDC}" srcOrd="0"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CE2E241B-9B97-407B-8691-8FA82D675A70}" type="presOf" srcId="{0A42FC7B-1822-486E-B0FE-9F5F4B80BE86}" destId="{337F52AB-5577-42BE-A777-22CEAB555043}" srcOrd="0" destOrd="0" presId="urn:microsoft.com/office/officeart/2005/8/layout/vProcess5"/>
    <dgm:cxn modelId="{D02AF156-BF31-4B54-804C-07856CF39130}" type="presOf" srcId="{49383D91-21AB-408A-8FAF-47D17E5A74B1}" destId="{83A046E4-B2CE-4543-A1B0-313F3513C2FF}" srcOrd="1" destOrd="0" presId="urn:microsoft.com/office/officeart/2005/8/layout/vProcess5"/>
    <dgm:cxn modelId="{A06827D6-76DB-40C0-9DC4-1D8F4AD60C76}" type="presParOf" srcId="{31F15AE1-299D-4B3C-A821-307F3ADFA85F}" destId="{AA3387A2-DA21-42CE-8D3D-E716B3F86664}" srcOrd="0" destOrd="0" presId="urn:microsoft.com/office/officeart/2005/8/layout/vProcess5"/>
    <dgm:cxn modelId="{25BDC601-D39D-4305-B17F-F9A0921D1FBE}" type="presParOf" srcId="{31F15AE1-299D-4B3C-A821-307F3ADFA85F}" destId="{8ABED475-C43C-4A3C-BE11-3552BBFA5817}" srcOrd="1" destOrd="0" presId="urn:microsoft.com/office/officeart/2005/8/layout/vProcess5"/>
    <dgm:cxn modelId="{F11D8CE5-80A3-47B1-BF5D-3F2F262C9B00}" type="presParOf" srcId="{31F15AE1-299D-4B3C-A821-307F3ADFA85F}" destId="{DDA63619-2DBA-4123-8E50-68B61A462439}" srcOrd="2" destOrd="0" presId="urn:microsoft.com/office/officeart/2005/8/layout/vProcess5"/>
    <dgm:cxn modelId="{4A8D2B3B-939E-41F4-9EBA-B4257201B992}" type="presParOf" srcId="{31F15AE1-299D-4B3C-A821-307F3ADFA85F}" destId="{29BABA65-202D-4F7A-A0E1-CED29951CCDC}" srcOrd="3" destOrd="0" presId="urn:microsoft.com/office/officeart/2005/8/layout/vProcess5"/>
    <dgm:cxn modelId="{98D013FB-25D3-4F1B-B4C9-B12E1413956A}" type="presParOf" srcId="{31F15AE1-299D-4B3C-A821-307F3ADFA85F}" destId="{337F52AB-5577-42BE-A777-22CEAB555043}" srcOrd="4" destOrd="0" presId="urn:microsoft.com/office/officeart/2005/8/layout/vProcess5"/>
    <dgm:cxn modelId="{3699F695-267D-4FCF-A0C8-C67BE006ED63}" type="presParOf" srcId="{31F15AE1-299D-4B3C-A821-307F3ADFA85F}" destId="{5B7D1894-C074-4483-9C22-5548571822D6}" srcOrd="5" destOrd="0" presId="urn:microsoft.com/office/officeart/2005/8/layout/vProcess5"/>
    <dgm:cxn modelId="{03B1D175-7310-4F61-9DD1-979CA7E0655F}" type="presParOf" srcId="{31F15AE1-299D-4B3C-A821-307F3ADFA85F}" destId="{C97D7BCE-342D-4DB4-8D0D-CEA86C5F8018}" srcOrd="6" destOrd="0" presId="urn:microsoft.com/office/officeart/2005/8/layout/vProcess5"/>
    <dgm:cxn modelId="{0C53BABB-1F41-4CE3-951D-3178E87A59BE}" type="presParOf" srcId="{31F15AE1-299D-4B3C-A821-307F3ADFA85F}" destId="{83A046E4-B2CE-4543-A1B0-313F3513C2FF}" srcOrd="7" destOrd="0" presId="urn:microsoft.com/office/officeart/2005/8/layout/vProcess5"/>
    <dgm:cxn modelId="{AEFC90E5-425E-40CF-A7C0-18D4829B5CDB}" type="presParOf" srcId="{31F15AE1-299D-4B3C-A821-307F3ADFA85F}" destId="{D5FE93BB-D604-40F7-8AAE-1EF01B5935BA}"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ru-RU"/>
        </a:p>
      </dgm:t>
    </dgm:pt>
    <dgm:pt modelId="{796E16D4-7C8F-423B-98E0-905BEC2F355E}">
      <dgm:prSet phldrT="[Текст]"/>
      <dgm:spPr/>
      <dgm:t>
        <a:bodyPr/>
        <a:lstStyle/>
        <a:p>
          <a:r>
            <a:rPr lang="ru-RU" dirty="0" smtClean="0"/>
            <a:t>СУДЕБНАЯ ПРАКТИКА</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Постановление Восемнадцатого арбитражного апелляционного суда от 30.04.2015 N 18АП-2901/2015 по делу N А07-19042/2014</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dirty="0" smtClean="0"/>
            <a:t>Обеспечение исполнения контракта можно предоставить несколькими платежами</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78448465-2D39-4926-84BC-6656DCCC2B38}" type="presOf" srcId="{49383D91-21AB-408A-8FAF-47D17E5A74B1}" destId="{83A046E4-B2CE-4543-A1B0-313F3513C2FF}" srcOrd="1"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8E084CDA-6984-4B41-AF28-78400806F8B0}" type="presOf" srcId="{796E16D4-7C8F-423B-98E0-905BEC2F355E}" destId="{8ABED475-C43C-4A3C-BE11-3552BBFA5817}" srcOrd="0" destOrd="0" presId="urn:microsoft.com/office/officeart/2005/8/layout/vProcess5"/>
    <dgm:cxn modelId="{8FCEC1AE-791A-41BA-A56D-E2C8DD61529A}" type="presOf" srcId="{0A42FC7B-1822-486E-B0FE-9F5F4B80BE86}" destId="{337F52AB-5577-42BE-A777-22CEAB555043}" srcOrd="0" destOrd="0" presId="urn:microsoft.com/office/officeart/2005/8/layout/vProcess5"/>
    <dgm:cxn modelId="{29463E99-484A-4F89-AF96-4C169532D712}" type="presOf" srcId="{6DBA2C3A-998E-435B-A181-818325884C0F}" destId="{31F15AE1-299D-4B3C-A821-307F3ADFA85F}" srcOrd="0"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BABA45D4-8F24-4855-B9EB-7052CD450003}" type="presOf" srcId="{796E16D4-7C8F-423B-98E0-905BEC2F355E}" destId="{C97D7BCE-342D-4DB4-8D0D-CEA86C5F8018}" srcOrd="1" destOrd="0" presId="urn:microsoft.com/office/officeart/2005/8/layout/vProcess5"/>
    <dgm:cxn modelId="{86BEEE9A-CE6E-4FF9-9DE6-8CE32306581D}" type="presOf" srcId="{7BD8F730-9830-441C-B40C-AD2ADAB26D59}" destId="{D5FE93BB-D604-40F7-8AAE-1EF01B5935BA}" srcOrd="1"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F39BCC8E-B49D-4442-88ED-B04DB1787C1E}" type="presOf" srcId="{7BD8F730-9830-441C-B40C-AD2ADAB26D59}" destId="{29BABA65-202D-4F7A-A0E1-CED29951CCDC}" srcOrd="0" destOrd="0" presId="urn:microsoft.com/office/officeart/2005/8/layout/vProcess5"/>
    <dgm:cxn modelId="{C69623A5-55F2-433E-87B9-6F0BB15F5B5E}" type="presOf" srcId="{CB9976D9-DC6B-4D34-A789-8AE09254E64B}" destId="{5B7D1894-C074-4483-9C22-5548571822D6}" srcOrd="0" destOrd="0" presId="urn:microsoft.com/office/officeart/2005/8/layout/vProcess5"/>
    <dgm:cxn modelId="{9E6925C5-2397-4DC6-9AC8-26AA15944EC4}" type="presOf" srcId="{49383D91-21AB-408A-8FAF-47D17E5A74B1}" destId="{DDA63619-2DBA-4123-8E50-68B61A462439}" srcOrd="0" destOrd="0" presId="urn:microsoft.com/office/officeart/2005/8/layout/vProcess5"/>
    <dgm:cxn modelId="{6A26861B-375E-4736-AEB3-F667B7EF07D0}" type="presParOf" srcId="{31F15AE1-299D-4B3C-A821-307F3ADFA85F}" destId="{AA3387A2-DA21-42CE-8D3D-E716B3F86664}" srcOrd="0" destOrd="0" presId="urn:microsoft.com/office/officeart/2005/8/layout/vProcess5"/>
    <dgm:cxn modelId="{BBF93B00-710A-4D5C-BD9F-E24819E83F3F}" type="presParOf" srcId="{31F15AE1-299D-4B3C-A821-307F3ADFA85F}" destId="{8ABED475-C43C-4A3C-BE11-3552BBFA5817}" srcOrd="1" destOrd="0" presId="urn:microsoft.com/office/officeart/2005/8/layout/vProcess5"/>
    <dgm:cxn modelId="{108191BE-5994-40A1-8A3F-DD5F236D6A08}" type="presParOf" srcId="{31F15AE1-299D-4B3C-A821-307F3ADFA85F}" destId="{DDA63619-2DBA-4123-8E50-68B61A462439}" srcOrd="2" destOrd="0" presId="urn:microsoft.com/office/officeart/2005/8/layout/vProcess5"/>
    <dgm:cxn modelId="{2B1712AA-3AE8-42E5-BE36-B80734603223}" type="presParOf" srcId="{31F15AE1-299D-4B3C-A821-307F3ADFA85F}" destId="{29BABA65-202D-4F7A-A0E1-CED29951CCDC}" srcOrd="3" destOrd="0" presId="urn:microsoft.com/office/officeart/2005/8/layout/vProcess5"/>
    <dgm:cxn modelId="{613613A4-0917-4AFC-A21C-8CB306A3EAAA}" type="presParOf" srcId="{31F15AE1-299D-4B3C-A821-307F3ADFA85F}" destId="{337F52AB-5577-42BE-A777-22CEAB555043}" srcOrd="4" destOrd="0" presId="urn:microsoft.com/office/officeart/2005/8/layout/vProcess5"/>
    <dgm:cxn modelId="{210355AE-C141-4038-A5B8-8A7177DF9195}" type="presParOf" srcId="{31F15AE1-299D-4B3C-A821-307F3ADFA85F}" destId="{5B7D1894-C074-4483-9C22-5548571822D6}" srcOrd="5" destOrd="0" presId="urn:microsoft.com/office/officeart/2005/8/layout/vProcess5"/>
    <dgm:cxn modelId="{92437168-518F-49CB-B12B-692DEB5E5CF2}" type="presParOf" srcId="{31F15AE1-299D-4B3C-A821-307F3ADFA85F}" destId="{C97D7BCE-342D-4DB4-8D0D-CEA86C5F8018}" srcOrd="6" destOrd="0" presId="urn:microsoft.com/office/officeart/2005/8/layout/vProcess5"/>
    <dgm:cxn modelId="{8ED66E35-FFE4-4616-A6F6-3A2124124FE6}" type="presParOf" srcId="{31F15AE1-299D-4B3C-A821-307F3ADFA85F}" destId="{83A046E4-B2CE-4543-A1B0-313F3513C2FF}" srcOrd="7" destOrd="0" presId="urn:microsoft.com/office/officeart/2005/8/layout/vProcess5"/>
    <dgm:cxn modelId="{02A5C7AF-318F-470A-A901-81CF057AAA22}" type="presParOf" srcId="{31F15AE1-299D-4B3C-A821-307F3ADFA85F}" destId="{D5FE93BB-D604-40F7-8AAE-1EF01B5935BA}"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ru-RU"/>
        </a:p>
      </dgm:t>
    </dgm:pt>
    <dgm:pt modelId="{796E16D4-7C8F-423B-98E0-905BEC2F355E}">
      <dgm:prSet phldrT="[Текст]"/>
      <dgm:spPr/>
      <dgm:t>
        <a:bodyPr/>
        <a:lstStyle/>
        <a:p>
          <a:r>
            <a:rPr lang="ru-RU" dirty="0" smtClean="0"/>
            <a:t>РЕШЕНИЯ ФАС</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Решение ФАС России от 21.01.2015 по делу N П-28/15</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dirty="0" smtClean="0"/>
            <a:t>Описание объекта закупки не должно указывать на товар единственного производителя</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4BB21428-0657-4A0A-AF99-B7D44824C42B}" type="presOf" srcId="{796E16D4-7C8F-423B-98E0-905BEC2F355E}" destId="{C97D7BCE-342D-4DB4-8D0D-CEA86C5F8018}" srcOrd="1" destOrd="0" presId="urn:microsoft.com/office/officeart/2005/8/layout/vProcess5"/>
    <dgm:cxn modelId="{72332875-7454-445C-80EA-ED9A59BE430C}" type="presOf" srcId="{CB9976D9-DC6B-4D34-A789-8AE09254E64B}" destId="{5B7D1894-C074-4483-9C22-5548571822D6}" srcOrd="0"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67D9D6C2-A8F4-4FC8-A006-F3A70EC61DAD}" type="presOf" srcId="{6DBA2C3A-998E-435B-A181-818325884C0F}" destId="{31F15AE1-299D-4B3C-A821-307F3ADFA85F}" srcOrd="0" destOrd="0" presId="urn:microsoft.com/office/officeart/2005/8/layout/vProcess5"/>
    <dgm:cxn modelId="{01826E2B-9B98-4109-9907-90C33FE2DA48}" type="presOf" srcId="{49383D91-21AB-408A-8FAF-47D17E5A74B1}" destId="{83A046E4-B2CE-4543-A1B0-313F3513C2FF}" srcOrd="1" destOrd="0" presId="urn:microsoft.com/office/officeart/2005/8/layout/vProcess5"/>
    <dgm:cxn modelId="{4E781FF8-E7B9-472D-A0E5-4012CA66FE85}" type="presOf" srcId="{796E16D4-7C8F-423B-98E0-905BEC2F355E}" destId="{8ABED475-C43C-4A3C-BE11-3552BBFA5817}" srcOrd="0"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2A3C4795-24E8-43CE-944D-1B5836491371}" type="presOf" srcId="{49383D91-21AB-408A-8FAF-47D17E5A74B1}" destId="{DDA63619-2DBA-4123-8E50-68B61A462439}" srcOrd="0" destOrd="0" presId="urn:microsoft.com/office/officeart/2005/8/layout/vProcess5"/>
    <dgm:cxn modelId="{77309624-917D-469D-A1B9-7B8FA4828A8F}" type="presOf" srcId="{7BD8F730-9830-441C-B40C-AD2ADAB26D59}" destId="{29BABA65-202D-4F7A-A0E1-CED29951CCDC}" srcOrd="0"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B4923EBD-868C-47A0-AC96-0717CA65F09A}" type="presOf" srcId="{7BD8F730-9830-441C-B40C-AD2ADAB26D59}" destId="{D5FE93BB-D604-40F7-8AAE-1EF01B5935BA}" srcOrd="1" destOrd="0" presId="urn:microsoft.com/office/officeart/2005/8/layout/vProcess5"/>
    <dgm:cxn modelId="{B0578D14-53D9-4EC4-A0D4-88596E18AC25}" type="presOf" srcId="{0A42FC7B-1822-486E-B0FE-9F5F4B80BE86}" destId="{337F52AB-5577-42BE-A777-22CEAB555043}" srcOrd="0" destOrd="0" presId="urn:microsoft.com/office/officeart/2005/8/layout/vProcess5"/>
    <dgm:cxn modelId="{25A4805A-1F7C-4FDB-A9CF-E5918F77F88A}" type="presParOf" srcId="{31F15AE1-299D-4B3C-A821-307F3ADFA85F}" destId="{AA3387A2-DA21-42CE-8D3D-E716B3F86664}" srcOrd="0" destOrd="0" presId="urn:microsoft.com/office/officeart/2005/8/layout/vProcess5"/>
    <dgm:cxn modelId="{5DEFB453-7959-4296-87BD-8A7CE1ECCD5C}" type="presParOf" srcId="{31F15AE1-299D-4B3C-A821-307F3ADFA85F}" destId="{8ABED475-C43C-4A3C-BE11-3552BBFA5817}" srcOrd="1" destOrd="0" presId="urn:microsoft.com/office/officeart/2005/8/layout/vProcess5"/>
    <dgm:cxn modelId="{52DDD84D-8610-4BCF-AB68-66CAAAFD52B0}" type="presParOf" srcId="{31F15AE1-299D-4B3C-A821-307F3ADFA85F}" destId="{DDA63619-2DBA-4123-8E50-68B61A462439}" srcOrd="2" destOrd="0" presId="urn:microsoft.com/office/officeart/2005/8/layout/vProcess5"/>
    <dgm:cxn modelId="{B5AEC6EA-DCA7-4C70-A027-F0653316A28F}" type="presParOf" srcId="{31F15AE1-299D-4B3C-A821-307F3ADFA85F}" destId="{29BABA65-202D-4F7A-A0E1-CED29951CCDC}" srcOrd="3" destOrd="0" presId="urn:microsoft.com/office/officeart/2005/8/layout/vProcess5"/>
    <dgm:cxn modelId="{4C7E2A19-C224-44B0-A4D2-AB8385D37D9F}" type="presParOf" srcId="{31F15AE1-299D-4B3C-A821-307F3ADFA85F}" destId="{337F52AB-5577-42BE-A777-22CEAB555043}" srcOrd="4" destOrd="0" presId="urn:microsoft.com/office/officeart/2005/8/layout/vProcess5"/>
    <dgm:cxn modelId="{9D06214D-3D3F-4233-B400-1A5739695231}" type="presParOf" srcId="{31F15AE1-299D-4B3C-A821-307F3ADFA85F}" destId="{5B7D1894-C074-4483-9C22-5548571822D6}" srcOrd="5" destOrd="0" presId="urn:microsoft.com/office/officeart/2005/8/layout/vProcess5"/>
    <dgm:cxn modelId="{B4748E5F-644B-442E-BDBC-A7242F38B73A}" type="presParOf" srcId="{31F15AE1-299D-4B3C-A821-307F3ADFA85F}" destId="{C97D7BCE-342D-4DB4-8D0D-CEA86C5F8018}" srcOrd="6" destOrd="0" presId="urn:microsoft.com/office/officeart/2005/8/layout/vProcess5"/>
    <dgm:cxn modelId="{8144A005-239C-4947-9C9E-D56E7878ACBA}" type="presParOf" srcId="{31F15AE1-299D-4B3C-A821-307F3ADFA85F}" destId="{83A046E4-B2CE-4543-A1B0-313F3513C2FF}" srcOrd="7" destOrd="0" presId="urn:microsoft.com/office/officeart/2005/8/layout/vProcess5"/>
    <dgm:cxn modelId="{148766D6-BE7E-43EA-83FD-D11CD874047C}" type="presParOf" srcId="{31F15AE1-299D-4B3C-A821-307F3ADFA85F}" destId="{D5FE93BB-D604-40F7-8AAE-1EF01B5935BA}"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6DBA2C3A-998E-435B-A181-818325884C0F}"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ru-RU"/>
        </a:p>
      </dgm:t>
    </dgm:pt>
    <dgm:pt modelId="{796E16D4-7C8F-423B-98E0-905BEC2F355E}">
      <dgm:prSet phldrT="[Текст]"/>
      <dgm:spPr/>
      <dgm:t>
        <a:bodyPr/>
        <a:lstStyle/>
        <a:p>
          <a:r>
            <a:rPr lang="ru-RU" dirty="0" smtClean="0"/>
            <a:t>РЕШЕНИЯ ФАС</a:t>
          </a:r>
          <a:endParaRPr lang="ru-RU" dirty="0"/>
        </a:p>
      </dgm:t>
    </dgm:pt>
    <dgm:pt modelId="{709DB6F6-741A-4132-BF2D-D017E20D4E7F}" type="parTrans" cxnId="{A838444D-CCE8-4640-BA3E-442B89A94E04}">
      <dgm:prSet/>
      <dgm:spPr/>
      <dgm:t>
        <a:bodyPr/>
        <a:lstStyle/>
        <a:p>
          <a:endParaRPr lang="ru-RU"/>
        </a:p>
      </dgm:t>
    </dgm:pt>
    <dgm:pt modelId="{0A42FC7B-1822-486E-B0FE-9F5F4B80BE86}" type="sibTrans" cxnId="{A838444D-CCE8-4640-BA3E-442B89A94E04}">
      <dgm:prSet/>
      <dgm:spPr/>
      <dgm:t>
        <a:bodyPr/>
        <a:lstStyle/>
        <a:p>
          <a:endParaRPr lang="ru-RU"/>
        </a:p>
      </dgm:t>
    </dgm:pt>
    <dgm:pt modelId="{49383D91-21AB-408A-8FAF-47D17E5A74B1}">
      <dgm:prSet phldrT="[Текст]"/>
      <dgm:spPr/>
      <dgm:t>
        <a:bodyPr/>
        <a:lstStyle/>
        <a:p>
          <a:r>
            <a:rPr lang="ru-RU" dirty="0" smtClean="0"/>
            <a:t>Решение ФАС России от 21.01.2015 по делу N П-28/15</a:t>
          </a:r>
          <a:endParaRPr lang="ru-RU" dirty="0"/>
        </a:p>
      </dgm:t>
    </dgm:pt>
    <dgm:pt modelId="{52FF6EAB-BD3E-447D-A1B9-3F057E03EF5B}" type="parTrans" cxnId="{FA562DD3-0F0B-4DD1-B71E-FAF44A635024}">
      <dgm:prSet/>
      <dgm:spPr/>
      <dgm:t>
        <a:bodyPr/>
        <a:lstStyle/>
        <a:p>
          <a:endParaRPr lang="ru-RU"/>
        </a:p>
      </dgm:t>
    </dgm:pt>
    <dgm:pt modelId="{CB9976D9-DC6B-4D34-A789-8AE09254E64B}" type="sibTrans" cxnId="{FA562DD3-0F0B-4DD1-B71E-FAF44A635024}">
      <dgm:prSet/>
      <dgm:spPr/>
      <dgm:t>
        <a:bodyPr/>
        <a:lstStyle/>
        <a:p>
          <a:endParaRPr lang="ru-RU"/>
        </a:p>
      </dgm:t>
    </dgm:pt>
    <dgm:pt modelId="{7BD8F730-9830-441C-B40C-AD2ADAB26D59}">
      <dgm:prSet phldrT="[Текст]"/>
      <dgm:spPr/>
      <dgm:t>
        <a:bodyPr/>
        <a:lstStyle/>
        <a:p>
          <a:r>
            <a:rPr lang="ru-RU" b="1" dirty="0" smtClean="0"/>
            <a:t>Описание объекта закупки не должно указывать на товар единственного производителя</a:t>
          </a:r>
          <a:endParaRPr lang="ru-RU" dirty="0"/>
        </a:p>
      </dgm:t>
    </dgm:pt>
    <dgm:pt modelId="{71033432-1545-4D89-ACFE-4E3AC3DFB1F2}" type="parTrans" cxnId="{EC849CF5-BEC3-4606-B4BA-70B72075B9A6}">
      <dgm:prSet/>
      <dgm:spPr/>
      <dgm:t>
        <a:bodyPr/>
        <a:lstStyle/>
        <a:p>
          <a:endParaRPr lang="ru-RU"/>
        </a:p>
      </dgm:t>
    </dgm:pt>
    <dgm:pt modelId="{2B264B4B-3042-41B4-AD0E-A5CD41EC5CED}" type="sibTrans" cxnId="{EC849CF5-BEC3-4606-B4BA-70B72075B9A6}">
      <dgm:prSet/>
      <dgm:spPr/>
      <dgm:t>
        <a:bodyPr/>
        <a:lstStyle/>
        <a:p>
          <a:endParaRPr lang="ru-RU"/>
        </a:p>
      </dgm:t>
    </dgm:pt>
    <dgm:pt modelId="{31F15AE1-299D-4B3C-A821-307F3ADFA85F}" type="pres">
      <dgm:prSet presAssocID="{6DBA2C3A-998E-435B-A181-818325884C0F}" presName="outerComposite" presStyleCnt="0">
        <dgm:presLayoutVars>
          <dgm:chMax val="5"/>
          <dgm:dir/>
          <dgm:resizeHandles val="exact"/>
        </dgm:presLayoutVars>
      </dgm:prSet>
      <dgm:spPr/>
      <dgm:t>
        <a:bodyPr/>
        <a:lstStyle/>
        <a:p>
          <a:endParaRPr lang="ru-RU"/>
        </a:p>
      </dgm:t>
    </dgm:pt>
    <dgm:pt modelId="{AA3387A2-DA21-42CE-8D3D-E716B3F86664}" type="pres">
      <dgm:prSet presAssocID="{6DBA2C3A-998E-435B-A181-818325884C0F}" presName="dummyMaxCanvas" presStyleCnt="0">
        <dgm:presLayoutVars/>
      </dgm:prSet>
      <dgm:spPr/>
    </dgm:pt>
    <dgm:pt modelId="{8ABED475-C43C-4A3C-BE11-3552BBFA5817}" type="pres">
      <dgm:prSet presAssocID="{6DBA2C3A-998E-435B-A181-818325884C0F}" presName="ThreeNodes_1" presStyleLbl="node1" presStyleIdx="0" presStyleCnt="3">
        <dgm:presLayoutVars>
          <dgm:bulletEnabled val="1"/>
        </dgm:presLayoutVars>
      </dgm:prSet>
      <dgm:spPr/>
      <dgm:t>
        <a:bodyPr/>
        <a:lstStyle/>
        <a:p>
          <a:endParaRPr lang="ru-RU"/>
        </a:p>
      </dgm:t>
    </dgm:pt>
    <dgm:pt modelId="{DDA63619-2DBA-4123-8E50-68B61A462439}" type="pres">
      <dgm:prSet presAssocID="{6DBA2C3A-998E-435B-A181-818325884C0F}" presName="ThreeNodes_2" presStyleLbl="node1" presStyleIdx="1" presStyleCnt="3">
        <dgm:presLayoutVars>
          <dgm:bulletEnabled val="1"/>
        </dgm:presLayoutVars>
      </dgm:prSet>
      <dgm:spPr/>
      <dgm:t>
        <a:bodyPr/>
        <a:lstStyle/>
        <a:p>
          <a:endParaRPr lang="ru-RU"/>
        </a:p>
      </dgm:t>
    </dgm:pt>
    <dgm:pt modelId="{29BABA65-202D-4F7A-A0E1-CED29951CCDC}" type="pres">
      <dgm:prSet presAssocID="{6DBA2C3A-998E-435B-A181-818325884C0F}" presName="ThreeNodes_3" presStyleLbl="node1" presStyleIdx="2" presStyleCnt="3">
        <dgm:presLayoutVars>
          <dgm:bulletEnabled val="1"/>
        </dgm:presLayoutVars>
      </dgm:prSet>
      <dgm:spPr/>
      <dgm:t>
        <a:bodyPr/>
        <a:lstStyle/>
        <a:p>
          <a:endParaRPr lang="ru-RU"/>
        </a:p>
      </dgm:t>
    </dgm:pt>
    <dgm:pt modelId="{337F52AB-5577-42BE-A777-22CEAB555043}" type="pres">
      <dgm:prSet presAssocID="{6DBA2C3A-998E-435B-A181-818325884C0F}" presName="ThreeConn_1-2" presStyleLbl="fgAccFollowNode1" presStyleIdx="0" presStyleCnt="2">
        <dgm:presLayoutVars>
          <dgm:bulletEnabled val="1"/>
        </dgm:presLayoutVars>
      </dgm:prSet>
      <dgm:spPr/>
      <dgm:t>
        <a:bodyPr/>
        <a:lstStyle/>
        <a:p>
          <a:endParaRPr lang="ru-RU"/>
        </a:p>
      </dgm:t>
    </dgm:pt>
    <dgm:pt modelId="{5B7D1894-C074-4483-9C22-5548571822D6}" type="pres">
      <dgm:prSet presAssocID="{6DBA2C3A-998E-435B-A181-818325884C0F}" presName="ThreeConn_2-3" presStyleLbl="fgAccFollowNode1" presStyleIdx="1" presStyleCnt="2">
        <dgm:presLayoutVars>
          <dgm:bulletEnabled val="1"/>
        </dgm:presLayoutVars>
      </dgm:prSet>
      <dgm:spPr/>
      <dgm:t>
        <a:bodyPr/>
        <a:lstStyle/>
        <a:p>
          <a:endParaRPr lang="ru-RU"/>
        </a:p>
      </dgm:t>
    </dgm:pt>
    <dgm:pt modelId="{C97D7BCE-342D-4DB4-8D0D-CEA86C5F8018}" type="pres">
      <dgm:prSet presAssocID="{6DBA2C3A-998E-435B-A181-818325884C0F}" presName="ThreeNodes_1_text" presStyleLbl="node1" presStyleIdx="2" presStyleCnt="3">
        <dgm:presLayoutVars>
          <dgm:bulletEnabled val="1"/>
        </dgm:presLayoutVars>
      </dgm:prSet>
      <dgm:spPr/>
      <dgm:t>
        <a:bodyPr/>
        <a:lstStyle/>
        <a:p>
          <a:endParaRPr lang="ru-RU"/>
        </a:p>
      </dgm:t>
    </dgm:pt>
    <dgm:pt modelId="{83A046E4-B2CE-4543-A1B0-313F3513C2FF}" type="pres">
      <dgm:prSet presAssocID="{6DBA2C3A-998E-435B-A181-818325884C0F}" presName="ThreeNodes_2_text" presStyleLbl="node1" presStyleIdx="2" presStyleCnt="3">
        <dgm:presLayoutVars>
          <dgm:bulletEnabled val="1"/>
        </dgm:presLayoutVars>
      </dgm:prSet>
      <dgm:spPr/>
      <dgm:t>
        <a:bodyPr/>
        <a:lstStyle/>
        <a:p>
          <a:endParaRPr lang="ru-RU"/>
        </a:p>
      </dgm:t>
    </dgm:pt>
    <dgm:pt modelId="{D5FE93BB-D604-40F7-8AAE-1EF01B5935BA}" type="pres">
      <dgm:prSet presAssocID="{6DBA2C3A-998E-435B-A181-818325884C0F}" presName="ThreeNodes_3_text" presStyleLbl="node1" presStyleIdx="2" presStyleCnt="3">
        <dgm:presLayoutVars>
          <dgm:bulletEnabled val="1"/>
        </dgm:presLayoutVars>
      </dgm:prSet>
      <dgm:spPr/>
      <dgm:t>
        <a:bodyPr/>
        <a:lstStyle/>
        <a:p>
          <a:endParaRPr lang="ru-RU"/>
        </a:p>
      </dgm:t>
    </dgm:pt>
  </dgm:ptLst>
  <dgm:cxnLst>
    <dgm:cxn modelId="{8287F11A-002C-4B02-8B0F-975F24410B1C}" type="presOf" srcId="{6DBA2C3A-998E-435B-A181-818325884C0F}" destId="{31F15AE1-299D-4B3C-A821-307F3ADFA85F}" srcOrd="0" destOrd="0" presId="urn:microsoft.com/office/officeart/2005/8/layout/vProcess5"/>
    <dgm:cxn modelId="{3155329A-8BE8-4121-9AD2-F986AA8674D0}" type="presOf" srcId="{796E16D4-7C8F-423B-98E0-905BEC2F355E}" destId="{C97D7BCE-342D-4DB4-8D0D-CEA86C5F8018}" srcOrd="1" destOrd="0" presId="urn:microsoft.com/office/officeart/2005/8/layout/vProcess5"/>
    <dgm:cxn modelId="{FA562DD3-0F0B-4DD1-B71E-FAF44A635024}" srcId="{6DBA2C3A-998E-435B-A181-818325884C0F}" destId="{49383D91-21AB-408A-8FAF-47D17E5A74B1}" srcOrd="1" destOrd="0" parTransId="{52FF6EAB-BD3E-447D-A1B9-3F057E03EF5B}" sibTransId="{CB9976D9-DC6B-4D34-A789-8AE09254E64B}"/>
    <dgm:cxn modelId="{2FC7D4AC-0108-4747-B757-CCDEA75C8CEB}" type="presOf" srcId="{796E16D4-7C8F-423B-98E0-905BEC2F355E}" destId="{8ABED475-C43C-4A3C-BE11-3552BBFA5817}" srcOrd="0" destOrd="0" presId="urn:microsoft.com/office/officeart/2005/8/layout/vProcess5"/>
    <dgm:cxn modelId="{ADBCB97D-5D21-42B2-BF91-23EEA203F60C}" type="presOf" srcId="{49383D91-21AB-408A-8FAF-47D17E5A74B1}" destId="{DDA63619-2DBA-4123-8E50-68B61A462439}" srcOrd="0" destOrd="0" presId="urn:microsoft.com/office/officeart/2005/8/layout/vProcess5"/>
    <dgm:cxn modelId="{A838444D-CCE8-4640-BA3E-442B89A94E04}" srcId="{6DBA2C3A-998E-435B-A181-818325884C0F}" destId="{796E16D4-7C8F-423B-98E0-905BEC2F355E}" srcOrd="0" destOrd="0" parTransId="{709DB6F6-741A-4132-BF2D-D017E20D4E7F}" sibTransId="{0A42FC7B-1822-486E-B0FE-9F5F4B80BE86}"/>
    <dgm:cxn modelId="{A7E20324-423C-4FBB-B349-6B7426BB189A}" type="presOf" srcId="{7BD8F730-9830-441C-B40C-AD2ADAB26D59}" destId="{D5FE93BB-D604-40F7-8AAE-1EF01B5935BA}" srcOrd="1" destOrd="0" presId="urn:microsoft.com/office/officeart/2005/8/layout/vProcess5"/>
    <dgm:cxn modelId="{12DEC867-72C1-4388-9F83-B65D0309D525}" type="presOf" srcId="{CB9976D9-DC6B-4D34-A789-8AE09254E64B}" destId="{5B7D1894-C074-4483-9C22-5548571822D6}" srcOrd="0" destOrd="0" presId="urn:microsoft.com/office/officeart/2005/8/layout/vProcess5"/>
    <dgm:cxn modelId="{B5F4F77D-0C79-41EA-964F-A9A61C4490CA}" type="presOf" srcId="{0A42FC7B-1822-486E-B0FE-9F5F4B80BE86}" destId="{337F52AB-5577-42BE-A777-22CEAB555043}" srcOrd="0" destOrd="0" presId="urn:microsoft.com/office/officeart/2005/8/layout/vProcess5"/>
    <dgm:cxn modelId="{EC849CF5-BEC3-4606-B4BA-70B72075B9A6}" srcId="{6DBA2C3A-998E-435B-A181-818325884C0F}" destId="{7BD8F730-9830-441C-B40C-AD2ADAB26D59}" srcOrd="2" destOrd="0" parTransId="{71033432-1545-4D89-ACFE-4E3AC3DFB1F2}" sibTransId="{2B264B4B-3042-41B4-AD0E-A5CD41EC5CED}"/>
    <dgm:cxn modelId="{3CF1CD8F-99B7-47BF-960C-818C9B6F477B}" type="presOf" srcId="{49383D91-21AB-408A-8FAF-47D17E5A74B1}" destId="{83A046E4-B2CE-4543-A1B0-313F3513C2FF}" srcOrd="1" destOrd="0" presId="urn:microsoft.com/office/officeart/2005/8/layout/vProcess5"/>
    <dgm:cxn modelId="{14597492-19ED-4CCC-9C64-364C19D0571F}" type="presOf" srcId="{7BD8F730-9830-441C-B40C-AD2ADAB26D59}" destId="{29BABA65-202D-4F7A-A0E1-CED29951CCDC}" srcOrd="0" destOrd="0" presId="urn:microsoft.com/office/officeart/2005/8/layout/vProcess5"/>
    <dgm:cxn modelId="{1C881602-CB37-43B3-9D3B-9D949759534F}" type="presParOf" srcId="{31F15AE1-299D-4B3C-A821-307F3ADFA85F}" destId="{AA3387A2-DA21-42CE-8D3D-E716B3F86664}" srcOrd="0" destOrd="0" presId="urn:microsoft.com/office/officeart/2005/8/layout/vProcess5"/>
    <dgm:cxn modelId="{BF8C06E2-887C-4999-BA19-2F8BA5E3CD9F}" type="presParOf" srcId="{31F15AE1-299D-4B3C-A821-307F3ADFA85F}" destId="{8ABED475-C43C-4A3C-BE11-3552BBFA5817}" srcOrd="1" destOrd="0" presId="urn:microsoft.com/office/officeart/2005/8/layout/vProcess5"/>
    <dgm:cxn modelId="{1C58DEF7-BAF1-4731-986C-50824730F351}" type="presParOf" srcId="{31F15AE1-299D-4B3C-A821-307F3ADFA85F}" destId="{DDA63619-2DBA-4123-8E50-68B61A462439}" srcOrd="2" destOrd="0" presId="urn:microsoft.com/office/officeart/2005/8/layout/vProcess5"/>
    <dgm:cxn modelId="{92EEACA9-99EC-4FC2-85B2-DCCB1952E482}" type="presParOf" srcId="{31F15AE1-299D-4B3C-A821-307F3ADFA85F}" destId="{29BABA65-202D-4F7A-A0E1-CED29951CCDC}" srcOrd="3" destOrd="0" presId="urn:microsoft.com/office/officeart/2005/8/layout/vProcess5"/>
    <dgm:cxn modelId="{53A5E35F-7600-48CA-8C83-2904112A169D}" type="presParOf" srcId="{31F15AE1-299D-4B3C-A821-307F3ADFA85F}" destId="{337F52AB-5577-42BE-A777-22CEAB555043}" srcOrd="4" destOrd="0" presId="urn:microsoft.com/office/officeart/2005/8/layout/vProcess5"/>
    <dgm:cxn modelId="{3D724056-E1F1-4927-814F-C34E8D09102A}" type="presParOf" srcId="{31F15AE1-299D-4B3C-A821-307F3ADFA85F}" destId="{5B7D1894-C074-4483-9C22-5548571822D6}" srcOrd="5" destOrd="0" presId="urn:microsoft.com/office/officeart/2005/8/layout/vProcess5"/>
    <dgm:cxn modelId="{61C0A952-4295-47F8-81FB-91526FE6124B}" type="presParOf" srcId="{31F15AE1-299D-4B3C-A821-307F3ADFA85F}" destId="{C97D7BCE-342D-4DB4-8D0D-CEA86C5F8018}" srcOrd="6" destOrd="0" presId="urn:microsoft.com/office/officeart/2005/8/layout/vProcess5"/>
    <dgm:cxn modelId="{877BA076-E707-415D-9ECE-AE18677125DC}" type="presParOf" srcId="{31F15AE1-299D-4B3C-A821-307F3ADFA85F}" destId="{83A046E4-B2CE-4543-A1B0-313F3513C2FF}" srcOrd="7" destOrd="0" presId="urn:microsoft.com/office/officeart/2005/8/layout/vProcess5"/>
    <dgm:cxn modelId="{9D2F1185-C4A1-48B4-A6C8-5C5EF64BC4AC}" type="presParOf" srcId="{31F15AE1-299D-4B3C-A821-307F3ADFA85F}" destId="{D5FE93BB-D604-40F7-8AAE-1EF01B5935BA}"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08F2B432-91BA-4F68-9E10-56225A03C7E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8A840B0E-D7E8-4570-8907-3852903FB3A0}">
      <dgm:prSet phldrT="[Текст]"/>
      <dgm:spPr/>
      <dgm:t>
        <a:bodyPr/>
        <a:lstStyle/>
        <a:p>
          <a:pPr algn="ctr"/>
          <a:r>
            <a:rPr lang="ru-RU" dirty="0" smtClean="0"/>
            <a:t>Разъяснительные письма</a:t>
          </a:r>
          <a:endParaRPr lang="ru-RU" dirty="0"/>
        </a:p>
      </dgm:t>
    </dgm:pt>
    <dgm:pt modelId="{3B169C9D-2307-49A1-80C2-F9BD96747508}" type="parTrans" cxnId="{F9E41DCC-386B-4D32-8714-7A77B299E983}">
      <dgm:prSet/>
      <dgm:spPr/>
      <dgm:t>
        <a:bodyPr/>
        <a:lstStyle/>
        <a:p>
          <a:endParaRPr lang="ru-RU"/>
        </a:p>
      </dgm:t>
    </dgm:pt>
    <dgm:pt modelId="{28DAC229-3BB1-4F25-AAFB-C8624B7565A2}" type="sibTrans" cxnId="{F9E41DCC-386B-4D32-8714-7A77B299E983}">
      <dgm:prSet/>
      <dgm:spPr/>
      <dgm:t>
        <a:bodyPr/>
        <a:lstStyle/>
        <a:p>
          <a:endParaRPr lang="ru-RU"/>
        </a:p>
      </dgm:t>
    </dgm:pt>
    <dgm:pt modelId="{D1B980E2-E0B5-47E9-8CD5-C5B11857F098}">
      <dgm:prSet phldrT="[Текст]" custT="1"/>
      <dgm:spPr/>
      <dgm:t>
        <a:bodyPr/>
        <a:lstStyle/>
        <a:p>
          <a:pPr algn="just"/>
          <a:r>
            <a:rPr lang="ru-RU" sz="1900" dirty="0" smtClean="0">
              <a:latin typeface="Times New Roman" pitchFamily="18" charset="0"/>
              <a:cs typeface="Times New Roman" pitchFamily="18" charset="0"/>
            </a:rPr>
            <a:t>Показатель "опыт участника по успешной поставке товара (выполнению работ, оказанию услуг) сопоставимого характера и объема" и критерий оценки "квалификация участников закупки« - заказчик должен раскрыть в документации их содержание, чтобы было возможно определить, насколько имеющийся у участника опыт отвечает потребностям заказчика, также он должен указать их единицу измерения.</a:t>
          </a:r>
          <a:endParaRPr lang="ru-RU" sz="1900" dirty="0">
            <a:latin typeface="Times New Roman" pitchFamily="18" charset="0"/>
            <a:cs typeface="Times New Roman" pitchFamily="18" charset="0"/>
          </a:endParaRPr>
        </a:p>
      </dgm:t>
    </dgm:pt>
    <dgm:pt modelId="{E6F4B8CF-2655-4632-ADDC-6E2F9476982C}" type="parTrans" cxnId="{E3259DDF-3DA4-434E-B15D-377320D757B9}">
      <dgm:prSet/>
      <dgm:spPr/>
      <dgm:t>
        <a:bodyPr/>
        <a:lstStyle/>
        <a:p>
          <a:endParaRPr lang="ru-RU"/>
        </a:p>
      </dgm:t>
    </dgm:pt>
    <dgm:pt modelId="{819007C1-1256-4B03-AF56-B0164EB4254C}" type="sibTrans" cxnId="{E3259DDF-3DA4-434E-B15D-377320D757B9}">
      <dgm:prSet/>
      <dgm:spPr/>
      <dgm:t>
        <a:bodyPr/>
        <a:lstStyle/>
        <a:p>
          <a:endParaRPr lang="ru-RU"/>
        </a:p>
      </dgm:t>
    </dgm:pt>
    <dgm:pt modelId="{2B8A4B25-7879-4F59-AC54-3E132DE90B03}">
      <dgm:prSet phldrT="[Текст]" custT="1"/>
      <dgm:spPr/>
      <dgm:t>
        <a:bodyPr/>
        <a:lstStyle/>
        <a:p>
          <a:pPr algn="just"/>
          <a:r>
            <a:rPr lang="ru-RU" sz="1900" dirty="0" smtClean="0">
              <a:latin typeface="Times New Roman" pitchFamily="18" charset="0"/>
              <a:cs typeface="Times New Roman" pitchFamily="18" charset="0"/>
            </a:rPr>
            <a:t>При отсутствии в документации  информации о содержании и порядке формирования (подсчета) показателей по названным критериям, то заказчик может быть привлечен к административной ответственности на основании ч. 4.2 ст. 7.30 </a:t>
          </a:r>
          <a:r>
            <a:rPr lang="ru-RU" sz="1900" dirty="0" err="1" smtClean="0">
              <a:latin typeface="Times New Roman" pitchFamily="18" charset="0"/>
              <a:cs typeface="Times New Roman" pitchFamily="18" charset="0"/>
            </a:rPr>
            <a:t>КоАП</a:t>
          </a:r>
          <a:r>
            <a:rPr lang="ru-RU" sz="1900" dirty="0" smtClean="0">
              <a:latin typeface="Times New Roman" pitchFamily="18" charset="0"/>
              <a:cs typeface="Times New Roman" pitchFamily="18" charset="0"/>
            </a:rPr>
            <a:t> РФ</a:t>
          </a:r>
          <a:endParaRPr lang="ru-RU" sz="1900" dirty="0">
            <a:latin typeface="Times New Roman" pitchFamily="18" charset="0"/>
            <a:cs typeface="Times New Roman" pitchFamily="18" charset="0"/>
          </a:endParaRPr>
        </a:p>
      </dgm:t>
    </dgm:pt>
    <dgm:pt modelId="{EEECE441-7D1A-4F72-A337-52F24213AE7D}" type="parTrans" cxnId="{46C477A5-0B75-4FE6-9873-DBD8BD9E4248}">
      <dgm:prSet/>
      <dgm:spPr/>
      <dgm:t>
        <a:bodyPr/>
        <a:lstStyle/>
        <a:p>
          <a:endParaRPr lang="ru-RU"/>
        </a:p>
      </dgm:t>
    </dgm:pt>
    <dgm:pt modelId="{51863A90-DD86-4E71-98B8-8C65F0DCF130}" type="sibTrans" cxnId="{46C477A5-0B75-4FE6-9873-DBD8BD9E4248}">
      <dgm:prSet/>
      <dgm:spPr/>
      <dgm:t>
        <a:bodyPr/>
        <a:lstStyle/>
        <a:p>
          <a:endParaRPr lang="ru-RU"/>
        </a:p>
      </dgm:t>
    </dgm:pt>
    <dgm:pt modelId="{A8C0DD3C-6D59-4004-9C90-1F1484F15E93}">
      <dgm:prSet phldrT="[Текст]" custT="1"/>
      <dgm:spPr/>
      <dgm:t>
        <a:bodyPr/>
        <a:lstStyle/>
        <a:p>
          <a:pPr algn="just"/>
          <a:r>
            <a:rPr lang="ru-RU" sz="1900" dirty="0" smtClean="0">
              <a:latin typeface="Times New Roman" pitchFamily="18" charset="0"/>
              <a:cs typeface="Times New Roman" pitchFamily="18" charset="0"/>
            </a:rPr>
            <a:t>Письмо Минэкономразвития </a:t>
          </a:r>
          <a:r>
            <a:rPr lang="ru-RU" sz="1900" b="1" dirty="0" smtClean="0">
              <a:latin typeface="Times New Roman" pitchFamily="18" charset="0"/>
              <a:cs typeface="Times New Roman" pitchFamily="18" charset="0"/>
            </a:rPr>
            <a:t>N</a:t>
          </a:r>
          <a:r>
            <a:rPr lang="ru-RU" sz="1900" dirty="0" smtClean="0">
              <a:latin typeface="Times New Roman" pitchFamily="18" charset="0"/>
              <a:cs typeface="Times New Roman" pitchFamily="18" charset="0"/>
            </a:rPr>
            <a:t> </a:t>
          </a:r>
          <a:r>
            <a:rPr lang="ru-RU" sz="1900" b="1" dirty="0" smtClean="0">
              <a:latin typeface="Times New Roman" pitchFamily="18" charset="0"/>
              <a:cs typeface="Times New Roman" pitchFamily="18" charset="0"/>
            </a:rPr>
            <a:t>31047-ЕЕ/Д28и</a:t>
          </a:r>
          <a:r>
            <a:rPr lang="ru-RU" sz="1900" dirty="0" smtClean="0">
              <a:latin typeface="Times New Roman" pitchFamily="18" charset="0"/>
              <a:cs typeface="Times New Roman" pitchFamily="18" charset="0"/>
            </a:rPr>
            <a:t> и ФАС России </a:t>
          </a:r>
          <a:r>
            <a:rPr lang="ru-RU" sz="1900" b="1" dirty="0" smtClean="0">
              <a:latin typeface="Times New Roman" pitchFamily="18" charset="0"/>
              <a:cs typeface="Times New Roman" pitchFamily="18" charset="0"/>
            </a:rPr>
            <a:t>N</a:t>
          </a:r>
          <a:r>
            <a:rPr lang="ru-RU" sz="1900" dirty="0" smtClean="0">
              <a:latin typeface="Times New Roman" pitchFamily="18" charset="0"/>
              <a:cs typeface="Times New Roman" pitchFamily="18" charset="0"/>
            </a:rPr>
            <a:t> </a:t>
          </a:r>
          <a:r>
            <a:rPr lang="ru-RU" sz="1900" b="1" dirty="0" smtClean="0">
              <a:latin typeface="Times New Roman" pitchFamily="18" charset="0"/>
              <a:cs typeface="Times New Roman" pitchFamily="18" charset="0"/>
            </a:rPr>
            <a:t>АЦ/50997/14 от 11.12.2014 </a:t>
          </a:r>
          <a:r>
            <a:rPr lang="ru-RU" sz="1900" dirty="0" smtClean="0">
              <a:latin typeface="Times New Roman" pitchFamily="18" charset="0"/>
              <a:cs typeface="Times New Roman" pitchFamily="18" charset="0"/>
            </a:rPr>
            <a:t>– </a:t>
          </a:r>
          <a:r>
            <a:rPr lang="ru-RU" sz="1900" b="1" dirty="0" smtClean="0">
              <a:latin typeface="Times New Roman" pitchFamily="18" charset="0"/>
              <a:cs typeface="Times New Roman" pitchFamily="18" charset="0"/>
            </a:rPr>
            <a:t>НЕЦЕНОВЫЕ  КРИТЕРИИ</a:t>
          </a:r>
          <a:endParaRPr lang="ru-RU" sz="1900" b="1" dirty="0">
            <a:latin typeface="Times New Roman" pitchFamily="18" charset="0"/>
            <a:cs typeface="Times New Roman" pitchFamily="18" charset="0"/>
          </a:endParaRPr>
        </a:p>
      </dgm:t>
    </dgm:pt>
    <dgm:pt modelId="{392E11EA-078F-4BBD-BF6F-DE5A231268C6}" type="parTrans" cxnId="{FA74DBC2-7D41-428A-8DDC-69708079953A}">
      <dgm:prSet/>
      <dgm:spPr/>
      <dgm:t>
        <a:bodyPr/>
        <a:lstStyle/>
        <a:p>
          <a:endParaRPr lang="ru-RU"/>
        </a:p>
      </dgm:t>
    </dgm:pt>
    <dgm:pt modelId="{877A8A00-1A46-4132-A403-A13D5A3A2282}" type="sibTrans" cxnId="{FA74DBC2-7D41-428A-8DDC-69708079953A}">
      <dgm:prSet/>
      <dgm:spPr/>
      <dgm:t>
        <a:bodyPr/>
        <a:lstStyle/>
        <a:p>
          <a:endParaRPr lang="ru-RU"/>
        </a:p>
      </dgm:t>
    </dgm:pt>
    <dgm:pt modelId="{BE63D5B7-81CB-4369-9786-ECA20ECBC417}">
      <dgm:prSet phldrT="[Текст]" custT="1"/>
      <dgm:spPr/>
      <dgm:t>
        <a:bodyPr/>
        <a:lstStyle/>
        <a:p>
          <a:pPr algn="just"/>
          <a:r>
            <a:rPr lang="ru-RU" sz="1900" dirty="0" smtClean="0">
              <a:latin typeface="Times New Roman" pitchFamily="18" charset="0"/>
              <a:cs typeface="Times New Roman" pitchFamily="18" charset="0"/>
            </a:rPr>
            <a:t>Для того чтобы выявить лучшее предложение при проведении запроса предложений или конкурса, заказчик обязан включить в документацию:</a:t>
          </a:r>
          <a:endParaRPr lang="ru-RU" sz="1900" dirty="0">
            <a:latin typeface="Times New Roman" pitchFamily="18" charset="0"/>
            <a:cs typeface="Times New Roman" pitchFamily="18" charset="0"/>
          </a:endParaRPr>
        </a:p>
      </dgm:t>
    </dgm:pt>
    <dgm:pt modelId="{6C15D9A7-A81F-4A51-B039-FED833286FC0}" type="parTrans" cxnId="{CE2E64E2-82FD-432B-87FD-CD242C041F5C}">
      <dgm:prSet/>
      <dgm:spPr/>
      <dgm:t>
        <a:bodyPr/>
        <a:lstStyle/>
        <a:p>
          <a:endParaRPr lang="ru-RU"/>
        </a:p>
      </dgm:t>
    </dgm:pt>
    <dgm:pt modelId="{D75548BE-2A8F-4438-8187-AD567AA65BEB}" type="sibTrans" cxnId="{CE2E64E2-82FD-432B-87FD-CD242C041F5C}">
      <dgm:prSet/>
      <dgm:spPr/>
      <dgm:t>
        <a:bodyPr/>
        <a:lstStyle/>
        <a:p>
          <a:endParaRPr lang="ru-RU"/>
        </a:p>
      </dgm:t>
    </dgm:pt>
    <dgm:pt modelId="{B397CBEC-DDC4-45CC-A9BC-DE1F8EC22573}">
      <dgm:prSet phldrT="[Текст]" custT="1"/>
      <dgm:spPr/>
      <dgm:t>
        <a:bodyPr/>
        <a:lstStyle/>
        <a:p>
          <a:pPr algn="just"/>
          <a:r>
            <a:rPr lang="ru-RU" sz="1900" dirty="0" smtClean="0">
              <a:latin typeface="Times New Roman" pitchFamily="18" charset="0"/>
              <a:cs typeface="Times New Roman" pitchFamily="18" charset="0"/>
            </a:rPr>
            <a:t>- информацию о предмете оценки, которая позволяет определить исчерпывающий перечень сведений, оцениваемых комиссией заказчика и предоставляемых участниками в заявках;  </a:t>
          </a:r>
          <a:endParaRPr lang="ru-RU" sz="1900" dirty="0">
            <a:latin typeface="Times New Roman" pitchFamily="18" charset="0"/>
            <a:cs typeface="Times New Roman" pitchFamily="18" charset="0"/>
          </a:endParaRPr>
        </a:p>
      </dgm:t>
    </dgm:pt>
    <dgm:pt modelId="{736D88CB-EB64-4B2E-A37F-A9D5E0115AA6}" type="parTrans" cxnId="{E017C6D0-5017-42BA-BDFC-5D8562CEDC95}">
      <dgm:prSet/>
      <dgm:spPr/>
      <dgm:t>
        <a:bodyPr/>
        <a:lstStyle/>
        <a:p>
          <a:endParaRPr lang="ru-RU"/>
        </a:p>
      </dgm:t>
    </dgm:pt>
    <dgm:pt modelId="{72F200DA-90C3-449F-AFD3-C3CF00E31085}" type="sibTrans" cxnId="{E017C6D0-5017-42BA-BDFC-5D8562CEDC95}">
      <dgm:prSet/>
      <dgm:spPr/>
      <dgm:t>
        <a:bodyPr/>
        <a:lstStyle/>
        <a:p>
          <a:endParaRPr lang="ru-RU"/>
        </a:p>
      </dgm:t>
    </dgm:pt>
    <dgm:pt modelId="{100B15A5-A5A3-4E03-BD61-1B91741B1C2C}">
      <dgm:prSet phldrT="[Текст]" custT="1"/>
      <dgm:spPr/>
      <dgm:t>
        <a:bodyPr/>
        <a:lstStyle/>
        <a:p>
          <a:pPr algn="just"/>
          <a:r>
            <a:rPr lang="ru-RU" sz="1900" dirty="0" smtClean="0">
              <a:latin typeface="Times New Roman" pitchFamily="18" charset="0"/>
              <a:cs typeface="Times New Roman" pitchFamily="18" charset="0"/>
            </a:rPr>
            <a:t>- формулу расчета количества баллов или шкалу оценки по критериям "качественные, функциональные и экологические характеристики объекта закупки" и "квалификация участников закупки", если по ним возможна количественная оценка;  -</a:t>
          </a:r>
          <a:endParaRPr lang="ru-RU" sz="1900" dirty="0">
            <a:latin typeface="Times New Roman" pitchFamily="18" charset="0"/>
            <a:cs typeface="Times New Roman" pitchFamily="18" charset="0"/>
          </a:endParaRPr>
        </a:p>
      </dgm:t>
    </dgm:pt>
    <dgm:pt modelId="{82ADBE73-4D59-45E7-B40D-B9445046F68C}" type="parTrans" cxnId="{B6337DE7-C4A9-40DA-948F-B15900F71A82}">
      <dgm:prSet/>
      <dgm:spPr/>
      <dgm:t>
        <a:bodyPr/>
        <a:lstStyle/>
        <a:p>
          <a:endParaRPr lang="ru-RU"/>
        </a:p>
      </dgm:t>
    </dgm:pt>
    <dgm:pt modelId="{E33B952F-44D5-460F-876B-104110A79691}" type="sibTrans" cxnId="{B6337DE7-C4A9-40DA-948F-B15900F71A82}">
      <dgm:prSet/>
      <dgm:spPr/>
      <dgm:t>
        <a:bodyPr/>
        <a:lstStyle/>
        <a:p>
          <a:endParaRPr lang="ru-RU"/>
        </a:p>
      </dgm:t>
    </dgm:pt>
    <dgm:pt modelId="{1110DD5D-0187-4435-8C0A-B35029C8D965}">
      <dgm:prSet phldrT="[Текст]" custT="1"/>
      <dgm:spPr/>
      <dgm:t>
        <a:bodyPr/>
        <a:lstStyle/>
        <a:p>
          <a:pPr algn="just"/>
          <a:r>
            <a:rPr lang="ru-RU" sz="1900" dirty="0" smtClean="0">
              <a:latin typeface="Times New Roman" pitchFamily="18" charset="0"/>
              <a:cs typeface="Times New Roman" pitchFamily="18" charset="0"/>
            </a:rPr>
            <a:t> инструкцию по заполнению заявки, предусматривающую, какие сведения участники должны привести в заявке.</a:t>
          </a:r>
          <a:endParaRPr lang="ru-RU" sz="1900" dirty="0">
            <a:latin typeface="Times New Roman" pitchFamily="18" charset="0"/>
            <a:cs typeface="Times New Roman" pitchFamily="18" charset="0"/>
          </a:endParaRPr>
        </a:p>
      </dgm:t>
    </dgm:pt>
    <dgm:pt modelId="{7F1AD7B4-7304-41F7-A6ED-520717EFFA80}" type="parTrans" cxnId="{6B483153-090B-4996-B6F1-CD7A2A658BB8}">
      <dgm:prSet/>
      <dgm:spPr/>
      <dgm:t>
        <a:bodyPr/>
        <a:lstStyle/>
        <a:p>
          <a:endParaRPr lang="ru-RU"/>
        </a:p>
      </dgm:t>
    </dgm:pt>
    <dgm:pt modelId="{95DBF39A-9FF6-4627-BB63-635EEF5199DC}" type="sibTrans" cxnId="{6B483153-090B-4996-B6F1-CD7A2A658BB8}">
      <dgm:prSet/>
      <dgm:spPr/>
      <dgm:t>
        <a:bodyPr/>
        <a:lstStyle/>
        <a:p>
          <a:endParaRPr lang="ru-RU"/>
        </a:p>
      </dgm:t>
    </dgm:pt>
    <dgm:pt modelId="{7AB12FBB-3AB6-45FA-A099-4868B65A6C33}" type="pres">
      <dgm:prSet presAssocID="{08F2B432-91BA-4F68-9E10-56225A03C7EA}" presName="linear" presStyleCnt="0">
        <dgm:presLayoutVars>
          <dgm:animLvl val="lvl"/>
          <dgm:resizeHandles val="exact"/>
        </dgm:presLayoutVars>
      </dgm:prSet>
      <dgm:spPr/>
      <dgm:t>
        <a:bodyPr/>
        <a:lstStyle/>
        <a:p>
          <a:endParaRPr lang="ru-RU"/>
        </a:p>
      </dgm:t>
    </dgm:pt>
    <dgm:pt modelId="{F175AD54-A813-443C-B03E-0227B3168F55}" type="pres">
      <dgm:prSet presAssocID="{8A840B0E-D7E8-4570-8907-3852903FB3A0}" presName="parentText" presStyleLbl="node1" presStyleIdx="0" presStyleCnt="1">
        <dgm:presLayoutVars>
          <dgm:chMax val="0"/>
          <dgm:bulletEnabled val="1"/>
        </dgm:presLayoutVars>
      </dgm:prSet>
      <dgm:spPr/>
      <dgm:t>
        <a:bodyPr/>
        <a:lstStyle/>
        <a:p>
          <a:endParaRPr lang="ru-RU"/>
        </a:p>
      </dgm:t>
    </dgm:pt>
    <dgm:pt modelId="{81B611C7-1B95-4132-A3EA-14E442D0C558}" type="pres">
      <dgm:prSet presAssocID="{8A840B0E-D7E8-4570-8907-3852903FB3A0}" presName="childText" presStyleLbl="revTx" presStyleIdx="0" presStyleCnt="1">
        <dgm:presLayoutVars>
          <dgm:bulletEnabled val="1"/>
        </dgm:presLayoutVars>
      </dgm:prSet>
      <dgm:spPr/>
      <dgm:t>
        <a:bodyPr/>
        <a:lstStyle/>
        <a:p>
          <a:endParaRPr lang="ru-RU"/>
        </a:p>
      </dgm:t>
    </dgm:pt>
  </dgm:ptLst>
  <dgm:cxnLst>
    <dgm:cxn modelId="{DCE5BE7E-02DE-4DD9-A7D5-A077D64DA638}" type="presOf" srcId="{08F2B432-91BA-4F68-9E10-56225A03C7EA}" destId="{7AB12FBB-3AB6-45FA-A099-4868B65A6C33}" srcOrd="0" destOrd="0" presId="urn:microsoft.com/office/officeart/2005/8/layout/vList2"/>
    <dgm:cxn modelId="{E3259DDF-3DA4-434E-B15D-377320D757B9}" srcId="{8A840B0E-D7E8-4570-8907-3852903FB3A0}" destId="{D1B980E2-E0B5-47E9-8CD5-C5B11857F098}" srcOrd="5" destOrd="0" parTransId="{E6F4B8CF-2655-4632-ADDC-6E2F9476982C}" sibTransId="{819007C1-1256-4B03-AF56-B0164EB4254C}"/>
    <dgm:cxn modelId="{900E2163-2723-49EF-A0D1-710486F5892E}" type="presOf" srcId="{BE63D5B7-81CB-4369-9786-ECA20ECBC417}" destId="{81B611C7-1B95-4132-A3EA-14E442D0C558}" srcOrd="0" destOrd="1" presId="urn:microsoft.com/office/officeart/2005/8/layout/vList2"/>
    <dgm:cxn modelId="{F9E41DCC-386B-4D32-8714-7A77B299E983}" srcId="{08F2B432-91BA-4F68-9E10-56225A03C7EA}" destId="{8A840B0E-D7E8-4570-8907-3852903FB3A0}" srcOrd="0" destOrd="0" parTransId="{3B169C9D-2307-49A1-80C2-F9BD96747508}" sibTransId="{28DAC229-3BB1-4F25-AAFB-C8624B7565A2}"/>
    <dgm:cxn modelId="{244AD1F6-E80B-4217-A922-C7DE13C89431}" type="presOf" srcId="{D1B980E2-E0B5-47E9-8CD5-C5B11857F098}" destId="{81B611C7-1B95-4132-A3EA-14E442D0C558}" srcOrd="0" destOrd="5" presId="urn:microsoft.com/office/officeart/2005/8/layout/vList2"/>
    <dgm:cxn modelId="{3B6993F6-E079-42F7-A6CD-0E769F9BC69F}" type="presOf" srcId="{2B8A4B25-7879-4F59-AC54-3E132DE90B03}" destId="{81B611C7-1B95-4132-A3EA-14E442D0C558}" srcOrd="0" destOrd="6" presId="urn:microsoft.com/office/officeart/2005/8/layout/vList2"/>
    <dgm:cxn modelId="{78DB2460-3BC9-49D1-B3EB-350EFE61BA62}" type="presOf" srcId="{A8C0DD3C-6D59-4004-9C90-1F1484F15E93}" destId="{81B611C7-1B95-4132-A3EA-14E442D0C558}" srcOrd="0" destOrd="0" presId="urn:microsoft.com/office/officeart/2005/8/layout/vList2"/>
    <dgm:cxn modelId="{CF6BC514-4811-4B4A-9FFE-A4563600F94F}" type="presOf" srcId="{1110DD5D-0187-4435-8C0A-B35029C8D965}" destId="{81B611C7-1B95-4132-A3EA-14E442D0C558}" srcOrd="0" destOrd="4" presId="urn:microsoft.com/office/officeart/2005/8/layout/vList2"/>
    <dgm:cxn modelId="{E6683BFF-6749-42F0-87F4-99CA055DBC4E}" type="presOf" srcId="{100B15A5-A5A3-4E03-BD61-1B91741B1C2C}" destId="{81B611C7-1B95-4132-A3EA-14E442D0C558}" srcOrd="0" destOrd="3" presId="urn:microsoft.com/office/officeart/2005/8/layout/vList2"/>
    <dgm:cxn modelId="{46C477A5-0B75-4FE6-9873-DBD8BD9E4248}" srcId="{8A840B0E-D7E8-4570-8907-3852903FB3A0}" destId="{2B8A4B25-7879-4F59-AC54-3E132DE90B03}" srcOrd="6" destOrd="0" parTransId="{EEECE441-7D1A-4F72-A337-52F24213AE7D}" sibTransId="{51863A90-DD86-4E71-98B8-8C65F0DCF130}"/>
    <dgm:cxn modelId="{D041BDD8-9FB4-4402-B2C1-0CFA6C5C2E6D}" type="presOf" srcId="{B397CBEC-DDC4-45CC-A9BC-DE1F8EC22573}" destId="{81B611C7-1B95-4132-A3EA-14E442D0C558}" srcOrd="0" destOrd="2" presId="urn:microsoft.com/office/officeart/2005/8/layout/vList2"/>
    <dgm:cxn modelId="{CE2E64E2-82FD-432B-87FD-CD242C041F5C}" srcId="{8A840B0E-D7E8-4570-8907-3852903FB3A0}" destId="{BE63D5B7-81CB-4369-9786-ECA20ECBC417}" srcOrd="1" destOrd="0" parTransId="{6C15D9A7-A81F-4A51-B039-FED833286FC0}" sibTransId="{D75548BE-2A8F-4438-8187-AD567AA65BEB}"/>
    <dgm:cxn modelId="{6B483153-090B-4996-B6F1-CD7A2A658BB8}" srcId="{8A840B0E-D7E8-4570-8907-3852903FB3A0}" destId="{1110DD5D-0187-4435-8C0A-B35029C8D965}" srcOrd="4" destOrd="0" parTransId="{7F1AD7B4-7304-41F7-A6ED-520717EFFA80}" sibTransId="{95DBF39A-9FF6-4627-BB63-635EEF5199DC}"/>
    <dgm:cxn modelId="{E017C6D0-5017-42BA-BDFC-5D8562CEDC95}" srcId="{8A840B0E-D7E8-4570-8907-3852903FB3A0}" destId="{B397CBEC-DDC4-45CC-A9BC-DE1F8EC22573}" srcOrd="2" destOrd="0" parTransId="{736D88CB-EB64-4B2E-A37F-A9D5E0115AA6}" sibTransId="{72F200DA-90C3-449F-AFD3-C3CF00E31085}"/>
    <dgm:cxn modelId="{FA74DBC2-7D41-428A-8DDC-69708079953A}" srcId="{8A840B0E-D7E8-4570-8907-3852903FB3A0}" destId="{A8C0DD3C-6D59-4004-9C90-1F1484F15E93}" srcOrd="0" destOrd="0" parTransId="{392E11EA-078F-4BBD-BF6F-DE5A231268C6}" sibTransId="{877A8A00-1A46-4132-A403-A13D5A3A2282}"/>
    <dgm:cxn modelId="{8375ACCC-F271-4C0C-B085-192C982E16B2}" type="presOf" srcId="{8A840B0E-D7E8-4570-8907-3852903FB3A0}" destId="{F175AD54-A813-443C-B03E-0227B3168F55}" srcOrd="0" destOrd="0" presId="urn:microsoft.com/office/officeart/2005/8/layout/vList2"/>
    <dgm:cxn modelId="{B6337DE7-C4A9-40DA-948F-B15900F71A82}" srcId="{8A840B0E-D7E8-4570-8907-3852903FB3A0}" destId="{100B15A5-A5A3-4E03-BD61-1B91741B1C2C}" srcOrd="3" destOrd="0" parTransId="{82ADBE73-4D59-45E7-B40D-B9445046F68C}" sibTransId="{E33B952F-44D5-460F-876B-104110A79691}"/>
    <dgm:cxn modelId="{D49EFADE-138C-4C59-A3E1-6505DE002AA4}" type="presParOf" srcId="{7AB12FBB-3AB6-45FA-A099-4868B65A6C33}" destId="{F175AD54-A813-443C-B03E-0227B3168F55}" srcOrd="0" destOrd="0" presId="urn:microsoft.com/office/officeart/2005/8/layout/vList2"/>
    <dgm:cxn modelId="{072484A2-B8B2-4F3E-9B75-FACE58ED2B22}" type="presParOf" srcId="{7AB12FBB-3AB6-45FA-A099-4868B65A6C33}" destId="{81B611C7-1B95-4132-A3EA-14E442D0C558}" srcOrd="1"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08F2B432-91BA-4F68-9E10-56225A03C7E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8A840B0E-D7E8-4570-8907-3852903FB3A0}">
      <dgm:prSet phldrT="[Текст]"/>
      <dgm:spPr/>
      <dgm:t>
        <a:bodyPr/>
        <a:lstStyle/>
        <a:p>
          <a:pPr algn="ctr"/>
          <a:r>
            <a:rPr lang="ru-RU" dirty="0" smtClean="0"/>
            <a:t>Разъяснительные письма</a:t>
          </a:r>
          <a:endParaRPr lang="ru-RU" dirty="0"/>
        </a:p>
      </dgm:t>
    </dgm:pt>
    <dgm:pt modelId="{3B169C9D-2307-49A1-80C2-F9BD96747508}" type="parTrans" cxnId="{F9E41DCC-386B-4D32-8714-7A77B299E983}">
      <dgm:prSet/>
      <dgm:spPr/>
      <dgm:t>
        <a:bodyPr/>
        <a:lstStyle/>
        <a:p>
          <a:endParaRPr lang="ru-RU"/>
        </a:p>
      </dgm:t>
    </dgm:pt>
    <dgm:pt modelId="{28DAC229-3BB1-4F25-AAFB-C8624B7565A2}" type="sibTrans" cxnId="{F9E41DCC-386B-4D32-8714-7A77B299E983}">
      <dgm:prSet/>
      <dgm:spPr/>
      <dgm:t>
        <a:bodyPr/>
        <a:lstStyle/>
        <a:p>
          <a:endParaRPr lang="ru-RU"/>
        </a:p>
      </dgm:t>
    </dgm:pt>
    <dgm:pt modelId="{A8C0DD3C-6D59-4004-9C90-1F1484F15E93}">
      <dgm:prSet phldrT="[Текст]" custT="1"/>
      <dgm:spPr/>
      <dgm:t>
        <a:bodyPr/>
        <a:lstStyle/>
        <a:p>
          <a:pPr algn="just"/>
          <a:r>
            <a:rPr lang="ru-RU" sz="2800" b="1" dirty="0" smtClean="0">
              <a:latin typeface="Times New Roman" pitchFamily="18" charset="0"/>
              <a:cs typeface="Times New Roman" pitchFamily="18" charset="0"/>
            </a:rPr>
            <a:t>Письмо Минэкономразвития России от 12.01.2015 N Д28и-7</a:t>
          </a:r>
          <a:endParaRPr lang="ru-RU" sz="2800" b="1" dirty="0">
            <a:latin typeface="Times New Roman" pitchFamily="18" charset="0"/>
            <a:cs typeface="Times New Roman" pitchFamily="18" charset="0"/>
          </a:endParaRPr>
        </a:p>
      </dgm:t>
    </dgm:pt>
    <dgm:pt modelId="{392E11EA-078F-4BBD-BF6F-DE5A231268C6}" type="parTrans" cxnId="{FA74DBC2-7D41-428A-8DDC-69708079953A}">
      <dgm:prSet/>
      <dgm:spPr/>
      <dgm:t>
        <a:bodyPr/>
        <a:lstStyle/>
        <a:p>
          <a:endParaRPr lang="ru-RU"/>
        </a:p>
      </dgm:t>
    </dgm:pt>
    <dgm:pt modelId="{877A8A00-1A46-4132-A403-A13D5A3A2282}" type="sibTrans" cxnId="{FA74DBC2-7D41-428A-8DDC-69708079953A}">
      <dgm:prSet/>
      <dgm:spPr/>
      <dgm:t>
        <a:bodyPr/>
        <a:lstStyle/>
        <a:p>
          <a:endParaRPr lang="ru-RU"/>
        </a:p>
      </dgm:t>
    </dgm:pt>
    <dgm:pt modelId="{A19C6925-E8E5-4E15-B237-579965B842AE}">
      <dgm:prSet phldrT="[Текст]" custT="1"/>
      <dgm:spPr/>
      <dgm:t>
        <a:bodyPr/>
        <a:lstStyle/>
        <a:p>
          <a:pPr algn="just"/>
          <a:r>
            <a:rPr lang="ru-RU" sz="2800" b="0" dirty="0" smtClean="0">
              <a:latin typeface="Times New Roman" pitchFamily="18" charset="0"/>
              <a:cs typeface="Times New Roman" pitchFamily="18" charset="0"/>
            </a:rPr>
            <a:t>государственные бюджетные учреждения вправе заключать контракты на аренду нежилого здания (помещения) с единственным поставщиком в соответствии с п. 32 ч. 1 ст. 93 Федерального закона от 05.04.2013 N 44-ФЗ в случае обеспечения нужд субъекта РФ, поскольку в силу п. 7 ст. 3 и ч. 1 ст. 15 Федерального закона от 05.04.2013 N 44-ФЗ, бюджетное учреждение, осуществляющее закупки, является заказчиком</a:t>
          </a:r>
          <a:endParaRPr lang="ru-RU" sz="2800" b="0" dirty="0">
            <a:latin typeface="Times New Roman" pitchFamily="18" charset="0"/>
            <a:cs typeface="Times New Roman" pitchFamily="18" charset="0"/>
          </a:endParaRPr>
        </a:p>
      </dgm:t>
    </dgm:pt>
    <dgm:pt modelId="{D7A747AF-ACCB-45E2-B3EE-4D213AE5BD13}" type="parTrans" cxnId="{6F38F45E-69B3-4712-A446-14135C64AE5B}">
      <dgm:prSet/>
      <dgm:spPr/>
      <dgm:t>
        <a:bodyPr/>
        <a:lstStyle/>
        <a:p>
          <a:endParaRPr lang="ru-RU"/>
        </a:p>
      </dgm:t>
    </dgm:pt>
    <dgm:pt modelId="{19D0DA72-E232-4476-A098-21CF4D1A2DCC}" type="sibTrans" cxnId="{6F38F45E-69B3-4712-A446-14135C64AE5B}">
      <dgm:prSet/>
      <dgm:spPr/>
      <dgm:t>
        <a:bodyPr/>
        <a:lstStyle/>
        <a:p>
          <a:endParaRPr lang="ru-RU"/>
        </a:p>
      </dgm:t>
    </dgm:pt>
    <dgm:pt modelId="{7AB12FBB-3AB6-45FA-A099-4868B65A6C33}" type="pres">
      <dgm:prSet presAssocID="{08F2B432-91BA-4F68-9E10-56225A03C7EA}" presName="linear" presStyleCnt="0">
        <dgm:presLayoutVars>
          <dgm:animLvl val="lvl"/>
          <dgm:resizeHandles val="exact"/>
        </dgm:presLayoutVars>
      </dgm:prSet>
      <dgm:spPr/>
      <dgm:t>
        <a:bodyPr/>
        <a:lstStyle/>
        <a:p>
          <a:endParaRPr lang="ru-RU"/>
        </a:p>
      </dgm:t>
    </dgm:pt>
    <dgm:pt modelId="{F175AD54-A813-443C-B03E-0227B3168F55}" type="pres">
      <dgm:prSet presAssocID="{8A840B0E-D7E8-4570-8907-3852903FB3A0}" presName="parentText" presStyleLbl="node1" presStyleIdx="0" presStyleCnt="1" custLinFactNeighborY="-6517">
        <dgm:presLayoutVars>
          <dgm:chMax val="0"/>
          <dgm:bulletEnabled val="1"/>
        </dgm:presLayoutVars>
      </dgm:prSet>
      <dgm:spPr/>
      <dgm:t>
        <a:bodyPr/>
        <a:lstStyle/>
        <a:p>
          <a:endParaRPr lang="ru-RU"/>
        </a:p>
      </dgm:t>
    </dgm:pt>
    <dgm:pt modelId="{81B611C7-1B95-4132-A3EA-14E442D0C558}" type="pres">
      <dgm:prSet presAssocID="{8A840B0E-D7E8-4570-8907-3852903FB3A0}" presName="childText" presStyleLbl="revTx" presStyleIdx="0" presStyleCnt="1">
        <dgm:presLayoutVars>
          <dgm:bulletEnabled val="1"/>
        </dgm:presLayoutVars>
      </dgm:prSet>
      <dgm:spPr/>
      <dgm:t>
        <a:bodyPr/>
        <a:lstStyle/>
        <a:p>
          <a:endParaRPr lang="ru-RU"/>
        </a:p>
      </dgm:t>
    </dgm:pt>
  </dgm:ptLst>
  <dgm:cxnLst>
    <dgm:cxn modelId="{6F38F45E-69B3-4712-A446-14135C64AE5B}" srcId="{8A840B0E-D7E8-4570-8907-3852903FB3A0}" destId="{A19C6925-E8E5-4E15-B237-579965B842AE}" srcOrd="1" destOrd="0" parTransId="{D7A747AF-ACCB-45E2-B3EE-4D213AE5BD13}" sibTransId="{19D0DA72-E232-4476-A098-21CF4D1A2DCC}"/>
    <dgm:cxn modelId="{F9E41DCC-386B-4D32-8714-7A77B299E983}" srcId="{08F2B432-91BA-4F68-9E10-56225A03C7EA}" destId="{8A840B0E-D7E8-4570-8907-3852903FB3A0}" srcOrd="0" destOrd="0" parTransId="{3B169C9D-2307-49A1-80C2-F9BD96747508}" sibTransId="{28DAC229-3BB1-4F25-AAFB-C8624B7565A2}"/>
    <dgm:cxn modelId="{35FE1BFF-BCA7-495B-B1C8-72FC72C5F9E5}" type="presOf" srcId="{8A840B0E-D7E8-4570-8907-3852903FB3A0}" destId="{F175AD54-A813-443C-B03E-0227B3168F55}" srcOrd="0" destOrd="0" presId="urn:microsoft.com/office/officeart/2005/8/layout/vList2"/>
    <dgm:cxn modelId="{49076C43-EE67-47FC-8843-6631C549BD22}" type="presOf" srcId="{A19C6925-E8E5-4E15-B237-579965B842AE}" destId="{81B611C7-1B95-4132-A3EA-14E442D0C558}" srcOrd="0" destOrd="1" presId="urn:microsoft.com/office/officeart/2005/8/layout/vList2"/>
    <dgm:cxn modelId="{B40F066B-B731-4B8C-B487-07B59FBD41DD}" type="presOf" srcId="{A8C0DD3C-6D59-4004-9C90-1F1484F15E93}" destId="{81B611C7-1B95-4132-A3EA-14E442D0C558}" srcOrd="0" destOrd="0" presId="urn:microsoft.com/office/officeart/2005/8/layout/vList2"/>
    <dgm:cxn modelId="{2ACAC176-1B43-49F8-A555-5CB923573230}" type="presOf" srcId="{08F2B432-91BA-4F68-9E10-56225A03C7EA}" destId="{7AB12FBB-3AB6-45FA-A099-4868B65A6C33}" srcOrd="0" destOrd="0" presId="urn:microsoft.com/office/officeart/2005/8/layout/vList2"/>
    <dgm:cxn modelId="{FA74DBC2-7D41-428A-8DDC-69708079953A}" srcId="{8A840B0E-D7E8-4570-8907-3852903FB3A0}" destId="{A8C0DD3C-6D59-4004-9C90-1F1484F15E93}" srcOrd="0" destOrd="0" parTransId="{392E11EA-078F-4BBD-BF6F-DE5A231268C6}" sibTransId="{877A8A00-1A46-4132-A403-A13D5A3A2282}"/>
    <dgm:cxn modelId="{B90DA029-E3F4-4C65-937F-A643B4BC5B22}" type="presParOf" srcId="{7AB12FBB-3AB6-45FA-A099-4868B65A6C33}" destId="{F175AD54-A813-443C-B03E-0227B3168F55}" srcOrd="0" destOrd="0" presId="urn:microsoft.com/office/officeart/2005/8/layout/vList2"/>
    <dgm:cxn modelId="{2F881260-F10C-46F3-9228-90FB52558D23}" type="presParOf" srcId="{7AB12FBB-3AB6-45FA-A099-4868B65A6C33}" destId="{81B611C7-1B95-4132-A3EA-14E442D0C558}" srcOrd="1"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08F2B432-91BA-4F68-9E10-56225A03C7E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8A840B0E-D7E8-4570-8907-3852903FB3A0}">
      <dgm:prSet phldrT="[Текст]"/>
      <dgm:spPr/>
      <dgm:t>
        <a:bodyPr/>
        <a:lstStyle/>
        <a:p>
          <a:pPr algn="ctr"/>
          <a:r>
            <a:rPr lang="ru-RU" dirty="0" smtClean="0"/>
            <a:t>Разъяснительные письма</a:t>
          </a:r>
          <a:endParaRPr lang="ru-RU" dirty="0"/>
        </a:p>
      </dgm:t>
    </dgm:pt>
    <dgm:pt modelId="{3B169C9D-2307-49A1-80C2-F9BD96747508}" type="parTrans" cxnId="{F9E41DCC-386B-4D32-8714-7A77B299E983}">
      <dgm:prSet/>
      <dgm:spPr/>
      <dgm:t>
        <a:bodyPr/>
        <a:lstStyle/>
        <a:p>
          <a:endParaRPr lang="ru-RU"/>
        </a:p>
      </dgm:t>
    </dgm:pt>
    <dgm:pt modelId="{28DAC229-3BB1-4F25-AAFB-C8624B7565A2}" type="sibTrans" cxnId="{F9E41DCC-386B-4D32-8714-7A77B299E983}">
      <dgm:prSet/>
      <dgm:spPr/>
      <dgm:t>
        <a:bodyPr/>
        <a:lstStyle/>
        <a:p>
          <a:endParaRPr lang="ru-RU"/>
        </a:p>
      </dgm:t>
    </dgm:pt>
    <dgm:pt modelId="{A8C0DD3C-6D59-4004-9C90-1F1484F15E93}">
      <dgm:prSet phldrT="[Текст]" custT="1"/>
      <dgm:spPr/>
      <dgm:t>
        <a:bodyPr/>
        <a:lstStyle/>
        <a:p>
          <a:pPr algn="just"/>
          <a:r>
            <a:rPr lang="ru-RU" sz="2800" b="1" dirty="0" smtClean="0">
              <a:latin typeface="Times New Roman" pitchFamily="18" charset="0"/>
              <a:cs typeface="Times New Roman" pitchFamily="18" charset="0"/>
            </a:rPr>
            <a:t>Сроки возврата обеспечения исполнения контракта (Письма Минэкономразвития от 07.10.2014 N Д28и-2103, от 31.12.2014 N Д28и-2865,  от 10.02.2015 </a:t>
          </a:r>
          <a:r>
            <a:rPr lang="en-US" sz="2800" b="1" dirty="0" smtClean="0">
              <a:latin typeface="Times New Roman" pitchFamily="18" charset="0"/>
              <a:cs typeface="Times New Roman" pitchFamily="18" charset="0"/>
            </a:rPr>
            <a:t>N </a:t>
          </a:r>
          <a:r>
            <a:rPr lang="ru-RU" sz="2800" b="1" dirty="0" smtClean="0">
              <a:latin typeface="Times New Roman" pitchFamily="18" charset="0"/>
              <a:cs typeface="Times New Roman" pitchFamily="18" charset="0"/>
            </a:rPr>
            <a:t>Д28и-181)</a:t>
          </a:r>
          <a:endParaRPr lang="ru-RU" sz="2800" b="1" dirty="0">
            <a:latin typeface="Times New Roman" pitchFamily="18" charset="0"/>
            <a:cs typeface="Times New Roman" pitchFamily="18" charset="0"/>
          </a:endParaRPr>
        </a:p>
      </dgm:t>
    </dgm:pt>
    <dgm:pt modelId="{392E11EA-078F-4BBD-BF6F-DE5A231268C6}" type="parTrans" cxnId="{FA74DBC2-7D41-428A-8DDC-69708079953A}">
      <dgm:prSet/>
      <dgm:spPr/>
      <dgm:t>
        <a:bodyPr/>
        <a:lstStyle/>
        <a:p>
          <a:endParaRPr lang="ru-RU"/>
        </a:p>
      </dgm:t>
    </dgm:pt>
    <dgm:pt modelId="{877A8A00-1A46-4132-A403-A13D5A3A2282}" type="sibTrans" cxnId="{FA74DBC2-7D41-428A-8DDC-69708079953A}">
      <dgm:prSet/>
      <dgm:spPr/>
      <dgm:t>
        <a:bodyPr/>
        <a:lstStyle/>
        <a:p>
          <a:endParaRPr lang="ru-RU"/>
        </a:p>
      </dgm:t>
    </dgm:pt>
    <dgm:pt modelId="{670B0313-A5EF-4EFE-B43A-9383C7C498C7}">
      <dgm:prSet phldrT="[Текст]" custT="1"/>
      <dgm:spPr/>
      <dgm:t>
        <a:bodyPr/>
        <a:lstStyle/>
        <a:p>
          <a:pPr algn="just"/>
          <a:r>
            <a:rPr lang="ru-RU" sz="2800" b="0" dirty="0" smtClean="0">
              <a:latin typeface="Times New Roman" pitchFamily="18" charset="0"/>
              <a:cs typeface="Times New Roman" pitchFamily="18" charset="0"/>
            </a:rPr>
            <a:t>Сроки и порядок должны быть установлены в документации;</a:t>
          </a:r>
          <a:endParaRPr lang="ru-RU" sz="2800" b="0" dirty="0">
            <a:latin typeface="Times New Roman" pitchFamily="18" charset="0"/>
            <a:cs typeface="Times New Roman" pitchFamily="18" charset="0"/>
          </a:endParaRPr>
        </a:p>
      </dgm:t>
    </dgm:pt>
    <dgm:pt modelId="{5F975CF7-078B-4B3E-917E-1C1ACF494526}" type="parTrans" cxnId="{F33EDE88-A7C2-44A3-BE59-5983D716AB08}">
      <dgm:prSet/>
      <dgm:spPr/>
      <dgm:t>
        <a:bodyPr/>
        <a:lstStyle/>
        <a:p>
          <a:endParaRPr lang="ru-RU"/>
        </a:p>
      </dgm:t>
    </dgm:pt>
    <dgm:pt modelId="{060A4EFB-3397-4729-95A9-C6C361E241AD}" type="sibTrans" cxnId="{F33EDE88-A7C2-44A3-BE59-5983D716AB08}">
      <dgm:prSet/>
      <dgm:spPr/>
      <dgm:t>
        <a:bodyPr/>
        <a:lstStyle/>
        <a:p>
          <a:endParaRPr lang="ru-RU"/>
        </a:p>
      </dgm:t>
    </dgm:pt>
    <dgm:pt modelId="{B72DFAF7-8AED-42BC-94A0-CFF5A4F7F5C2}">
      <dgm:prSet phldrT="[Текст]" custT="1"/>
      <dgm:spPr/>
      <dgm:t>
        <a:bodyPr/>
        <a:lstStyle/>
        <a:p>
          <a:pPr algn="just"/>
          <a:r>
            <a:rPr lang="ru-RU" sz="2800" b="0" dirty="0" smtClean="0">
              <a:latin typeface="Times New Roman" pitchFamily="18" charset="0"/>
              <a:cs typeface="Times New Roman" pitchFamily="18" charset="0"/>
            </a:rPr>
            <a:t>Если обеспечение в виде денежных средств, то рекомендуемый срок возврата – после исполнения поставщиком основного обязательства</a:t>
          </a:r>
          <a:endParaRPr lang="ru-RU" sz="2800" b="0" dirty="0">
            <a:latin typeface="Times New Roman" pitchFamily="18" charset="0"/>
            <a:cs typeface="Times New Roman" pitchFamily="18" charset="0"/>
          </a:endParaRPr>
        </a:p>
      </dgm:t>
    </dgm:pt>
    <dgm:pt modelId="{C4D1127D-C8EC-4716-A8B1-3E3F52136DED}" type="parTrans" cxnId="{879E7BEC-E0CE-4E2B-9081-FFB6138A1E9C}">
      <dgm:prSet/>
      <dgm:spPr/>
      <dgm:t>
        <a:bodyPr/>
        <a:lstStyle/>
        <a:p>
          <a:endParaRPr lang="ru-RU"/>
        </a:p>
      </dgm:t>
    </dgm:pt>
    <dgm:pt modelId="{56D71C03-19D0-4F5C-988C-D66F8FD46EC6}" type="sibTrans" cxnId="{879E7BEC-E0CE-4E2B-9081-FFB6138A1E9C}">
      <dgm:prSet/>
      <dgm:spPr/>
      <dgm:t>
        <a:bodyPr/>
        <a:lstStyle/>
        <a:p>
          <a:endParaRPr lang="ru-RU"/>
        </a:p>
      </dgm:t>
    </dgm:pt>
    <dgm:pt modelId="{924E112C-61B2-4194-A8B0-DC9598CF945E}">
      <dgm:prSet phldrT="[Текст]" custT="1"/>
      <dgm:spPr/>
      <dgm:t>
        <a:bodyPr/>
        <a:lstStyle/>
        <a:p>
          <a:pPr algn="just"/>
          <a:endParaRPr lang="ru-RU" sz="2800" b="1" dirty="0">
            <a:latin typeface="Times New Roman" pitchFamily="18" charset="0"/>
            <a:cs typeface="Times New Roman" pitchFamily="18" charset="0"/>
          </a:endParaRPr>
        </a:p>
      </dgm:t>
    </dgm:pt>
    <dgm:pt modelId="{5AA1A8D9-54A7-4D91-BC02-D0EC34286303}" type="parTrans" cxnId="{B17EC81B-31F5-47FD-A934-344EEFB31EF5}">
      <dgm:prSet/>
      <dgm:spPr/>
      <dgm:t>
        <a:bodyPr/>
        <a:lstStyle/>
        <a:p>
          <a:endParaRPr lang="ru-RU"/>
        </a:p>
      </dgm:t>
    </dgm:pt>
    <dgm:pt modelId="{2F67CDE8-FF14-4816-BBEC-62AD9C8E74BC}" type="sibTrans" cxnId="{B17EC81B-31F5-47FD-A934-344EEFB31EF5}">
      <dgm:prSet/>
      <dgm:spPr/>
      <dgm:t>
        <a:bodyPr/>
        <a:lstStyle/>
        <a:p>
          <a:endParaRPr lang="ru-RU"/>
        </a:p>
      </dgm:t>
    </dgm:pt>
    <dgm:pt modelId="{7AB12FBB-3AB6-45FA-A099-4868B65A6C33}" type="pres">
      <dgm:prSet presAssocID="{08F2B432-91BA-4F68-9E10-56225A03C7EA}" presName="linear" presStyleCnt="0">
        <dgm:presLayoutVars>
          <dgm:animLvl val="lvl"/>
          <dgm:resizeHandles val="exact"/>
        </dgm:presLayoutVars>
      </dgm:prSet>
      <dgm:spPr/>
      <dgm:t>
        <a:bodyPr/>
        <a:lstStyle/>
        <a:p>
          <a:endParaRPr lang="ru-RU"/>
        </a:p>
      </dgm:t>
    </dgm:pt>
    <dgm:pt modelId="{F175AD54-A813-443C-B03E-0227B3168F55}" type="pres">
      <dgm:prSet presAssocID="{8A840B0E-D7E8-4570-8907-3852903FB3A0}" presName="parentText" presStyleLbl="node1" presStyleIdx="0" presStyleCnt="1">
        <dgm:presLayoutVars>
          <dgm:chMax val="0"/>
          <dgm:bulletEnabled val="1"/>
        </dgm:presLayoutVars>
      </dgm:prSet>
      <dgm:spPr/>
      <dgm:t>
        <a:bodyPr/>
        <a:lstStyle/>
        <a:p>
          <a:endParaRPr lang="ru-RU"/>
        </a:p>
      </dgm:t>
    </dgm:pt>
    <dgm:pt modelId="{81B611C7-1B95-4132-A3EA-14E442D0C558}" type="pres">
      <dgm:prSet presAssocID="{8A840B0E-D7E8-4570-8907-3852903FB3A0}" presName="childText" presStyleLbl="revTx" presStyleIdx="0" presStyleCnt="1">
        <dgm:presLayoutVars>
          <dgm:bulletEnabled val="1"/>
        </dgm:presLayoutVars>
      </dgm:prSet>
      <dgm:spPr/>
      <dgm:t>
        <a:bodyPr/>
        <a:lstStyle/>
        <a:p>
          <a:endParaRPr lang="ru-RU"/>
        </a:p>
      </dgm:t>
    </dgm:pt>
  </dgm:ptLst>
  <dgm:cxnLst>
    <dgm:cxn modelId="{F9E41DCC-386B-4D32-8714-7A77B299E983}" srcId="{08F2B432-91BA-4F68-9E10-56225A03C7EA}" destId="{8A840B0E-D7E8-4570-8907-3852903FB3A0}" srcOrd="0" destOrd="0" parTransId="{3B169C9D-2307-49A1-80C2-F9BD96747508}" sibTransId="{28DAC229-3BB1-4F25-AAFB-C8624B7565A2}"/>
    <dgm:cxn modelId="{962F930C-75EF-49A6-A63F-11C8BB127838}" type="presOf" srcId="{B72DFAF7-8AED-42BC-94A0-CFF5A4F7F5C2}" destId="{81B611C7-1B95-4132-A3EA-14E442D0C558}" srcOrd="0" destOrd="3" presId="urn:microsoft.com/office/officeart/2005/8/layout/vList2"/>
    <dgm:cxn modelId="{B17EC81B-31F5-47FD-A934-344EEFB31EF5}" srcId="{8A840B0E-D7E8-4570-8907-3852903FB3A0}" destId="{924E112C-61B2-4194-A8B0-DC9598CF945E}" srcOrd="1" destOrd="0" parTransId="{5AA1A8D9-54A7-4D91-BC02-D0EC34286303}" sibTransId="{2F67CDE8-FF14-4816-BBEC-62AD9C8E74BC}"/>
    <dgm:cxn modelId="{E76A47DA-24E9-401A-9771-8DE11B9EE326}" type="presOf" srcId="{08F2B432-91BA-4F68-9E10-56225A03C7EA}" destId="{7AB12FBB-3AB6-45FA-A099-4868B65A6C33}" srcOrd="0" destOrd="0" presId="urn:microsoft.com/office/officeart/2005/8/layout/vList2"/>
    <dgm:cxn modelId="{F33EDE88-A7C2-44A3-BE59-5983D716AB08}" srcId="{8A840B0E-D7E8-4570-8907-3852903FB3A0}" destId="{670B0313-A5EF-4EFE-B43A-9383C7C498C7}" srcOrd="2" destOrd="0" parTransId="{5F975CF7-078B-4B3E-917E-1C1ACF494526}" sibTransId="{060A4EFB-3397-4729-95A9-C6C361E241AD}"/>
    <dgm:cxn modelId="{86F9AA68-1FF7-4FBE-8C24-D58640A4A740}" type="presOf" srcId="{A8C0DD3C-6D59-4004-9C90-1F1484F15E93}" destId="{81B611C7-1B95-4132-A3EA-14E442D0C558}" srcOrd="0" destOrd="0" presId="urn:microsoft.com/office/officeart/2005/8/layout/vList2"/>
    <dgm:cxn modelId="{879E7BEC-E0CE-4E2B-9081-FFB6138A1E9C}" srcId="{8A840B0E-D7E8-4570-8907-3852903FB3A0}" destId="{B72DFAF7-8AED-42BC-94A0-CFF5A4F7F5C2}" srcOrd="3" destOrd="0" parTransId="{C4D1127D-C8EC-4716-A8B1-3E3F52136DED}" sibTransId="{56D71C03-19D0-4F5C-988C-D66F8FD46EC6}"/>
    <dgm:cxn modelId="{EE08534E-B9EA-4CA6-91A5-3D862A7956E6}" type="presOf" srcId="{670B0313-A5EF-4EFE-B43A-9383C7C498C7}" destId="{81B611C7-1B95-4132-A3EA-14E442D0C558}" srcOrd="0" destOrd="2" presId="urn:microsoft.com/office/officeart/2005/8/layout/vList2"/>
    <dgm:cxn modelId="{4ED7B15C-F262-4302-B0C9-47229E07B79F}" type="presOf" srcId="{8A840B0E-D7E8-4570-8907-3852903FB3A0}" destId="{F175AD54-A813-443C-B03E-0227B3168F55}" srcOrd="0" destOrd="0" presId="urn:microsoft.com/office/officeart/2005/8/layout/vList2"/>
    <dgm:cxn modelId="{FA74DBC2-7D41-428A-8DDC-69708079953A}" srcId="{8A840B0E-D7E8-4570-8907-3852903FB3A0}" destId="{A8C0DD3C-6D59-4004-9C90-1F1484F15E93}" srcOrd="0" destOrd="0" parTransId="{392E11EA-078F-4BBD-BF6F-DE5A231268C6}" sibTransId="{877A8A00-1A46-4132-A403-A13D5A3A2282}"/>
    <dgm:cxn modelId="{1AFE86DB-BE3B-473D-AF5E-2E664DF0303F}" type="presOf" srcId="{924E112C-61B2-4194-A8B0-DC9598CF945E}" destId="{81B611C7-1B95-4132-A3EA-14E442D0C558}" srcOrd="0" destOrd="1" presId="urn:microsoft.com/office/officeart/2005/8/layout/vList2"/>
    <dgm:cxn modelId="{FCB4FBD0-1BFB-4A87-8D28-747C4A7343F3}" type="presParOf" srcId="{7AB12FBB-3AB6-45FA-A099-4868B65A6C33}" destId="{F175AD54-A813-443C-B03E-0227B3168F55}" srcOrd="0" destOrd="0" presId="urn:microsoft.com/office/officeart/2005/8/layout/vList2"/>
    <dgm:cxn modelId="{23DB0966-6A25-491F-8419-D610DD62D0FF}" type="presParOf" srcId="{7AB12FBB-3AB6-45FA-A099-4868B65A6C33}" destId="{81B611C7-1B95-4132-A3EA-14E442D0C558}" srcOrd="1"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08F2B432-91BA-4F68-9E10-56225A03C7E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ru-RU"/>
        </a:p>
      </dgm:t>
    </dgm:pt>
    <dgm:pt modelId="{8A840B0E-D7E8-4570-8907-3852903FB3A0}">
      <dgm:prSet phldrT="[Текст]"/>
      <dgm:spPr/>
      <dgm:t>
        <a:bodyPr/>
        <a:lstStyle/>
        <a:p>
          <a:pPr algn="ctr"/>
          <a:r>
            <a:rPr lang="ru-RU" dirty="0" smtClean="0"/>
            <a:t>Разъяснительные письма</a:t>
          </a:r>
          <a:endParaRPr lang="ru-RU" dirty="0"/>
        </a:p>
      </dgm:t>
    </dgm:pt>
    <dgm:pt modelId="{3B169C9D-2307-49A1-80C2-F9BD96747508}" type="parTrans" cxnId="{F9E41DCC-386B-4D32-8714-7A77B299E983}">
      <dgm:prSet/>
      <dgm:spPr/>
      <dgm:t>
        <a:bodyPr/>
        <a:lstStyle/>
        <a:p>
          <a:endParaRPr lang="ru-RU"/>
        </a:p>
      </dgm:t>
    </dgm:pt>
    <dgm:pt modelId="{28DAC229-3BB1-4F25-AAFB-C8624B7565A2}" type="sibTrans" cxnId="{F9E41DCC-386B-4D32-8714-7A77B299E983}">
      <dgm:prSet/>
      <dgm:spPr/>
      <dgm:t>
        <a:bodyPr/>
        <a:lstStyle/>
        <a:p>
          <a:endParaRPr lang="ru-RU"/>
        </a:p>
      </dgm:t>
    </dgm:pt>
    <dgm:pt modelId="{A8C0DD3C-6D59-4004-9C90-1F1484F15E93}">
      <dgm:prSet phldrT="[Текст]" custT="1"/>
      <dgm:spPr/>
      <dgm:t>
        <a:bodyPr/>
        <a:lstStyle/>
        <a:p>
          <a:pPr algn="just"/>
          <a:r>
            <a:rPr lang="ru-RU" sz="2800" b="1" dirty="0" smtClean="0">
              <a:latin typeface="Times New Roman" pitchFamily="18" charset="0"/>
              <a:cs typeface="Times New Roman" pitchFamily="18" charset="0"/>
            </a:rPr>
            <a:t>Письмо Минэкономразвития России от 31.12.2014 N Д28и-2882</a:t>
          </a:r>
          <a:endParaRPr lang="ru-RU" sz="2800" b="1" dirty="0">
            <a:latin typeface="Times New Roman" pitchFamily="18" charset="0"/>
            <a:cs typeface="Times New Roman" pitchFamily="18" charset="0"/>
          </a:endParaRPr>
        </a:p>
      </dgm:t>
    </dgm:pt>
    <dgm:pt modelId="{392E11EA-078F-4BBD-BF6F-DE5A231268C6}" type="parTrans" cxnId="{FA74DBC2-7D41-428A-8DDC-69708079953A}">
      <dgm:prSet/>
      <dgm:spPr/>
      <dgm:t>
        <a:bodyPr/>
        <a:lstStyle/>
        <a:p>
          <a:endParaRPr lang="ru-RU"/>
        </a:p>
      </dgm:t>
    </dgm:pt>
    <dgm:pt modelId="{877A8A00-1A46-4132-A403-A13D5A3A2282}" type="sibTrans" cxnId="{FA74DBC2-7D41-428A-8DDC-69708079953A}">
      <dgm:prSet/>
      <dgm:spPr/>
      <dgm:t>
        <a:bodyPr/>
        <a:lstStyle/>
        <a:p>
          <a:endParaRPr lang="ru-RU"/>
        </a:p>
      </dgm:t>
    </dgm:pt>
    <dgm:pt modelId="{47FD2804-EC75-4C4A-81BC-1C6DA65233FF}">
      <dgm:prSet phldrT="[Текст]" custT="1"/>
      <dgm:spPr/>
      <dgm:t>
        <a:bodyPr/>
        <a:lstStyle/>
        <a:p>
          <a:pPr algn="just"/>
          <a:r>
            <a:rPr lang="ru-RU" sz="2800" b="0" dirty="0" smtClean="0">
              <a:latin typeface="Times New Roman" pitchFamily="18" charset="0"/>
              <a:cs typeface="Times New Roman" pitchFamily="18" charset="0"/>
            </a:rPr>
            <a:t>Если срок, в который заказчик должен ответить на запрос о разъяснении положений аукционной документации, истекает в выходной день, то днем окончания является следующий рабочий день.</a:t>
          </a:r>
          <a:endParaRPr lang="ru-RU" sz="2800" b="0" dirty="0">
            <a:latin typeface="Times New Roman" pitchFamily="18" charset="0"/>
            <a:cs typeface="Times New Roman" pitchFamily="18" charset="0"/>
          </a:endParaRPr>
        </a:p>
      </dgm:t>
    </dgm:pt>
    <dgm:pt modelId="{F6B70620-1154-416B-9C13-88CE8F32FFC5}" type="parTrans" cxnId="{2755336B-6911-46F6-85AD-0A0B47211270}">
      <dgm:prSet/>
      <dgm:spPr/>
      <dgm:t>
        <a:bodyPr/>
        <a:lstStyle/>
        <a:p>
          <a:endParaRPr lang="ru-RU"/>
        </a:p>
      </dgm:t>
    </dgm:pt>
    <dgm:pt modelId="{E726C47C-D5F4-4D15-A824-BA028B36C01F}" type="sibTrans" cxnId="{2755336B-6911-46F6-85AD-0A0B47211270}">
      <dgm:prSet/>
      <dgm:spPr/>
      <dgm:t>
        <a:bodyPr/>
        <a:lstStyle/>
        <a:p>
          <a:endParaRPr lang="ru-RU"/>
        </a:p>
      </dgm:t>
    </dgm:pt>
    <dgm:pt modelId="{10740866-0B91-49AB-B827-09C94D1A9087}">
      <dgm:prSet phldrT="[Текст]" custT="1"/>
      <dgm:spPr/>
      <dgm:t>
        <a:bodyPr/>
        <a:lstStyle/>
        <a:p>
          <a:pPr algn="just"/>
          <a:endParaRPr lang="ru-RU" sz="2800" b="0" dirty="0">
            <a:latin typeface="Times New Roman" pitchFamily="18" charset="0"/>
            <a:cs typeface="Times New Roman" pitchFamily="18" charset="0"/>
          </a:endParaRPr>
        </a:p>
      </dgm:t>
    </dgm:pt>
    <dgm:pt modelId="{84ADB00C-B5DA-4AD0-A658-47A178410D96}" type="parTrans" cxnId="{8CBFF285-309B-4ADC-9B43-80AA4B92AA81}">
      <dgm:prSet/>
      <dgm:spPr/>
      <dgm:t>
        <a:bodyPr/>
        <a:lstStyle/>
        <a:p>
          <a:endParaRPr lang="ru-RU"/>
        </a:p>
      </dgm:t>
    </dgm:pt>
    <dgm:pt modelId="{49E06602-19F8-4DEF-8D4F-0FDBD7E3147B}" type="sibTrans" cxnId="{8CBFF285-309B-4ADC-9B43-80AA4B92AA81}">
      <dgm:prSet/>
      <dgm:spPr/>
      <dgm:t>
        <a:bodyPr/>
        <a:lstStyle/>
        <a:p>
          <a:endParaRPr lang="ru-RU"/>
        </a:p>
      </dgm:t>
    </dgm:pt>
    <dgm:pt modelId="{7AB12FBB-3AB6-45FA-A099-4868B65A6C33}" type="pres">
      <dgm:prSet presAssocID="{08F2B432-91BA-4F68-9E10-56225A03C7EA}" presName="linear" presStyleCnt="0">
        <dgm:presLayoutVars>
          <dgm:animLvl val="lvl"/>
          <dgm:resizeHandles val="exact"/>
        </dgm:presLayoutVars>
      </dgm:prSet>
      <dgm:spPr/>
      <dgm:t>
        <a:bodyPr/>
        <a:lstStyle/>
        <a:p>
          <a:endParaRPr lang="ru-RU"/>
        </a:p>
      </dgm:t>
    </dgm:pt>
    <dgm:pt modelId="{F175AD54-A813-443C-B03E-0227B3168F55}" type="pres">
      <dgm:prSet presAssocID="{8A840B0E-D7E8-4570-8907-3852903FB3A0}" presName="parentText" presStyleLbl="node1" presStyleIdx="0" presStyleCnt="1">
        <dgm:presLayoutVars>
          <dgm:chMax val="0"/>
          <dgm:bulletEnabled val="1"/>
        </dgm:presLayoutVars>
      </dgm:prSet>
      <dgm:spPr/>
      <dgm:t>
        <a:bodyPr/>
        <a:lstStyle/>
        <a:p>
          <a:endParaRPr lang="ru-RU"/>
        </a:p>
      </dgm:t>
    </dgm:pt>
    <dgm:pt modelId="{81B611C7-1B95-4132-A3EA-14E442D0C558}" type="pres">
      <dgm:prSet presAssocID="{8A840B0E-D7E8-4570-8907-3852903FB3A0}" presName="childText" presStyleLbl="revTx" presStyleIdx="0" presStyleCnt="1">
        <dgm:presLayoutVars>
          <dgm:bulletEnabled val="1"/>
        </dgm:presLayoutVars>
      </dgm:prSet>
      <dgm:spPr/>
      <dgm:t>
        <a:bodyPr/>
        <a:lstStyle/>
        <a:p>
          <a:endParaRPr lang="ru-RU"/>
        </a:p>
      </dgm:t>
    </dgm:pt>
  </dgm:ptLst>
  <dgm:cxnLst>
    <dgm:cxn modelId="{D13B34B3-6D9E-446D-8F98-6DDC455FEF2E}" type="presOf" srcId="{8A840B0E-D7E8-4570-8907-3852903FB3A0}" destId="{F175AD54-A813-443C-B03E-0227B3168F55}" srcOrd="0" destOrd="0" presId="urn:microsoft.com/office/officeart/2005/8/layout/vList2"/>
    <dgm:cxn modelId="{F9E41DCC-386B-4D32-8714-7A77B299E983}" srcId="{08F2B432-91BA-4F68-9E10-56225A03C7EA}" destId="{8A840B0E-D7E8-4570-8907-3852903FB3A0}" srcOrd="0" destOrd="0" parTransId="{3B169C9D-2307-49A1-80C2-F9BD96747508}" sibTransId="{28DAC229-3BB1-4F25-AAFB-C8624B7565A2}"/>
    <dgm:cxn modelId="{2755336B-6911-46F6-85AD-0A0B47211270}" srcId="{8A840B0E-D7E8-4570-8907-3852903FB3A0}" destId="{47FD2804-EC75-4C4A-81BC-1C6DA65233FF}" srcOrd="2" destOrd="0" parTransId="{F6B70620-1154-416B-9C13-88CE8F32FFC5}" sibTransId="{E726C47C-D5F4-4D15-A824-BA028B36C01F}"/>
    <dgm:cxn modelId="{8CBFF285-309B-4ADC-9B43-80AA4B92AA81}" srcId="{8A840B0E-D7E8-4570-8907-3852903FB3A0}" destId="{10740866-0B91-49AB-B827-09C94D1A9087}" srcOrd="1" destOrd="0" parTransId="{84ADB00C-B5DA-4AD0-A658-47A178410D96}" sibTransId="{49E06602-19F8-4DEF-8D4F-0FDBD7E3147B}"/>
    <dgm:cxn modelId="{F051C60A-3F07-4ED8-A7B1-6433DAAEE963}" type="presOf" srcId="{10740866-0B91-49AB-B827-09C94D1A9087}" destId="{81B611C7-1B95-4132-A3EA-14E442D0C558}" srcOrd="0" destOrd="1" presId="urn:microsoft.com/office/officeart/2005/8/layout/vList2"/>
    <dgm:cxn modelId="{9B61D334-77A0-4B0D-A830-A1050068F747}" type="presOf" srcId="{A8C0DD3C-6D59-4004-9C90-1F1484F15E93}" destId="{81B611C7-1B95-4132-A3EA-14E442D0C558}" srcOrd="0" destOrd="0" presId="urn:microsoft.com/office/officeart/2005/8/layout/vList2"/>
    <dgm:cxn modelId="{D861C061-B49D-42D7-8266-6E17ABCB3968}" type="presOf" srcId="{47FD2804-EC75-4C4A-81BC-1C6DA65233FF}" destId="{81B611C7-1B95-4132-A3EA-14E442D0C558}" srcOrd="0" destOrd="2" presId="urn:microsoft.com/office/officeart/2005/8/layout/vList2"/>
    <dgm:cxn modelId="{A39AA1EA-3062-48AC-A9F7-9C305DBFCE4A}" type="presOf" srcId="{08F2B432-91BA-4F68-9E10-56225A03C7EA}" destId="{7AB12FBB-3AB6-45FA-A099-4868B65A6C33}" srcOrd="0" destOrd="0" presId="urn:microsoft.com/office/officeart/2005/8/layout/vList2"/>
    <dgm:cxn modelId="{FA74DBC2-7D41-428A-8DDC-69708079953A}" srcId="{8A840B0E-D7E8-4570-8907-3852903FB3A0}" destId="{A8C0DD3C-6D59-4004-9C90-1F1484F15E93}" srcOrd="0" destOrd="0" parTransId="{392E11EA-078F-4BBD-BF6F-DE5A231268C6}" sibTransId="{877A8A00-1A46-4132-A403-A13D5A3A2282}"/>
    <dgm:cxn modelId="{66E46703-6F3C-4DB5-BFF5-77BC1974AFD3}" type="presParOf" srcId="{7AB12FBB-3AB6-45FA-A099-4868B65A6C33}" destId="{F175AD54-A813-443C-B03E-0227B3168F55}" srcOrd="0" destOrd="0" presId="urn:microsoft.com/office/officeart/2005/8/layout/vList2"/>
    <dgm:cxn modelId="{8463C43D-B630-4C05-931B-7C37396967A8}" type="presParOf" srcId="{7AB12FBB-3AB6-45FA-A099-4868B65A6C33}" destId="{81B611C7-1B95-4132-A3EA-14E442D0C558}" srcOrd="1"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996E65-FDE1-491B-8EA4-B1E5C3EDE26F}">
      <dsp:nvSpPr>
        <dsp:cNvPr id="0" name=""/>
        <dsp:cNvSpPr/>
      </dsp:nvSpPr>
      <dsp:spPr>
        <a:xfrm rot="5400000">
          <a:off x="4897708" y="-1840655"/>
          <a:ext cx="1183131" cy="5166375"/>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ru-RU" sz="1900" b="1" kern="1200" dirty="0" smtClean="0"/>
            <a:t>Положение о КС</a:t>
          </a:r>
          <a:endParaRPr lang="ru-RU" sz="1900" b="1" kern="1200" dirty="0"/>
        </a:p>
        <a:p>
          <a:pPr marL="171450" lvl="1" indent="-171450" algn="l" defTabSz="844550">
            <a:lnSpc>
              <a:spcPct val="90000"/>
            </a:lnSpc>
            <a:spcBef>
              <a:spcPct val="0"/>
            </a:spcBef>
            <a:spcAft>
              <a:spcPct val="15000"/>
            </a:spcAft>
            <a:buChar char="••"/>
          </a:pPr>
          <a:r>
            <a:rPr lang="ru-RU" sz="1900" kern="1200" dirty="0" smtClean="0"/>
            <a:t>Должностная инструкция КУ</a:t>
          </a:r>
          <a:endParaRPr lang="ru-RU" sz="1900" kern="1200" dirty="0"/>
        </a:p>
        <a:p>
          <a:pPr marL="171450" lvl="1" indent="-171450" algn="l" defTabSz="844550">
            <a:lnSpc>
              <a:spcPct val="90000"/>
            </a:lnSpc>
            <a:spcBef>
              <a:spcPct val="0"/>
            </a:spcBef>
            <a:spcAft>
              <a:spcPct val="15000"/>
            </a:spcAft>
            <a:buChar char="••"/>
          </a:pPr>
          <a:r>
            <a:rPr lang="ru-RU" sz="1900" kern="1200" dirty="0" smtClean="0"/>
            <a:t>Положение о комиссии</a:t>
          </a:r>
          <a:endParaRPr lang="ru-RU" sz="1900" kern="1200" dirty="0"/>
        </a:p>
      </dsp:txBody>
      <dsp:txXfrm rot="5400000">
        <a:off x="4897708" y="-1840655"/>
        <a:ext cx="1183131" cy="5166375"/>
      </dsp:txXfrm>
    </dsp:sp>
    <dsp:sp modelId="{31219D95-4AB9-4AEA-92DD-8F3F247EBAA4}">
      <dsp:nvSpPr>
        <dsp:cNvPr id="0" name=""/>
        <dsp:cNvSpPr/>
      </dsp:nvSpPr>
      <dsp:spPr>
        <a:xfrm>
          <a:off x="0" y="3074"/>
          <a:ext cx="2906086" cy="147891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ru-RU" sz="2900" kern="1200" dirty="0" smtClean="0"/>
            <a:t>Документация</a:t>
          </a:r>
          <a:endParaRPr lang="ru-RU" sz="2900" kern="1200" dirty="0"/>
        </a:p>
      </dsp:txBody>
      <dsp:txXfrm>
        <a:off x="0" y="3074"/>
        <a:ext cx="2906086" cy="1478914"/>
      </dsp:txXfrm>
    </dsp:sp>
    <dsp:sp modelId="{85C023F0-C310-4909-A0A9-F6DAE8E5A95F}">
      <dsp:nvSpPr>
        <dsp:cNvPr id="0" name=""/>
        <dsp:cNvSpPr/>
      </dsp:nvSpPr>
      <dsp:spPr>
        <a:xfrm rot="5400000">
          <a:off x="4897708" y="-287795"/>
          <a:ext cx="1183131" cy="5166375"/>
        </a:xfrm>
        <a:prstGeom prst="round2SameRect">
          <a:avLst/>
        </a:prstGeom>
        <a:solidFill>
          <a:schemeClr val="accent5">
            <a:tint val="40000"/>
            <a:alpha val="90000"/>
            <a:hueOff val="4335878"/>
            <a:satOff val="-2165"/>
            <a:lumOff val="102"/>
            <a:alphaOff val="0"/>
          </a:schemeClr>
        </a:solidFill>
        <a:ln w="25400" cap="flat" cmpd="sng" algn="ctr">
          <a:solidFill>
            <a:schemeClr val="accent5">
              <a:tint val="40000"/>
              <a:alpha val="90000"/>
              <a:hueOff val="4335878"/>
              <a:satOff val="-2165"/>
              <a:lumOff val="1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just" defTabSz="844550">
            <a:lnSpc>
              <a:spcPct val="90000"/>
            </a:lnSpc>
            <a:spcBef>
              <a:spcPct val="0"/>
            </a:spcBef>
            <a:spcAft>
              <a:spcPct val="15000"/>
            </a:spcAft>
            <a:buChar char="••"/>
          </a:pPr>
          <a:r>
            <a:rPr lang="ru-RU" sz="1900" b="1" kern="1200" dirty="0" smtClean="0">
              <a:solidFill>
                <a:schemeClr val="tx2">
                  <a:lumMod val="75000"/>
                </a:schemeClr>
              </a:solidFill>
              <a:latin typeface="Times New Roman" pitchFamily="18" charset="0"/>
              <a:cs typeface="Times New Roman" pitchFamily="18" charset="0"/>
            </a:rPr>
            <a:t>Планы-графики;</a:t>
          </a:r>
          <a:endParaRPr lang="ru-RU" sz="1900" kern="1200" dirty="0">
            <a:solidFill>
              <a:schemeClr val="tx2">
                <a:lumMod val="75000"/>
              </a:schemeClr>
            </a:solidFill>
          </a:endParaRPr>
        </a:p>
        <a:p>
          <a:pPr marL="171450" lvl="1" indent="-171450" algn="just" defTabSz="844550">
            <a:lnSpc>
              <a:spcPct val="90000"/>
            </a:lnSpc>
            <a:spcBef>
              <a:spcPct val="0"/>
            </a:spcBef>
            <a:spcAft>
              <a:spcPct val="15000"/>
            </a:spcAft>
            <a:buChar char="••"/>
          </a:pPr>
          <a:r>
            <a:rPr lang="ru-RU" sz="1900" kern="1200" dirty="0" smtClean="0">
              <a:solidFill>
                <a:schemeClr val="tx2">
                  <a:lumMod val="75000"/>
                </a:schemeClr>
              </a:solidFill>
            </a:rPr>
            <a:t>Обоснование НМЦ;</a:t>
          </a:r>
          <a:endParaRPr lang="ru-RU" sz="1900" kern="1200" dirty="0">
            <a:solidFill>
              <a:schemeClr val="tx2">
                <a:lumMod val="75000"/>
              </a:schemeClr>
            </a:solidFill>
          </a:endParaRPr>
        </a:p>
        <a:p>
          <a:pPr marL="171450" lvl="1" indent="-171450" algn="just" defTabSz="844550">
            <a:lnSpc>
              <a:spcPct val="90000"/>
            </a:lnSpc>
            <a:spcBef>
              <a:spcPct val="0"/>
            </a:spcBef>
            <a:spcAft>
              <a:spcPct val="15000"/>
            </a:spcAft>
            <a:buChar char="••"/>
          </a:pPr>
          <a:r>
            <a:rPr lang="ru-RU" sz="1900" kern="1200" dirty="0" smtClean="0">
              <a:solidFill>
                <a:schemeClr val="tx2">
                  <a:lumMod val="75000"/>
                </a:schemeClr>
              </a:solidFill>
            </a:rPr>
            <a:t>Описание предмета закупки</a:t>
          </a:r>
          <a:endParaRPr lang="ru-RU" sz="1900" kern="1200" dirty="0">
            <a:solidFill>
              <a:schemeClr val="tx2">
                <a:lumMod val="75000"/>
              </a:schemeClr>
            </a:solidFill>
          </a:endParaRPr>
        </a:p>
      </dsp:txBody>
      <dsp:txXfrm rot="5400000">
        <a:off x="4897708" y="-287795"/>
        <a:ext cx="1183131" cy="5166375"/>
      </dsp:txXfrm>
    </dsp:sp>
    <dsp:sp modelId="{D8F995E5-C8C3-4D7B-A13F-19AC2A9A02E3}">
      <dsp:nvSpPr>
        <dsp:cNvPr id="0" name=""/>
        <dsp:cNvSpPr/>
      </dsp:nvSpPr>
      <dsp:spPr>
        <a:xfrm>
          <a:off x="0" y="1555934"/>
          <a:ext cx="2906086" cy="1478914"/>
        </a:xfrm>
        <a:prstGeom prst="roundRect">
          <a:avLst/>
        </a:prstGeom>
        <a:solidFill>
          <a:schemeClr val="accent5">
            <a:hueOff val="3961231"/>
            <a:satOff val="-20173"/>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ru-RU" sz="2900" kern="1200" dirty="0" smtClean="0"/>
            <a:t>Планирование</a:t>
          </a:r>
          <a:endParaRPr lang="ru-RU" sz="2900" kern="1200" dirty="0"/>
        </a:p>
      </dsp:txBody>
      <dsp:txXfrm>
        <a:off x="0" y="1555934"/>
        <a:ext cx="2906086" cy="1478914"/>
      </dsp:txXfrm>
    </dsp:sp>
    <dsp:sp modelId="{B6CCBB70-F63B-47AB-92A8-73D270A269A3}">
      <dsp:nvSpPr>
        <dsp:cNvPr id="0" name=""/>
        <dsp:cNvSpPr/>
      </dsp:nvSpPr>
      <dsp:spPr>
        <a:xfrm rot="5400000">
          <a:off x="4897708" y="1265064"/>
          <a:ext cx="1183131" cy="5166375"/>
        </a:xfrm>
        <a:prstGeom prst="round2SameRect">
          <a:avLst/>
        </a:prstGeom>
        <a:solidFill>
          <a:schemeClr val="accent5">
            <a:tint val="40000"/>
            <a:alpha val="90000"/>
            <a:hueOff val="8671756"/>
            <a:satOff val="-4331"/>
            <a:lumOff val="204"/>
            <a:alphaOff val="0"/>
          </a:schemeClr>
        </a:solidFill>
        <a:ln w="25400" cap="flat" cmpd="sng" algn="ctr">
          <a:solidFill>
            <a:schemeClr val="accent5">
              <a:tint val="40000"/>
              <a:alpha val="90000"/>
              <a:hueOff val="8671756"/>
              <a:satOff val="-4331"/>
              <a:lumOff val="2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ru-RU" sz="1900" b="1" kern="1200" dirty="0" smtClean="0">
              <a:solidFill>
                <a:schemeClr val="accent3">
                  <a:lumMod val="50000"/>
                </a:schemeClr>
              </a:solidFill>
              <a:latin typeface="Times New Roman" pitchFamily="18" charset="0"/>
              <a:cs typeface="Times New Roman" pitchFamily="18" charset="0"/>
            </a:rPr>
            <a:t>Выбор способа определения поставщика;</a:t>
          </a:r>
          <a:endParaRPr lang="ru-RU" sz="1900" kern="1200" dirty="0">
            <a:solidFill>
              <a:schemeClr val="accent3">
                <a:lumMod val="50000"/>
              </a:schemeClr>
            </a:solidFill>
          </a:endParaRPr>
        </a:p>
        <a:p>
          <a:pPr marL="171450" lvl="1" indent="-171450" algn="l" defTabSz="844550">
            <a:lnSpc>
              <a:spcPct val="90000"/>
            </a:lnSpc>
            <a:spcBef>
              <a:spcPct val="0"/>
            </a:spcBef>
            <a:spcAft>
              <a:spcPct val="15000"/>
            </a:spcAft>
            <a:buChar char="••"/>
          </a:pPr>
          <a:r>
            <a:rPr lang="ru-RU" sz="1900" kern="1200" dirty="0" smtClean="0">
              <a:solidFill>
                <a:schemeClr val="accent3">
                  <a:lumMod val="50000"/>
                </a:schemeClr>
              </a:solidFill>
            </a:rPr>
            <a:t>Разработка документации;</a:t>
          </a:r>
          <a:endParaRPr lang="ru-RU" sz="1900" kern="1200" dirty="0">
            <a:solidFill>
              <a:schemeClr val="accent3">
                <a:lumMod val="50000"/>
              </a:schemeClr>
            </a:solidFill>
          </a:endParaRPr>
        </a:p>
        <a:p>
          <a:pPr marL="171450" lvl="1" indent="-171450" algn="l" defTabSz="844550">
            <a:lnSpc>
              <a:spcPct val="90000"/>
            </a:lnSpc>
            <a:spcBef>
              <a:spcPct val="0"/>
            </a:spcBef>
            <a:spcAft>
              <a:spcPct val="15000"/>
            </a:spcAft>
            <a:buChar char="••"/>
          </a:pPr>
          <a:r>
            <a:rPr lang="ru-RU" sz="1900" kern="1200" dirty="0" smtClean="0">
              <a:solidFill>
                <a:schemeClr val="accent3">
                  <a:lumMod val="50000"/>
                </a:schemeClr>
              </a:solidFill>
            </a:rPr>
            <a:t>Размещение документации</a:t>
          </a:r>
          <a:endParaRPr lang="ru-RU" sz="1900" kern="1200" dirty="0">
            <a:solidFill>
              <a:schemeClr val="accent3">
                <a:lumMod val="50000"/>
              </a:schemeClr>
            </a:solidFill>
          </a:endParaRPr>
        </a:p>
      </dsp:txBody>
      <dsp:txXfrm rot="5400000">
        <a:off x="4897708" y="1265064"/>
        <a:ext cx="1183131" cy="5166375"/>
      </dsp:txXfrm>
    </dsp:sp>
    <dsp:sp modelId="{55A77760-1C78-4120-B996-A95C28EB251A}">
      <dsp:nvSpPr>
        <dsp:cNvPr id="0" name=""/>
        <dsp:cNvSpPr/>
      </dsp:nvSpPr>
      <dsp:spPr>
        <a:xfrm>
          <a:off x="0" y="3108794"/>
          <a:ext cx="2906086" cy="1478914"/>
        </a:xfrm>
        <a:prstGeom prst="roundRect">
          <a:avLst/>
        </a:prstGeom>
        <a:solidFill>
          <a:schemeClr val="accent5">
            <a:hueOff val="7922463"/>
            <a:satOff val="-40347"/>
            <a:lumOff val="74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ru-RU" sz="2900" kern="1200" dirty="0" smtClean="0"/>
            <a:t>Процедура</a:t>
          </a:r>
          <a:endParaRPr lang="ru-RU" sz="2900" kern="1200" dirty="0"/>
        </a:p>
      </dsp:txBody>
      <dsp:txXfrm>
        <a:off x="0" y="3108794"/>
        <a:ext cx="2906086" cy="1478914"/>
      </dsp:txXfrm>
    </dsp:sp>
    <dsp:sp modelId="{C7D867F6-6C4A-42A0-A9CC-D60B3080C9F6}">
      <dsp:nvSpPr>
        <dsp:cNvPr id="0" name=""/>
        <dsp:cNvSpPr/>
      </dsp:nvSpPr>
      <dsp:spPr>
        <a:xfrm rot="5400000">
          <a:off x="4897708" y="2817924"/>
          <a:ext cx="1183131" cy="5166375"/>
        </a:xfrm>
        <a:prstGeom prst="round2SameRect">
          <a:avLst/>
        </a:prstGeom>
        <a:solidFill>
          <a:schemeClr val="accent5">
            <a:tint val="40000"/>
            <a:alpha val="90000"/>
            <a:hueOff val="13007634"/>
            <a:satOff val="-6496"/>
            <a:lumOff val="306"/>
            <a:alphaOff val="0"/>
          </a:schemeClr>
        </a:solidFill>
        <a:ln w="25400" cap="flat" cmpd="sng" algn="ctr">
          <a:solidFill>
            <a:schemeClr val="accent5">
              <a:tint val="40000"/>
              <a:alpha val="90000"/>
              <a:hueOff val="13007634"/>
              <a:satOff val="-6496"/>
              <a:lumOff val="3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ru-RU" sz="1900" b="1" kern="1200" dirty="0" smtClean="0">
              <a:solidFill>
                <a:schemeClr val="accent6">
                  <a:lumMod val="50000"/>
                </a:schemeClr>
              </a:solidFill>
              <a:latin typeface="Times New Roman" pitchFamily="18" charset="0"/>
              <a:cs typeface="Times New Roman" pitchFamily="18" charset="0"/>
            </a:rPr>
            <a:t>Заключение контракта;</a:t>
          </a:r>
          <a:endParaRPr lang="ru-RU" sz="1900" kern="1200" dirty="0">
            <a:solidFill>
              <a:schemeClr val="accent6">
                <a:lumMod val="50000"/>
              </a:schemeClr>
            </a:solidFill>
          </a:endParaRPr>
        </a:p>
        <a:p>
          <a:pPr marL="171450" lvl="1" indent="-171450" algn="l" defTabSz="844550">
            <a:lnSpc>
              <a:spcPct val="90000"/>
            </a:lnSpc>
            <a:spcBef>
              <a:spcPct val="0"/>
            </a:spcBef>
            <a:spcAft>
              <a:spcPct val="15000"/>
            </a:spcAft>
            <a:buChar char="••"/>
          </a:pPr>
          <a:r>
            <a:rPr lang="ru-RU" sz="1900" kern="1200" dirty="0" smtClean="0">
              <a:solidFill>
                <a:schemeClr val="accent6">
                  <a:lumMod val="50000"/>
                </a:schemeClr>
              </a:solidFill>
            </a:rPr>
            <a:t>Внесение изменений;</a:t>
          </a:r>
          <a:endParaRPr lang="ru-RU" sz="1900" kern="1200" dirty="0">
            <a:solidFill>
              <a:schemeClr val="accent6">
                <a:lumMod val="50000"/>
              </a:schemeClr>
            </a:solidFill>
          </a:endParaRPr>
        </a:p>
        <a:p>
          <a:pPr marL="171450" lvl="1" indent="-171450" algn="l" defTabSz="844550">
            <a:lnSpc>
              <a:spcPct val="90000"/>
            </a:lnSpc>
            <a:spcBef>
              <a:spcPct val="0"/>
            </a:spcBef>
            <a:spcAft>
              <a:spcPct val="15000"/>
            </a:spcAft>
            <a:buChar char="••"/>
          </a:pPr>
          <a:r>
            <a:rPr lang="ru-RU" sz="1900" kern="1200" dirty="0" smtClean="0">
              <a:solidFill>
                <a:schemeClr val="accent6">
                  <a:lumMod val="50000"/>
                </a:schemeClr>
              </a:solidFill>
            </a:rPr>
            <a:t>Отчетность</a:t>
          </a:r>
          <a:endParaRPr lang="ru-RU" sz="1900" kern="1200" dirty="0">
            <a:solidFill>
              <a:schemeClr val="accent6">
                <a:lumMod val="50000"/>
              </a:schemeClr>
            </a:solidFill>
          </a:endParaRPr>
        </a:p>
      </dsp:txBody>
      <dsp:txXfrm rot="5400000">
        <a:off x="4897708" y="2817924"/>
        <a:ext cx="1183131" cy="5166375"/>
      </dsp:txXfrm>
    </dsp:sp>
    <dsp:sp modelId="{0778C362-E6E8-43E0-9D5E-20C9AE4C3389}">
      <dsp:nvSpPr>
        <dsp:cNvPr id="0" name=""/>
        <dsp:cNvSpPr/>
      </dsp:nvSpPr>
      <dsp:spPr>
        <a:xfrm>
          <a:off x="0" y="4661654"/>
          <a:ext cx="2906086" cy="1478914"/>
        </a:xfrm>
        <a:prstGeom prst="roundRect">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ru-RU" sz="2900" kern="1200" dirty="0" smtClean="0"/>
            <a:t>Исполнение контракта</a:t>
          </a:r>
          <a:endParaRPr lang="ru-RU" sz="2900" kern="1200" dirty="0"/>
        </a:p>
      </dsp:txBody>
      <dsp:txXfrm>
        <a:off x="0" y="4661654"/>
        <a:ext cx="2906086" cy="1478914"/>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031029-2694-469E-9482-54CEAAA1BA18}">
      <dsp:nvSpPr>
        <dsp:cNvPr id="0" name=""/>
        <dsp:cNvSpPr/>
      </dsp:nvSpPr>
      <dsp:spPr>
        <a:xfrm>
          <a:off x="5520583" y="3397692"/>
          <a:ext cx="91440" cy="632694"/>
        </a:xfrm>
        <a:custGeom>
          <a:avLst/>
          <a:gdLst/>
          <a:ahLst/>
          <a:cxnLst/>
          <a:rect l="0" t="0" r="0" b="0"/>
          <a:pathLst>
            <a:path>
              <a:moveTo>
                <a:pt x="45720" y="0"/>
              </a:moveTo>
              <a:lnTo>
                <a:pt x="45720" y="6326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D9A53A-561A-41FF-863D-AEBB9EE32B84}">
      <dsp:nvSpPr>
        <dsp:cNvPr id="0" name=""/>
        <dsp:cNvSpPr/>
      </dsp:nvSpPr>
      <dsp:spPr>
        <a:xfrm>
          <a:off x="4236859" y="1383583"/>
          <a:ext cx="1329444" cy="632694"/>
        </a:xfrm>
        <a:custGeom>
          <a:avLst/>
          <a:gdLst/>
          <a:ahLst/>
          <a:cxnLst/>
          <a:rect l="0" t="0" r="0" b="0"/>
          <a:pathLst>
            <a:path>
              <a:moveTo>
                <a:pt x="0" y="0"/>
              </a:moveTo>
              <a:lnTo>
                <a:pt x="0" y="431163"/>
              </a:lnTo>
              <a:lnTo>
                <a:pt x="1329444" y="431163"/>
              </a:lnTo>
              <a:lnTo>
                <a:pt x="1329444" y="63269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52C080-AC7F-4BDB-9027-21CCC2E4B420}">
      <dsp:nvSpPr>
        <dsp:cNvPr id="0" name=""/>
        <dsp:cNvSpPr/>
      </dsp:nvSpPr>
      <dsp:spPr>
        <a:xfrm>
          <a:off x="2861694" y="3397692"/>
          <a:ext cx="91440" cy="632694"/>
        </a:xfrm>
        <a:custGeom>
          <a:avLst/>
          <a:gdLst/>
          <a:ahLst/>
          <a:cxnLst/>
          <a:rect l="0" t="0" r="0" b="0"/>
          <a:pathLst>
            <a:path>
              <a:moveTo>
                <a:pt x="45720" y="0"/>
              </a:moveTo>
              <a:lnTo>
                <a:pt x="45720" y="6326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7E9D1-3FCA-4B04-BE44-D93E8E4255F2}">
      <dsp:nvSpPr>
        <dsp:cNvPr id="0" name=""/>
        <dsp:cNvSpPr/>
      </dsp:nvSpPr>
      <dsp:spPr>
        <a:xfrm>
          <a:off x="2907414" y="1383583"/>
          <a:ext cx="1329444" cy="632694"/>
        </a:xfrm>
        <a:custGeom>
          <a:avLst/>
          <a:gdLst/>
          <a:ahLst/>
          <a:cxnLst/>
          <a:rect l="0" t="0" r="0" b="0"/>
          <a:pathLst>
            <a:path>
              <a:moveTo>
                <a:pt x="1329444" y="0"/>
              </a:moveTo>
              <a:lnTo>
                <a:pt x="1329444" y="431163"/>
              </a:lnTo>
              <a:lnTo>
                <a:pt x="0" y="431163"/>
              </a:lnTo>
              <a:lnTo>
                <a:pt x="0" y="63269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BF2E25-5960-4361-8BDB-25F4292F800B}">
      <dsp:nvSpPr>
        <dsp:cNvPr id="0" name=""/>
        <dsp:cNvSpPr/>
      </dsp:nvSpPr>
      <dsp:spPr>
        <a:xfrm>
          <a:off x="2286009" y="2170"/>
          <a:ext cx="3901699" cy="138141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91B41-AB5C-43DF-9158-50C8BA5F7DCD}">
      <dsp:nvSpPr>
        <dsp:cNvPr id="0" name=""/>
        <dsp:cNvSpPr/>
      </dsp:nvSpPr>
      <dsp:spPr>
        <a:xfrm>
          <a:off x="2527726" y="231801"/>
          <a:ext cx="3901699" cy="138141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t>Совокупный годовой объём закупок по плану-графику</a:t>
          </a:r>
          <a:endParaRPr lang="ru-RU" sz="2800" kern="1200" dirty="0"/>
        </a:p>
      </dsp:txBody>
      <dsp:txXfrm>
        <a:off x="2527726" y="231801"/>
        <a:ext cx="3901699" cy="1381413"/>
      </dsp:txXfrm>
    </dsp:sp>
    <dsp:sp modelId="{F51F5B04-31C0-4159-8981-429B20549790}">
      <dsp:nvSpPr>
        <dsp:cNvPr id="0" name=""/>
        <dsp:cNvSpPr/>
      </dsp:nvSpPr>
      <dsp:spPr>
        <a:xfrm>
          <a:off x="1819687" y="2016278"/>
          <a:ext cx="2175454" cy="13814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DDCEB-0F83-4B28-A87B-95388CA54F78}">
      <dsp:nvSpPr>
        <dsp:cNvPr id="0" name=""/>
        <dsp:cNvSpPr/>
      </dsp:nvSpPr>
      <dsp:spPr>
        <a:xfrm>
          <a:off x="2061404" y="2245909"/>
          <a:ext cx="2175454" cy="138141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&lt; </a:t>
          </a:r>
          <a:r>
            <a:rPr lang="ru-RU" sz="2800" kern="1200" dirty="0" smtClean="0"/>
            <a:t>или = 100 млн. рублей</a:t>
          </a:r>
          <a:endParaRPr lang="ru-RU" sz="2800" kern="1200" dirty="0"/>
        </a:p>
      </dsp:txBody>
      <dsp:txXfrm>
        <a:off x="2061404" y="2245909"/>
        <a:ext cx="2175454" cy="1381413"/>
      </dsp:txXfrm>
    </dsp:sp>
    <dsp:sp modelId="{34AFBF24-8BAC-4A0D-A0AE-762FBF84EDB7}">
      <dsp:nvSpPr>
        <dsp:cNvPr id="0" name=""/>
        <dsp:cNvSpPr/>
      </dsp:nvSpPr>
      <dsp:spPr>
        <a:xfrm>
          <a:off x="1819687" y="4030386"/>
          <a:ext cx="2175454" cy="138141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84F3F7-C270-4358-B78C-DFFB5948EB8F}">
      <dsp:nvSpPr>
        <dsp:cNvPr id="0" name=""/>
        <dsp:cNvSpPr/>
      </dsp:nvSpPr>
      <dsp:spPr>
        <a:xfrm>
          <a:off x="2061404" y="4260018"/>
          <a:ext cx="2175454" cy="138141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t>КОНТРАКТНЫЙ УПРАВЛЯЮЩИЙ или КОНТРАКТНАЯ СЛУЖБА</a:t>
          </a:r>
          <a:endParaRPr lang="ru-RU" sz="1700" b="1" kern="1200" dirty="0"/>
        </a:p>
      </dsp:txBody>
      <dsp:txXfrm>
        <a:off x="2061404" y="4260018"/>
        <a:ext cx="2175454" cy="1381413"/>
      </dsp:txXfrm>
    </dsp:sp>
    <dsp:sp modelId="{EC6C6B85-ED84-454F-89F7-52E177E9D36D}">
      <dsp:nvSpPr>
        <dsp:cNvPr id="0" name=""/>
        <dsp:cNvSpPr/>
      </dsp:nvSpPr>
      <dsp:spPr>
        <a:xfrm>
          <a:off x="4478576" y="2016278"/>
          <a:ext cx="2175454" cy="13814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7230F2-0854-41C8-BE57-168A5318E58A}">
      <dsp:nvSpPr>
        <dsp:cNvPr id="0" name=""/>
        <dsp:cNvSpPr/>
      </dsp:nvSpPr>
      <dsp:spPr>
        <a:xfrm>
          <a:off x="4720293" y="2245909"/>
          <a:ext cx="2175454" cy="1381413"/>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&gt; </a:t>
          </a:r>
          <a:r>
            <a:rPr lang="ru-RU" sz="2800" kern="1200" dirty="0" smtClean="0"/>
            <a:t>100 млн. рублей</a:t>
          </a:r>
          <a:endParaRPr lang="ru-RU" sz="2800" kern="1200" dirty="0"/>
        </a:p>
      </dsp:txBody>
      <dsp:txXfrm>
        <a:off x="4720293" y="2245909"/>
        <a:ext cx="2175454" cy="1381413"/>
      </dsp:txXfrm>
    </dsp:sp>
    <dsp:sp modelId="{C935AD90-BD63-4D9E-AE0F-9CA0D996793D}">
      <dsp:nvSpPr>
        <dsp:cNvPr id="0" name=""/>
        <dsp:cNvSpPr/>
      </dsp:nvSpPr>
      <dsp:spPr>
        <a:xfrm>
          <a:off x="4478576" y="4030386"/>
          <a:ext cx="2175454" cy="138141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CAABE1-AFCF-44C0-986D-F09E83517A2D}">
      <dsp:nvSpPr>
        <dsp:cNvPr id="0" name=""/>
        <dsp:cNvSpPr/>
      </dsp:nvSpPr>
      <dsp:spPr>
        <a:xfrm>
          <a:off x="4720293" y="4260018"/>
          <a:ext cx="2175454" cy="1381413"/>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b="1" kern="1200" dirty="0" smtClean="0"/>
            <a:t>КОНТРАКТНАЯ СЛУЖБА</a:t>
          </a:r>
          <a:endParaRPr lang="ru-RU" sz="1700" b="1" kern="1200" dirty="0"/>
        </a:p>
      </dsp:txBody>
      <dsp:txXfrm>
        <a:off x="4720293" y="4260018"/>
        <a:ext cx="2175454" cy="1381413"/>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638742-B3DD-4B0F-A48A-CBB852A14068}">
      <dsp:nvSpPr>
        <dsp:cNvPr id="0" name=""/>
        <dsp:cNvSpPr/>
      </dsp:nvSpPr>
      <dsp:spPr>
        <a:xfrm>
          <a:off x="0" y="408709"/>
          <a:ext cx="8429684" cy="1829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a:lnSpc>
              <a:spcPct val="90000"/>
            </a:lnSpc>
            <a:spcBef>
              <a:spcPct val="0"/>
            </a:spcBef>
            <a:spcAft>
              <a:spcPct val="35000"/>
            </a:spcAft>
          </a:pPr>
          <a:r>
            <a:rPr lang="ru-RU" sz="4600" kern="1200" dirty="0" smtClean="0"/>
            <a:t>Самостоятельное структурное подразделение заказчика</a:t>
          </a:r>
          <a:endParaRPr lang="ru-RU" sz="4600" kern="1200" dirty="0"/>
        </a:p>
      </dsp:txBody>
      <dsp:txXfrm>
        <a:off x="0" y="408709"/>
        <a:ext cx="8429684" cy="1829880"/>
      </dsp:txXfrm>
    </dsp:sp>
    <dsp:sp modelId="{49310240-03EA-466A-8BDE-8623574590DD}">
      <dsp:nvSpPr>
        <dsp:cNvPr id="0" name=""/>
        <dsp:cNvSpPr/>
      </dsp:nvSpPr>
      <dsp:spPr>
        <a:xfrm>
          <a:off x="0" y="2238589"/>
          <a:ext cx="8429684"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642"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ru-RU" sz="3600" kern="1200" dirty="0" smtClean="0"/>
            <a:t>управление;</a:t>
          </a:r>
          <a:endParaRPr lang="ru-RU" sz="3600" kern="1200" dirty="0"/>
        </a:p>
        <a:p>
          <a:pPr marL="285750" lvl="1" indent="-285750" algn="l" defTabSz="1600200">
            <a:lnSpc>
              <a:spcPct val="90000"/>
            </a:lnSpc>
            <a:spcBef>
              <a:spcPct val="0"/>
            </a:spcBef>
            <a:spcAft>
              <a:spcPct val="20000"/>
            </a:spcAft>
            <a:buChar char="••"/>
          </a:pPr>
          <a:r>
            <a:rPr lang="ru-RU" sz="3600" kern="1200" dirty="0" smtClean="0"/>
            <a:t>отдел;</a:t>
          </a:r>
          <a:endParaRPr lang="ru-RU" sz="3600" kern="1200" dirty="0"/>
        </a:p>
      </dsp:txBody>
      <dsp:txXfrm>
        <a:off x="0" y="2238589"/>
        <a:ext cx="8429684" cy="1237860"/>
      </dsp:txXfrm>
    </dsp:sp>
    <dsp:sp modelId="{751ABCC9-F4C0-4F2A-BC32-A8B81A7F3C60}">
      <dsp:nvSpPr>
        <dsp:cNvPr id="0" name=""/>
        <dsp:cNvSpPr/>
      </dsp:nvSpPr>
      <dsp:spPr>
        <a:xfrm>
          <a:off x="0" y="3476450"/>
          <a:ext cx="8429684" cy="1829880"/>
        </a:xfrm>
        <a:prstGeom prst="roundRect">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a:lnSpc>
              <a:spcPct val="90000"/>
            </a:lnSpc>
            <a:spcBef>
              <a:spcPct val="0"/>
            </a:spcBef>
            <a:spcAft>
              <a:spcPct val="35000"/>
            </a:spcAft>
          </a:pPr>
          <a:r>
            <a:rPr lang="ru-RU" sz="4600" kern="1200" dirty="0" smtClean="0"/>
            <a:t>Составная часть в нескольких отделах (службах)</a:t>
          </a:r>
          <a:endParaRPr lang="ru-RU" sz="4600" kern="1200" dirty="0"/>
        </a:p>
      </dsp:txBody>
      <dsp:txXfrm>
        <a:off x="0" y="3476450"/>
        <a:ext cx="8429684" cy="182988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C899DE-3F7C-4C35-8627-2647C7766B25}">
      <dsp:nvSpPr>
        <dsp:cNvPr id="0" name=""/>
        <dsp:cNvSpPr/>
      </dsp:nvSpPr>
      <dsp:spPr>
        <a:xfrm>
          <a:off x="0" y="55890"/>
          <a:ext cx="8072462" cy="17046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ru-RU" sz="3100" kern="1200" dirty="0" smtClean="0"/>
            <a:t>Документы, определяющие состав и порядок работы учреждения по осуществлению закупок</a:t>
          </a:r>
          <a:endParaRPr lang="ru-RU" sz="3100" kern="1200" dirty="0"/>
        </a:p>
      </dsp:txBody>
      <dsp:txXfrm>
        <a:off x="0" y="55890"/>
        <a:ext cx="8072462" cy="1704690"/>
      </dsp:txXfrm>
    </dsp:sp>
    <dsp:sp modelId="{64C56792-86C6-4817-A775-22DFF0AE0AF4}">
      <dsp:nvSpPr>
        <dsp:cNvPr id="0" name=""/>
        <dsp:cNvSpPr/>
      </dsp:nvSpPr>
      <dsp:spPr>
        <a:xfrm>
          <a:off x="0" y="1760580"/>
          <a:ext cx="8072462" cy="28234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0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ru-RU" sz="2400" kern="1200" dirty="0" smtClean="0"/>
            <a:t>Положение о КС;</a:t>
          </a:r>
          <a:endParaRPr lang="ru-RU" sz="2400" kern="1200" dirty="0"/>
        </a:p>
        <a:p>
          <a:pPr marL="228600" lvl="1" indent="-228600" algn="l" defTabSz="1066800">
            <a:lnSpc>
              <a:spcPct val="90000"/>
            </a:lnSpc>
            <a:spcBef>
              <a:spcPct val="0"/>
            </a:spcBef>
            <a:spcAft>
              <a:spcPct val="20000"/>
            </a:spcAft>
            <a:buChar char="••"/>
          </a:pPr>
          <a:r>
            <a:rPr lang="ru-RU" sz="2400" kern="1200" dirty="0" smtClean="0"/>
            <a:t>Должностные инструкции КУ;</a:t>
          </a:r>
          <a:endParaRPr lang="ru-RU" sz="2400" kern="1200" dirty="0"/>
        </a:p>
        <a:p>
          <a:pPr marL="228600" lvl="1" indent="-228600" algn="l" defTabSz="1066800">
            <a:lnSpc>
              <a:spcPct val="90000"/>
            </a:lnSpc>
            <a:spcBef>
              <a:spcPct val="0"/>
            </a:spcBef>
            <a:spcAft>
              <a:spcPct val="20000"/>
            </a:spcAft>
            <a:buChar char="••"/>
          </a:pPr>
          <a:r>
            <a:rPr lang="ru-RU" sz="2400" kern="1200" dirty="0" smtClean="0"/>
            <a:t>Положение о Комиссии  по определению поставщика;</a:t>
          </a:r>
          <a:endParaRPr lang="ru-RU" sz="2400" kern="1200" dirty="0"/>
        </a:p>
        <a:p>
          <a:pPr marL="228600" lvl="1" indent="-228600" algn="l" defTabSz="1066800">
            <a:lnSpc>
              <a:spcPct val="90000"/>
            </a:lnSpc>
            <a:spcBef>
              <a:spcPct val="0"/>
            </a:spcBef>
            <a:spcAft>
              <a:spcPct val="20000"/>
            </a:spcAft>
            <a:buChar char="••"/>
          </a:pPr>
          <a:r>
            <a:rPr lang="ru-RU" sz="2400" kern="1200" dirty="0" smtClean="0"/>
            <a:t>Положение о  Приёмочной комиссии;</a:t>
          </a:r>
          <a:endParaRPr lang="ru-RU" sz="2400" kern="1200" dirty="0"/>
        </a:p>
        <a:p>
          <a:pPr marL="228600" lvl="1" indent="-228600" algn="l" defTabSz="1066800">
            <a:lnSpc>
              <a:spcPct val="90000"/>
            </a:lnSpc>
            <a:spcBef>
              <a:spcPct val="0"/>
            </a:spcBef>
            <a:spcAft>
              <a:spcPct val="20000"/>
            </a:spcAft>
            <a:buChar char="••"/>
          </a:pPr>
          <a:r>
            <a:rPr lang="ru-RU" sz="2400" kern="1200" dirty="0" smtClean="0"/>
            <a:t>Приказы;</a:t>
          </a:r>
          <a:endParaRPr lang="ru-RU" sz="2400" kern="1200" dirty="0"/>
        </a:p>
        <a:p>
          <a:pPr marL="228600" lvl="1" indent="-228600" algn="l" defTabSz="1066800">
            <a:lnSpc>
              <a:spcPct val="90000"/>
            </a:lnSpc>
            <a:spcBef>
              <a:spcPct val="0"/>
            </a:spcBef>
            <a:spcAft>
              <a:spcPct val="20000"/>
            </a:spcAft>
            <a:buChar char="••"/>
          </a:pPr>
          <a:r>
            <a:rPr lang="ru-RU" sz="2400" kern="1200" dirty="0" smtClean="0"/>
            <a:t>Положение  о взаимодействии при осуществлении закупок</a:t>
          </a:r>
          <a:endParaRPr lang="ru-RU" sz="2400" kern="1200" dirty="0"/>
        </a:p>
      </dsp:txBody>
      <dsp:txXfrm>
        <a:off x="0" y="1760580"/>
        <a:ext cx="8072462" cy="2823479"/>
      </dsp:txXfrm>
    </dsp:sp>
    <dsp:sp modelId="{E7585A53-E55D-4E34-B392-07549BCC5EEE}">
      <dsp:nvSpPr>
        <dsp:cNvPr id="0" name=""/>
        <dsp:cNvSpPr/>
      </dsp:nvSpPr>
      <dsp:spPr>
        <a:xfrm>
          <a:off x="0" y="4584060"/>
          <a:ext cx="8072462" cy="1704690"/>
        </a:xfrm>
        <a:prstGeom prst="roundRect">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ru-RU" sz="3100" kern="1200" dirty="0" smtClean="0"/>
            <a:t>Количество специалистов, прошедших обучение в рамках профессиональной переподготовки</a:t>
          </a:r>
          <a:endParaRPr lang="ru-RU" sz="3100" kern="1200" dirty="0"/>
        </a:p>
      </dsp:txBody>
      <dsp:txXfrm>
        <a:off x="0" y="4584060"/>
        <a:ext cx="8072462" cy="1704690"/>
      </dsp:txXfrm>
    </dsp:sp>
    <dsp:sp modelId="{3DEB4975-C6AE-4988-B121-35E9F1620B58}">
      <dsp:nvSpPr>
        <dsp:cNvPr id="0" name=""/>
        <dsp:cNvSpPr/>
      </dsp:nvSpPr>
      <dsp:spPr>
        <a:xfrm>
          <a:off x="0" y="6288750"/>
          <a:ext cx="8072462"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01"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ru-RU" sz="2400" kern="1200" dirty="0" smtClean="0"/>
            <a:t>Копии документов о прохождении  обучения;</a:t>
          </a:r>
          <a:endParaRPr lang="ru-RU" sz="2400" kern="1200" dirty="0"/>
        </a:p>
      </dsp:txBody>
      <dsp:txXfrm>
        <a:off x="0" y="6288750"/>
        <a:ext cx="8072462" cy="51336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0170B8-AF3A-41BE-8E9A-A61B7CD15D53}">
      <dsp:nvSpPr>
        <dsp:cNvPr id="0" name=""/>
        <dsp:cNvSpPr/>
      </dsp:nvSpPr>
      <dsp:spPr>
        <a:xfrm>
          <a:off x="0" y="509555"/>
          <a:ext cx="8358246" cy="856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8AECCA-F1CE-4D35-91B3-95621B9396C9}">
      <dsp:nvSpPr>
        <dsp:cNvPr id="0" name=""/>
        <dsp:cNvSpPr/>
      </dsp:nvSpPr>
      <dsp:spPr>
        <a:xfrm>
          <a:off x="417912" y="7715"/>
          <a:ext cx="6565151" cy="10036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l" defTabSz="1066800">
            <a:lnSpc>
              <a:spcPct val="90000"/>
            </a:lnSpc>
            <a:spcBef>
              <a:spcPct val="0"/>
            </a:spcBef>
            <a:spcAft>
              <a:spcPct val="35000"/>
            </a:spcAft>
          </a:pPr>
          <a:r>
            <a:rPr lang="ru-RU" sz="2400" b="1" kern="1200" dirty="0" smtClean="0"/>
            <a:t>планирование закупок - 6;</a:t>
          </a:r>
          <a:endParaRPr lang="ru-RU" sz="2400" kern="1200" dirty="0"/>
        </a:p>
      </dsp:txBody>
      <dsp:txXfrm>
        <a:off x="417912" y="7715"/>
        <a:ext cx="6565151" cy="1003680"/>
      </dsp:txXfrm>
    </dsp:sp>
    <dsp:sp modelId="{5EFE3CB7-52E6-4462-A20E-5339E4736376}">
      <dsp:nvSpPr>
        <dsp:cNvPr id="0" name=""/>
        <dsp:cNvSpPr/>
      </dsp:nvSpPr>
      <dsp:spPr>
        <a:xfrm>
          <a:off x="0" y="2051796"/>
          <a:ext cx="8358246" cy="856800"/>
        </a:xfrm>
        <a:prstGeom prst="rect">
          <a:avLst/>
        </a:prstGeom>
        <a:solidFill>
          <a:schemeClr val="lt1">
            <a:alpha val="90000"/>
            <a:hueOff val="0"/>
            <a:satOff val="0"/>
            <a:lumOff val="0"/>
            <a:alphaOff val="0"/>
          </a:schemeClr>
        </a:solidFill>
        <a:ln w="25400" cap="flat" cmpd="sng" algn="ctr">
          <a:solidFill>
            <a:schemeClr val="accent5">
              <a:hueOff val="3961231"/>
              <a:satOff val="-20173"/>
              <a:lumOff val="3725"/>
              <a:alphaOff val="0"/>
            </a:schemeClr>
          </a:solidFill>
          <a:prstDash val="solid"/>
        </a:ln>
        <a:effectLst/>
      </dsp:spPr>
      <dsp:style>
        <a:lnRef idx="2">
          <a:scrgbClr r="0" g="0" b="0"/>
        </a:lnRef>
        <a:fillRef idx="1">
          <a:scrgbClr r="0" g="0" b="0"/>
        </a:fillRef>
        <a:effectRef idx="0">
          <a:scrgbClr r="0" g="0" b="0"/>
        </a:effectRef>
        <a:fontRef idx="minor"/>
      </dsp:style>
    </dsp:sp>
    <dsp:sp modelId="{23F174EB-3C09-4745-B781-DA0DD3E86B76}">
      <dsp:nvSpPr>
        <dsp:cNvPr id="0" name=""/>
        <dsp:cNvSpPr/>
      </dsp:nvSpPr>
      <dsp:spPr>
        <a:xfrm>
          <a:off x="417912" y="1549956"/>
          <a:ext cx="6600899" cy="1003680"/>
        </a:xfrm>
        <a:prstGeom prst="roundRect">
          <a:avLst/>
        </a:prstGeom>
        <a:solidFill>
          <a:schemeClr val="accent5">
            <a:hueOff val="3961231"/>
            <a:satOff val="-20173"/>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l" defTabSz="1066800">
            <a:lnSpc>
              <a:spcPct val="90000"/>
            </a:lnSpc>
            <a:spcBef>
              <a:spcPct val="0"/>
            </a:spcBef>
            <a:spcAft>
              <a:spcPct val="35000"/>
            </a:spcAft>
          </a:pPr>
          <a:r>
            <a:rPr lang="ru-RU" sz="2400" b="1" kern="1200" dirty="0" smtClean="0"/>
            <a:t>определение поставщиков - 24;</a:t>
          </a:r>
          <a:endParaRPr lang="ru-RU" sz="2400" kern="1200" dirty="0"/>
        </a:p>
      </dsp:txBody>
      <dsp:txXfrm>
        <a:off x="417912" y="1549956"/>
        <a:ext cx="6600899" cy="1003680"/>
      </dsp:txXfrm>
    </dsp:sp>
    <dsp:sp modelId="{53630724-3A3D-4205-888E-9304CFFBAFF9}">
      <dsp:nvSpPr>
        <dsp:cNvPr id="0" name=""/>
        <dsp:cNvSpPr/>
      </dsp:nvSpPr>
      <dsp:spPr>
        <a:xfrm>
          <a:off x="0" y="3594036"/>
          <a:ext cx="8358246" cy="856800"/>
        </a:xfrm>
        <a:prstGeom prst="rect">
          <a:avLst/>
        </a:prstGeom>
        <a:solidFill>
          <a:schemeClr val="lt1">
            <a:alpha val="90000"/>
            <a:hueOff val="0"/>
            <a:satOff val="0"/>
            <a:lumOff val="0"/>
            <a:alphaOff val="0"/>
          </a:schemeClr>
        </a:solidFill>
        <a:ln w="25400" cap="flat" cmpd="sng" algn="ctr">
          <a:solidFill>
            <a:schemeClr val="accent5">
              <a:hueOff val="7922463"/>
              <a:satOff val="-40347"/>
              <a:lumOff val="7450"/>
              <a:alphaOff val="0"/>
            </a:schemeClr>
          </a:solidFill>
          <a:prstDash val="solid"/>
        </a:ln>
        <a:effectLst/>
      </dsp:spPr>
      <dsp:style>
        <a:lnRef idx="2">
          <a:scrgbClr r="0" g="0" b="0"/>
        </a:lnRef>
        <a:fillRef idx="1">
          <a:scrgbClr r="0" g="0" b="0"/>
        </a:fillRef>
        <a:effectRef idx="0">
          <a:scrgbClr r="0" g="0" b="0"/>
        </a:effectRef>
        <a:fontRef idx="minor"/>
      </dsp:style>
    </dsp:sp>
    <dsp:sp modelId="{1454E271-47D0-46BA-9EB4-05585B6AF1D3}">
      <dsp:nvSpPr>
        <dsp:cNvPr id="0" name=""/>
        <dsp:cNvSpPr/>
      </dsp:nvSpPr>
      <dsp:spPr>
        <a:xfrm>
          <a:off x="417912" y="3092195"/>
          <a:ext cx="6600899" cy="1003680"/>
        </a:xfrm>
        <a:prstGeom prst="roundRect">
          <a:avLst/>
        </a:prstGeom>
        <a:solidFill>
          <a:schemeClr val="accent5">
            <a:hueOff val="7922463"/>
            <a:satOff val="-40347"/>
            <a:lumOff val="74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l" defTabSz="1066800">
            <a:lnSpc>
              <a:spcPct val="90000"/>
            </a:lnSpc>
            <a:spcBef>
              <a:spcPct val="0"/>
            </a:spcBef>
            <a:spcAft>
              <a:spcPct val="35000"/>
            </a:spcAft>
          </a:pPr>
          <a:r>
            <a:rPr lang="ru-RU" sz="2400" b="1" kern="1200" dirty="0" smtClean="0"/>
            <a:t>заключение, сопровождение исполнения, закрытия или расторжения контракта - 9;</a:t>
          </a:r>
          <a:endParaRPr lang="ru-RU" sz="2400" kern="1200" dirty="0"/>
        </a:p>
      </dsp:txBody>
      <dsp:txXfrm>
        <a:off x="417912" y="3092195"/>
        <a:ext cx="6600899" cy="1003680"/>
      </dsp:txXfrm>
    </dsp:sp>
    <dsp:sp modelId="{EA05FB32-8153-4EF6-8F63-1C402288D8DC}">
      <dsp:nvSpPr>
        <dsp:cNvPr id="0" name=""/>
        <dsp:cNvSpPr/>
      </dsp:nvSpPr>
      <dsp:spPr>
        <a:xfrm>
          <a:off x="0" y="5136275"/>
          <a:ext cx="8358246" cy="856800"/>
        </a:xfrm>
        <a:prstGeom prst="rect">
          <a:avLst/>
        </a:prstGeom>
        <a:solidFill>
          <a:schemeClr val="lt1">
            <a:alpha val="90000"/>
            <a:hueOff val="0"/>
            <a:satOff val="0"/>
            <a:lumOff val="0"/>
            <a:alphaOff val="0"/>
          </a:schemeClr>
        </a:solidFill>
        <a:ln w="254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dsp:style>
    </dsp:sp>
    <dsp:sp modelId="{708FEDD9-F12E-4895-A1E8-FCE72E9DB7A6}">
      <dsp:nvSpPr>
        <dsp:cNvPr id="0" name=""/>
        <dsp:cNvSpPr/>
      </dsp:nvSpPr>
      <dsp:spPr>
        <a:xfrm>
          <a:off x="417912" y="4634436"/>
          <a:ext cx="6565151" cy="1003680"/>
        </a:xfrm>
        <a:prstGeom prst="roundRect">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45" tIns="0" rIns="221145" bIns="0" numCol="1" spcCol="1270" anchor="ctr" anchorCtr="0">
          <a:noAutofit/>
        </a:bodyPr>
        <a:lstStyle/>
        <a:p>
          <a:pPr lvl="0" algn="l" defTabSz="1066800">
            <a:lnSpc>
              <a:spcPct val="90000"/>
            </a:lnSpc>
            <a:spcBef>
              <a:spcPct val="0"/>
            </a:spcBef>
            <a:spcAft>
              <a:spcPct val="35000"/>
            </a:spcAft>
          </a:pPr>
          <a:r>
            <a:rPr lang="ru-RU" sz="2400" kern="1200" dirty="0" smtClean="0"/>
            <a:t>иные обязанности – 9.</a:t>
          </a:r>
          <a:endParaRPr lang="ru-RU" sz="2400" kern="1200" dirty="0"/>
        </a:p>
      </dsp:txBody>
      <dsp:txXfrm>
        <a:off x="417912" y="4634436"/>
        <a:ext cx="6565151" cy="1003680"/>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3B44DD-DDC5-4BC4-824B-BFB1FFF78CB1}">
      <dsp:nvSpPr>
        <dsp:cNvPr id="0" name=""/>
        <dsp:cNvSpPr/>
      </dsp:nvSpPr>
      <dsp:spPr>
        <a:xfrm rot="5400000">
          <a:off x="4918344" y="-1866558"/>
          <a:ext cx="1141859" cy="5166375"/>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latin typeface="Times New Roman" pitchFamily="18" charset="0"/>
              <a:cs typeface="Times New Roman" pitchFamily="18" charset="0"/>
            </a:rPr>
            <a:t>Порядок обоснования закупок товаров, работ и услуг для обеспечения государственных и муниципальных нужд</a:t>
          </a:r>
          <a:endParaRPr lang="ru-RU" sz="2100" kern="1200" dirty="0">
            <a:latin typeface="Times New Roman" pitchFamily="18" charset="0"/>
            <a:cs typeface="Times New Roman" pitchFamily="18" charset="0"/>
          </a:endParaRPr>
        </a:p>
      </dsp:txBody>
      <dsp:txXfrm rot="5400000">
        <a:off x="4918344" y="-1866558"/>
        <a:ext cx="1141859" cy="5166375"/>
      </dsp:txXfrm>
    </dsp:sp>
    <dsp:sp modelId="{552513B0-6B1C-4517-97CE-BAF759CDB9B5}">
      <dsp:nvSpPr>
        <dsp:cNvPr id="0" name=""/>
        <dsp:cNvSpPr/>
      </dsp:nvSpPr>
      <dsp:spPr>
        <a:xfrm>
          <a:off x="0" y="2967"/>
          <a:ext cx="2906086" cy="142732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ru-RU" sz="3400" kern="1200" dirty="0" smtClean="0">
              <a:latin typeface="Times New Roman" pitchFamily="18" charset="0"/>
              <a:cs typeface="Times New Roman" pitchFamily="18" charset="0"/>
            </a:rPr>
            <a:t>от 5 июня 2015 г. № 555</a:t>
          </a:r>
          <a:endParaRPr lang="ru-RU" sz="3400" kern="1200" dirty="0">
            <a:latin typeface="Times New Roman" pitchFamily="18" charset="0"/>
            <a:cs typeface="Times New Roman" pitchFamily="18" charset="0"/>
          </a:endParaRPr>
        </a:p>
      </dsp:txBody>
      <dsp:txXfrm>
        <a:off x="0" y="2967"/>
        <a:ext cx="2906086" cy="1427324"/>
      </dsp:txXfrm>
    </dsp:sp>
    <dsp:sp modelId="{C1EDD4DF-CA12-4B89-8665-06E082A72290}">
      <dsp:nvSpPr>
        <dsp:cNvPr id="0" name=""/>
        <dsp:cNvSpPr/>
      </dsp:nvSpPr>
      <dsp:spPr>
        <a:xfrm rot="5400000">
          <a:off x="4918344" y="-367867"/>
          <a:ext cx="1141859" cy="5166375"/>
        </a:xfrm>
        <a:prstGeom prst="round2SameRect">
          <a:avLst/>
        </a:prstGeom>
        <a:solidFill>
          <a:schemeClr val="accent5">
            <a:tint val="40000"/>
            <a:alpha val="90000"/>
            <a:hueOff val="4335878"/>
            <a:satOff val="-2165"/>
            <a:lumOff val="102"/>
            <a:alphaOff val="0"/>
          </a:schemeClr>
        </a:solidFill>
        <a:ln w="25400" cap="flat" cmpd="sng" algn="ctr">
          <a:solidFill>
            <a:schemeClr val="accent5">
              <a:tint val="40000"/>
              <a:alpha val="90000"/>
              <a:hueOff val="4335878"/>
              <a:satOff val="-2165"/>
              <a:lumOff val="1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latin typeface="Times New Roman" pitchFamily="18" charset="0"/>
              <a:cs typeface="Times New Roman" pitchFamily="18" charset="0"/>
            </a:rPr>
            <a:t>План-график закупок товаров, работ, услуг для обеспечения нужд субъекта РФ и муниципальных нужд</a:t>
          </a:r>
          <a:endParaRPr lang="ru-RU" sz="2100" kern="1200" dirty="0">
            <a:latin typeface="Times New Roman" pitchFamily="18" charset="0"/>
            <a:cs typeface="Times New Roman" pitchFamily="18" charset="0"/>
          </a:endParaRPr>
        </a:p>
      </dsp:txBody>
      <dsp:txXfrm rot="5400000">
        <a:off x="4918344" y="-367867"/>
        <a:ext cx="1141859" cy="5166375"/>
      </dsp:txXfrm>
    </dsp:sp>
    <dsp:sp modelId="{7F5DB751-3F81-4950-9E3D-E57D7B17AA09}">
      <dsp:nvSpPr>
        <dsp:cNvPr id="0" name=""/>
        <dsp:cNvSpPr/>
      </dsp:nvSpPr>
      <dsp:spPr>
        <a:xfrm>
          <a:off x="0" y="1501657"/>
          <a:ext cx="2906086" cy="1427324"/>
        </a:xfrm>
        <a:prstGeom prst="roundRect">
          <a:avLst/>
        </a:prstGeom>
        <a:solidFill>
          <a:schemeClr val="accent5">
            <a:hueOff val="3961231"/>
            <a:satOff val="-20173"/>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ru-RU" sz="3400" kern="1200" dirty="0" smtClean="0">
              <a:latin typeface="Times New Roman" pitchFamily="18" charset="0"/>
              <a:cs typeface="Times New Roman" pitchFamily="18" charset="0"/>
            </a:rPr>
            <a:t>от 5 июня 2015 г. № 554</a:t>
          </a:r>
          <a:endParaRPr lang="ru-RU" sz="3400" kern="1200" dirty="0">
            <a:latin typeface="Times New Roman" pitchFamily="18" charset="0"/>
            <a:cs typeface="Times New Roman" pitchFamily="18" charset="0"/>
          </a:endParaRPr>
        </a:p>
      </dsp:txBody>
      <dsp:txXfrm>
        <a:off x="0" y="1501657"/>
        <a:ext cx="2906086" cy="1427324"/>
      </dsp:txXfrm>
    </dsp:sp>
    <dsp:sp modelId="{5C693B67-8A3A-4A97-AF12-9E1D737EE1FA}">
      <dsp:nvSpPr>
        <dsp:cNvPr id="0" name=""/>
        <dsp:cNvSpPr/>
      </dsp:nvSpPr>
      <dsp:spPr>
        <a:xfrm rot="5400000">
          <a:off x="4918344" y="1130822"/>
          <a:ext cx="1141859" cy="5166375"/>
        </a:xfrm>
        <a:prstGeom prst="round2SameRect">
          <a:avLst/>
        </a:prstGeom>
        <a:solidFill>
          <a:schemeClr val="accent5">
            <a:tint val="40000"/>
            <a:alpha val="90000"/>
            <a:hueOff val="8671756"/>
            <a:satOff val="-4331"/>
            <a:lumOff val="204"/>
            <a:alphaOff val="0"/>
          </a:schemeClr>
        </a:solidFill>
        <a:ln w="25400" cap="flat" cmpd="sng" algn="ctr">
          <a:solidFill>
            <a:schemeClr val="accent5">
              <a:tint val="40000"/>
              <a:alpha val="90000"/>
              <a:hueOff val="8671756"/>
              <a:satOff val="-4331"/>
              <a:lumOff val="2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latin typeface="Times New Roman" pitchFamily="18" charset="0"/>
              <a:cs typeface="Times New Roman" pitchFamily="18" charset="0"/>
            </a:rPr>
            <a:t>План-график закупок товаров, работ, услуг для обеспечения федеральных нужд</a:t>
          </a:r>
          <a:endParaRPr lang="ru-RU" sz="2100" kern="1200" dirty="0">
            <a:latin typeface="Times New Roman" pitchFamily="18" charset="0"/>
            <a:cs typeface="Times New Roman" pitchFamily="18" charset="0"/>
          </a:endParaRPr>
        </a:p>
      </dsp:txBody>
      <dsp:txXfrm rot="5400000">
        <a:off x="4918344" y="1130822"/>
        <a:ext cx="1141859" cy="5166375"/>
      </dsp:txXfrm>
    </dsp:sp>
    <dsp:sp modelId="{F284ECC1-66FD-4C44-8254-A0D974FA285F}">
      <dsp:nvSpPr>
        <dsp:cNvPr id="0" name=""/>
        <dsp:cNvSpPr/>
      </dsp:nvSpPr>
      <dsp:spPr>
        <a:xfrm>
          <a:off x="0" y="3000348"/>
          <a:ext cx="2906086" cy="1427324"/>
        </a:xfrm>
        <a:prstGeom prst="roundRect">
          <a:avLst/>
        </a:prstGeom>
        <a:solidFill>
          <a:schemeClr val="accent5">
            <a:hueOff val="7922463"/>
            <a:satOff val="-40347"/>
            <a:lumOff val="74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ru-RU" sz="3400" kern="1200" dirty="0" smtClean="0">
              <a:latin typeface="Times New Roman" pitchFamily="18" charset="0"/>
              <a:cs typeface="Times New Roman" pitchFamily="18" charset="0"/>
            </a:rPr>
            <a:t>от 5 июня 2015 г. № 553</a:t>
          </a:r>
          <a:endParaRPr lang="ru-RU" sz="3400" kern="1200" dirty="0">
            <a:latin typeface="Times New Roman" pitchFamily="18" charset="0"/>
            <a:cs typeface="Times New Roman" pitchFamily="18" charset="0"/>
          </a:endParaRPr>
        </a:p>
      </dsp:txBody>
      <dsp:txXfrm>
        <a:off x="0" y="3000348"/>
        <a:ext cx="2906086" cy="1427324"/>
      </dsp:txXfrm>
    </dsp:sp>
    <dsp:sp modelId="{19DE7F8E-0C6A-4EB2-B840-DCAC05A5031A}">
      <dsp:nvSpPr>
        <dsp:cNvPr id="0" name=""/>
        <dsp:cNvSpPr/>
      </dsp:nvSpPr>
      <dsp:spPr>
        <a:xfrm rot="5400000">
          <a:off x="4918344" y="2629512"/>
          <a:ext cx="1141859" cy="5166375"/>
        </a:xfrm>
        <a:prstGeom prst="round2SameRect">
          <a:avLst/>
        </a:prstGeom>
        <a:solidFill>
          <a:schemeClr val="accent5">
            <a:tint val="40000"/>
            <a:alpha val="90000"/>
            <a:hueOff val="13007634"/>
            <a:satOff val="-6496"/>
            <a:lumOff val="306"/>
            <a:alphaOff val="0"/>
          </a:schemeClr>
        </a:solidFill>
        <a:ln w="25400" cap="flat" cmpd="sng" algn="ctr">
          <a:solidFill>
            <a:schemeClr val="accent5">
              <a:tint val="40000"/>
              <a:alpha val="90000"/>
              <a:hueOff val="13007634"/>
              <a:satOff val="-6496"/>
              <a:lumOff val="3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latin typeface="Times New Roman" pitchFamily="18" charset="0"/>
              <a:cs typeface="Times New Roman" pitchFamily="18" charset="0"/>
            </a:rPr>
            <a:t>План закупок для обеспечения федеральных нужд</a:t>
          </a:r>
          <a:endParaRPr lang="ru-RU" sz="2100" kern="1200" dirty="0">
            <a:latin typeface="Times New Roman" pitchFamily="18" charset="0"/>
            <a:cs typeface="Times New Roman" pitchFamily="18" charset="0"/>
          </a:endParaRPr>
        </a:p>
      </dsp:txBody>
      <dsp:txXfrm rot="5400000">
        <a:off x="4918344" y="2629512"/>
        <a:ext cx="1141859" cy="5166375"/>
      </dsp:txXfrm>
    </dsp:sp>
    <dsp:sp modelId="{F003206C-DA13-4E18-A992-EB7BD034FB32}">
      <dsp:nvSpPr>
        <dsp:cNvPr id="0" name=""/>
        <dsp:cNvSpPr/>
      </dsp:nvSpPr>
      <dsp:spPr>
        <a:xfrm>
          <a:off x="0" y="4499038"/>
          <a:ext cx="2906086" cy="1427324"/>
        </a:xfrm>
        <a:prstGeom prst="roundRect">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ru-RU" sz="3400" kern="1200" dirty="0" smtClean="0">
              <a:latin typeface="Times New Roman" pitchFamily="18" charset="0"/>
              <a:cs typeface="Times New Roman" pitchFamily="18" charset="0"/>
            </a:rPr>
            <a:t>от 5 июня 2015 г. № 552</a:t>
          </a:r>
          <a:endParaRPr lang="ru-RU" sz="3400" kern="1200" dirty="0">
            <a:latin typeface="Times New Roman" pitchFamily="18" charset="0"/>
            <a:cs typeface="Times New Roman" pitchFamily="18" charset="0"/>
          </a:endParaRPr>
        </a:p>
      </dsp:txBody>
      <dsp:txXfrm>
        <a:off x="0" y="4499038"/>
        <a:ext cx="2906086" cy="1427324"/>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3B44DD-DDC5-4BC4-824B-BFB1FFF78CB1}">
      <dsp:nvSpPr>
        <dsp:cNvPr id="0" name=""/>
        <dsp:cNvSpPr/>
      </dsp:nvSpPr>
      <dsp:spPr>
        <a:xfrm rot="5400000">
          <a:off x="3117542" y="381477"/>
          <a:ext cx="4743464" cy="5166375"/>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ru-RU" sz="2300" kern="1200" dirty="0" smtClean="0"/>
            <a:t>Об особенностях размещения в единой информационной системе или до ввода в эксплуатацию указанной системы на официальном сайте Российской Федерации в информационно-телекоммуникационной сети «Интернет» для размещения информации о размещении заказов на поставки товаров, выполнение работ, оказание услуг планов-графиков размещения заказов на 2015-2016 годы</a:t>
          </a:r>
          <a:endParaRPr lang="ru-RU" sz="2300" kern="1200" dirty="0">
            <a:latin typeface="Times New Roman" pitchFamily="18" charset="0"/>
            <a:cs typeface="Times New Roman" pitchFamily="18" charset="0"/>
          </a:endParaRPr>
        </a:p>
      </dsp:txBody>
      <dsp:txXfrm rot="5400000">
        <a:off x="3117542" y="381477"/>
        <a:ext cx="4743464" cy="5166375"/>
      </dsp:txXfrm>
    </dsp:sp>
    <dsp:sp modelId="{552513B0-6B1C-4517-97CE-BAF759CDB9B5}">
      <dsp:nvSpPr>
        <dsp:cNvPr id="0" name=""/>
        <dsp:cNvSpPr/>
      </dsp:nvSpPr>
      <dsp:spPr>
        <a:xfrm>
          <a:off x="0" y="0"/>
          <a:ext cx="2906086" cy="59293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ru-RU" sz="2100" kern="1200" dirty="0" smtClean="0"/>
            <a:t>Совместный приказ Минэкономразвития России и Казначейства от 31 марта 2015 г. № 182/7н</a:t>
          </a:r>
          <a:endParaRPr lang="ru-RU" sz="2100" kern="1200" dirty="0">
            <a:latin typeface="Times New Roman" pitchFamily="18" charset="0"/>
            <a:cs typeface="Times New Roman" pitchFamily="18" charset="0"/>
          </a:endParaRPr>
        </a:p>
      </dsp:txBody>
      <dsp:txXfrm>
        <a:off x="0" y="0"/>
        <a:ext cx="2906086" cy="592933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C23C81-524F-482E-83F6-EF65CD9CBFEF}">
      <dsp:nvSpPr>
        <dsp:cNvPr id="0" name=""/>
        <dsp:cNvSpPr/>
      </dsp:nvSpPr>
      <dsp:spPr>
        <a:xfrm rot="5400000">
          <a:off x="-219251" y="222400"/>
          <a:ext cx="1461678" cy="102317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1</a:t>
          </a:r>
          <a:endParaRPr lang="ru-RU" sz="2800" kern="1200" dirty="0"/>
        </a:p>
      </dsp:txBody>
      <dsp:txXfrm rot="5400000">
        <a:off x="-219251" y="222400"/>
        <a:ext cx="1461678" cy="1023174"/>
      </dsp:txXfrm>
    </dsp:sp>
    <dsp:sp modelId="{E2091A06-09AA-40F5-9747-066FB3C6D0D8}">
      <dsp:nvSpPr>
        <dsp:cNvPr id="0" name=""/>
        <dsp:cNvSpPr/>
      </dsp:nvSpPr>
      <dsp:spPr>
        <a:xfrm rot="5400000">
          <a:off x="4108491" y="-3082168"/>
          <a:ext cx="950090" cy="7120725"/>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ru-RU" sz="3500" kern="1200" dirty="0" smtClean="0"/>
            <a:t>Тысячи рублей</a:t>
          </a:r>
          <a:endParaRPr lang="ru-RU" sz="3500" kern="1200" dirty="0"/>
        </a:p>
      </dsp:txBody>
      <dsp:txXfrm rot="5400000">
        <a:off x="4108491" y="-3082168"/>
        <a:ext cx="950090" cy="7120725"/>
      </dsp:txXfrm>
    </dsp:sp>
    <dsp:sp modelId="{E9FD3E05-DC7C-49B1-8D75-F352E1F2E978}">
      <dsp:nvSpPr>
        <dsp:cNvPr id="0" name=""/>
        <dsp:cNvSpPr/>
      </dsp:nvSpPr>
      <dsp:spPr>
        <a:xfrm rot="5400000">
          <a:off x="-219251" y="1569906"/>
          <a:ext cx="1461678" cy="1023174"/>
        </a:xfrm>
        <a:prstGeom prst="chevron">
          <a:avLst/>
        </a:prstGeom>
        <a:solidFill>
          <a:schemeClr val="accent5">
            <a:hueOff val="2970924"/>
            <a:satOff val="-15130"/>
            <a:lumOff val="2794"/>
            <a:alphaOff val="0"/>
          </a:schemeClr>
        </a:solidFill>
        <a:ln w="25400" cap="flat" cmpd="sng" algn="ctr">
          <a:solidFill>
            <a:schemeClr val="accent5">
              <a:hueOff val="2970924"/>
              <a:satOff val="-15130"/>
              <a:lumOff val="27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2</a:t>
          </a:r>
          <a:endParaRPr lang="ru-RU" sz="2800" kern="1200" dirty="0"/>
        </a:p>
      </dsp:txBody>
      <dsp:txXfrm rot="5400000">
        <a:off x="-219251" y="1569906"/>
        <a:ext cx="1461678" cy="1023174"/>
      </dsp:txXfrm>
    </dsp:sp>
    <dsp:sp modelId="{AECBC3C3-908F-477B-8D04-02B80B717AB1}">
      <dsp:nvSpPr>
        <dsp:cNvPr id="0" name=""/>
        <dsp:cNvSpPr/>
      </dsp:nvSpPr>
      <dsp:spPr>
        <a:xfrm rot="5400000">
          <a:off x="4108491" y="-1734662"/>
          <a:ext cx="950090" cy="7120725"/>
        </a:xfrm>
        <a:prstGeom prst="round2SameRect">
          <a:avLst/>
        </a:prstGeom>
        <a:solidFill>
          <a:schemeClr val="lt1">
            <a:alpha val="90000"/>
            <a:hueOff val="0"/>
            <a:satOff val="0"/>
            <a:lumOff val="0"/>
            <a:alphaOff val="0"/>
          </a:schemeClr>
        </a:solidFill>
        <a:ln w="25400" cap="flat" cmpd="sng" algn="ctr">
          <a:solidFill>
            <a:schemeClr val="accent5">
              <a:hueOff val="2970924"/>
              <a:satOff val="-15130"/>
              <a:lumOff val="27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ru-RU" sz="3500" kern="1200" dirty="0" smtClean="0"/>
            <a:t>Сроки проведения</a:t>
          </a:r>
          <a:endParaRPr lang="ru-RU" sz="3500" kern="1200" dirty="0"/>
        </a:p>
      </dsp:txBody>
      <dsp:txXfrm rot="5400000">
        <a:off x="4108491" y="-1734662"/>
        <a:ext cx="950090" cy="7120725"/>
      </dsp:txXfrm>
    </dsp:sp>
    <dsp:sp modelId="{BAAD0377-D545-4C6E-B496-8F8623161304}">
      <dsp:nvSpPr>
        <dsp:cNvPr id="0" name=""/>
        <dsp:cNvSpPr/>
      </dsp:nvSpPr>
      <dsp:spPr>
        <a:xfrm rot="5400000">
          <a:off x="-219251" y="2917412"/>
          <a:ext cx="1461678" cy="1023174"/>
        </a:xfrm>
        <a:prstGeom prst="chevron">
          <a:avLst/>
        </a:prstGeom>
        <a:solidFill>
          <a:schemeClr val="accent5">
            <a:hueOff val="5941847"/>
            <a:satOff val="-30260"/>
            <a:lumOff val="5588"/>
            <a:alphaOff val="0"/>
          </a:schemeClr>
        </a:solidFill>
        <a:ln w="254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3</a:t>
          </a:r>
          <a:endParaRPr lang="ru-RU" sz="2800" kern="1200" dirty="0"/>
        </a:p>
      </dsp:txBody>
      <dsp:txXfrm rot="5400000">
        <a:off x="-219251" y="2917412"/>
        <a:ext cx="1461678" cy="1023174"/>
      </dsp:txXfrm>
    </dsp:sp>
    <dsp:sp modelId="{4CA696C4-8289-4DB4-B58E-AB8228D29793}">
      <dsp:nvSpPr>
        <dsp:cNvPr id="0" name=""/>
        <dsp:cNvSpPr/>
      </dsp:nvSpPr>
      <dsp:spPr>
        <a:xfrm rot="5400000">
          <a:off x="4108491" y="-387156"/>
          <a:ext cx="950090" cy="7120725"/>
        </a:xfrm>
        <a:prstGeom prst="round2SameRect">
          <a:avLst/>
        </a:prstGeom>
        <a:solidFill>
          <a:schemeClr val="lt1">
            <a:alpha val="90000"/>
            <a:hueOff val="0"/>
            <a:satOff val="0"/>
            <a:lumOff val="0"/>
            <a:alphaOff val="0"/>
          </a:schemeClr>
        </a:solidFill>
        <a:ln w="254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ru-RU" sz="3500" kern="1200" dirty="0" smtClean="0"/>
            <a:t>Способ определения поставщика</a:t>
          </a:r>
          <a:endParaRPr lang="ru-RU" sz="3500" kern="1200" dirty="0"/>
        </a:p>
      </dsp:txBody>
      <dsp:txXfrm rot="5400000">
        <a:off x="4108491" y="-387156"/>
        <a:ext cx="950090" cy="7120725"/>
      </dsp:txXfrm>
    </dsp:sp>
    <dsp:sp modelId="{0DC4BBDE-A21B-48AB-93AD-B329715CEC5A}">
      <dsp:nvSpPr>
        <dsp:cNvPr id="0" name=""/>
        <dsp:cNvSpPr/>
      </dsp:nvSpPr>
      <dsp:spPr>
        <a:xfrm rot="5400000">
          <a:off x="-219251" y="4264918"/>
          <a:ext cx="1461678" cy="1023174"/>
        </a:xfrm>
        <a:prstGeom prst="chevron">
          <a:avLst/>
        </a:prstGeom>
        <a:solidFill>
          <a:schemeClr val="accent5">
            <a:hueOff val="8912770"/>
            <a:satOff val="-45390"/>
            <a:lumOff val="8381"/>
            <a:alphaOff val="0"/>
          </a:schemeClr>
        </a:solidFill>
        <a:ln w="25400" cap="flat" cmpd="sng" algn="ctr">
          <a:solidFill>
            <a:schemeClr val="accent5">
              <a:hueOff val="8912770"/>
              <a:satOff val="-45390"/>
              <a:lumOff val="83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4</a:t>
          </a:r>
          <a:endParaRPr lang="ru-RU" sz="2800" kern="1200" dirty="0"/>
        </a:p>
      </dsp:txBody>
      <dsp:txXfrm rot="5400000">
        <a:off x="-219251" y="4264918"/>
        <a:ext cx="1461678" cy="1023174"/>
      </dsp:txXfrm>
    </dsp:sp>
    <dsp:sp modelId="{BE402D21-A77E-484B-8C30-4DAAAAF9F9C9}">
      <dsp:nvSpPr>
        <dsp:cNvPr id="0" name=""/>
        <dsp:cNvSpPr/>
      </dsp:nvSpPr>
      <dsp:spPr>
        <a:xfrm rot="5400000">
          <a:off x="4108491" y="960349"/>
          <a:ext cx="950090" cy="7120725"/>
        </a:xfrm>
        <a:prstGeom prst="round2SameRect">
          <a:avLst/>
        </a:prstGeom>
        <a:solidFill>
          <a:schemeClr val="lt1">
            <a:alpha val="90000"/>
            <a:hueOff val="0"/>
            <a:satOff val="0"/>
            <a:lumOff val="0"/>
            <a:alphaOff val="0"/>
          </a:schemeClr>
        </a:solidFill>
        <a:ln w="25400" cap="flat" cmpd="sng" algn="ctr">
          <a:solidFill>
            <a:schemeClr val="accent5">
              <a:hueOff val="8912770"/>
              <a:satOff val="-45390"/>
              <a:lumOff val="83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ru-RU" sz="3500" kern="1200" dirty="0" smtClean="0"/>
            <a:t>Размер обеспечения</a:t>
          </a:r>
          <a:endParaRPr lang="ru-RU" sz="3500" kern="1200" dirty="0"/>
        </a:p>
      </dsp:txBody>
      <dsp:txXfrm rot="5400000">
        <a:off x="4108491" y="960349"/>
        <a:ext cx="950090" cy="7120725"/>
      </dsp:txXfrm>
    </dsp:sp>
    <dsp:sp modelId="{095A636F-7D55-4CE0-8D85-DB8582A6A466}">
      <dsp:nvSpPr>
        <dsp:cNvPr id="0" name=""/>
        <dsp:cNvSpPr/>
      </dsp:nvSpPr>
      <dsp:spPr>
        <a:xfrm rot="5400000">
          <a:off x="-219251" y="5612425"/>
          <a:ext cx="1461678" cy="1023174"/>
        </a:xfrm>
        <a:prstGeom prst="chevron">
          <a:avLst/>
        </a:prstGeom>
        <a:solidFill>
          <a:schemeClr val="accent5">
            <a:hueOff val="11883694"/>
            <a:satOff val="-60520"/>
            <a:lumOff val="11175"/>
            <a:alphaOff val="0"/>
          </a:schemeClr>
        </a:solidFill>
        <a:ln w="254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5</a:t>
          </a:r>
          <a:endParaRPr lang="ru-RU" sz="2800" kern="1200" dirty="0"/>
        </a:p>
      </dsp:txBody>
      <dsp:txXfrm rot="5400000">
        <a:off x="-219251" y="5612425"/>
        <a:ext cx="1461678" cy="1023174"/>
      </dsp:txXfrm>
    </dsp:sp>
    <dsp:sp modelId="{7472C2D9-4865-4391-B1AE-E0049E77FCC7}">
      <dsp:nvSpPr>
        <dsp:cNvPr id="0" name=""/>
        <dsp:cNvSpPr/>
      </dsp:nvSpPr>
      <dsp:spPr>
        <a:xfrm rot="5400000">
          <a:off x="4108491" y="2307856"/>
          <a:ext cx="950090" cy="7120725"/>
        </a:xfrm>
        <a:prstGeom prst="round2SameRect">
          <a:avLst/>
        </a:prstGeom>
        <a:solidFill>
          <a:schemeClr val="lt1">
            <a:alpha val="90000"/>
            <a:hueOff val="0"/>
            <a:satOff val="0"/>
            <a:lumOff val="0"/>
            <a:alphaOff val="0"/>
          </a:schemeClr>
        </a:solidFill>
        <a:ln w="254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ru-RU" sz="3500" kern="1200" dirty="0" smtClean="0"/>
            <a:t>Классификаторы</a:t>
          </a:r>
          <a:endParaRPr lang="ru-RU" sz="3500" kern="1200" dirty="0"/>
        </a:p>
      </dsp:txBody>
      <dsp:txXfrm rot="5400000">
        <a:off x="4108491" y="2307856"/>
        <a:ext cx="950090" cy="7120725"/>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EA4424-E34B-4C18-BD6B-7997AB6C9B47}">
      <dsp:nvSpPr>
        <dsp:cNvPr id="0" name=""/>
        <dsp:cNvSpPr/>
      </dsp:nvSpPr>
      <dsp:spPr>
        <a:xfrm>
          <a:off x="0" y="400052"/>
          <a:ext cx="5057810" cy="5057810"/>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8ABD77-BB05-4383-8DE7-CCCD7DE33934}">
      <dsp:nvSpPr>
        <dsp:cNvPr id="0" name=""/>
        <dsp:cNvSpPr/>
      </dsp:nvSpPr>
      <dsp:spPr>
        <a:xfrm>
          <a:off x="2528905" y="400052"/>
          <a:ext cx="5900778" cy="505781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1) </a:t>
          </a:r>
          <a:r>
            <a:rPr lang="ru-RU" sz="2400" b="1" kern="1200" dirty="0" smtClean="0">
              <a:latin typeface="Times New Roman" pitchFamily="18" charset="0"/>
              <a:cs typeface="Times New Roman" pitchFamily="18" charset="0"/>
            </a:rPr>
            <a:t>метод сопоставимых рыночных цен (анализа рынка)</a:t>
          </a:r>
          <a:r>
            <a:rPr lang="ru-RU" sz="2400" kern="1200" dirty="0" smtClean="0">
              <a:latin typeface="Times New Roman" pitchFamily="18" charset="0"/>
              <a:cs typeface="Times New Roman" pitchFamily="18" charset="0"/>
            </a:rPr>
            <a:t>;</a:t>
          </a:r>
          <a:endParaRPr lang="ru-RU" sz="2400" kern="1200" dirty="0">
            <a:latin typeface="Times New Roman" pitchFamily="18" charset="0"/>
            <a:cs typeface="Times New Roman" pitchFamily="18" charset="0"/>
          </a:endParaRPr>
        </a:p>
      </dsp:txBody>
      <dsp:txXfrm>
        <a:off x="2528905" y="400052"/>
        <a:ext cx="5900778" cy="809249"/>
      </dsp:txXfrm>
    </dsp:sp>
    <dsp:sp modelId="{CC7A8D7E-7A12-40E4-B3A7-F9FF5A2BD832}">
      <dsp:nvSpPr>
        <dsp:cNvPr id="0" name=""/>
        <dsp:cNvSpPr/>
      </dsp:nvSpPr>
      <dsp:spPr>
        <a:xfrm>
          <a:off x="531070" y="1209302"/>
          <a:ext cx="3995670" cy="3995670"/>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764ED7-69B6-4507-AD2F-8D8D51432307}">
      <dsp:nvSpPr>
        <dsp:cNvPr id="0" name=""/>
        <dsp:cNvSpPr/>
      </dsp:nvSpPr>
      <dsp:spPr>
        <a:xfrm>
          <a:off x="2528905" y="1209302"/>
          <a:ext cx="5900778" cy="399567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itchFamily="18" charset="0"/>
              <a:cs typeface="Times New Roman" pitchFamily="18" charset="0"/>
            </a:rPr>
            <a:t>2) нормативный </a:t>
          </a:r>
          <a:r>
            <a:rPr lang="ru-RU" sz="2400" b="1" kern="1200" dirty="0" smtClean="0">
              <a:latin typeface="Times New Roman" pitchFamily="18" charset="0"/>
              <a:cs typeface="Times New Roman" pitchFamily="18" charset="0"/>
            </a:rPr>
            <a:t>метод</a:t>
          </a:r>
          <a:r>
            <a:rPr lang="ru-RU" sz="2400" kern="1200" dirty="0" smtClean="0">
              <a:latin typeface="Times New Roman" pitchFamily="18" charset="0"/>
              <a:cs typeface="Times New Roman" pitchFamily="18" charset="0"/>
            </a:rPr>
            <a:t>;</a:t>
          </a:r>
          <a:endParaRPr lang="ru-RU" sz="2400" kern="1200" dirty="0">
            <a:latin typeface="Times New Roman" pitchFamily="18" charset="0"/>
            <a:cs typeface="Times New Roman" pitchFamily="18" charset="0"/>
          </a:endParaRPr>
        </a:p>
      </dsp:txBody>
      <dsp:txXfrm>
        <a:off x="2528905" y="1209302"/>
        <a:ext cx="5900778" cy="809249"/>
      </dsp:txXfrm>
    </dsp:sp>
    <dsp:sp modelId="{8B77B67D-C363-4DC8-BD7D-4C637D308227}">
      <dsp:nvSpPr>
        <dsp:cNvPr id="0" name=""/>
        <dsp:cNvSpPr/>
      </dsp:nvSpPr>
      <dsp:spPr>
        <a:xfrm>
          <a:off x="1062140" y="2018552"/>
          <a:ext cx="2933530" cy="2933530"/>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2A0DF-3094-4CAF-8EAC-AA429B39AC05}">
      <dsp:nvSpPr>
        <dsp:cNvPr id="0" name=""/>
        <dsp:cNvSpPr/>
      </dsp:nvSpPr>
      <dsp:spPr>
        <a:xfrm>
          <a:off x="2528905" y="2018552"/>
          <a:ext cx="5900778" cy="293353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3) тарифный метод;</a:t>
          </a:r>
          <a:endParaRPr lang="ru-RU" sz="2400" kern="1200" dirty="0">
            <a:latin typeface="Times New Roman" pitchFamily="18" charset="0"/>
            <a:cs typeface="Times New Roman" pitchFamily="18" charset="0"/>
          </a:endParaRPr>
        </a:p>
      </dsp:txBody>
      <dsp:txXfrm>
        <a:off x="2528905" y="2018552"/>
        <a:ext cx="5900778" cy="809249"/>
      </dsp:txXfrm>
    </dsp:sp>
    <dsp:sp modelId="{C076F943-027C-4DE6-9A25-2DE38C889FA2}">
      <dsp:nvSpPr>
        <dsp:cNvPr id="0" name=""/>
        <dsp:cNvSpPr/>
      </dsp:nvSpPr>
      <dsp:spPr>
        <a:xfrm>
          <a:off x="1593210" y="2827801"/>
          <a:ext cx="1871389" cy="1871389"/>
        </a:xfrm>
        <a:prstGeom prst="pie">
          <a:avLst>
            <a:gd name="adj1" fmla="val 5400000"/>
            <a:gd name="adj2" fmla="val 162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B88F3A-8B1F-4047-8A63-EA5E956E10E7}">
      <dsp:nvSpPr>
        <dsp:cNvPr id="0" name=""/>
        <dsp:cNvSpPr/>
      </dsp:nvSpPr>
      <dsp:spPr>
        <a:xfrm>
          <a:off x="2528905" y="2827801"/>
          <a:ext cx="5900778" cy="1871389"/>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4) проектно-сметный метод;</a:t>
          </a:r>
          <a:endParaRPr lang="ru-RU" sz="2400" kern="1200" dirty="0">
            <a:latin typeface="Times New Roman" pitchFamily="18" charset="0"/>
            <a:cs typeface="Times New Roman" pitchFamily="18" charset="0"/>
          </a:endParaRPr>
        </a:p>
      </dsp:txBody>
      <dsp:txXfrm>
        <a:off x="2528905" y="2827801"/>
        <a:ext cx="5900778" cy="809249"/>
      </dsp:txXfrm>
    </dsp:sp>
    <dsp:sp modelId="{81BA642B-1505-4154-A90B-C68653AB0C12}">
      <dsp:nvSpPr>
        <dsp:cNvPr id="0" name=""/>
        <dsp:cNvSpPr/>
      </dsp:nvSpPr>
      <dsp:spPr>
        <a:xfrm>
          <a:off x="2124280" y="3637051"/>
          <a:ext cx="809249" cy="809249"/>
        </a:xfrm>
        <a:prstGeom prst="pie">
          <a:avLst>
            <a:gd name="adj1" fmla="val 540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1ED54-6188-48C0-8494-56538C0ADD7E}">
      <dsp:nvSpPr>
        <dsp:cNvPr id="0" name=""/>
        <dsp:cNvSpPr/>
      </dsp:nvSpPr>
      <dsp:spPr>
        <a:xfrm>
          <a:off x="2528905" y="3637051"/>
          <a:ext cx="5900778" cy="809249"/>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5) затратный метод.</a:t>
          </a:r>
          <a:endParaRPr lang="ru-RU" sz="2400" kern="1200" dirty="0">
            <a:latin typeface="Times New Roman" pitchFamily="18" charset="0"/>
            <a:cs typeface="Times New Roman" pitchFamily="18" charset="0"/>
          </a:endParaRPr>
        </a:p>
      </dsp:txBody>
      <dsp:txXfrm>
        <a:off x="2528905" y="3637051"/>
        <a:ext cx="5900778" cy="809249"/>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C23C81-524F-482E-83F6-EF65CD9CBFEF}">
      <dsp:nvSpPr>
        <dsp:cNvPr id="0" name=""/>
        <dsp:cNvSpPr/>
      </dsp:nvSpPr>
      <dsp:spPr>
        <a:xfrm rot="5400000">
          <a:off x="-361652" y="362453"/>
          <a:ext cx="2411015" cy="168771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ru-RU" sz="4700" kern="1200" dirty="0" smtClean="0"/>
            <a:t>1 </a:t>
          </a:r>
          <a:endParaRPr lang="ru-RU" sz="4700" kern="1200" dirty="0"/>
        </a:p>
      </dsp:txBody>
      <dsp:txXfrm rot="5400000">
        <a:off x="-361652" y="362453"/>
        <a:ext cx="2411015" cy="1687710"/>
      </dsp:txXfrm>
    </dsp:sp>
    <dsp:sp modelId="{E2091A06-09AA-40F5-9747-066FB3C6D0D8}">
      <dsp:nvSpPr>
        <dsp:cNvPr id="0" name=""/>
        <dsp:cNvSpPr/>
      </dsp:nvSpPr>
      <dsp:spPr>
        <a:xfrm rot="5400000">
          <a:off x="4132225" y="-2443712"/>
          <a:ext cx="1567160" cy="6456189"/>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ru-RU" sz="4800" kern="1200" dirty="0" smtClean="0"/>
            <a:t>Коммерческое предложение</a:t>
          </a:r>
          <a:endParaRPr lang="ru-RU" sz="4800" kern="1200" dirty="0"/>
        </a:p>
      </dsp:txBody>
      <dsp:txXfrm rot="5400000">
        <a:off x="4132225" y="-2443712"/>
        <a:ext cx="1567160" cy="6456189"/>
      </dsp:txXfrm>
    </dsp:sp>
    <dsp:sp modelId="{E9FD3E05-DC7C-49B1-8D75-F352E1F2E978}">
      <dsp:nvSpPr>
        <dsp:cNvPr id="0" name=""/>
        <dsp:cNvSpPr/>
      </dsp:nvSpPr>
      <dsp:spPr>
        <a:xfrm rot="5400000">
          <a:off x="-361652" y="2585144"/>
          <a:ext cx="2411015" cy="1687710"/>
        </a:xfrm>
        <a:prstGeom prst="chevron">
          <a:avLst/>
        </a:prstGeom>
        <a:solidFill>
          <a:schemeClr val="accent5">
            <a:hueOff val="5941847"/>
            <a:satOff val="-30260"/>
            <a:lumOff val="5588"/>
            <a:alphaOff val="0"/>
          </a:schemeClr>
        </a:solidFill>
        <a:ln w="254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ru-RU" sz="4700" kern="1200" dirty="0" smtClean="0"/>
            <a:t>2</a:t>
          </a:r>
          <a:endParaRPr lang="ru-RU" sz="4700" kern="1200" dirty="0"/>
        </a:p>
      </dsp:txBody>
      <dsp:txXfrm rot="5400000">
        <a:off x="-361652" y="2585144"/>
        <a:ext cx="2411015" cy="1687710"/>
      </dsp:txXfrm>
    </dsp:sp>
    <dsp:sp modelId="{AECBC3C3-908F-477B-8D04-02B80B717AB1}">
      <dsp:nvSpPr>
        <dsp:cNvPr id="0" name=""/>
        <dsp:cNvSpPr/>
      </dsp:nvSpPr>
      <dsp:spPr>
        <a:xfrm rot="5400000">
          <a:off x="4132225" y="-221022"/>
          <a:ext cx="1567160" cy="6456189"/>
        </a:xfrm>
        <a:prstGeom prst="round2SameRect">
          <a:avLst/>
        </a:prstGeom>
        <a:solidFill>
          <a:schemeClr val="lt1">
            <a:alpha val="90000"/>
            <a:hueOff val="0"/>
            <a:satOff val="0"/>
            <a:lumOff val="0"/>
            <a:alphaOff val="0"/>
          </a:schemeClr>
        </a:solidFill>
        <a:ln w="254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ru-RU" sz="4800" kern="1200" dirty="0" smtClean="0"/>
            <a:t>Ответ на запрос цен</a:t>
          </a:r>
          <a:endParaRPr lang="ru-RU" sz="4800" kern="1200" dirty="0"/>
        </a:p>
      </dsp:txBody>
      <dsp:txXfrm rot="5400000">
        <a:off x="4132225" y="-221022"/>
        <a:ext cx="1567160" cy="6456189"/>
      </dsp:txXfrm>
    </dsp:sp>
    <dsp:sp modelId="{BAAD0377-D545-4C6E-B496-8F8623161304}">
      <dsp:nvSpPr>
        <dsp:cNvPr id="0" name=""/>
        <dsp:cNvSpPr/>
      </dsp:nvSpPr>
      <dsp:spPr>
        <a:xfrm rot="5400000">
          <a:off x="-361652" y="4807835"/>
          <a:ext cx="2411015" cy="1687710"/>
        </a:xfrm>
        <a:prstGeom prst="chevron">
          <a:avLst/>
        </a:prstGeom>
        <a:solidFill>
          <a:schemeClr val="accent5">
            <a:hueOff val="11883694"/>
            <a:satOff val="-60520"/>
            <a:lumOff val="11175"/>
            <a:alphaOff val="0"/>
          </a:schemeClr>
        </a:solidFill>
        <a:ln w="254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ru-RU" sz="4700" kern="1200" dirty="0" smtClean="0"/>
            <a:t>3</a:t>
          </a:r>
          <a:endParaRPr lang="ru-RU" sz="4700" kern="1200" dirty="0"/>
        </a:p>
      </dsp:txBody>
      <dsp:txXfrm rot="5400000">
        <a:off x="-361652" y="4807835"/>
        <a:ext cx="2411015" cy="1687710"/>
      </dsp:txXfrm>
    </dsp:sp>
    <dsp:sp modelId="{4CA696C4-8289-4DB4-B58E-AB8228D29793}">
      <dsp:nvSpPr>
        <dsp:cNvPr id="0" name=""/>
        <dsp:cNvSpPr/>
      </dsp:nvSpPr>
      <dsp:spPr>
        <a:xfrm rot="5400000">
          <a:off x="4132225" y="2001668"/>
          <a:ext cx="1567160" cy="6456189"/>
        </a:xfrm>
        <a:prstGeom prst="round2SameRect">
          <a:avLst/>
        </a:prstGeom>
        <a:solidFill>
          <a:schemeClr val="lt1">
            <a:alpha val="90000"/>
            <a:hueOff val="0"/>
            <a:satOff val="0"/>
            <a:lumOff val="0"/>
            <a:alphaOff val="0"/>
          </a:schemeClr>
        </a:solidFill>
        <a:ln w="254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1376"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ru-RU" sz="4800" kern="1200" dirty="0" smtClean="0"/>
            <a:t>Счет, счет-оферта</a:t>
          </a:r>
          <a:endParaRPr lang="ru-RU" sz="4800" kern="1200" dirty="0"/>
        </a:p>
      </dsp:txBody>
      <dsp:txXfrm rot="5400000">
        <a:off x="4132225" y="2001668"/>
        <a:ext cx="1567160" cy="6456189"/>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C23C81-524F-482E-83F6-EF65CD9CBFEF}">
      <dsp:nvSpPr>
        <dsp:cNvPr id="0" name=""/>
        <dsp:cNvSpPr/>
      </dsp:nvSpPr>
      <dsp:spPr>
        <a:xfrm rot="5400000">
          <a:off x="-219251" y="222400"/>
          <a:ext cx="1461678" cy="102317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1</a:t>
          </a:r>
          <a:endParaRPr lang="ru-RU" sz="2800" kern="1200" dirty="0"/>
        </a:p>
      </dsp:txBody>
      <dsp:txXfrm rot="5400000">
        <a:off x="-219251" y="222400"/>
        <a:ext cx="1461678" cy="1023174"/>
      </dsp:txXfrm>
    </dsp:sp>
    <dsp:sp modelId="{E2091A06-09AA-40F5-9747-066FB3C6D0D8}">
      <dsp:nvSpPr>
        <dsp:cNvPr id="0" name=""/>
        <dsp:cNvSpPr/>
      </dsp:nvSpPr>
      <dsp:spPr>
        <a:xfrm rot="5400000">
          <a:off x="4108491" y="-3082168"/>
          <a:ext cx="950090" cy="7120725"/>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ru-RU" sz="3100" kern="1200" dirty="0" smtClean="0"/>
            <a:t>Дата, номер, реквизиты организации</a:t>
          </a:r>
          <a:endParaRPr lang="ru-RU" sz="3100" kern="1200" dirty="0"/>
        </a:p>
      </dsp:txBody>
      <dsp:txXfrm rot="5400000">
        <a:off x="4108491" y="-3082168"/>
        <a:ext cx="950090" cy="7120725"/>
      </dsp:txXfrm>
    </dsp:sp>
    <dsp:sp modelId="{E9FD3E05-DC7C-49B1-8D75-F352E1F2E978}">
      <dsp:nvSpPr>
        <dsp:cNvPr id="0" name=""/>
        <dsp:cNvSpPr/>
      </dsp:nvSpPr>
      <dsp:spPr>
        <a:xfrm rot="5400000">
          <a:off x="-219251" y="1569906"/>
          <a:ext cx="1461678" cy="1023174"/>
        </a:xfrm>
        <a:prstGeom prst="chevron">
          <a:avLst/>
        </a:prstGeom>
        <a:solidFill>
          <a:schemeClr val="accent5">
            <a:hueOff val="2970924"/>
            <a:satOff val="-15130"/>
            <a:lumOff val="2794"/>
            <a:alphaOff val="0"/>
          </a:schemeClr>
        </a:solidFill>
        <a:ln w="25400" cap="flat" cmpd="sng" algn="ctr">
          <a:solidFill>
            <a:schemeClr val="accent5">
              <a:hueOff val="2970924"/>
              <a:satOff val="-15130"/>
              <a:lumOff val="27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2</a:t>
          </a:r>
          <a:endParaRPr lang="ru-RU" sz="2800" kern="1200" dirty="0"/>
        </a:p>
      </dsp:txBody>
      <dsp:txXfrm rot="5400000">
        <a:off x="-219251" y="1569906"/>
        <a:ext cx="1461678" cy="1023174"/>
      </dsp:txXfrm>
    </dsp:sp>
    <dsp:sp modelId="{AECBC3C3-908F-477B-8D04-02B80B717AB1}">
      <dsp:nvSpPr>
        <dsp:cNvPr id="0" name=""/>
        <dsp:cNvSpPr/>
      </dsp:nvSpPr>
      <dsp:spPr>
        <a:xfrm rot="5400000">
          <a:off x="4108491" y="-1734662"/>
          <a:ext cx="950090" cy="7120725"/>
        </a:xfrm>
        <a:prstGeom prst="round2SameRect">
          <a:avLst/>
        </a:prstGeom>
        <a:solidFill>
          <a:schemeClr val="lt1">
            <a:alpha val="90000"/>
            <a:hueOff val="0"/>
            <a:satOff val="0"/>
            <a:lumOff val="0"/>
            <a:alphaOff val="0"/>
          </a:schemeClr>
        </a:solidFill>
        <a:ln w="25400" cap="flat" cmpd="sng" algn="ctr">
          <a:solidFill>
            <a:schemeClr val="accent5">
              <a:hueOff val="2970924"/>
              <a:satOff val="-15130"/>
              <a:lumOff val="27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ru-RU" sz="3100" kern="1200" dirty="0" smtClean="0"/>
            <a:t>Соответствие предмету закупки</a:t>
          </a:r>
          <a:endParaRPr lang="ru-RU" sz="3100" kern="1200" dirty="0"/>
        </a:p>
      </dsp:txBody>
      <dsp:txXfrm rot="5400000">
        <a:off x="4108491" y="-1734662"/>
        <a:ext cx="950090" cy="7120725"/>
      </dsp:txXfrm>
    </dsp:sp>
    <dsp:sp modelId="{BAAD0377-D545-4C6E-B496-8F8623161304}">
      <dsp:nvSpPr>
        <dsp:cNvPr id="0" name=""/>
        <dsp:cNvSpPr/>
      </dsp:nvSpPr>
      <dsp:spPr>
        <a:xfrm rot="5400000">
          <a:off x="-219251" y="2917412"/>
          <a:ext cx="1461678" cy="1023174"/>
        </a:xfrm>
        <a:prstGeom prst="chevron">
          <a:avLst/>
        </a:prstGeom>
        <a:solidFill>
          <a:schemeClr val="accent5">
            <a:hueOff val="5941847"/>
            <a:satOff val="-30260"/>
            <a:lumOff val="5588"/>
            <a:alphaOff val="0"/>
          </a:schemeClr>
        </a:solidFill>
        <a:ln w="254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3</a:t>
          </a:r>
          <a:endParaRPr lang="ru-RU" sz="2800" kern="1200" dirty="0"/>
        </a:p>
      </dsp:txBody>
      <dsp:txXfrm rot="5400000">
        <a:off x="-219251" y="2917412"/>
        <a:ext cx="1461678" cy="1023174"/>
      </dsp:txXfrm>
    </dsp:sp>
    <dsp:sp modelId="{4CA696C4-8289-4DB4-B58E-AB8228D29793}">
      <dsp:nvSpPr>
        <dsp:cNvPr id="0" name=""/>
        <dsp:cNvSpPr/>
      </dsp:nvSpPr>
      <dsp:spPr>
        <a:xfrm rot="5400000">
          <a:off x="4108491" y="-387156"/>
          <a:ext cx="950090" cy="7120725"/>
        </a:xfrm>
        <a:prstGeom prst="round2SameRect">
          <a:avLst/>
        </a:prstGeom>
        <a:solidFill>
          <a:schemeClr val="lt1">
            <a:alpha val="90000"/>
            <a:hueOff val="0"/>
            <a:satOff val="0"/>
            <a:lumOff val="0"/>
            <a:alphaOff val="0"/>
          </a:schemeClr>
        </a:solidFill>
        <a:ln w="254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ru-RU" sz="3100" kern="1200" dirty="0" smtClean="0"/>
            <a:t>Условия поставки</a:t>
          </a:r>
          <a:endParaRPr lang="ru-RU" sz="3100" kern="1200" dirty="0"/>
        </a:p>
      </dsp:txBody>
      <dsp:txXfrm rot="5400000">
        <a:off x="4108491" y="-387156"/>
        <a:ext cx="950090" cy="7120725"/>
      </dsp:txXfrm>
    </dsp:sp>
    <dsp:sp modelId="{0DC4BBDE-A21B-48AB-93AD-B329715CEC5A}">
      <dsp:nvSpPr>
        <dsp:cNvPr id="0" name=""/>
        <dsp:cNvSpPr/>
      </dsp:nvSpPr>
      <dsp:spPr>
        <a:xfrm rot="5400000">
          <a:off x="-219251" y="4264918"/>
          <a:ext cx="1461678" cy="1023174"/>
        </a:xfrm>
        <a:prstGeom prst="chevron">
          <a:avLst/>
        </a:prstGeom>
        <a:solidFill>
          <a:schemeClr val="accent5">
            <a:hueOff val="8912770"/>
            <a:satOff val="-45390"/>
            <a:lumOff val="8381"/>
            <a:alphaOff val="0"/>
          </a:schemeClr>
        </a:solidFill>
        <a:ln w="25400" cap="flat" cmpd="sng" algn="ctr">
          <a:solidFill>
            <a:schemeClr val="accent5">
              <a:hueOff val="8912770"/>
              <a:satOff val="-45390"/>
              <a:lumOff val="83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4</a:t>
          </a:r>
          <a:endParaRPr lang="ru-RU" sz="2800" kern="1200" dirty="0"/>
        </a:p>
      </dsp:txBody>
      <dsp:txXfrm rot="5400000">
        <a:off x="-219251" y="4264918"/>
        <a:ext cx="1461678" cy="1023174"/>
      </dsp:txXfrm>
    </dsp:sp>
    <dsp:sp modelId="{BE402D21-A77E-484B-8C30-4DAAAAF9F9C9}">
      <dsp:nvSpPr>
        <dsp:cNvPr id="0" name=""/>
        <dsp:cNvSpPr/>
      </dsp:nvSpPr>
      <dsp:spPr>
        <a:xfrm rot="5400000">
          <a:off x="4108491" y="960349"/>
          <a:ext cx="950090" cy="7120725"/>
        </a:xfrm>
        <a:prstGeom prst="round2SameRect">
          <a:avLst/>
        </a:prstGeom>
        <a:solidFill>
          <a:schemeClr val="lt1">
            <a:alpha val="90000"/>
            <a:hueOff val="0"/>
            <a:satOff val="0"/>
            <a:lumOff val="0"/>
            <a:alphaOff val="0"/>
          </a:schemeClr>
        </a:solidFill>
        <a:ln w="25400" cap="flat" cmpd="sng" algn="ctr">
          <a:solidFill>
            <a:schemeClr val="accent5">
              <a:hueOff val="8912770"/>
              <a:satOff val="-45390"/>
              <a:lumOff val="83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ru-RU" sz="3100" kern="1200" dirty="0" smtClean="0"/>
            <a:t>Сумма</a:t>
          </a:r>
          <a:endParaRPr lang="ru-RU" sz="3100" kern="1200" dirty="0"/>
        </a:p>
      </dsp:txBody>
      <dsp:txXfrm rot="5400000">
        <a:off x="4108491" y="960349"/>
        <a:ext cx="950090" cy="7120725"/>
      </dsp:txXfrm>
    </dsp:sp>
    <dsp:sp modelId="{095A636F-7D55-4CE0-8D85-DB8582A6A466}">
      <dsp:nvSpPr>
        <dsp:cNvPr id="0" name=""/>
        <dsp:cNvSpPr/>
      </dsp:nvSpPr>
      <dsp:spPr>
        <a:xfrm rot="5400000">
          <a:off x="-219251" y="5612425"/>
          <a:ext cx="1461678" cy="1023174"/>
        </a:xfrm>
        <a:prstGeom prst="chevron">
          <a:avLst/>
        </a:prstGeom>
        <a:solidFill>
          <a:schemeClr val="accent5">
            <a:hueOff val="11883694"/>
            <a:satOff val="-60520"/>
            <a:lumOff val="11175"/>
            <a:alphaOff val="0"/>
          </a:schemeClr>
        </a:solidFill>
        <a:ln w="254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5</a:t>
          </a:r>
          <a:endParaRPr lang="ru-RU" sz="2800" kern="1200" dirty="0"/>
        </a:p>
      </dsp:txBody>
      <dsp:txXfrm rot="5400000">
        <a:off x="-219251" y="5612425"/>
        <a:ext cx="1461678" cy="1023174"/>
      </dsp:txXfrm>
    </dsp:sp>
    <dsp:sp modelId="{7472C2D9-4865-4391-B1AE-E0049E77FCC7}">
      <dsp:nvSpPr>
        <dsp:cNvPr id="0" name=""/>
        <dsp:cNvSpPr/>
      </dsp:nvSpPr>
      <dsp:spPr>
        <a:xfrm rot="5400000">
          <a:off x="4108491" y="2307856"/>
          <a:ext cx="950090" cy="7120725"/>
        </a:xfrm>
        <a:prstGeom prst="round2SameRect">
          <a:avLst/>
        </a:prstGeom>
        <a:solidFill>
          <a:schemeClr val="lt1">
            <a:alpha val="90000"/>
            <a:hueOff val="0"/>
            <a:satOff val="0"/>
            <a:lumOff val="0"/>
            <a:alphaOff val="0"/>
          </a:schemeClr>
        </a:solidFill>
        <a:ln w="254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ru-RU" sz="3100" kern="1200" dirty="0" smtClean="0"/>
            <a:t>Опечатки</a:t>
          </a:r>
          <a:endParaRPr lang="ru-RU" sz="3100" kern="1200" dirty="0"/>
        </a:p>
      </dsp:txBody>
      <dsp:txXfrm rot="5400000">
        <a:off x="4108491" y="2307856"/>
        <a:ext cx="950090" cy="7120725"/>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A2B69A-83F9-4EF6-9FDB-1020D099EBF8}">
      <dsp:nvSpPr>
        <dsp:cNvPr id="0" name=""/>
        <dsp:cNvSpPr/>
      </dsp:nvSpPr>
      <dsp:spPr>
        <a:xfrm>
          <a:off x="0" y="124132"/>
          <a:ext cx="8072462" cy="79150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kumimoji="0" lang="ru-RU" sz="3300" b="1" i="0" u="none" strike="noStrike" kern="1200" cap="none" normalizeH="0" baseline="0" dirty="0" smtClean="0">
              <a:ln/>
              <a:effectLst/>
              <a:latin typeface="Times New Roman" pitchFamily="18" charset="0"/>
              <a:ea typeface="Times New Roman" pitchFamily="18" charset="0"/>
              <a:cs typeface="Times New Roman" pitchFamily="18" charset="0"/>
            </a:rPr>
            <a:t>КОНКУРС</a:t>
          </a:r>
          <a:endParaRPr lang="ru-RU" sz="3300" kern="1200" dirty="0"/>
        </a:p>
      </dsp:txBody>
      <dsp:txXfrm>
        <a:off x="0" y="124132"/>
        <a:ext cx="8072462" cy="791505"/>
      </dsp:txXfrm>
    </dsp:sp>
    <dsp:sp modelId="{DE47F267-E3F3-4842-B73A-7DD69E5FB1FA}">
      <dsp:nvSpPr>
        <dsp:cNvPr id="0" name=""/>
        <dsp:cNvSpPr/>
      </dsp:nvSpPr>
      <dsp:spPr>
        <a:xfrm>
          <a:off x="0" y="915637"/>
          <a:ext cx="8072462" cy="2527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01" tIns="41910" rIns="234696" bIns="41910" numCol="1" spcCol="1270" anchor="t" anchorCtr="0">
          <a:noAutofit/>
        </a:bodyPr>
        <a:lstStyle/>
        <a:p>
          <a:pPr marL="228600" lvl="1" indent="-228600" algn="l" defTabSz="1155700">
            <a:lnSpc>
              <a:spcPct val="90000"/>
            </a:lnSpc>
            <a:spcBef>
              <a:spcPct val="0"/>
            </a:spcBef>
            <a:spcAft>
              <a:spcPct val="20000"/>
            </a:spcAft>
            <a:buChar char="••"/>
          </a:pPr>
          <a:r>
            <a:rPr kumimoji="0" lang="ru-RU" sz="2600" b="1" i="0" u="none" strike="noStrike" kern="1200" cap="none" normalizeH="0" baseline="0" dirty="0" smtClean="0">
              <a:ln/>
              <a:effectLst/>
              <a:latin typeface="Times New Roman" pitchFamily="18" charset="0"/>
              <a:ea typeface="Times New Roman" pitchFamily="18" charset="0"/>
              <a:cs typeface="Times New Roman" pitchFamily="18" charset="0"/>
            </a:rPr>
            <a:t>открытый конкурс, </a:t>
          </a:r>
        </a:p>
        <a:p>
          <a:pPr marL="228600" lvl="1" indent="-228600" algn="l" defTabSz="1155700">
            <a:lnSpc>
              <a:spcPct val="90000"/>
            </a:lnSpc>
            <a:spcBef>
              <a:spcPct val="0"/>
            </a:spcBef>
            <a:spcAft>
              <a:spcPct val="20000"/>
            </a:spcAft>
            <a:buChar char="••"/>
          </a:pPr>
          <a:r>
            <a:rPr kumimoji="0" lang="ru-RU" sz="2600" b="1" i="0" u="none" strike="noStrike" kern="1200" cap="none" normalizeH="0" baseline="0" dirty="0" smtClean="0">
              <a:ln/>
              <a:effectLst/>
              <a:latin typeface="Times New Roman" pitchFamily="18" charset="0"/>
              <a:ea typeface="Times New Roman" pitchFamily="18" charset="0"/>
              <a:cs typeface="Times New Roman" pitchFamily="18" charset="0"/>
            </a:rPr>
            <a:t>конкурс с ограниченным участием, </a:t>
          </a:r>
        </a:p>
        <a:p>
          <a:pPr marL="228600" lvl="1" indent="-228600" algn="l" defTabSz="1155700">
            <a:lnSpc>
              <a:spcPct val="90000"/>
            </a:lnSpc>
            <a:spcBef>
              <a:spcPct val="0"/>
            </a:spcBef>
            <a:spcAft>
              <a:spcPct val="20000"/>
            </a:spcAft>
            <a:buChar char="••"/>
          </a:pPr>
          <a:r>
            <a:rPr kumimoji="0" lang="ru-RU" sz="2600" b="1" i="0" u="none" strike="noStrike" kern="1200" cap="none" normalizeH="0" baseline="0" dirty="0" smtClean="0">
              <a:ln/>
              <a:effectLst/>
              <a:latin typeface="Times New Roman" pitchFamily="18" charset="0"/>
              <a:ea typeface="Times New Roman" pitchFamily="18" charset="0"/>
              <a:cs typeface="Times New Roman" pitchFamily="18" charset="0"/>
            </a:rPr>
            <a:t>двухэтапный конкурс, </a:t>
          </a:r>
        </a:p>
        <a:p>
          <a:pPr marL="228600" lvl="1" indent="-228600" algn="l" defTabSz="1155700">
            <a:lnSpc>
              <a:spcPct val="90000"/>
            </a:lnSpc>
            <a:spcBef>
              <a:spcPct val="0"/>
            </a:spcBef>
            <a:spcAft>
              <a:spcPct val="20000"/>
            </a:spcAft>
            <a:buChar char="••"/>
          </a:pPr>
          <a:r>
            <a:rPr kumimoji="0" lang="ru-RU" sz="2600" b="1" i="0" u="none" strike="noStrike" kern="1200" cap="none" normalizeH="0" baseline="0" dirty="0" smtClean="0">
              <a:ln/>
              <a:effectLst/>
              <a:latin typeface="Times New Roman" pitchFamily="18" charset="0"/>
              <a:ea typeface="Times New Roman" pitchFamily="18" charset="0"/>
              <a:cs typeface="Times New Roman" pitchFamily="18" charset="0"/>
            </a:rPr>
            <a:t>закрытый конкурс, </a:t>
          </a:r>
        </a:p>
        <a:p>
          <a:pPr marL="228600" lvl="1" indent="-228600" algn="l" defTabSz="1155700">
            <a:lnSpc>
              <a:spcPct val="90000"/>
            </a:lnSpc>
            <a:spcBef>
              <a:spcPct val="0"/>
            </a:spcBef>
            <a:spcAft>
              <a:spcPct val="20000"/>
            </a:spcAft>
            <a:buChar char="••"/>
          </a:pPr>
          <a:r>
            <a:rPr kumimoji="0" lang="ru-RU" sz="2600" b="1" i="0" u="none" strike="noStrike" kern="1200" cap="none" normalizeH="0" baseline="0" dirty="0" smtClean="0">
              <a:ln/>
              <a:effectLst/>
              <a:latin typeface="Times New Roman" pitchFamily="18" charset="0"/>
              <a:ea typeface="Times New Roman" pitchFamily="18" charset="0"/>
              <a:cs typeface="Times New Roman" pitchFamily="18" charset="0"/>
            </a:rPr>
            <a:t>закрытый конкурс с ограниченным участием, </a:t>
          </a:r>
        </a:p>
        <a:p>
          <a:pPr marL="228600" lvl="1" indent="-228600" algn="l" defTabSz="1155700">
            <a:lnSpc>
              <a:spcPct val="90000"/>
            </a:lnSpc>
            <a:spcBef>
              <a:spcPct val="0"/>
            </a:spcBef>
            <a:spcAft>
              <a:spcPct val="20000"/>
            </a:spcAft>
            <a:buChar char="••"/>
          </a:pPr>
          <a:r>
            <a:rPr kumimoji="0" lang="ru-RU" sz="2600" b="1" i="0" u="none" strike="noStrike" kern="1200" cap="none" normalizeH="0" baseline="0" dirty="0" smtClean="0">
              <a:ln/>
              <a:effectLst/>
              <a:latin typeface="Times New Roman" pitchFamily="18" charset="0"/>
              <a:ea typeface="Times New Roman" pitchFamily="18" charset="0"/>
              <a:cs typeface="Times New Roman" pitchFamily="18" charset="0"/>
            </a:rPr>
            <a:t>закрытый двухэтапный конкурс, </a:t>
          </a:r>
        </a:p>
      </dsp:txBody>
      <dsp:txXfrm>
        <a:off x="0" y="915637"/>
        <a:ext cx="8072462" cy="2527470"/>
      </dsp:txXfrm>
    </dsp:sp>
    <dsp:sp modelId="{42F050D9-DDEF-4CA0-BFAE-32125A8007D0}">
      <dsp:nvSpPr>
        <dsp:cNvPr id="0" name=""/>
        <dsp:cNvSpPr/>
      </dsp:nvSpPr>
      <dsp:spPr>
        <a:xfrm>
          <a:off x="0" y="3443107"/>
          <a:ext cx="8072462" cy="791505"/>
        </a:xfrm>
        <a:prstGeom prst="roundRect">
          <a:avLst/>
        </a:prstGeom>
        <a:solidFill>
          <a:schemeClr val="accent5">
            <a:hueOff val="5941847"/>
            <a:satOff val="-30260"/>
            <a:lumOff val="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kumimoji="0" lang="ru-RU" sz="3300" b="1" i="0" u="none" strike="noStrike" kern="1200" cap="none" normalizeH="0" baseline="0" dirty="0" smtClean="0">
              <a:ln/>
              <a:effectLst/>
              <a:latin typeface="Times New Roman" pitchFamily="18" charset="0"/>
              <a:ea typeface="Times New Roman" pitchFamily="18" charset="0"/>
              <a:cs typeface="Times New Roman" pitchFamily="18" charset="0"/>
            </a:rPr>
            <a:t>АУКЦИОН</a:t>
          </a:r>
        </a:p>
      </dsp:txBody>
      <dsp:txXfrm>
        <a:off x="0" y="3443107"/>
        <a:ext cx="8072462" cy="791505"/>
      </dsp:txXfrm>
    </dsp:sp>
    <dsp:sp modelId="{60FD6C5E-4E7C-483E-B525-4000B346B223}">
      <dsp:nvSpPr>
        <dsp:cNvPr id="0" name=""/>
        <dsp:cNvSpPr/>
      </dsp:nvSpPr>
      <dsp:spPr>
        <a:xfrm>
          <a:off x="0" y="4234612"/>
          <a:ext cx="8072462" cy="85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01" tIns="41910" rIns="234696" bIns="41910" numCol="1" spcCol="1270" anchor="t" anchorCtr="0">
          <a:noAutofit/>
        </a:bodyPr>
        <a:lstStyle/>
        <a:p>
          <a:pPr marL="228600" lvl="1" indent="-228600" algn="l" defTabSz="1155700">
            <a:lnSpc>
              <a:spcPct val="90000"/>
            </a:lnSpc>
            <a:spcBef>
              <a:spcPct val="0"/>
            </a:spcBef>
            <a:spcAft>
              <a:spcPct val="20000"/>
            </a:spcAft>
            <a:buChar char="••"/>
          </a:pPr>
          <a:r>
            <a:rPr kumimoji="0" lang="ru-RU" sz="2600" b="1" i="0" u="none" strike="noStrike" kern="1200" cap="none" normalizeH="0" baseline="0" dirty="0" smtClean="0">
              <a:ln/>
              <a:effectLst/>
              <a:latin typeface="Times New Roman" pitchFamily="18" charset="0"/>
              <a:ea typeface="Times New Roman" pitchFamily="18" charset="0"/>
              <a:cs typeface="Times New Roman" pitchFamily="18" charset="0"/>
            </a:rPr>
            <a:t>электронный аукцион, </a:t>
          </a:r>
        </a:p>
        <a:p>
          <a:pPr marL="228600" lvl="1" indent="-228600" algn="l" defTabSz="1155700">
            <a:lnSpc>
              <a:spcPct val="90000"/>
            </a:lnSpc>
            <a:spcBef>
              <a:spcPct val="0"/>
            </a:spcBef>
            <a:spcAft>
              <a:spcPct val="20000"/>
            </a:spcAft>
            <a:buChar char="••"/>
          </a:pPr>
          <a:r>
            <a:rPr kumimoji="0" lang="ru-RU" sz="2600" b="1" i="0" u="none" strike="noStrike" kern="1200" cap="none" normalizeH="0" baseline="0" dirty="0" smtClean="0">
              <a:ln/>
              <a:effectLst/>
              <a:latin typeface="Times New Roman" pitchFamily="18" charset="0"/>
              <a:ea typeface="Times New Roman" pitchFamily="18" charset="0"/>
              <a:cs typeface="Times New Roman" pitchFamily="18" charset="0"/>
            </a:rPr>
            <a:t>закрытый аукцион, </a:t>
          </a:r>
        </a:p>
      </dsp:txBody>
      <dsp:txXfrm>
        <a:off x="0" y="4234612"/>
        <a:ext cx="8072462" cy="853875"/>
      </dsp:txXfrm>
    </dsp:sp>
    <dsp:sp modelId="{850CA091-089B-43B9-847D-5D069BF07144}">
      <dsp:nvSpPr>
        <dsp:cNvPr id="0" name=""/>
        <dsp:cNvSpPr/>
      </dsp:nvSpPr>
      <dsp:spPr>
        <a:xfrm>
          <a:off x="0" y="5088487"/>
          <a:ext cx="8072462" cy="791505"/>
        </a:xfrm>
        <a:prstGeom prst="roundRect">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kumimoji="0" lang="ru-RU" sz="3300" b="1" i="0" u="none" strike="noStrike" kern="1200" cap="none" normalizeH="0" baseline="0" dirty="0" smtClean="0">
              <a:ln/>
              <a:effectLst/>
              <a:latin typeface="Times New Roman" pitchFamily="18" charset="0"/>
              <a:ea typeface="Times New Roman" pitchFamily="18" charset="0"/>
              <a:cs typeface="Times New Roman" pitchFamily="18" charset="0"/>
            </a:rPr>
            <a:t>ЗАПРОС</a:t>
          </a:r>
        </a:p>
      </dsp:txBody>
      <dsp:txXfrm>
        <a:off x="0" y="5088487"/>
        <a:ext cx="8072462" cy="791505"/>
      </dsp:txXfrm>
    </dsp:sp>
    <dsp:sp modelId="{D9294D31-E154-4F5C-8E80-FA3EF1D962A0}">
      <dsp:nvSpPr>
        <dsp:cNvPr id="0" name=""/>
        <dsp:cNvSpPr/>
      </dsp:nvSpPr>
      <dsp:spPr>
        <a:xfrm>
          <a:off x="0" y="5879992"/>
          <a:ext cx="8072462" cy="85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01"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ru-RU" sz="2600" b="1" kern="1200" dirty="0" smtClean="0">
              <a:latin typeface="Times New Roman" pitchFamily="18" charset="0"/>
              <a:ea typeface="Times New Roman" pitchFamily="18" charset="0"/>
              <a:cs typeface="Times New Roman" pitchFamily="18" charset="0"/>
            </a:rPr>
            <a:t>запрос котировок</a:t>
          </a:r>
          <a:r>
            <a:rPr kumimoji="0" lang="ru-RU" sz="2600" b="1" i="0" u="none" strike="noStrike" kern="1200" cap="none" normalizeH="0" baseline="0" dirty="0" smtClean="0">
              <a:ln/>
              <a:effectLst/>
              <a:latin typeface="Times New Roman" pitchFamily="18" charset="0"/>
              <a:ea typeface="Times New Roman" pitchFamily="18" charset="0"/>
              <a:cs typeface="Times New Roman" pitchFamily="18" charset="0"/>
            </a:rPr>
            <a:t>, </a:t>
          </a:r>
        </a:p>
        <a:p>
          <a:pPr marL="228600" lvl="1" indent="-228600" algn="l" defTabSz="1155700">
            <a:lnSpc>
              <a:spcPct val="90000"/>
            </a:lnSpc>
            <a:spcBef>
              <a:spcPct val="0"/>
            </a:spcBef>
            <a:spcAft>
              <a:spcPct val="20000"/>
            </a:spcAft>
            <a:buChar char="••"/>
          </a:pPr>
          <a:r>
            <a:rPr kumimoji="0" lang="ru-RU" sz="2600" b="1" i="0" u="none" strike="noStrike" kern="1200" cap="none" normalizeH="0" baseline="0" dirty="0" smtClean="0">
              <a:ln/>
              <a:effectLst/>
              <a:latin typeface="Times New Roman" pitchFamily="18" charset="0"/>
              <a:ea typeface="Times New Roman" pitchFamily="18" charset="0"/>
              <a:cs typeface="Times New Roman" pitchFamily="18" charset="0"/>
            </a:rPr>
            <a:t>запрос предложений.</a:t>
          </a:r>
          <a:endParaRPr kumimoji="0" lang="ru-RU" sz="2600" b="0" i="0" u="none" strike="noStrike" kern="1200" cap="none" normalizeH="0" baseline="0" dirty="0" smtClean="0">
            <a:ln/>
            <a:effectLst/>
            <a:latin typeface="Times New Roman" pitchFamily="18" charset="0"/>
            <a:cs typeface="Times New Roman" pitchFamily="18" charset="0"/>
          </a:endParaRPr>
        </a:p>
      </dsp:txBody>
      <dsp:txXfrm>
        <a:off x="0" y="5879992"/>
        <a:ext cx="8072462" cy="853875"/>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F2829C-6752-4B51-A3BF-9EE14622E1BE}">
      <dsp:nvSpPr>
        <dsp:cNvPr id="0" name=""/>
        <dsp:cNvSpPr/>
      </dsp:nvSpPr>
      <dsp:spPr>
        <a:xfrm>
          <a:off x="985" y="0"/>
          <a:ext cx="2562060" cy="6858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ru-RU" sz="3400" kern="1200" dirty="0">
            <a:solidFill>
              <a:srgbClr val="002060"/>
            </a:solidFill>
          </a:endParaRPr>
        </a:p>
      </dsp:txBody>
      <dsp:txXfrm>
        <a:off x="985" y="0"/>
        <a:ext cx="2562060" cy="2057400"/>
      </dsp:txXfrm>
    </dsp:sp>
    <dsp:sp modelId="{7CD85D70-35B5-456C-A235-DB528F62EC72}">
      <dsp:nvSpPr>
        <dsp:cNvPr id="0" name=""/>
        <dsp:cNvSpPr/>
      </dsp:nvSpPr>
      <dsp:spPr>
        <a:xfrm>
          <a:off x="257191" y="2057567"/>
          <a:ext cx="2049648" cy="99906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ru-RU" sz="2300" b="1" kern="1200" dirty="0" smtClean="0">
              <a:solidFill>
                <a:srgbClr val="002060"/>
              </a:solidFill>
            </a:rPr>
            <a:t>Открытый конкурс</a:t>
          </a:r>
          <a:endParaRPr lang="ru-RU" sz="2300" b="1" kern="1200" dirty="0">
            <a:solidFill>
              <a:srgbClr val="002060"/>
            </a:solidFill>
          </a:endParaRPr>
        </a:p>
      </dsp:txBody>
      <dsp:txXfrm>
        <a:off x="257191" y="2057567"/>
        <a:ext cx="2049648" cy="999064"/>
      </dsp:txXfrm>
    </dsp:sp>
    <dsp:sp modelId="{911821DD-A1A8-41BD-81B4-1BBC51E04779}">
      <dsp:nvSpPr>
        <dsp:cNvPr id="0" name=""/>
        <dsp:cNvSpPr/>
      </dsp:nvSpPr>
      <dsp:spPr>
        <a:xfrm>
          <a:off x="257191" y="3210334"/>
          <a:ext cx="2049648" cy="999064"/>
        </a:xfrm>
        <a:prstGeom prst="roundRect">
          <a:avLst>
            <a:gd name="adj" fmla="val 10000"/>
          </a:avLst>
        </a:prstGeom>
        <a:solidFill>
          <a:schemeClr val="accent5">
            <a:hueOff val="1080336"/>
            <a:satOff val="-5502"/>
            <a:lumOff val="10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ru-RU" sz="2300" b="1" kern="1200" dirty="0" smtClean="0">
              <a:solidFill>
                <a:srgbClr val="002060"/>
              </a:solidFill>
            </a:rPr>
            <a:t>Электронный аукцион</a:t>
          </a:r>
          <a:endParaRPr lang="ru-RU" sz="2300" b="1" kern="1200" dirty="0">
            <a:solidFill>
              <a:srgbClr val="002060"/>
            </a:solidFill>
          </a:endParaRPr>
        </a:p>
      </dsp:txBody>
      <dsp:txXfrm>
        <a:off x="257191" y="3210334"/>
        <a:ext cx="2049648" cy="999064"/>
      </dsp:txXfrm>
    </dsp:sp>
    <dsp:sp modelId="{B89A000B-6C98-4DB2-9F5D-F3238792A492}">
      <dsp:nvSpPr>
        <dsp:cNvPr id="0" name=""/>
        <dsp:cNvSpPr/>
      </dsp:nvSpPr>
      <dsp:spPr>
        <a:xfrm>
          <a:off x="257191" y="4363101"/>
          <a:ext cx="2049648" cy="999064"/>
        </a:xfrm>
        <a:prstGeom prst="roundRect">
          <a:avLst>
            <a:gd name="adj" fmla="val 10000"/>
          </a:avLst>
        </a:prstGeom>
        <a:solidFill>
          <a:schemeClr val="accent5">
            <a:hueOff val="2160672"/>
            <a:satOff val="-11004"/>
            <a:lumOff val="20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ru-RU" sz="2300" b="1" kern="1200" dirty="0" smtClean="0">
              <a:solidFill>
                <a:srgbClr val="002060"/>
              </a:solidFill>
            </a:rPr>
            <a:t>Запрос котировок</a:t>
          </a:r>
          <a:endParaRPr lang="ru-RU" sz="2300" b="1" kern="1200" dirty="0">
            <a:solidFill>
              <a:srgbClr val="002060"/>
            </a:solidFill>
          </a:endParaRPr>
        </a:p>
      </dsp:txBody>
      <dsp:txXfrm>
        <a:off x="257191" y="4363101"/>
        <a:ext cx="2049648" cy="999064"/>
      </dsp:txXfrm>
    </dsp:sp>
    <dsp:sp modelId="{7138DEF0-FA4E-4EBF-8313-E92BFE2054E8}">
      <dsp:nvSpPr>
        <dsp:cNvPr id="0" name=""/>
        <dsp:cNvSpPr/>
      </dsp:nvSpPr>
      <dsp:spPr>
        <a:xfrm>
          <a:off x="257191" y="5515867"/>
          <a:ext cx="2049648" cy="999064"/>
        </a:xfrm>
        <a:prstGeom prst="roundRect">
          <a:avLst>
            <a:gd name="adj" fmla="val 10000"/>
          </a:avLst>
        </a:prstGeom>
        <a:solidFill>
          <a:schemeClr val="accent5">
            <a:hueOff val="3241008"/>
            <a:satOff val="-16505"/>
            <a:lumOff val="30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ru-RU" sz="2300" b="1" kern="1200" dirty="0" smtClean="0">
              <a:solidFill>
                <a:srgbClr val="002060"/>
              </a:solidFill>
            </a:rPr>
            <a:t>Запрос предложений</a:t>
          </a:r>
          <a:endParaRPr lang="ru-RU" sz="2300" b="1" kern="1200" dirty="0">
            <a:solidFill>
              <a:srgbClr val="002060"/>
            </a:solidFill>
          </a:endParaRPr>
        </a:p>
      </dsp:txBody>
      <dsp:txXfrm>
        <a:off x="257191" y="5515867"/>
        <a:ext cx="2049648" cy="999064"/>
      </dsp:txXfrm>
    </dsp:sp>
    <dsp:sp modelId="{BAC5DA2A-441E-4322-A851-AE8147B419C6}">
      <dsp:nvSpPr>
        <dsp:cNvPr id="0" name=""/>
        <dsp:cNvSpPr/>
      </dsp:nvSpPr>
      <dsp:spPr>
        <a:xfrm>
          <a:off x="2755200" y="0"/>
          <a:ext cx="2562060" cy="6858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ru-RU" sz="3400" u="sng" kern="1200" dirty="0" smtClean="0">
              <a:solidFill>
                <a:srgbClr val="002060"/>
              </a:solidFill>
            </a:rPr>
            <a:t>НМЦ</a:t>
          </a:r>
          <a:endParaRPr lang="ru-RU" sz="3400" u="sng" kern="1200" dirty="0">
            <a:solidFill>
              <a:srgbClr val="002060"/>
            </a:solidFill>
          </a:endParaRPr>
        </a:p>
      </dsp:txBody>
      <dsp:txXfrm>
        <a:off x="2755200" y="0"/>
        <a:ext cx="2562060" cy="2057400"/>
      </dsp:txXfrm>
    </dsp:sp>
    <dsp:sp modelId="{5CBD0EF9-C323-445D-A4F4-E2C8EC4DA73F}">
      <dsp:nvSpPr>
        <dsp:cNvPr id="0" name=""/>
        <dsp:cNvSpPr/>
      </dsp:nvSpPr>
      <dsp:spPr>
        <a:xfrm>
          <a:off x="3011406" y="2057567"/>
          <a:ext cx="2049648" cy="999064"/>
        </a:xfrm>
        <a:prstGeom prst="roundRect">
          <a:avLst>
            <a:gd name="adj" fmla="val 10000"/>
          </a:avLst>
        </a:prstGeom>
        <a:solidFill>
          <a:schemeClr val="accent5">
            <a:hueOff val="4321344"/>
            <a:satOff val="-22007"/>
            <a:lumOff val="40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ru-RU" sz="2300" kern="1200" dirty="0" smtClean="0">
              <a:solidFill>
                <a:srgbClr val="002060"/>
              </a:solidFill>
            </a:rPr>
            <a:t>Без   ограничений</a:t>
          </a:r>
          <a:endParaRPr lang="ru-RU" sz="2300" kern="1200" dirty="0">
            <a:solidFill>
              <a:srgbClr val="002060"/>
            </a:solidFill>
          </a:endParaRPr>
        </a:p>
      </dsp:txBody>
      <dsp:txXfrm>
        <a:off x="3011406" y="2057567"/>
        <a:ext cx="2049648" cy="999064"/>
      </dsp:txXfrm>
    </dsp:sp>
    <dsp:sp modelId="{2071DBAB-649F-4DA3-8ED3-4B3A3CD74DC0}">
      <dsp:nvSpPr>
        <dsp:cNvPr id="0" name=""/>
        <dsp:cNvSpPr/>
      </dsp:nvSpPr>
      <dsp:spPr>
        <a:xfrm>
          <a:off x="3011406" y="3210334"/>
          <a:ext cx="2049648" cy="999064"/>
        </a:xfrm>
        <a:prstGeom prst="roundRect">
          <a:avLst>
            <a:gd name="adj" fmla="val 10000"/>
          </a:avLst>
        </a:prstGeom>
        <a:solidFill>
          <a:schemeClr val="accent5">
            <a:hueOff val="5401680"/>
            <a:satOff val="-27509"/>
            <a:lumOff val="50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ru-RU" sz="2300" kern="1200" dirty="0" smtClean="0">
              <a:solidFill>
                <a:srgbClr val="002060"/>
              </a:solidFill>
            </a:rPr>
            <a:t>Без   ограничений</a:t>
          </a:r>
          <a:endParaRPr lang="ru-RU" sz="2300" kern="1200" dirty="0">
            <a:solidFill>
              <a:srgbClr val="002060"/>
            </a:solidFill>
          </a:endParaRPr>
        </a:p>
      </dsp:txBody>
      <dsp:txXfrm>
        <a:off x="3011406" y="3210334"/>
        <a:ext cx="2049648" cy="999064"/>
      </dsp:txXfrm>
    </dsp:sp>
    <dsp:sp modelId="{782E16EB-20EC-44FD-9780-5A9514265946}">
      <dsp:nvSpPr>
        <dsp:cNvPr id="0" name=""/>
        <dsp:cNvSpPr/>
      </dsp:nvSpPr>
      <dsp:spPr>
        <a:xfrm>
          <a:off x="3011406" y="4363101"/>
          <a:ext cx="2049648" cy="999064"/>
        </a:xfrm>
        <a:prstGeom prst="roundRect">
          <a:avLst>
            <a:gd name="adj" fmla="val 10000"/>
          </a:avLst>
        </a:prstGeom>
        <a:solidFill>
          <a:schemeClr val="accent5">
            <a:hueOff val="6482015"/>
            <a:satOff val="-33011"/>
            <a:lumOff val="60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ru-RU" sz="2300" kern="1200" dirty="0" smtClean="0">
              <a:solidFill>
                <a:srgbClr val="002060"/>
              </a:solidFill>
            </a:rPr>
            <a:t>До 500 000 рублей</a:t>
          </a:r>
          <a:endParaRPr lang="ru-RU" sz="2300" kern="1200" dirty="0">
            <a:solidFill>
              <a:srgbClr val="002060"/>
            </a:solidFill>
          </a:endParaRPr>
        </a:p>
      </dsp:txBody>
      <dsp:txXfrm>
        <a:off x="3011406" y="4363101"/>
        <a:ext cx="2049648" cy="999064"/>
      </dsp:txXfrm>
    </dsp:sp>
    <dsp:sp modelId="{16D9057B-4CF9-40E0-A22A-5EA9FD51A701}">
      <dsp:nvSpPr>
        <dsp:cNvPr id="0" name=""/>
        <dsp:cNvSpPr/>
      </dsp:nvSpPr>
      <dsp:spPr>
        <a:xfrm>
          <a:off x="3011406" y="5515867"/>
          <a:ext cx="2049648" cy="999064"/>
        </a:xfrm>
        <a:prstGeom prst="roundRect">
          <a:avLst>
            <a:gd name="adj" fmla="val 10000"/>
          </a:avLst>
        </a:prstGeom>
        <a:solidFill>
          <a:schemeClr val="accent5">
            <a:hueOff val="7562351"/>
            <a:satOff val="-38513"/>
            <a:lumOff val="71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ru-RU" sz="2300" kern="1200" dirty="0" smtClean="0">
              <a:solidFill>
                <a:srgbClr val="002060"/>
              </a:solidFill>
            </a:rPr>
            <a:t>Без   ограничений</a:t>
          </a:r>
          <a:endParaRPr lang="ru-RU" sz="2300" kern="1200" dirty="0">
            <a:solidFill>
              <a:srgbClr val="002060"/>
            </a:solidFill>
          </a:endParaRPr>
        </a:p>
      </dsp:txBody>
      <dsp:txXfrm>
        <a:off x="3011406" y="5515867"/>
        <a:ext cx="2049648" cy="999064"/>
      </dsp:txXfrm>
    </dsp:sp>
    <dsp:sp modelId="{6054EC91-36F3-49DD-867B-1B06DA434C86}">
      <dsp:nvSpPr>
        <dsp:cNvPr id="0" name=""/>
        <dsp:cNvSpPr/>
      </dsp:nvSpPr>
      <dsp:spPr>
        <a:xfrm>
          <a:off x="5509415" y="0"/>
          <a:ext cx="2562060" cy="6858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ru-RU" sz="3400" u="sng" kern="1200" dirty="0" smtClean="0">
              <a:solidFill>
                <a:srgbClr val="002060"/>
              </a:solidFill>
            </a:rPr>
            <a:t>Срок публикации извещений</a:t>
          </a:r>
          <a:endParaRPr lang="ru-RU" sz="3400" u="sng" kern="1200" dirty="0">
            <a:solidFill>
              <a:srgbClr val="002060"/>
            </a:solidFill>
          </a:endParaRPr>
        </a:p>
      </dsp:txBody>
      <dsp:txXfrm>
        <a:off x="5509415" y="0"/>
        <a:ext cx="2562060" cy="2057400"/>
      </dsp:txXfrm>
    </dsp:sp>
    <dsp:sp modelId="{CF5D8D9E-91D0-4796-9235-F9B0F3AF51D5}">
      <dsp:nvSpPr>
        <dsp:cNvPr id="0" name=""/>
        <dsp:cNvSpPr/>
      </dsp:nvSpPr>
      <dsp:spPr>
        <a:xfrm>
          <a:off x="5765621" y="2057567"/>
          <a:ext cx="2049648" cy="999064"/>
        </a:xfrm>
        <a:prstGeom prst="roundRect">
          <a:avLst>
            <a:gd name="adj" fmla="val 10000"/>
          </a:avLst>
        </a:prstGeom>
        <a:solidFill>
          <a:schemeClr val="accent5">
            <a:hueOff val="8642687"/>
            <a:satOff val="-44015"/>
            <a:lumOff val="81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ru-RU" sz="2300" kern="1200" dirty="0" smtClean="0">
              <a:solidFill>
                <a:srgbClr val="002060"/>
              </a:solidFill>
            </a:rPr>
            <a:t>Не менее 20 дней</a:t>
          </a:r>
          <a:endParaRPr lang="ru-RU" sz="2300" kern="1200" dirty="0">
            <a:solidFill>
              <a:srgbClr val="002060"/>
            </a:solidFill>
          </a:endParaRPr>
        </a:p>
      </dsp:txBody>
      <dsp:txXfrm>
        <a:off x="5765621" y="2057567"/>
        <a:ext cx="2049648" cy="999064"/>
      </dsp:txXfrm>
    </dsp:sp>
    <dsp:sp modelId="{150ACCCD-A447-4DA5-8927-F97AFE943C0B}">
      <dsp:nvSpPr>
        <dsp:cNvPr id="0" name=""/>
        <dsp:cNvSpPr/>
      </dsp:nvSpPr>
      <dsp:spPr>
        <a:xfrm>
          <a:off x="5765621" y="3210334"/>
          <a:ext cx="2049648" cy="999064"/>
        </a:xfrm>
        <a:prstGeom prst="roundRect">
          <a:avLst>
            <a:gd name="adj" fmla="val 10000"/>
          </a:avLst>
        </a:prstGeom>
        <a:solidFill>
          <a:schemeClr val="accent5">
            <a:hueOff val="9723022"/>
            <a:satOff val="-49516"/>
            <a:lumOff val="91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ru-RU" sz="2300" kern="1200" dirty="0" smtClean="0">
              <a:solidFill>
                <a:srgbClr val="002060"/>
              </a:solidFill>
            </a:rPr>
            <a:t>Не менее 7/15 дней</a:t>
          </a:r>
          <a:endParaRPr lang="ru-RU" sz="2300" kern="1200" dirty="0">
            <a:solidFill>
              <a:srgbClr val="002060"/>
            </a:solidFill>
          </a:endParaRPr>
        </a:p>
      </dsp:txBody>
      <dsp:txXfrm>
        <a:off x="5765621" y="3210334"/>
        <a:ext cx="2049648" cy="999064"/>
      </dsp:txXfrm>
    </dsp:sp>
    <dsp:sp modelId="{225E45F9-5CF7-4AE5-BFEA-79A4FA7108E1}">
      <dsp:nvSpPr>
        <dsp:cNvPr id="0" name=""/>
        <dsp:cNvSpPr/>
      </dsp:nvSpPr>
      <dsp:spPr>
        <a:xfrm>
          <a:off x="5765621" y="4363101"/>
          <a:ext cx="2049648" cy="999064"/>
        </a:xfrm>
        <a:prstGeom prst="roundRect">
          <a:avLst>
            <a:gd name="adj" fmla="val 10000"/>
          </a:avLst>
        </a:prstGeom>
        <a:solidFill>
          <a:schemeClr val="accent5">
            <a:hueOff val="10803359"/>
            <a:satOff val="-55018"/>
            <a:lumOff val="101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ru-RU" sz="2300" kern="1200" dirty="0" smtClean="0">
              <a:solidFill>
                <a:srgbClr val="002060"/>
              </a:solidFill>
            </a:rPr>
            <a:t>Не менее 7/4 рабочих дней</a:t>
          </a:r>
          <a:endParaRPr lang="ru-RU" sz="2300" kern="1200" dirty="0">
            <a:solidFill>
              <a:srgbClr val="002060"/>
            </a:solidFill>
          </a:endParaRPr>
        </a:p>
      </dsp:txBody>
      <dsp:txXfrm>
        <a:off x="5765621" y="4363101"/>
        <a:ext cx="2049648" cy="999064"/>
      </dsp:txXfrm>
    </dsp:sp>
    <dsp:sp modelId="{F1A83809-693D-4750-9021-4551E8B6AC6F}">
      <dsp:nvSpPr>
        <dsp:cNvPr id="0" name=""/>
        <dsp:cNvSpPr/>
      </dsp:nvSpPr>
      <dsp:spPr>
        <a:xfrm>
          <a:off x="5765621" y="5515867"/>
          <a:ext cx="2049648" cy="999064"/>
        </a:xfrm>
        <a:prstGeom prst="roundRect">
          <a:avLst>
            <a:gd name="adj" fmla="val 10000"/>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ru-RU" sz="2300" kern="1200" dirty="0" smtClean="0">
              <a:solidFill>
                <a:srgbClr val="002060"/>
              </a:solidFill>
            </a:rPr>
            <a:t>Не менее 5 дней</a:t>
          </a:r>
          <a:endParaRPr lang="ru-RU" sz="2300" kern="1200" dirty="0">
            <a:solidFill>
              <a:srgbClr val="002060"/>
            </a:solidFill>
          </a:endParaRPr>
        </a:p>
      </dsp:txBody>
      <dsp:txXfrm>
        <a:off x="5765621" y="5515867"/>
        <a:ext cx="2049648" cy="999064"/>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6D94CD-3E8D-4030-8FC5-827666643764}">
      <dsp:nvSpPr>
        <dsp:cNvPr id="0" name=""/>
        <dsp:cNvSpPr/>
      </dsp:nvSpPr>
      <dsp:spPr>
        <a:xfrm rot="21300000">
          <a:off x="24553" y="2509355"/>
          <a:ext cx="7951949" cy="910618"/>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30258C-6128-4D21-A069-E8685C71D21A}">
      <dsp:nvSpPr>
        <dsp:cNvPr id="0" name=""/>
        <dsp:cNvSpPr/>
      </dsp:nvSpPr>
      <dsp:spPr>
        <a:xfrm>
          <a:off x="960126" y="296466"/>
          <a:ext cx="2400316" cy="2371732"/>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019DE-B0C4-45C6-ACEE-49F63DAB377F}">
      <dsp:nvSpPr>
        <dsp:cNvPr id="0" name=""/>
        <dsp:cNvSpPr/>
      </dsp:nvSpPr>
      <dsp:spPr>
        <a:xfrm>
          <a:off x="4240559" y="0"/>
          <a:ext cx="2560337" cy="249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latin typeface="Times New Roman" pitchFamily="18" charset="0"/>
              <a:cs typeface="Times New Roman" pitchFamily="18" charset="0"/>
            </a:rPr>
            <a:t>Ошибки, связанные с объектом закупки</a:t>
          </a:r>
          <a:endParaRPr lang="ru-RU" sz="3200" kern="1200" dirty="0">
            <a:latin typeface="Times New Roman" pitchFamily="18" charset="0"/>
            <a:cs typeface="Times New Roman" pitchFamily="18" charset="0"/>
          </a:endParaRPr>
        </a:p>
      </dsp:txBody>
      <dsp:txXfrm>
        <a:off x="4240559" y="0"/>
        <a:ext cx="2560337" cy="2490318"/>
      </dsp:txXfrm>
    </dsp:sp>
    <dsp:sp modelId="{E9B0B8DE-9BD0-4EB0-85BB-2128BF0D3DE0}">
      <dsp:nvSpPr>
        <dsp:cNvPr id="0" name=""/>
        <dsp:cNvSpPr/>
      </dsp:nvSpPr>
      <dsp:spPr>
        <a:xfrm>
          <a:off x="4640612" y="3261131"/>
          <a:ext cx="2400316" cy="2371732"/>
        </a:xfrm>
        <a:prstGeom prst="upArrow">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2C969D-1C58-4631-A647-DABF029E566C}">
      <dsp:nvSpPr>
        <dsp:cNvPr id="0" name=""/>
        <dsp:cNvSpPr/>
      </dsp:nvSpPr>
      <dsp:spPr>
        <a:xfrm>
          <a:off x="1200158" y="3439011"/>
          <a:ext cx="2560337" cy="2490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ru-RU" sz="3200" kern="1200" dirty="0" smtClean="0">
              <a:latin typeface="Times New Roman" pitchFamily="18" charset="0"/>
              <a:cs typeface="Times New Roman" pitchFamily="18" charset="0"/>
            </a:rPr>
            <a:t>Ошибки, связанные с процедурой</a:t>
          </a:r>
          <a:endParaRPr lang="ru-RU" sz="3200" kern="1200" dirty="0">
            <a:latin typeface="Times New Roman" pitchFamily="18" charset="0"/>
            <a:cs typeface="Times New Roman" pitchFamily="18" charset="0"/>
          </a:endParaRPr>
        </a:p>
      </dsp:txBody>
      <dsp:txXfrm>
        <a:off x="1200158" y="3439011"/>
        <a:ext cx="2560337" cy="2490318"/>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C23C81-524F-482E-83F6-EF65CD9CBFEF}">
      <dsp:nvSpPr>
        <dsp:cNvPr id="0" name=""/>
        <dsp:cNvSpPr/>
      </dsp:nvSpPr>
      <dsp:spPr>
        <a:xfrm rot="5400000">
          <a:off x="-219251" y="222400"/>
          <a:ext cx="1461678" cy="102317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1</a:t>
          </a:r>
          <a:endParaRPr lang="ru-RU" sz="2800" kern="1200" dirty="0"/>
        </a:p>
      </dsp:txBody>
      <dsp:txXfrm rot="5400000">
        <a:off x="-219251" y="222400"/>
        <a:ext cx="1461678" cy="1023174"/>
      </dsp:txXfrm>
    </dsp:sp>
    <dsp:sp modelId="{E2091A06-09AA-40F5-9747-066FB3C6D0D8}">
      <dsp:nvSpPr>
        <dsp:cNvPr id="0" name=""/>
        <dsp:cNvSpPr/>
      </dsp:nvSpPr>
      <dsp:spPr>
        <a:xfrm rot="5400000">
          <a:off x="4108491" y="-3082168"/>
          <a:ext cx="950090" cy="7120725"/>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ru-RU" sz="3500" kern="1200" dirty="0" smtClean="0"/>
            <a:t>Количество</a:t>
          </a:r>
          <a:endParaRPr lang="ru-RU" sz="3500" kern="1200" dirty="0"/>
        </a:p>
      </dsp:txBody>
      <dsp:txXfrm rot="5400000">
        <a:off x="4108491" y="-3082168"/>
        <a:ext cx="950090" cy="7120725"/>
      </dsp:txXfrm>
    </dsp:sp>
    <dsp:sp modelId="{E9FD3E05-DC7C-49B1-8D75-F352E1F2E978}">
      <dsp:nvSpPr>
        <dsp:cNvPr id="0" name=""/>
        <dsp:cNvSpPr/>
      </dsp:nvSpPr>
      <dsp:spPr>
        <a:xfrm rot="5400000">
          <a:off x="-219251" y="1569906"/>
          <a:ext cx="1461678" cy="1023174"/>
        </a:xfrm>
        <a:prstGeom prst="chevron">
          <a:avLst/>
        </a:prstGeom>
        <a:solidFill>
          <a:schemeClr val="accent5">
            <a:hueOff val="2970924"/>
            <a:satOff val="-15130"/>
            <a:lumOff val="2794"/>
            <a:alphaOff val="0"/>
          </a:schemeClr>
        </a:solidFill>
        <a:ln w="25400" cap="flat" cmpd="sng" algn="ctr">
          <a:solidFill>
            <a:schemeClr val="accent5">
              <a:hueOff val="2970924"/>
              <a:satOff val="-15130"/>
              <a:lumOff val="27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2</a:t>
          </a:r>
          <a:endParaRPr lang="ru-RU" sz="2800" kern="1200" dirty="0"/>
        </a:p>
      </dsp:txBody>
      <dsp:txXfrm rot="5400000">
        <a:off x="-219251" y="1569906"/>
        <a:ext cx="1461678" cy="1023174"/>
      </dsp:txXfrm>
    </dsp:sp>
    <dsp:sp modelId="{AECBC3C3-908F-477B-8D04-02B80B717AB1}">
      <dsp:nvSpPr>
        <dsp:cNvPr id="0" name=""/>
        <dsp:cNvSpPr/>
      </dsp:nvSpPr>
      <dsp:spPr>
        <a:xfrm rot="5400000">
          <a:off x="4108491" y="-1734662"/>
          <a:ext cx="950090" cy="7120725"/>
        </a:xfrm>
        <a:prstGeom prst="round2SameRect">
          <a:avLst/>
        </a:prstGeom>
        <a:solidFill>
          <a:schemeClr val="lt1">
            <a:alpha val="90000"/>
            <a:hueOff val="0"/>
            <a:satOff val="0"/>
            <a:lumOff val="0"/>
            <a:alphaOff val="0"/>
          </a:schemeClr>
        </a:solidFill>
        <a:ln w="25400" cap="flat" cmpd="sng" algn="ctr">
          <a:solidFill>
            <a:schemeClr val="accent5">
              <a:hueOff val="2970924"/>
              <a:satOff val="-15130"/>
              <a:lumOff val="27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ru-RU" sz="3500" kern="1200" dirty="0" smtClean="0"/>
            <a:t>Требования к ТРУ</a:t>
          </a:r>
          <a:endParaRPr lang="ru-RU" sz="3500" kern="1200" dirty="0"/>
        </a:p>
      </dsp:txBody>
      <dsp:txXfrm rot="5400000">
        <a:off x="4108491" y="-1734662"/>
        <a:ext cx="950090" cy="7120725"/>
      </dsp:txXfrm>
    </dsp:sp>
    <dsp:sp modelId="{BAAD0377-D545-4C6E-B496-8F8623161304}">
      <dsp:nvSpPr>
        <dsp:cNvPr id="0" name=""/>
        <dsp:cNvSpPr/>
      </dsp:nvSpPr>
      <dsp:spPr>
        <a:xfrm rot="5400000">
          <a:off x="-219251" y="2917412"/>
          <a:ext cx="1461678" cy="1023174"/>
        </a:xfrm>
        <a:prstGeom prst="chevron">
          <a:avLst/>
        </a:prstGeom>
        <a:solidFill>
          <a:schemeClr val="accent5">
            <a:hueOff val="5941847"/>
            <a:satOff val="-30260"/>
            <a:lumOff val="5588"/>
            <a:alphaOff val="0"/>
          </a:schemeClr>
        </a:solidFill>
        <a:ln w="254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3</a:t>
          </a:r>
          <a:endParaRPr lang="ru-RU" sz="2800" kern="1200" dirty="0"/>
        </a:p>
      </dsp:txBody>
      <dsp:txXfrm rot="5400000">
        <a:off x="-219251" y="2917412"/>
        <a:ext cx="1461678" cy="1023174"/>
      </dsp:txXfrm>
    </dsp:sp>
    <dsp:sp modelId="{4CA696C4-8289-4DB4-B58E-AB8228D29793}">
      <dsp:nvSpPr>
        <dsp:cNvPr id="0" name=""/>
        <dsp:cNvSpPr/>
      </dsp:nvSpPr>
      <dsp:spPr>
        <a:xfrm rot="5400000">
          <a:off x="4108491" y="-387156"/>
          <a:ext cx="950090" cy="7120725"/>
        </a:xfrm>
        <a:prstGeom prst="round2SameRect">
          <a:avLst/>
        </a:prstGeom>
        <a:solidFill>
          <a:schemeClr val="lt1">
            <a:alpha val="90000"/>
            <a:hueOff val="0"/>
            <a:satOff val="0"/>
            <a:lumOff val="0"/>
            <a:alphaOff val="0"/>
          </a:schemeClr>
        </a:solidFill>
        <a:ln w="254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ru-RU" sz="3500" kern="1200" dirty="0" smtClean="0"/>
            <a:t>Объективный характер</a:t>
          </a:r>
          <a:endParaRPr lang="ru-RU" sz="3500" kern="1200" dirty="0"/>
        </a:p>
      </dsp:txBody>
      <dsp:txXfrm rot="5400000">
        <a:off x="4108491" y="-387156"/>
        <a:ext cx="950090" cy="7120725"/>
      </dsp:txXfrm>
    </dsp:sp>
    <dsp:sp modelId="{0DC4BBDE-A21B-48AB-93AD-B329715CEC5A}">
      <dsp:nvSpPr>
        <dsp:cNvPr id="0" name=""/>
        <dsp:cNvSpPr/>
      </dsp:nvSpPr>
      <dsp:spPr>
        <a:xfrm rot="5400000">
          <a:off x="-219251" y="4264918"/>
          <a:ext cx="1461678" cy="1023174"/>
        </a:xfrm>
        <a:prstGeom prst="chevron">
          <a:avLst/>
        </a:prstGeom>
        <a:solidFill>
          <a:schemeClr val="accent5">
            <a:hueOff val="8912770"/>
            <a:satOff val="-45390"/>
            <a:lumOff val="8381"/>
            <a:alphaOff val="0"/>
          </a:schemeClr>
        </a:solidFill>
        <a:ln w="25400" cap="flat" cmpd="sng" algn="ctr">
          <a:solidFill>
            <a:schemeClr val="accent5">
              <a:hueOff val="8912770"/>
              <a:satOff val="-45390"/>
              <a:lumOff val="838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4</a:t>
          </a:r>
          <a:endParaRPr lang="ru-RU" sz="2800" kern="1200" dirty="0"/>
        </a:p>
      </dsp:txBody>
      <dsp:txXfrm rot="5400000">
        <a:off x="-219251" y="4264918"/>
        <a:ext cx="1461678" cy="1023174"/>
      </dsp:txXfrm>
    </dsp:sp>
    <dsp:sp modelId="{BE402D21-A77E-484B-8C30-4DAAAAF9F9C9}">
      <dsp:nvSpPr>
        <dsp:cNvPr id="0" name=""/>
        <dsp:cNvSpPr/>
      </dsp:nvSpPr>
      <dsp:spPr>
        <a:xfrm rot="5400000">
          <a:off x="4108491" y="960349"/>
          <a:ext cx="950090" cy="7120725"/>
        </a:xfrm>
        <a:prstGeom prst="round2SameRect">
          <a:avLst/>
        </a:prstGeom>
        <a:solidFill>
          <a:schemeClr val="lt1">
            <a:alpha val="90000"/>
            <a:hueOff val="0"/>
            <a:satOff val="0"/>
            <a:lumOff val="0"/>
            <a:alphaOff val="0"/>
          </a:schemeClr>
        </a:solidFill>
        <a:ln w="25400" cap="flat" cmpd="sng" algn="ctr">
          <a:solidFill>
            <a:schemeClr val="accent5">
              <a:hueOff val="8912770"/>
              <a:satOff val="-45390"/>
              <a:lumOff val="83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ru-RU" sz="3500" kern="1200" dirty="0" err="1" smtClean="0"/>
            <a:t>Конкурентность</a:t>
          </a:r>
          <a:endParaRPr lang="ru-RU" sz="3500" kern="1200" dirty="0"/>
        </a:p>
      </dsp:txBody>
      <dsp:txXfrm rot="5400000">
        <a:off x="4108491" y="960349"/>
        <a:ext cx="950090" cy="7120725"/>
      </dsp:txXfrm>
    </dsp:sp>
    <dsp:sp modelId="{095A636F-7D55-4CE0-8D85-DB8582A6A466}">
      <dsp:nvSpPr>
        <dsp:cNvPr id="0" name=""/>
        <dsp:cNvSpPr/>
      </dsp:nvSpPr>
      <dsp:spPr>
        <a:xfrm rot="5400000">
          <a:off x="-219251" y="5612425"/>
          <a:ext cx="1461678" cy="1023174"/>
        </a:xfrm>
        <a:prstGeom prst="chevron">
          <a:avLst/>
        </a:prstGeom>
        <a:solidFill>
          <a:schemeClr val="accent5">
            <a:hueOff val="11883694"/>
            <a:satOff val="-60520"/>
            <a:lumOff val="11175"/>
            <a:alphaOff val="0"/>
          </a:schemeClr>
        </a:solidFill>
        <a:ln w="254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t>5</a:t>
          </a:r>
          <a:endParaRPr lang="ru-RU" sz="2800" kern="1200" dirty="0"/>
        </a:p>
      </dsp:txBody>
      <dsp:txXfrm rot="5400000">
        <a:off x="-219251" y="5612425"/>
        <a:ext cx="1461678" cy="1023174"/>
      </dsp:txXfrm>
    </dsp:sp>
    <dsp:sp modelId="{7472C2D9-4865-4391-B1AE-E0049E77FCC7}">
      <dsp:nvSpPr>
        <dsp:cNvPr id="0" name=""/>
        <dsp:cNvSpPr/>
      </dsp:nvSpPr>
      <dsp:spPr>
        <a:xfrm rot="5400000">
          <a:off x="4108491" y="2307856"/>
          <a:ext cx="950090" cy="7120725"/>
        </a:xfrm>
        <a:prstGeom prst="round2SameRect">
          <a:avLst/>
        </a:prstGeom>
        <a:solidFill>
          <a:schemeClr val="lt1">
            <a:alpha val="90000"/>
            <a:hueOff val="0"/>
            <a:satOff val="0"/>
            <a:lumOff val="0"/>
            <a:alphaOff val="0"/>
          </a:schemeClr>
        </a:solidFill>
        <a:ln w="254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920" tIns="22225" rIns="22225" bIns="22225" numCol="1" spcCol="1270" anchor="ctr" anchorCtr="0">
          <a:noAutofit/>
        </a:bodyPr>
        <a:lstStyle/>
        <a:p>
          <a:pPr marL="285750" lvl="1" indent="-285750" algn="l" defTabSz="1555750">
            <a:lnSpc>
              <a:spcPct val="90000"/>
            </a:lnSpc>
            <a:spcBef>
              <a:spcPct val="0"/>
            </a:spcBef>
            <a:spcAft>
              <a:spcPct val="15000"/>
            </a:spcAft>
            <a:buChar char="••"/>
          </a:pPr>
          <a:r>
            <a:rPr lang="ru-RU" sz="3500" kern="1200" dirty="0" smtClean="0"/>
            <a:t>Лицензии, допуски, сертификаты</a:t>
          </a:r>
          <a:endParaRPr lang="ru-RU" sz="3500" kern="1200" dirty="0"/>
        </a:p>
      </dsp:txBody>
      <dsp:txXfrm rot="5400000">
        <a:off x="4108491" y="2307856"/>
        <a:ext cx="950090" cy="7120725"/>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E483D7-F312-47D0-A7ED-391A2533AB78}">
      <dsp:nvSpPr>
        <dsp:cNvPr id="0" name=""/>
        <dsp:cNvSpPr/>
      </dsp:nvSpPr>
      <dsp:spPr>
        <a:xfrm>
          <a:off x="0" y="313041"/>
          <a:ext cx="7715304" cy="12472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a:lnSpc>
              <a:spcPct val="90000"/>
            </a:lnSpc>
            <a:spcBef>
              <a:spcPct val="0"/>
            </a:spcBef>
            <a:spcAft>
              <a:spcPct val="35000"/>
            </a:spcAft>
          </a:pPr>
          <a:r>
            <a:rPr lang="ru-RU" sz="5200" kern="1200" dirty="0" smtClean="0"/>
            <a:t>Закупки у СМП и СОНКО</a:t>
          </a:r>
          <a:endParaRPr lang="ru-RU" sz="5200" kern="1200" dirty="0"/>
        </a:p>
      </dsp:txBody>
      <dsp:txXfrm>
        <a:off x="0" y="313041"/>
        <a:ext cx="7715304" cy="1247220"/>
      </dsp:txXfrm>
    </dsp:sp>
    <dsp:sp modelId="{DCC63491-0665-4EC5-AC77-BDD2538F6240}">
      <dsp:nvSpPr>
        <dsp:cNvPr id="0" name=""/>
        <dsp:cNvSpPr/>
      </dsp:nvSpPr>
      <dsp:spPr>
        <a:xfrm>
          <a:off x="0" y="1560262"/>
          <a:ext cx="7715304" cy="4413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961" tIns="66040" rIns="369824" bIns="66040" numCol="1" spcCol="1270" anchor="t" anchorCtr="0">
          <a:noAutofit/>
        </a:bodyPr>
        <a:lstStyle/>
        <a:p>
          <a:pPr marL="285750" lvl="1" indent="-285750" algn="l" defTabSz="1822450">
            <a:lnSpc>
              <a:spcPct val="90000"/>
            </a:lnSpc>
            <a:spcBef>
              <a:spcPct val="0"/>
            </a:spcBef>
            <a:spcAft>
              <a:spcPct val="20000"/>
            </a:spcAft>
            <a:buChar char="••"/>
          </a:pPr>
          <a:r>
            <a:rPr lang="ru-RU" sz="4100" kern="1200" dirty="0" smtClean="0"/>
            <a:t>Объём закупок (для Заказчиков) – не менее 15 %</a:t>
          </a:r>
          <a:endParaRPr lang="ru-RU" sz="4100" kern="1200" dirty="0"/>
        </a:p>
        <a:p>
          <a:pPr marL="285750" lvl="1" indent="-285750" algn="l" defTabSz="1822450">
            <a:lnSpc>
              <a:spcPct val="90000"/>
            </a:lnSpc>
            <a:spcBef>
              <a:spcPct val="0"/>
            </a:spcBef>
            <a:spcAft>
              <a:spcPct val="20000"/>
            </a:spcAft>
            <a:buChar char="••"/>
          </a:pPr>
          <a:r>
            <a:rPr lang="ru-RU" sz="4100" kern="1200" dirty="0" smtClean="0"/>
            <a:t>Оплата выполненных работ – не позднее 30 дней с даты подписания актов</a:t>
          </a:r>
          <a:endParaRPr lang="ru-RU" sz="4100" kern="1200" dirty="0"/>
        </a:p>
        <a:p>
          <a:pPr marL="285750" lvl="1" indent="-285750" algn="l" defTabSz="1822450">
            <a:lnSpc>
              <a:spcPct val="90000"/>
            </a:lnSpc>
            <a:spcBef>
              <a:spcPct val="0"/>
            </a:spcBef>
            <a:spcAft>
              <a:spcPct val="20000"/>
            </a:spcAft>
            <a:buChar char="••"/>
          </a:pPr>
          <a:r>
            <a:rPr lang="ru-RU" sz="4100" kern="1200" dirty="0" smtClean="0"/>
            <a:t>Подтверждение статуса – декларативный характер</a:t>
          </a:r>
          <a:endParaRPr lang="ru-RU" sz="4100" kern="1200" dirty="0"/>
        </a:p>
      </dsp:txBody>
      <dsp:txXfrm>
        <a:off x="0" y="1560262"/>
        <a:ext cx="7715304" cy="4413240"/>
      </dsp:txXfrm>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2D8AAB-2A0B-4C86-AA1D-06DC20683E27}">
      <dsp:nvSpPr>
        <dsp:cNvPr id="0" name=""/>
        <dsp:cNvSpPr/>
      </dsp:nvSpPr>
      <dsp:spPr>
        <a:xfrm rot="16200000">
          <a:off x="553642" y="-553642"/>
          <a:ext cx="2964665" cy="407195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ru-RU" sz="2600" kern="1200" dirty="0" smtClean="0"/>
            <a:t>Сокращение лимитов финансирования</a:t>
          </a:r>
          <a:endParaRPr lang="ru-RU" sz="2600" kern="1200" dirty="0"/>
        </a:p>
      </dsp:txBody>
      <dsp:txXfrm rot="16200000">
        <a:off x="924225" y="-924225"/>
        <a:ext cx="2223498" cy="4071950"/>
      </dsp:txXfrm>
    </dsp:sp>
    <dsp:sp modelId="{F1213B6F-59CC-43D6-A188-0B41499CE13E}">
      <dsp:nvSpPr>
        <dsp:cNvPr id="0" name=""/>
        <dsp:cNvSpPr/>
      </dsp:nvSpPr>
      <dsp:spPr>
        <a:xfrm>
          <a:off x="4071950" y="0"/>
          <a:ext cx="4071950" cy="2964665"/>
        </a:xfrm>
        <a:prstGeom prst="round1Rect">
          <a:avLst/>
        </a:prstGeom>
        <a:solidFill>
          <a:schemeClr val="accent5">
            <a:hueOff val="3961231"/>
            <a:satOff val="-20173"/>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ru-RU" sz="2600" kern="1200" dirty="0" smtClean="0"/>
            <a:t>Включение условия об обязательствах, возникающих до подписания контракта</a:t>
          </a:r>
          <a:endParaRPr lang="ru-RU" sz="2600" kern="1200" dirty="0"/>
        </a:p>
      </dsp:txBody>
      <dsp:txXfrm>
        <a:off x="4071950" y="0"/>
        <a:ext cx="4071950" cy="2223498"/>
      </dsp:txXfrm>
    </dsp:sp>
    <dsp:sp modelId="{DEAD9DB5-7DEE-4DFA-9330-A7F9B4653DDB}">
      <dsp:nvSpPr>
        <dsp:cNvPr id="0" name=""/>
        <dsp:cNvSpPr/>
      </dsp:nvSpPr>
      <dsp:spPr>
        <a:xfrm rot="10800000">
          <a:off x="0" y="2964665"/>
          <a:ext cx="4071950" cy="2964665"/>
        </a:xfrm>
        <a:prstGeom prst="round1Rect">
          <a:avLst/>
        </a:prstGeom>
        <a:solidFill>
          <a:schemeClr val="accent5">
            <a:hueOff val="7922463"/>
            <a:satOff val="-40347"/>
            <a:lumOff val="74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ru-RU" sz="2600" kern="1200" dirty="0" smtClean="0"/>
            <a:t>Обеспечение исполнения контракта</a:t>
          </a:r>
          <a:endParaRPr lang="ru-RU" sz="2600" kern="1200" dirty="0"/>
        </a:p>
      </dsp:txBody>
      <dsp:txXfrm rot="10800000">
        <a:off x="0" y="3705831"/>
        <a:ext cx="4071950" cy="2223498"/>
      </dsp:txXfrm>
    </dsp:sp>
    <dsp:sp modelId="{2B9B3DBA-7319-4402-B904-73B6F5A16B07}">
      <dsp:nvSpPr>
        <dsp:cNvPr id="0" name=""/>
        <dsp:cNvSpPr/>
      </dsp:nvSpPr>
      <dsp:spPr>
        <a:xfrm rot="5400000">
          <a:off x="4625592" y="2411022"/>
          <a:ext cx="2964665" cy="4071950"/>
        </a:xfrm>
        <a:prstGeom prst="round1Rect">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ru-RU" sz="2600" kern="1200" dirty="0" smtClean="0"/>
            <a:t>Отчетность </a:t>
          </a:r>
          <a:endParaRPr lang="ru-RU" sz="2600" kern="1200" dirty="0"/>
        </a:p>
      </dsp:txBody>
      <dsp:txXfrm rot="5400000">
        <a:off x="4996175" y="2781605"/>
        <a:ext cx="2223498" cy="4071950"/>
      </dsp:txXfrm>
    </dsp:sp>
    <dsp:sp modelId="{EF7C71A3-2C97-4ED7-964A-A4D95DB2D486}">
      <dsp:nvSpPr>
        <dsp:cNvPr id="0" name=""/>
        <dsp:cNvSpPr/>
      </dsp:nvSpPr>
      <dsp:spPr>
        <a:xfrm>
          <a:off x="2850364" y="2223498"/>
          <a:ext cx="2443170" cy="1482332"/>
        </a:xfrm>
        <a:prstGeom prst="roundRect">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smtClean="0"/>
            <a:t>Единственный поставщик</a:t>
          </a:r>
          <a:endParaRPr lang="ru-RU" sz="2600" kern="1200" dirty="0"/>
        </a:p>
      </dsp:txBody>
      <dsp:txXfrm>
        <a:off x="2850364" y="2223498"/>
        <a:ext cx="2443170" cy="1482332"/>
      </dsp:txXfrm>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CD9880-3668-4C74-991A-108DA140044F}">
      <dsp:nvSpPr>
        <dsp:cNvPr id="0" name=""/>
        <dsp:cNvSpPr/>
      </dsp:nvSpPr>
      <dsp:spPr>
        <a:xfrm rot="16200000">
          <a:off x="670724" y="-670724"/>
          <a:ext cx="2730500" cy="407195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kern="1200" dirty="0" smtClean="0"/>
            <a:t>Заключение</a:t>
          </a:r>
          <a:endParaRPr lang="ru-RU" sz="3300" kern="1200" dirty="0"/>
        </a:p>
      </dsp:txBody>
      <dsp:txXfrm rot="16200000">
        <a:off x="1012037" y="-1012037"/>
        <a:ext cx="2047875" cy="4071950"/>
      </dsp:txXfrm>
    </dsp:sp>
    <dsp:sp modelId="{C1348782-55B7-443B-8CD9-F9D518F3DC22}">
      <dsp:nvSpPr>
        <dsp:cNvPr id="0" name=""/>
        <dsp:cNvSpPr/>
      </dsp:nvSpPr>
      <dsp:spPr>
        <a:xfrm>
          <a:off x="4071950" y="0"/>
          <a:ext cx="4071950" cy="2730500"/>
        </a:xfrm>
        <a:prstGeom prst="round1Rect">
          <a:avLst/>
        </a:prstGeom>
        <a:solidFill>
          <a:schemeClr val="accent5">
            <a:hueOff val="3961231"/>
            <a:satOff val="-20173"/>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kern="1200" dirty="0" smtClean="0"/>
            <a:t>Исполнение</a:t>
          </a:r>
          <a:endParaRPr lang="ru-RU" sz="3300" kern="1200" dirty="0"/>
        </a:p>
      </dsp:txBody>
      <dsp:txXfrm>
        <a:off x="4071950" y="0"/>
        <a:ext cx="4071950" cy="2047875"/>
      </dsp:txXfrm>
    </dsp:sp>
    <dsp:sp modelId="{5F912676-353D-41F1-B084-DB631820340F}">
      <dsp:nvSpPr>
        <dsp:cNvPr id="0" name=""/>
        <dsp:cNvSpPr/>
      </dsp:nvSpPr>
      <dsp:spPr>
        <a:xfrm rot="10800000">
          <a:off x="0" y="2730500"/>
          <a:ext cx="4071950" cy="2730500"/>
        </a:xfrm>
        <a:prstGeom prst="round1Rect">
          <a:avLst/>
        </a:prstGeom>
        <a:solidFill>
          <a:schemeClr val="accent5">
            <a:hueOff val="7922463"/>
            <a:satOff val="-40347"/>
            <a:lumOff val="74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kern="1200" dirty="0" smtClean="0"/>
            <a:t>Изменение</a:t>
          </a:r>
          <a:endParaRPr lang="ru-RU" sz="3300" kern="1200" dirty="0"/>
        </a:p>
      </dsp:txBody>
      <dsp:txXfrm rot="10800000">
        <a:off x="0" y="3413125"/>
        <a:ext cx="4071950" cy="2047875"/>
      </dsp:txXfrm>
    </dsp:sp>
    <dsp:sp modelId="{17F3F080-1494-4651-9C20-A4C9E8D87C24}">
      <dsp:nvSpPr>
        <dsp:cNvPr id="0" name=""/>
        <dsp:cNvSpPr/>
      </dsp:nvSpPr>
      <dsp:spPr>
        <a:xfrm rot="5400000">
          <a:off x="4742674" y="2059775"/>
          <a:ext cx="2730500" cy="4071950"/>
        </a:xfrm>
        <a:prstGeom prst="round1Rect">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ru-RU" sz="3300" kern="1200" dirty="0" smtClean="0"/>
            <a:t>Расторжение</a:t>
          </a:r>
          <a:endParaRPr lang="ru-RU" sz="3300" kern="1200" dirty="0"/>
        </a:p>
      </dsp:txBody>
      <dsp:txXfrm rot="5400000">
        <a:off x="5083987" y="2401087"/>
        <a:ext cx="2047875" cy="4071950"/>
      </dsp:txXfrm>
    </dsp:sp>
    <dsp:sp modelId="{47229A7E-9074-45FF-8E27-5634FCF3A304}">
      <dsp:nvSpPr>
        <dsp:cNvPr id="0" name=""/>
        <dsp:cNvSpPr/>
      </dsp:nvSpPr>
      <dsp:spPr>
        <a:xfrm>
          <a:off x="2850364" y="2047875"/>
          <a:ext cx="2443170" cy="1365250"/>
        </a:xfrm>
        <a:prstGeom prst="roundRect">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ru-RU" sz="3300" kern="1200" dirty="0" smtClean="0"/>
            <a:t>КОНТРАКТ</a:t>
          </a:r>
          <a:endParaRPr lang="ru-RU" sz="3300" kern="1200" dirty="0"/>
        </a:p>
      </dsp:txBody>
      <dsp:txXfrm>
        <a:off x="2850364" y="2047875"/>
        <a:ext cx="2443170" cy="136525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1E0F0F-19F9-4E48-9FB3-60AC7D2306B0}">
      <dsp:nvSpPr>
        <dsp:cNvPr id="0" name=""/>
        <dsp:cNvSpPr/>
      </dsp:nvSpPr>
      <dsp:spPr>
        <a:xfrm>
          <a:off x="1041" y="3622"/>
          <a:ext cx="8141817" cy="153534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b="1" kern="1200" dirty="0" smtClean="0"/>
            <a:t>Конкурс, аукцион</a:t>
          </a:r>
        </a:p>
        <a:p>
          <a:pPr lvl="0" algn="ctr" defTabSz="1155700">
            <a:lnSpc>
              <a:spcPct val="90000"/>
            </a:lnSpc>
            <a:spcBef>
              <a:spcPct val="0"/>
            </a:spcBef>
            <a:spcAft>
              <a:spcPct val="35000"/>
            </a:spcAft>
          </a:pPr>
          <a:r>
            <a:rPr lang="ru-RU" sz="2600" kern="1200" dirty="0" smtClean="0">
              <a:latin typeface="Times New Roman" pitchFamily="18" charset="0"/>
              <a:cs typeface="Times New Roman" pitchFamily="18" charset="0"/>
            </a:rPr>
            <a:t>участником предложена цена на 25 и более % ниже НМЦ</a:t>
          </a:r>
          <a:endParaRPr lang="ru-RU" sz="2600" kern="1200" dirty="0"/>
        </a:p>
      </dsp:txBody>
      <dsp:txXfrm>
        <a:off x="1041" y="3622"/>
        <a:ext cx="8141817" cy="1535348"/>
      </dsp:txXfrm>
    </dsp:sp>
    <dsp:sp modelId="{B02E055A-7312-4DFA-A307-F2685E4FEF43}">
      <dsp:nvSpPr>
        <dsp:cNvPr id="0" name=""/>
        <dsp:cNvSpPr/>
      </dsp:nvSpPr>
      <dsp:spPr>
        <a:xfrm>
          <a:off x="8988" y="1641071"/>
          <a:ext cx="2599531" cy="153534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smtClean="0">
              <a:latin typeface="Times New Roman" pitchFamily="18" charset="0"/>
              <a:cs typeface="Times New Roman" pitchFamily="18" charset="0"/>
            </a:rPr>
            <a:t>НМЦ </a:t>
          </a:r>
          <a:r>
            <a:rPr lang="en-US" sz="2600" kern="1200" dirty="0" smtClean="0">
              <a:latin typeface="Times New Roman" pitchFamily="18" charset="0"/>
              <a:cs typeface="Times New Roman" pitchFamily="18" charset="0"/>
            </a:rPr>
            <a:t>&gt; </a:t>
          </a:r>
          <a:r>
            <a:rPr lang="ru-RU" sz="2600" kern="1200" dirty="0" smtClean="0">
              <a:latin typeface="Times New Roman" pitchFamily="18" charset="0"/>
              <a:cs typeface="Times New Roman" pitchFamily="18" charset="0"/>
            </a:rPr>
            <a:t>15 млн. рублей</a:t>
          </a:r>
          <a:endParaRPr lang="ru-RU" sz="2600" kern="1200" dirty="0"/>
        </a:p>
      </dsp:txBody>
      <dsp:txXfrm>
        <a:off x="8988" y="1641071"/>
        <a:ext cx="2599531" cy="1535348"/>
      </dsp:txXfrm>
    </dsp:sp>
    <dsp:sp modelId="{3F42709E-33F0-4E5A-A9EA-08984D40A298}">
      <dsp:nvSpPr>
        <dsp:cNvPr id="0" name=""/>
        <dsp:cNvSpPr/>
      </dsp:nvSpPr>
      <dsp:spPr>
        <a:xfrm>
          <a:off x="17847" y="3278520"/>
          <a:ext cx="2581813" cy="35758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pitchFamily="18" charset="0"/>
              <a:cs typeface="Times New Roman" pitchFamily="18" charset="0"/>
            </a:rPr>
            <a:t>участник предоставляет обеспечение  исполнения контракта в размере, превышающем в 1,5 раза размер обеспечения, указанный в документации</a:t>
          </a:r>
          <a:endParaRPr lang="ru-RU" sz="2200" kern="1200" dirty="0"/>
        </a:p>
      </dsp:txBody>
      <dsp:txXfrm>
        <a:off x="17847" y="3278520"/>
        <a:ext cx="2581813" cy="3575856"/>
      </dsp:txXfrm>
    </dsp:sp>
    <dsp:sp modelId="{B7D93AF7-3E50-4CA8-AD20-76F7F0F55D66}">
      <dsp:nvSpPr>
        <dsp:cNvPr id="0" name=""/>
        <dsp:cNvSpPr/>
      </dsp:nvSpPr>
      <dsp:spPr>
        <a:xfrm>
          <a:off x="2826667" y="1641071"/>
          <a:ext cx="5308243" cy="153534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ru-RU" sz="2600" kern="1200" dirty="0" smtClean="0">
              <a:latin typeface="Times New Roman" pitchFamily="18" charset="0"/>
              <a:cs typeface="Times New Roman" pitchFamily="18" charset="0"/>
            </a:rPr>
            <a:t>НМЦ </a:t>
          </a:r>
          <a:r>
            <a:rPr lang="en-US" sz="2600" kern="1200" dirty="0" smtClean="0">
              <a:latin typeface="Times New Roman" pitchFamily="18" charset="0"/>
              <a:cs typeface="Times New Roman" pitchFamily="18" charset="0"/>
            </a:rPr>
            <a:t>&lt; </a:t>
          </a:r>
          <a:r>
            <a:rPr lang="ru-RU" sz="2600" kern="1200" dirty="0" smtClean="0">
              <a:latin typeface="Times New Roman" pitchFamily="18" charset="0"/>
              <a:cs typeface="Times New Roman" pitchFamily="18" charset="0"/>
            </a:rPr>
            <a:t>или =</a:t>
          </a:r>
          <a:r>
            <a:rPr lang="en-US" sz="2600" kern="1200" dirty="0" smtClean="0">
              <a:latin typeface="Times New Roman" pitchFamily="18" charset="0"/>
              <a:cs typeface="Times New Roman" pitchFamily="18" charset="0"/>
            </a:rPr>
            <a:t> </a:t>
          </a:r>
          <a:r>
            <a:rPr lang="ru-RU" sz="2600" kern="1200" dirty="0" smtClean="0">
              <a:latin typeface="Times New Roman" pitchFamily="18" charset="0"/>
              <a:cs typeface="Times New Roman" pitchFamily="18" charset="0"/>
            </a:rPr>
            <a:t>15 млн. рублей</a:t>
          </a:r>
          <a:endParaRPr lang="ru-RU" sz="2600" kern="1200" dirty="0"/>
        </a:p>
      </dsp:txBody>
      <dsp:txXfrm>
        <a:off x="2826667" y="1641071"/>
        <a:ext cx="5308243" cy="1535348"/>
      </dsp:txXfrm>
    </dsp:sp>
    <dsp:sp modelId="{84D70813-614F-4269-A563-6F00A0DA0C4B}">
      <dsp:nvSpPr>
        <dsp:cNvPr id="0" name=""/>
        <dsp:cNvSpPr/>
      </dsp:nvSpPr>
      <dsp:spPr>
        <a:xfrm>
          <a:off x="2839601" y="3278520"/>
          <a:ext cx="2586863" cy="35758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pitchFamily="18" charset="0"/>
              <a:cs typeface="Times New Roman" pitchFamily="18" charset="0"/>
            </a:rPr>
            <a:t>участник предоставляет обеспечение исполнения контракта в размере, превышающем в 1,5 раза размер обеспечения, указанный в документации</a:t>
          </a:r>
          <a:endParaRPr lang="ru-RU" sz="2200" kern="1200" dirty="0"/>
        </a:p>
      </dsp:txBody>
      <dsp:txXfrm>
        <a:off x="2839601" y="3278520"/>
        <a:ext cx="2586863" cy="3575856"/>
      </dsp:txXfrm>
    </dsp:sp>
    <dsp:sp modelId="{E442D501-AC34-4B93-A049-DA6EF6A4F3DD}">
      <dsp:nvSpPr>
        <dsp:cNvPr id="0" name=""/>
        <dsp:cNvSpPr/>
      </dsp:nvSpPr>
      <dsp:spPr>
        <a:xfrm>
          <a:off x="5535113" y="3278520"/>
          <a:ext cx="2586863" cy="35758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latin typeface="Times New Roman" pitchFamily="18" charset="0"/>
              <a:cs typeface="Times New Roman" pitchFamily="18" charset="0"/>
            </a:rPr>
            <a:t>участник предоставляет информацию, подтверждающую добросовестность участника на дату подачи заявки</a:t>
          </a:r>
          <a:endParaRPr lang="ru-RU" sz="2200" kern="1200" dirty="0">
            <a:latin typeface="Times New Roman" pitchFamily="18" charset="0"/>
            <a:cs typeface="Times New Roman" pitchFamily="18" charset="0"/>
          </a:endParaRPr>
        </a:p>
      </dsp:txBody>
      <dsp:txXfrm>
        <a:off x="5535113" y="3278520"/>
        <a:ext cx="2586863" cy="3575856"/>
      </dsp:txXfrm>
    </dsp:sp>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BED475-C43C-4A3C-BE11-3552BBFA5817}">
      <dsp:nvSpPr>
        <dsp:cNvPr id="0" name=""/>
        <dsp:cNvSpPr/>
      </dsp:nvSpPr>
      <dsp:spPr>
        <a:xfrm>
          <a:off x="0" y="0"/>
          <a:ext cx="6922315" cy="20574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ru-RU" sz="2500" kern="1200" dirty="0" smtClean="0"/>
            <a:t>СУДЕБНАЯ ПРАКТИКА</a:t>
          </a:r>
          <a:endParaRPr lang="ru-RU" sz="2500" kern="1200" dirty="0"/>
        </a:p>
      </dsp:txBody>
      <dsp:txXfrm>
        <a:off x="0" y="0"/>
        <a:ext cx="4822738" cy="2057400"/>
      </dsp:txXfrm>
    </dsp:sp>
    <dsp:sp modelId="{DDA63619-2DBA-4123-8E50-68B61A462439}">
      <dsp:nvSpPr>
        <dsp:cNvPr id="0" name=""/>
        <dsp:cNvSpPr/>
      </dsp:nvSpPr>
      <dsp:spPr>
        <a:xfrm>
          <a:off x="610792" y="2400300"/>
          <a:ext cx="6922315" cy="2057400"/>
        </a:xfrm>
        <a:prstGeom prst="roundRect">
          <a:avLst>
            <a:gd name="adj" fmla="val 10000"/>
          </a:avLst>
        </a:prstGeom>
        <a:solidFill>
          <a:schemeClr val="accent5">
            <a:hueOff val="5941847"/>
            <a:satOff val="-30260"/>
            <a:lumOff val="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ru-RU" sz="2500" kern="1200" dirty="0" smtClean="0"/>
            <a:t>Постановления Восемнадцатого арбитражного апелляционного суда от 07.10.2014 N 18АП-10835/2014 по делу N А07-11398/2014</a:t>
          </a:r>
          <a:endParaRPr lang="ru-RU" sz="2500" kern="1200" dirty="0"/>
        </a:p>
      </dsp:txBody>
      <dsp:txXfrm>
        <a:off x="610792" y="2400300"/>
        <a:ext cx="4974212" cy="2057400"/>
      </dsp:txXfrm>
    </dsp:sp>
    <dsp:sp modelId="{29BABA65-202D-4F7A-A0E1-CED29951CCDC}">
      <dsp:nvSpPr>
        <dsp:cNvPr id="0" name=""/>
        <dsp:cNvSpPr/>
      </dsp:nvSpPr>
      <dsp:spPr>
        <a:xfrm>
          <a:off x="1221584" y="4800600"/>
          <a:ext cx="6922315" cy="2057400"/>
        </a:xfrm>
        <a:prstGeom prst="roundRect">
          <a:avLst>
            <a:gd name="adj" fmla="val 10000"/>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ru-RU" sz="2500" kern="1200" dirty="0" smtClean="0"/>
            <a:t>Контракт не был подписан поставщиком в срок из-за сбоя в работе сети Интернет, включение в РНП неправомерно</a:t>
          </a:r>
          <a:endParaRPr lang="ru-RU" sz="2500" kern="1200" dirty="0"/>
        </a:p>
      </dsp:txBody>
      <dsp:txXfrm>
        <a:off x="1221584" y="4800600"/>
        <a:ext cx="4974212" cy="2057400"/>
      </dsp:txXfrm>
    </dsp:sp>
    <dsp:sp modelId="{337F52AB-5577-42BE-A777-22CEAB555043}">
      <dsp:nvSpPr>
        <dsp:cNvPr id="0" name=""/>
        <dsp:cNvSpPr/>
      </dsp:nvSpPr>
      <dsp:spPr>
        <a:xfrm>
          <a:off x="5585005" y="1560195"/>
          <a:ext cx="1337310" cy="1337310"/>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5585005" y="1560195"/>
        <a:ext cx="1337310" cy="1337310"/>
      </dsp:txXfrm>
    </dsp:sp>
    <dsp:sp modelId="{5B7D1894-C074-4483-9C22-5548571822D6}">
      <dsp:nvSpPr>
        <dsp:cNvPr id="0" name=""/>
        <dsp:cNvSpPr/>
      </dsp:nvSpPr>
      <dsp:spPr>
        <a:xfrm>
          <a:off x="6195797" y="3946779"/>
          <a:ext cx="1337310" cy="1337310"/>
        </a:xfrm>
        <a:prstGeom prst="downArrow">
          <a:avLst>
            <a:gd name="adj1" fmla="val 55000"/>
            <a:gd name="adj2" fmla="val 45000"/>
          </a:avLst>
        </a:prstGeom>
        <a:solidFill>
          <a:schemeClr val="accent5">
            <a:tint val="40000"/>
            <a:alpha val="90000"/>
            <a:hueOff val="13007634"/>
            <a:satOff val="-6496"/>
            <a:lumOff val="30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195797" y="3946779"/>
        <a:ext cx="1337310" cy="1337310"/>
      </dsp:txXfrm>
    </dsp:sp>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BED475-C43C-4A3C-BE11-3552BBFA5817}">
      <dsp:nvSpPr>
        <dsp:cNvPr id="0" name=""/>
        <dsp:cNvSpPr/>
      </dsp:nvSpPr>
      <dsp:spPr>
        <a:xfrm>
          <a:off x="0" y="0"/>
          <a:ext cx="6922315" cy="20574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t>СУДЕБНАЯ ПРАКТИКА</a:t>
          </a:r>
          <a:endParaRPr lang="ru-RU" sz="2800" kern="1200" dirty="0"/>
        </a:p>
      </dsp:txBody>
      <dsp:txXfrm>
        <a:off x="0" y="0"/>
        <a:ext cx="4822738" cy="2057400"/>
      </dsp:txXfrm>
    </dsp:sp>
    <dsp:sp modelId="{DDA63619-2DBA-4123-8E50-68B61A462439}">
      <dsp:nvSpPr>
        <dsp:cNvPr id="0" name=""/>
        <dsp:cNvSpPr/>
      </dsp:nvSpPr>
      <dsp:spPr>
        <a:xfrm>
          <a:off x="610792" y="2400300"/>
          <a:ext cx="6922315" cy="2057400"/>
        </a:xfrm>
        <a:prstGeom prst="roundRect">
          <a:avLst>
            <a:gd name="adj" fmla="val 10000"/>
          </a:avLst>
        </a:prstGeom>
        <a:solidFill>
          <a:schemeClr val="accent5">
            <a:hueOff val="5941847"/>
            <a:satOff val="-30260"/>
            <a:lumOff val="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kern="1200" dirty="0" smtClean="0"/>
            <a:t>Решение Арбитражного суда г. Москвы от 10.03.2015 по делу N А40-6623/2015</a:t>
          </a:r>
          <a:endParaRPr lang="ru-RU" sz="2800" kern="1200" dirty="0"/>
        </a:p>
      </dsp:txBody>
      <dsp:txXfrm>
        <a:off x="610792" y="2400300"/>
        <a:ext cx="4974212" cy="2057400"/>
      </dsp:txXfrm>
    </dsp:sp>
    <dsp:sp modelId="{29BABA65-202D-4F7A-A0E1-CED29951CCDC}">
      <dsp:nvSpPr>
        <dsp:cNvPr id="0" name=""/>
        <dsp:cNvSpPr/>
      </dsp:nvSpPr>
      <dsp:spPr>
        <a:xfrm>
          <a:off x="1221584" y="4800600"/>
          <a:ext cx="6922315" cy="2057400"/>
        </a:xfrm>
        <a:prstGeom prst="roundRect">
          <a:avLst>
            <a:gd name="adj" fmla="val 10000"/>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ru-RU" sz="2800" b="1" kern="1200" dirty="0" smtClean="0"/>
            <a:t>Уведомление об одностороннем отказе от контракта должно в том числе направляться по почте</a:t>
          </a:r>
          <a:endParaRPr lang="ru-RU" sz="2800" kern="1200" dirty="0"/>
        </a:p>
      </dsp:txBody>
      <dsp:txXfrm>
        <a:off x="1221584" y="4800600"/>
        <a:ext cx="4974212" cy="2057400"/>
      </dsp:txXfrm>
    </dsp:sp>
    <dsp:sp modelId="{337F52AB-5577-42BE-A777-22CEAB555043}">
      <dsp:nvSpPr>
        <dsp:cNvPr id="0" name=""/>
        <dsp:cNvSpPr/>
      </dsp:nvSpPr>
      <dsp:spPr>
        <a:xfrm>
          <a:off x="5585005" y="1560195"/>
          <a:ext cx="1337310" cy="1337310"/>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5585005" y="1560195"/>
        <a:ext cx="1337310" cy="1337310"/>
      </dsp:txXfrm>
    </dsp:sp>
    <dsp:sp modelId="{5B7D1894-C074-4483-9C22-5548571822D6}">
      <dsp:nvSpPr>
        <dsp:cNvPr id="0" name=""/>
        <dsp:cNvSpPr/>
      </dsp:nvSpPr>
      <dsp:spPr>
        <a:xfrm>
          <a:off x="6195797" y="3946779"/>
          <a:ext cx="1337310" cy="1337310"/>
        </a:xfrm>
        <a:prstGeom prst="downArrow">
          <a:avLst>
            <a:gd name="adj1" fmla="val 55000"/>
            <a:gd name="adj2" fmla="val 45000"/>
          </a:avLst>
        </a:prstGeom>
        <a:solidFill>
          <a:schemeClr val="accent5">
            <a:tint val="40000"/>
            <a:alpha val="90000"/>
            <a:hueOff val="13007634"/>
            <a:satOff val="-6496"/>
            <a:lumOff val="30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195797" y="3946779"/>
        <a:ext cx="1337310" cy="1337310"/>
      </dsp:txXfrm>
    </dsp:sp>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BED475-C43C-4A3C-BE11-3552BBFA5817}">
      <dsp:nvSpPr>
        <dsp:cNvPr id="0" name=""/>
        <dsp:cNvSpPr/>
      </dsp:nvSpPr>
      <dsp:spPr>
        <a:xfrm>
          <a:off x="0" y="0"/>
          <a:ext cx="6922315" cy="205740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СУДЕБНАЯ ПРАКТИКА</a:t>
          </a:r>
          <a:endParaRPr lang="ru-RU" sz="1600" kern="1200" dirty="0"/>
        </a:p>
      </dsp:txBody>
      <dsp:txXfrm>
        <a:off x="0" y="0"/>
        <a:ext cx="4822738" cy="2057400"/>
      </dsp:txXfrm>
    </dsp:sp>
    <dsp:sp modelId="{DDA63619-2DBA-4123-8E50-68B61A462439}">
      <dsp:nvSpPr>
        <dsp:cNvPr id="0" name=""/>
        <dsp:cNvSpPr/>
      </dsp:nvSpPr>
      <dsp:spPr>
        <a:xfrm>
          <a:off x="610792" y="2400300"/>
          <a:ext cx="6922315" cy="2057400"/>
        </a:xfrm>
        <a:prstGeom prst="roundRect">
          <a:avLst>
            <a:gd name="adj" fmla="val 10000"/>
          </a:avLst>
        </a:prstGeom>
        <a:solidFill>
          <a:schemeClr val="accent5">
            <a:hueOff val="5941847"/>
            <a:satOff val="-30260"/>
            <a:lumOff val="5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Решение Арбитражного суда Мурманской области от 18.03.2015 по делу N А42-8181/2014.</a:t>
          </a:r>
          <a:endParaRPr lang="ru-RU" sz="1600" kern="1200" dirty="0"/>
        </a:p>
      </dsp:txBody>
      <dsp:txXfrm>
        <a:off x="610792" y="2400300"/>
        <a:ext cx="4974212" cy="2057400"/>
      </dsp:txXfrm>
    </dsp:sp>
    <dsp:sp modelId="{29BABA65-202D-4F7A-A0E1-CED29951CCDC}">
      <dsp:nvSpPr>
        <dsp:cNvPr id="0" name=""/>
        <dsp:cNvSpPr/>
      </dsp:nvSpPr>
      <dsp:spPr>
        <a:xfrm>
          <a:off x="1221584" y="4800600"/>
          <a:ext cx="6922315" cy="2057400"/>
        </a:xfrm>
        <a:prstGeom prst="roundRect">
          <a:avLst>
            <a:gd name="adj" fmla="val 10000"/>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Заключение контракта для заказчика, разместившего заказ, является обязательным, если иное не установлено законом. Исчерпывающий перечень оснований для отказа заключить контракт приведен в ч. 9 ст. 31 Федерального закона от 05.04.2013 N 44-ФЗ. Такое основание, как недостаточность бюджетного финансирования, в указанном перечне отсутствует.</a:t>
          </a:r>
          <a:endParaRPr lang="ru-RU" sz="1600" kern="1200" dirty="0"/>
        </a:p>
      </dsp:txBody>
      <dsp:txXfrm>
        <a:off x="1221584" y="4800600"/>
        <a:ext cx="4974212" cy="2057400"/>
      </dsp:txXfrm>
    </dsp:sp>
    <dsp:sp modelId="{337F52AB-5577-42BE-A777-22CEAB555043}">
      <dsp:nvSpPr>
        <dsp:cNvPr id="0" name=""/>
        <dsp:cNvSpPr/>
      </dsp:nvSpPr>
      <dsp:spPr>
        <a:xfrm>
          <a:off x="5585005" y="1560195"/>
          <a:ext cx="1337310" cy="1337310"/>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5585005" y="1560195"/>
        <a:ext cx="1337310" cy="1337310"/>
      </dsp:txXfrm>
    </dsp:sp>
    <dsp:sp modelId="{5B7D1894-C074-4483-9C22-5548571822D6}">
      <dsp:nvSpPr>
        <dsp:cNvPr id="0" name=""/>
        <dsp:cNvSpPr/>
      </dsp:nvSpPr>
      <dsp:spPr>
        <a:xfrm>
          <a:off x="6195797" y="3946779"/>
          <a:ext cx="1337310" cy="1337310"/>
        </a:xfrm>
        <a:prstGeom prst="downArrow">
          <a:avLst>
            <a:gd name="adj1" fmla="val 55000"/>
            <a:gd name="adj2" fmla="val 45000"/>
          </a:avLst>
        </a:prstGeom>
        <a:solidFill>
          <a:schemeClr val="accent5">
            <a:tint val="40000"/>
            <a:alpha val="90000"/>
            <a:hueOff val="13007634"/>
            <a:satOff val="-6496"/>
            <a:lumOff val="30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195797" y="3946779"/>
        <a:ext cx="1337310" cy="1337310"/>
      </dsp:txXfrm>
    </dsp:sp>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398FFD-FF1B-4B55-9554-A35F59A348EB}">
      <dsp:nvSpPr>
        <dsp:cNvPr id="0" name=""/>
        <dsp:cNvSpPr/>
      </dsp:nvSpPr>
      <dsp:spPr>
        <a:xfrm>
          <a:off x="0" y="-121602"/>
          <a:ext cx="6515120" cy="93156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dirty="0" smtClean="0"/>
            <a:t>СУДЕБНАЯ ПРАКТИКА</a:t>
          </a:r>
          <a:endParaRPr lang="ru-RU" sz="1700" kern="1200" dirty="0"/>
        </a:p>
      </dsp:txBody>
      <dsp:txXfrm>
        <a:off x="0" y="-121602"/>
        <a:ext cx="4847940" cy="931568"/>
      </dsp:txXfrm>
    </dsp:sp>
    <dsp:sp modelId="{5229FBD7-EDAE-4197-99FE-35A5A2C442B0}">
      <dsp:nvSpPr>
        <dsp:cNvPr id="0" name=""/>
        <dsp:cNvSpPr/>
      </dsp:nvSpPr>
      <dsp:spPr>
        <a:xfrm>
          <a:off x="500035" y="1004397"/>
          <a:ext cx="6515120" cy="931568"/>
        </a:xfrm>
        <a:prstGeom prst="roundRect">
          <a:avLst>
            <a:gd name="adj" fmla="val 10000"/>
          </a:avLst>
        </a:prstGeom>
        <a:solidFill>
          <a:schemeClr val="accent5">
            <a:hueOff val="3961231"/>
            <a:satOff val="-20173"/>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kern="1200" dirty="0" smtClean="0"/>
            <a:t>Решение Арбитражного суда Пермского края от 30.03.2015 по делу N А50-27247/2014</a:t>
          </a:r>
          <a:endParaRPr lang="ru-RU" sz="1700" kern="1200" dirty="0"/>
        </a:p>
      </dsp:txBody>
      <dsp:txXfrm>
        <a:off x="500035" y="1004397"/>
        <a:ext cx="4988784" cy="931568"/>
      </dsp:txXfrm>
    </dsp:sp>
    <dsp:sp modelId="{58A93ECE-1175-4CCD-91DE-2AC14944A4C6}">
      <dsp:nvSpPr>
        <dsp:cNvPr id="0" name=""/>
        <dsp:cNvSpPr/>
      </dsp:nvSpPr>
      <dsp:spPr>
        <a:xfrm>
          <a:off x="1071541" y="2218841"/>
          <a:ext cx="6515120" cy="931568"/>
        </a:xfrm>
        <a:prstGeom prst="roundRect">
          <a:avLst>
            <a:gd name="adj" fmla="val 10000"/>
          </a:avLst>
        </a:prstGeom>
        <a:solidFill>
          <a:schemeClr val="accent5">
            <a:hueOff val="7922463"/>
            <a:satOff val="-40347"/>
            <a:lumOff val="74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ru-RU" sz="1700" b="1" u="none" kern="1200" dirty="0" smtClean="0"/>
            <a:t>Истечение срока полномочий руководителя участника не является поводом отклонять его заявку.</a:t>
          </a:r>
          <a:endParaRPr lang="ru-RU" sz="1700" u="none" kern="1200" dirty="0"/>
        </a:p>
      </dsp:txBody>
      <dsp:txXfrm>
        <a:off x="1071541" y="2218841"/>
        <a:ext cx="4996928" cy="931568"/>
      </dsp:txXfrm>
    </dsp:sp>
    <dsp:sp modelId="{F7227464-D696-4356-977D-2DA839D3B50F}">
      <dsp:nvSpPr>
        <dsp:cNvPr id="0" name=""/>
        <dsp:cNvSpPr/>
      </dsp:nvSpPr>
      <dsp:spPr>
        <a:xfrm>
          <a:off x="1628779" y="3651896"/>
          <a:ext cx="6515120" cy="3206099"/>
        </a:xfrm>
        <a:prstGeom prst="roundRect">
          <a:avLst>
            <a:gd name="adj" fmla="val 10000"/>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ru-RU" sz="1700" kern="1200" dirty="0" smtClean="0"/>
            <a:t>Нормы, согласно которым истечение срока избрания (назначения) на должность директора общества влечет автоматическое прекращение полномочий, в Федеральном законе от 08.02.1998 N 40-ФЗ "Об обществах с ограниченной ответственностью" отсутствуют. Директор обязан выполнять полномочия до даты избрания нового руководителя. Сведения о его избрании общим собранием участников общества не представлены. Таким образом, на момент подачи заявки у заказчика отсутствовали основания сомневаться в полномочиях директора.</a:t>
          </a:r>
          <a:endParaRPr lang="ru-RU" sz="1700" kern="1200" dirty="0"/>
        </a:p>
      </dsp:txBody>
      <dsp:txXfrm>
        <a:off x="1628779" y="3651896"/>
        <a:ext cx="4988784" cy="3206099"/>
      </dsp:txXfrm>
    </dsp:sp>
    <dsp:sp modelId="{4576C2A4-8946-447A-8D78-6AEC3FCB0C86}">
      <dsp:nvSpPr>
        <dsp:cNvPr id="0" name=""/>
        <dsp:cNvSpPr/>
      </dsp:nvSpPr>
      <dsp:spPr>
        <a:xfrm>
          <a:off x="5488862" y="490193"/>
          <a:ext cx="980694" cy="605519"/>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ru-RU" sz="2700" kern="1200"/>
        </a:p>
      </dsp:txBody>
      <dsp:txXfrm>
        <a:off x="5488862" y="490193"/>
        <a:ext cx="980694" cy="605519"/>
      </dsp:txXfrm>
    </dsp:sp>
    <dsp:sp modelId="{B19DED6E-F056-4F91-8525-1E2CFC8F3325}">
      <dsp:nvSpPr>
        <dsp:cNvPr id="0" name=""/>
        <dsp:cNvSpPr/>
      </dsp:nvSpPr>
      <dsp:spPr>
        <a:xfrm>
          <a:off x="6068573" y="1704647"/>
          <a:ext cx="980694" cy="605519"/>
        </a:xfrm>
        <a:prstGeom prst="downArrow">
          <a:avLst>
            <a:gd name="adj1" fmla="val 55000"/>
            <a:gd name="adj2" fmla="val 45000"/>
          </a:avLst>
        </a:prstGeom>
        <a:solidFill>
          <a:schemeClr val="accent5">
            <a:tint val="40000"/>
            <a:alpha val="90000"/>
            <a:hueOff val="6503817"/>
            <a:satOff val="-3248"/>
            <a:lumOff val="153"/>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ru-RU" sz="2700" kern="1200"/>
        </a:p>
      </dsp:txBody>
      <dsp:txXfrm>
        <a:off x="6068573" y="1704647"/>
        <a:ext cx="980694" cy="605519"/>
      </dsp:txXfrm>
    </dsp:sp>
    <dsp:sp modelId="{9257E4BA-A7BA-4BA0-8BC0-A796455BF0BB}">
      <dsp:nvSpPr>
        <dsp:cNvPr id="0" name=""/>
        <dsp:cNvSpPr/>
      </dsp:nvSpPr>
      <dsp:spPr>
        <a:xfrm>
          <a:off x="6572295" y="3004666"/>
          <a:ext cx="980694" cy="605519"/>
        </a:xfrm>
        <a:prstGeom prst="downArrow">
          <a:avLst>
            <a:gd name="adj1" fmla="val 55000"/>
            <a:gd name="adj2" fmla="val 45000"/>
          </a:avLst>
        </a:prstGeom>
        <a:solidFill>
          <a:schemeClr val="accent5">
            <a:tint val="40000"/>
            <a:alpha val="90000"/>
            <a:hueOff val="13007634"/>
            <a:satOff val="-6496"/>
            <a:lumOff val="30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ru-RU" sz="2700" kern="1200"/>
        </a:p>
      </dsp:txBody>
      <dsp:txXfrm>
        <a:off x="6572295" y="3004666"/>
        <a:ext cx="980694" cy="605519"/>
      </dsp:txXfrm>
    </dsp:sp>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3B5C7C-257B-4676-AFAD-6EA9C4587147}" type="datetimeFigureOut">
              <a:rPr lang="ru-RU" smtClean="0"/>
              <a:pPr/>
              <a:t>14.12.2015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890EFC-EF03-4EFF-A47D-788615FED3B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2ACA75A-B8BF-48EA-955B-D1E720F3B667}" type="datetimeFigureOut">
              <a:rPr lang="ru-RU" smtClean="0"/>
              <a:pPr/>
              <a:t>14.12.2015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C4C1DC-7B85-447F-8A2C-DFCF05432A6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ACA75A-B8BF-48EA-955B-D1E720F3B667}" type="datetimeFigureOut">
              <a:rPr lang="ru-RU" smtClean="0"/>
              <a:pPr/>
              <a:t>14.12.2015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C4C1DC-7B85-447F-8A2C-DFCF05432A6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ACA75A-B8BF-48EA-955B-D1E720F3B667}" type="datetimeFigureOut">
              <a:rPr lang="ru-RU" smtClean="0"/>
              <a:pPr/>
              <a:t>14.12.2015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C4C1DC-7B85-447F-8A2C-DFCF05432A6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ACA75A-B8BF-48EA-955B-D1E720F3B667}" type="datetimeFigureOut">
              <a:rPr lang="ru-RU" smtClean="0"/>
              <a:pPr/>
              <a:t>14.12.2015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C4C1DC-7B85-447F-8A2C-DFCF05432A6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2ACA75A-B8BF-48EA-955B-D1E720F3B667}" type="datetimeFigureOut">
              <a:rPr lang="ru-RU" smtClean="0"/>
              <a:pPr/>
              <a:t>14.12.2015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EC4C1DC-7B85-447F-8A2C-DFCF05432A6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2ACA75A-B8BF-48EA-955B-D1E720F3B667}" type="datetimeFigureOut">
              <a:rPr lang="ru-RU" smtClean="0"/>
              <a:pPr/>
              <a:t>14.12.2015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C4C1DC-7B85-447F-8A2C-DFCF05432A6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2ACA75A-B8BF-48EA-955B-D1E720F3B667}" type="datetimeFigureOut">
              <a:rPr lang="ru-RU" smtClean="0"/>
              <a:pPr/>
              <a:t>14.12.2015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EC4C1DC-7B85-447F-8A2C-DFCF05432A6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2ACA75A-B8BF-48EA-955B-D1E720F3B667}" type="datetimeFigureOut">
              <a:rPr lang="ru-RU" smtClean="0"/>
              <a:pPr/>
              <a:t>14.12.2015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EC4C1DC-7B85-447F-8A2C-DFCF05432A6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ACA75A-B8BF-48EA-955B-D1E720F3B667}" type="datetimeFigureOut">
              <a:rPr lang="ru-RU" smtClean="0"/>
              <a:pPr/>
              <a:t>14.12.2015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EC4C1DC-7B85-447F-8A2C-DFCF05432A6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2ACA75A-B8BF-48EA-955B-D1E720F3B667}" type="datetimeFigureOut">
              <a:rPr lang="ru-RU" smtClean="0"/>
              <a:pPr/>
              <a:t>14.12.2015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C4C1DC-7B85-447F-8A2C-DFCF05432A6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2ACA75A-B8BF-48EA-955B-D1E720F3B667}" type="datetimeFigureOut">
              <a:rPr lang="ru-RU" smtClean="0"/>
              <a:pPr/>
              <a:t>14.12.2015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EC4C1DC-7B85-447F-8A2C-DFCF05432A6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CA75A-B8BF-48EA-955B-D1E720F3B667}" type="datetimeFigureOut">
              <a:rPr lang="ru-RU" smtClean="0"/>
              <a:pPr/>
              <a:t>14.12.2015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4C1DC-7B85-447F-8A2C-DFCF05432A6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73.xml"/><Relationship Id="rId2" Type="http://schemas.openxmlformats.org/officeDocument/2006/relationships/diagramData" Target="../diagrams/data73.xml"/><Relationship Id="rId1" Type="http://schemas.openxmlformats.org/officeDocument/2006/relationships/slideLayout" Target="../slideLayouts/slideLayout2.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109.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2.jpeg"/><Relationship Id="rId7" Type="http://schemas.openxmlformats.org/officeDocument/2006/relationships/diagramColors" Target="../diagrams/colors7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74.xml"/><Relationship Id="rId5" Type="http://schemas.openxmlformats.org/officeDocument/2006/relationships/diagramLayout" Target="../diagrams/layout74.xml"/><Relationship Id="rId4" Type="http://schemas.openxmlformats.org/officeDocument/2006/relationships/diagramData" Target="../diagrams/data7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8" Type="http://schemas.microsoft.com/office/2007/relationships/diagramDrawing" Target="../diagrams/drawing29.xml"/><Relationship Id="rId3" Type="http://schemas.openxmlformats.org/officeDocument/2006/relationships/image" Target="../media/image2.jpeg"/><Relationship Id="rId7" Type="http://schemas.openxmlformats.org/officeDocument/2006/relationships/diagramColors" Target="../diagrams/colors7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75.xml"/><Relationship Id="rId5" Type="http://schemas.openxmlformats.org/officeDocument/2006/relationships/diagramLayout" Target="../diagrams/layout75.xml"/><Relationship Id="rId4" Type="http://schemas.openxmlformats.org/officeDocument/2006/relationships/diagramData" Target="../diagrams/data7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2.jpeg"/><Relationship Id="rId7" Type="http://schemas.openxmlformats.org/officeDocument/2006/relationships/diagramColors" Target="../diagrams/colors7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76.xml"/><Relationship Id="rId5" Type="http://schemas.openxmlformats.org/officeDocument/2006/relationships/diagramLayout" Target="../diagrams/layout76.xml"/><Relationship Id="rId4" Type="http://schemas.openxmlformats.org/officeDocument/2006/relationships/diagramData" Target="../diagrams/data7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77.xml"/><Relationship Id="rId2" Type="http://schemas.openxmlformats.org/officeDocument/2006/relationships/diagramData" Target="../diagrams/data77.xml"/><Relationship Id="rId1" Type="http://schemas.openxmlformats.org/officeDocument/2006/relationships/slideLayout" Target="../slideLayouts/slideLayout2.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122.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2.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2.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124.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2.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125.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2.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2.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128.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2.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0.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2.jpeg"/><Relationship Id="rId7" Type="http://schemas.openxmlformats.org/officeDocument/2006/relationships/diagramColors" Target="../diagrams/colors8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85.xml"/><Relationship Id="rId5" Type="http://schemas.openxmlformats.org/officeDocument/2006/relationships/diagramLayout" Target="../diagrams/layout85.xml"/><Relationship Id="rId4" Type="http://schemas.openxmlformats.org/officeDocument/2006/relationships/diagramData" Target="../diagrams/data85.xml"/></Relationships>
</file>

<file path=ppt/slides/_rels/slide131.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image" Target="../media/image2.jpeg"/><Relationship Id="rId7" Type="http://schemas.openxmlformats.org/officeDocument/2006/relationships/diagramColors" Target="../diagrams/colors8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86.xml"/><Relationship Id="rId5" Type="http://schemas.openxmlformats.org/officeDocument/2006/relationships/diagramLayout" Target="../diagrams/layout86.xml"/><Relationship Id="rId4" Type="http://schemas.openxmlformats.org/officeDocument/2006/relationships/diagramData" Target="../diagrams/data86.xml"/></Relationships>
</file>

<file path=ppt/slides/_rels/slide132.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image" Target="../media/image2.jpeg"/><Relationship Id="rId7" Type="http://schemas.openxmlformats.org/officeDocument/2006/relationships/diagramColors" Target="../diagrams/colors8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87.xml"/><Relationship Id="rId5" Type="http://schemas.openxmlformats.org/officeDocument/2006/relationships/diagramLayout" Target="../diagrams/layout87.xml"/><Relationship Id="rId4" Type="http://schemas.openxmlformats.org/officeDocument/2006/relationships/diagramData" Target="../diagrams/data87.xml"/></Relationships>
</file>

<file path=ppt/slides/_rels/slide133.xml.rels><?xml version="1.0" encoding="UTF-8" standalone="yes"?>
<Relationships xmlns="http://schemas.openxmlformats.org/package/2006/relationships"><Relationship Id="rId8" Type="http://schemas.microsoft.com/office/2007/relationships/diagramDrawing" Target="../diagrams/drawing34.xml"/><Relationship Id="rId3" Type="http://schemas.openxmlformats.org/officeDocument/2006/relationships/image" Target="../media/image2.jpeg"/><Relationship Id="rId7" Type="http://schemas.openxmlformats.org/officeDocument/2006/relationships/diagramColors" Target="../diagrams/colors8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88.xml"/><Relationship Id="rId5" Type="http://schemas.openxmlformats.org/officeDocument/2006/relationships/diagramLayout" Target="../diagrams/layout88.xml"/><Relationship Id="rId4" Type="http://schemas.openxmlformats.org/officeDocument/2006/relationships/diagramData" Target="../diagrams/data88.xml"/></Relationships>
</file>

<file path=ppt/slides/_rels/slide134.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2.jpeg"/><Relationship Id="rId7" Type="http://schemas.openxmlformats.org/officeDocument/2006/relationships/diagramColors" Target="../diagrams/colors8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89.xml"/><Relationship Id="rId5" Type="http://schemas.openxmlformats.org/officeDocument/2006/relationships/diagramLayout" Target="../diagrams/layout89.xml"/><Relationship Id="rId4" Type="http://schemas.openxmlformats.org/officeDocument/2006/relationships/diagramData" Target="../diagrams/data89.xml"/></Relationships>
</file>

<file path=ppt/slides/_rels/slide135.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2.jpeg"/><Relationship Id="rId7" Type="http://schemas.openxmlformats.org/officeDocument/2006/relationships/diagramColors" Target="../diagrams/colors9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90.xml"/><Relationship Id="rId5" Type="http://schemas.openxmlformats.org/officeDocument/2006/relationships/diagramLayout" Target="../diagrams/layout90.xml"/><Relationship Id="rId4" Type="http://schemas.openxmlformats.org/officeDocument/2006/relationships/diagramData" Target="../diagrams/data90.xml"/></Relationships>
</file>

<file path=ppt/slides/_rels/slide136.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image" Target="../media/image2.jpeg"/><Relationship Id="rId7" Type="http://schemas.openxmlformats.org/officeDocument/2006/relationships/diagramColors" Target="../diagrams/colors9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91.xml"/><Relationship Id="rId5" Type="http://schemas.openxmlformats.org/officeDocument/2006/relationships/diagramLayout" Target="../diagrams/layout91.xml"/><Relationship Id="rId4" Type="http://schemas.openxmlformats.org/officeDocument/2006/relationships/diagramData" Target="../diagrams/data91.xml"/></Relationships>
</file>

<file path=ppt/slides/_rels/slide137.xml.rels><?xml version="1.0" encoding="UTF-8" standalone="yes"?>
<Relationships xmlns="http://schemas.openxmlformats.org/package/2006/relationships"><Relationship Id="rId8" Type="http://schemas.microsoft.com/office/2007/relationships/diagramDrawing" Target="../diagrams/drawing38.xml"/><Relationship Id="rId3" Type="http://schemas.openxmlformats.org/officeDocument/2006/relationships/image" Target="../media/image2.jpeg"/><Relationship Id="rId7" Type="http://schemas.openxmlformats.org/officeDocument/2006/relationships/diagramColors" Target="../diagrams/colors9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92.xml"/><Relationship Id="rId5" Type="http://schemas.openxmlformats.org/officeDocument/2006/relationships/diagramLayout" Target="../diagrams/layout92.xml"/><Relationship Id="rId4" Type="http://schemas.openxmlformats.org/officeDocument/2006/relationships/diagramData" Target="../diagrams/data92.xml"/></Relationships>
</file>

<file path=ppt/slides/_rels/slide138.xml.rels><?xml version="1.0" encoding="UTF-8" standalone="yes"?>
<Relationships xmlns="http://schemas.openxmlformats.org/package/2006/relationships"><Relationship Id="rId8" Type="http://schemas.microsoft.com/office/2007/relationships/diagramDrawing" Target="../diagrams/drawing39.xml"/><Relationship Id="rId3" Type="http://schemas.openxmlformats.org/officeDocument/2006/relationships/image" Target="../media/image2.jpeg"/><Relationship Id="rId7" Type="http://schemas.openxmlformats.org/officeDocument/2006/relationships/diagramColors" Target="../diagrams/colors9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93.xml"/><Relationship Id="rId5" Type="http://schemas.openxmlformats.org/officeDocument/2006/relationships/diagramLayout" Target="../diagrams/layout93.xml"/><Relationship Id="rId4" Type="http://schemas.openxmlformats.org/officeDocument/2006/relationships/diagramData" Target="../diagrams/data93.xml"/></Relationships>
</file>

<file path=ppt/slides/_rels/slide139.xml.rels><?xml version="1.0" encoding="UTF-8" standalone="yes"?>
<Relationships xmlns="http://schemas.openxmlformats.org/package/2006/relationships"><Relationship Id="rId8" Type="http://schemas.microsoft.com/office/2007/relationships/diagramDrawing" Target="../diagrams/drawing40.xml"/><Relationship Id="rId3" Type="http://schemas.openxmlformats.org/officeDocument/2006/relationships/image" Target="../media/image2.jpeg"/><Relationship Id="rId7" Type="http://schemas.openxmlformats.org/officeDocument/2006/relationships/diagramColors" Target="../diagrams/colors9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94.xml"/><Relationship Id="rId5" Type="http://schemas.openxmlformats.org/officeDocument/2006/relationships/diagramLayout" Target="../diagrams/layout94.xml"/><Relationship Id="rId4" Type="http://schemas.openxmlformats.org/officeDocument/2006/relationships/diagramData" Target="../diagrams/data9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8" Type="http://schemas.microsoft.com/office/2007/relationships/diagramDrawing" Target="../diagrams/drawing41.xml"/><Relationship Id="rId3" Type="http://schemas.openxmlformats.org/officeDocument/2006/relationships/image" Target="../media/image2.jpeg"/><Relationship Id="rId7" Type="http://schemas.openxmlformats.org/officeDocument/2006/relationships/diagramColors" Target="../diagrams/colors9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95.xml"/><Relationship Id="rId5" Type="http://schemas.openxmlformats.org/officeDocument/2006/relationships/diagramLayout" Target="../diagrams/layout95.xml"/><Relationship Id="rId4" Type="http://schemas.openxmlformats.org/officeDocument/2006/relationships/diagramData" Target="../diagrams/data95.xml"/></Relationships>
</file>

<file path=ppt/slides/_rels/slide141.xml.rels><?xml version="1.0" encoding="UTF-8" standalone="yes"?>
<Relationships xmlns="http://schemas.openxmlformats.org/package/2006/relationships"><Relationship Id="rId8" Type="http://schemas.microsoft.com/office/2007/relationships/diagramDrawing" Target="../diagrams/drawing42.xml"/><Relationship Id="rId3" Type="http://schemas.openxmlformats.org/officeDocument/2006/relationships/diagramLayout" Target="../diagrams/layout96.xml"/><Relationship Id="rId2" Type="http://schemas.openxmlformats.org/officeDocument/2006/relationships/diagramData" Target="../diagrams/data96.xml"/><Relationship Id="rId1" Type="http://schemas.openxmlformats.org/officeDocument/2006/relationships/slideLayout" Target="../slideLayouts/slideLayout1.xml"/><Relationship Id="rId5" Type="http://schemas.openxmlformats.org/officeDocument/2006/relationships/diagramColors" Target="../diagrams/colors96.xml"/><Relationship Id="rId4" Type="http://schemas.openxmlformats.org/officeDocument/2006/relationships/diagramQuickStyle" Target="../diagrams/quickStyle96.xml"/></Relationships>
</file>

<file path=ppt/slides/_rels/slide142.xml.rels><?xml version="1.0" encoding="UTF-8" standalone="yes"?>
<Relationships xmlns="http://schemas.openxmlformats.org/package/2006/relationships"><Relationship Id="rId8" Type="http://schemas.microsoft.com/office/2007/relationships/diagramDrawing" Target="../diagrams/drawing43.xml"/><Relationship Id="rId3" Type="http://schemas.openxmlformats.org/officeDocument/2006/relationships/diagramLayout" Target="../diagrams/layout97.xml"/><Relationship Id="rId2" Type="http://schemas.openxmlformats.org/officeDocument/2006/relationships/diagramData" Target="../diagrams/data97.xml"/><Relationship Id="rId1" Type="http://schemas.openxmlformats.org/officeDocument/2006/relationships/slideLayout" Target="../slideLayouts/slideLayout1.xml"/><Relationship Id="rId5" Type="http://schemas.openxmlformats.org/officeDocument/2006/relationships/diagramColors" Target="../diagrams/colors97.xml"/><Relationship Id="rId4" Type="http://schemas.openxmlformats.org/officeDocument/2006/relationships/diagramQuickStyle" Target="../diagrams/quickStyle97.xml"/></Relationships>
</file>

<file path=ppt/slides/_rels/slide143.xml.rels><?xml version="1.0" encoding="UTF-8" standalone="yes"?>
<Relationships xmlns="http://schemas.openxmlformats.org/package/2006/relationships"><Relationship Id="rId8" Type="http://schemas.microsoft.com/office/2007/relationships/diagramDrawing" Target="../diagrams/drawing44.xml"/><Relationship Id="rId3" Type="http://schemas.openxmlformats.org/officeDocument/2006/relationships/diagramLayout" Target="../diagrams/layout98.xml"/><Relationship Id="rId2" Type="http://schemas.openxmlformats.org/officeDocument/2006/relationships/diagramData" Target="../diagrams/data98.xml"/><Relationship Id="rId1" Type="http://schemas.openxmlformats.org/officeDocument/2006/relationships/slideLayout" Target="../slideLayouts/slideLayout1.xml"/><Relationship Id="rId5" Type="http://schemas.openxmlformats.org/officeDocument/2006/relationships/diagramColors" Target="../diagrams/colors98.xml"/><Relationship Id="rId4" Type="http://schemas.openxmlformats.org/officeDocument/2006/relationships/diagramQuickStyle" Target="../diagrams/quickStyle98.xml"/></Relationships>
</file>

<file path=ppt/slides/_rels/slide144.xml.rels><?xml version="1.0" encoding="UTF-8" standalone="yes"?>
<Relationships xmlns="http://schemas.openxmlformats.org/package/2006/relationships"><Relationship Id="rId8" Type="http://schemas.microsoft.com/office/2007/relationships/diagramDrawing" Target="../diagrams/drawing45.xml"/><Relationship Id="rId3" Type="http://schemas.openxmlformats.org/officeDocument/2006/relationships/diagramLayout" Target="../diagrams/layout99.xml"/><Relationship Id="rId2" Type="http://schemas.openxmlformats.org/officeDocument/2006/relationships/diagramData" Target="../diagrams/data99.xml"/><Relationship Id="rId1" Type="http://schemas.openxmlformats.org/officeDocument/2006/relationships/slideLayout" Target="../slideLayouts/slideLayout1.xml"/><Relationship Id="rId5" Type="http://schemas.openxmlformats.org/officeDocument/2006/relationships/diagramColors" Target="../diagrams/colors99.xml"/><Relationship Id="rId4" Type="http://schemas.openxmlformats.org/officeDocument/2006/relationships/diagramQuickStyle" Target="../diagrams/quickStyle99.xml"/></Relationships>
</file>

<file path=ppt/slides/_rels/slide145.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diagramLayout" Target="../diagrams/layout100.xml"/><Relationship Id="rId2" Type="http://schemas.openxmlformats.org/officeDocument/2006/relationships/diagramData" Target="../diagrams/data100.xml"/><Relationship Id="rId1" Type="http://schemas.openxmlformats.org/officeDocument/2006/relationships/slideLayout" Target="../slideLayouts/slideLayout1.xml"/><Relationship Id="rId5" Type="http://schemas.openxmlformats.org/officeDocument/2006/relationships/diagramColors" Target="../diagrams/colors100.xml"/><Relationship Id="rId4" Type="http://schemas.openxmlformats.org/officeDocument/2006/relationships/diagramQuickStyle" Target="../diagrams/quickStyle100.xml"/></Relationships>
</file>

<file path=ppt/slides/_rels/slide146.xml.rels><?xml version="1.0" encoding="UTF-8" standalone="yes"?>
<Relationships xmlns="http://schemas.openxmlformats.org/package/2006/relationships"><Relationship Id="rId8" Type="http://schemas.microsoft.com/office/2007/relationships/diagramDrawing" Target="../diagrams/drawing47.xml"/><Relationship Id="rId3" Type="http://schemas.openxmlformats.org/officeDocument/2006/relationships/diagramLayout" Target="../diagrams/layout101.xml"/><Relationship Id="rId2" Type="http://schemas.openxmlformats.org/officeDocument/2006/relationships/diagramData" Target="../diagrams/data101.xml"/><Relationship Id="rId1" Type="http://schemas.openxmlformats.org/officeDocument/2006/relationships/slideLayout" Target="../slideLayouts/slideLayout1.xml"/><Relationship Id="rId5" Type="http://schemas.openxmlformats.org/officeDocument/2006/relationships/diagramColors" Target="../diagrams/colors101.xml"/><Relationship Id="rId4" Type="http://schemas.openxmlformats.org/officeDocument/2006/relationships/diagramQuickStyle" Target="../diagrams/quickStyle101.xml"/></Relationships>
</file>

<file path=ppt/slides/_rels/slide147.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diagramLayout" Target="../diagrams/layout102.xml"/><Relationship Id="rId2" Type="http://schemas.openxmlformats.org/officeDocument/2006/relationships/diagramData" Target="../diagrams/data102.xml"/><Relationship Id="rId1" Type="http://schemas.openxmlformats.org/officeDocument/2006/relationships/slideLayout" Target="../slideLayouts/slideLayout1.xml"/><Relationship Id="rId5" Type="http://schemas.openxmlformats.org/officeDocument/2006/relationships/diagramColors" Target="../diagrams/colors102.xml"/><Relationship Id="rId4" Type="http://schemas.openxmlformats.org/officeDocument/2006/relationships/diagramQuickStyle" Target="../diagrams/quickStyle102.xml"/></Relationships>
</file>

<file path=ppt/slides/_rels/slide148.xml.rels><?xml version="1.0" encoding="UTF-8" standalone="yes"?>
<Relationships xmlns="http://schemas.openxmlformats.org/package/2006/relationships"><Relationship Id="rId8" Type="http://schemas.microsoft.com/office/2007/relationships/diagramDrawing" Target="../diagrams/drawing49.xml"/><Relationship Id="rId3" Type="http://schemas.openxmlformats.org/officeDocument/2006/relationships/diagramLayout" Target="../diagrams/layout103.xml"/><Relationship Id="rId2" Type="http://schemas.openxmlformats.org/officeDocument/2006/relationships/diagramData" Target="../diagrams/data103.xml"/><Relationship Id="rId1" Type="http://schemas.openxmlformats.org/officeDocument/2006/relationships/slideLayout" Target="../slideLayouts/slideLayout1.xml"/><Relationship Id="rId5" Type="http://schemas.openxmlformats.org/officeDocument/2006/relationships/diagramColors" Target="../diagrams/colors103.xml"/><Relationship Id="rId4" Type="http://schemas.openxmlformats.org/officeDocument/2006/relationships/diagramQuickStyle" Target="../diagrams/quickStyle103.xml"/></Relationships>
</file>

<file path=ppt/slides/_rels/slide149.xml.rels><?xml version="1.0" encoding="UTF-8" standalone="yes"?>
<Relationships xmlns="http://schemas.openxmlformats.org/package/2006/relationships"><Relationship Id="rId8" Type="http://schemas.microsoft.com/office/2007/relationships/diagramDrawing" Target="../diagrams/drawing50.xml"/><Relationship Id="rId3" Type="http://schemas.openxmlformats.org/officeDocument/2006/relationships/diagramLayout" Target="../diagrams/layout104.xml"/><Relationship Id="rId2" Type="http://schemas.openxmlformats.org/officeDocument/2006/relationships/diagramData" Target="../diagrams/data104.xml"/><Relationship Id="rId1" Type="http://schemas.openxmlformats.org/officeDocument/2006/relationships/slideLayout" Target="../slideLayouts/slideLayout1.xml"/><Relationship Id="rId5" Type="http://schemas.openxmlformats.org/officeDocument/2006/relationships/diagramColors" Target="../diagrams/colors104.xml"/><Relationship Id="rId4" Type="http://schemas.openxmlformats.org/officeDocument/2006/relationships/diagramQuickStyle" Target="../diagrams/quickStyle10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0.xml.rels><?xml version="1.0" encoding="UTF-8" standalone="yes"?>
<Relationships xmlns="http://schemas.openxmlformats.org/package/2006/relationships"><Relationship Id="rId8" Type="http://schemas.microsoft.com/office/2007/relationships/diagramDrawing" Target="../diagrams/drawing51.xml"/><Relationship Id="rId3" Type="http://schemas.openxmlformats.org/officeDocument/2006/relationships/diagramLayout" Target="../diagrams/layout105.xml"/><Relationship Id="rId2" Type="http://schemas.openxmlformats.org/officeDocument/2006/relationships/diagramData" Target="../diagrams/data105.xml"/><Relationship Id="rId1" Type="http://schemas.openxmlformats.org/officeDocument/2006/relationships/slideLayout" Target="../slideLayouts/slideLayout1.xml"/><Relationship Id="rId5" Type="http://schemas.openxmlformats.org/officeDocument/2006/relationships/diagramColors" Target="../diagrams/colors105.xml"/><Relationship Id="rId4" Type="http://schemas.openxmlformats.org/officeDocument/2006/relationships/diagramQuickStyle" Target="../diagrams/quickStyle105.xml"/></Relationships>
</file>

<file path=ppt/slides/_rels/slide151.xml.rels><?xml version="1.0" encoding="UTF-8" standalone="yes"?>
<Relationships xmlns="http://schemas.openxmlformats.org/package/2006/relationships"><Relationship Id="rId8" Type="http://schemas.microsoft.com/office/2007/relationships/diagramDrawing" Target="../diagrams/drawing52.xml"/><Relationship Id="rId3" Type="http://schemas.openxmlformats.org/officeDocument/2006/relationships/diagramLayout" Target="../diagrams/layout106.xml"/><Relationship Id="rId2" Type="http://schemas.openxmlformats.org/officeDocument/2006/relationships/diagramData" Target="../diagrams/data106.xml"/><Relationship Id="rId1" Type="http://schemas.openxmlformats.org/officeDocument/2006/relationships/slideLayout" Target="../slideLayouts/slideLayout1.xml"/><Relationship Id="rId5" Type="http://schemas.openxmlformats.org/officeDocument/2006/relationships/diagramColors" Target="../diagrams/colors106.xml"/><Relationship Id="rId4" Type="http://schemas.openxmlformats.org/officeDocument/2006/relationships/diagramQuickStyle" Target="../diagrams/quickStyle106.xml"/></Relationships>
</file>

<file path=ppt/slides/_rels/slide152.xml.rels><?xml version="1.0" encoding="UTF-8" standalone="yes"?>
<Relationships xmlns="http://schemas.openxmlformats.org/package/2006/relationships"><Relationship Id="rId8" Type="http://schemas.microsoft.com/office/2007/relationships/diagramDrawing" Target="../diagrams/drawing53.xml"/><Relationship Id="rId3" Type="http://schemas.openxmlformats.org/officeDocument/2006/relationships/diagramLayout" Target="../diagrams/layout107.xml"/><Relationship Id="rId2" Type="http://schemas.openxmlformats.org/officeDocument/2006/relationships/diagramData" Target="../diagrams/data107.xml"/><Relationship Id="rId1" Type="http://schemas.openxmlformats.org/officeDocument/2006/relationships/slideLayout" Target="../slideLayouts/slideLayout1.xml"/><Relationship Id="rId5" Type="http://schemas.openxmlformats.org/officeDocument/2006/relationships/diagramColors" Target="../diagrams/colors107.xml"/><Relationship Id="rId4" Type="http://schemas.openxmlformats.org/officeDocument/2006/relationships/diagramQuickStyle" Target="../diagrams/quickStyle107.xml"/></Relationships>
</file>

<file path=ppt/slides/_rels/slide153.xml.rels><?xml version="1.0" encoding="UTF-8" standalone="yes"?>
<Relationships xmlns="http://schemas.openxmlformats.org/package/2006/relationships"><Relationship Id="rId8" Type="http://schemas.microsoft.com/office/2007/relationships/diagramDrawing" Target="../diagrams/drawing54.xml"/><Relationship Id="rId3" Type="http://schemas.openxmlformats.org/officeDocument/2006/relationships/diagramLayout" Target="../diagrams/layout108.xml"/><Relationship Id="rId2" Type="http://schemas.openxmlformats.org/officeDocument/2006/relationships/diagramData" Target="../diagrams/data108.xml"/><Relationship Id="rId1" Type="http://schemas.openxmlformats.org/officeDocument/2006/relationships/slideLayout" Target="../slideLayouts/slideLayout1.xml"/><Relationship Id="rId5" Type="http://schemas.openxmlformats.org/officeDocument/2006/relationships/diagramColors" Target="../diagrams/colors108.xml"/><Relationship Id="rId4" Type="http://schemas.openxmlformats.org/officeDocument/2006/relationships/diagramQuickStyle" Target="../diagrams/quickStyle108.xml"/></Relationships>
</file>

<file path=ppt/slides/_rels/slide154.xml.rels><?xml version="1.0" encoding="UTF-8" standalone="yes"?>
<Relationships xmlns="http://schemas.openxmlformats.org/package/2006/relationships"><Relationship Id="rId8" Type="http://schemas.microsoft.com/office/2007/relationships/diagramDrawing" Target="../diagrams/drawing55.xml"/><Relationship Id="rId3" Type="http://schemas.openxmlformats.org/officeDocument/2006/relationships/diagramLayout" Target="../diagrams/layout109.xml"/><Relationship Id="rId2" Type="http://schemas.openxmlformats.org/officeDocument/2006/relationships/diagramData" Target="../diagrams/data109.xml"/><Relationship Id="rId1" Type="http://schemas.openxmlformats.org/officeDocument/2006/relationships/slideLayout" Target="../slideLayouts/slideLayout1.xml"/><Relationship Id="rId5" Type="http://schemas.openxmlformats.org/officeDocument/2006/relationships/diagramColors" Target="../diagrams/colors109.xml"/><Relationship Id="rId4" Type="http://schemas.openxmlformats.org/officeDocument/2006/relationships/diagramQuickStyle" Target="../diagrams/quickStyle109.xml"/></Relationships>
</file>

<file path=ppt/slides/_rels/slide155.xml.rels><?xml version="1.0" encoding="UTF-8" standalone="yes"?>
<Relationships xmlns="http://schemas.openxmlformats.org/package/2006/relationships"><Relationship Id="rId3" Type="http://schemas.openxmlformats.org/officeDocument/2006/relationships/diagramLayout" Target="../diagrams/layout110.xml"/><Relationship Id="rId2" Type="http://schemas.openxmlformats.org/officeDocument/2006/relationships/diagramData" Target="../diagrams/data110.xml"/><Relationship Id="rId1" Type="http://schemas.openxmlformats.org/officeDocument/2006/relationships/slideLayout" Target="../slideLayouts/slideLayout1.xml"/><Relationship Id="rId5" Type="http://schemas.openxmlformats.org/officeDocument/2006/relationships/diagramColors" Target="../diagrams/colors110.xml"/><Relationship Id="rId4" Type="http://schemas.openxmlformats.org/officeDocument/2006/relationships/diagramQuickStyle" Target="../diagrams/quickStyle110.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111.xml"/><Relationship Id="rId2" Type="http://schemas.openxmlformats.org/officeDocument/2006/relationships/diagramData" Target="../diagrams/data111.xml"/><Relationship Id="rId1" Type="http://schemas.openxmlformats.org/officeDocument/2006/relationships/slideLayout" Target="../slideLayouts/slideLayout1.xml"/><Relationship Id="rId5" Type="http://schemas.openxmlformats.org/officeDocument/2006/relationships/diagramColors" Target="../diagrams/colors111.xml"/><Relationship Id="rId4" Type="http://schemas.openxmlformats.org/officeDocument/2006/relationships/diagramQuickStyle" Target="../diagrams/quickStyle111.xml"/></Relationships>
</file>

<file path=ppt/slides/_rels/slide157.xml.rels><?xml version="1.0" encoding="UTF-8" standalone="yes"?>
<Relationships xmlns="http://schemas.openxmlformats.org/package/2006/relationships"><Relationship Id="rId3" Type="http://schemas.openxmlformats.org/officeDocument/2006/relationships/diagramLayout" Target="../diagrams/layout112.xml"/><Relationship Id="rId2" Type="http://schemas.openxmlformats.org/officeDocument/2006/relationships/diagramData" Target="../diagrams/data112.xml"/><Relationship Id="rId1" Type="http://schemas.openxmlformats.org/officeDocument/2006/relationships/slideLayout" Target="../slideLayouts/slideLayout1.xml"/><Relationship Id="rId5" Type="http://schemas.openxmlformats.org/officeDocument/2006/relationships/diagramColors" Target="../diagrams/colors112.xml"/><Relationship Id="rId4" Type="http://schemas.openxmlformats.org/officeDocument/2006/relationships/diagramQuickStyle" Target="../diagrams/quickStyle112.xml"/></Relationships>
</file>

<file path=ppt/slides/_rels/slide15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1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13.xml"/><Relationship Id="rId5" Type="http://schemas.openxmlformats.org/officeDocument/2006/relationships/diagramLayout" Target="../diagrams/layout113.xml"/><Relationship Id="rId4" Type="http://schemas.openxmlformats.org/officeDocument/2006/relationships/diagramData" Target="../diagrams/data113.xml"/></Relationships>
</file>

<file path=ppt/slides/_rels/slide15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1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14.xml"/><Relationship Id="rId5" Type="http://schemas.openxmlformats.org/officeDocument/2006/relationships/diagramLayout" Target="../diagrams/layout114.xml"/><Relationship Id="rId4" Type="http://schemas.openxmlformats.org/officeDocument/2006/relationships/diagramData" Target="../diagrams/data1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1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15.xml"/><Relationship Id="rId5" Type="http://schemas.openxmlformats.org/officeDocument/2006/relationships/diagramLayout" Target="../diagrams/layout115.xml"/><Relationship Id="rId4" Type="http://schemas.openxmlformats.org/officeDocument/2006/relationships/diagramData" Target="../diagrams/data115.xml"/></Relationships>
</file>

<file path=ppt/slides/_rels/slide16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1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16.xml"/><Relationship Id="rId5" Type="http://schemas.openxmlformats.org/officeDocument/2006/relationships/diagramLayout" Target="../diagrams/layout116.xml"/><Relationship Id="rId4" Type="http://schemas.openxmlformats.org/officeDocument/2006/relationships/diagramData" Target="../diagrams/data116.xml"/></Relationships>
</file>

<file path=ppt/slides/_rels/slide16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1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17.xml"/><Relationship Id="rId5" Type="http://schemas.openxmlformats.org/officeDocument/2006/relationships/diagramLayout" Target="../diagrams/layout117.xml"/><Relationship Id="rId4" Type="http://schemas.openxmlformats.org/officeDocument/2006/relationships/diagramData" Target="../diagrams/data117.xml"/></Relationships>
</file>

<file path=ppt/slides/_rels/slide16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1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18.xml"/><Relationship Id="rId5" Type="http://schemas.openxmlformats.org/officeDocument/2006/relationships/diagramLayout" Target="../diagrams/layout118.xml"/><Relationship Id="rId4" Type="http://schemas.openxmlformats.org/officeDocument/2006/relationships/diagramData" Target="../diagrams/data118.xml"/></Relationships>
</file>

<file path=ppt/slides/_rels/slide16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1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19.xml"/><Relationship Id="rId5" Type="http://schemas.openxmlformats.org/officeDocument/2006/relationships/diagramLayout" Target="../diagrams/layout119.xml"/><Relationship Id="rId4" Type="http://schemas.openxmlformats.org/officeDocument/2006/relationships/diagramData" Target="../diagrams/data119.xml"/></Relationships>
</file>

<file path=ppt/slides/_rels/slide16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2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20.xml"/><Relationship Id="rId5" Type="http://schemas.openxmlformats.org/officeDocument/2006/relationships/diagramLayout" Target="../diagrams/layout120.xml"/><Relationship Id="rId4" Type="http://schemas.openxmlformats.org/officeDocument/2006/relationships/diagramData" Target="../diagrams/data120.xml"/></Relationships>
</file>

<file path=ppt/slides/_rels/slide16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diagramColors" Target="../diagrams/colors12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21.xml"/><Relationship Id="rId5" Type="http://schemas.openxmlformats.org/officeDocument/2006/relationships/diagramLayout" Target="../diagrams/layout121.xml"/><Relationship Id="rId4" Type="http://schemas.openxmlformats.org/officeDocument/2006/relationships/diagramData" Target="../diagrams/data12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2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13.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14.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8.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xml"/><Relationship Id="rId6" Type="http://schemas.microsoft.com/office/2007/relationships/diagramDrawing" Target="../diagrams/drawing16.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1.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4.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5.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9.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1.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1.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1.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1.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1.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1.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1.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77.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2.jpeg"/><Relationship Id="rId7" Type="http://schemas.openxmlformats.org/officeDocument/2006/relationships/diagramColors" Target="../diagrams/colors5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53.xml"/><Relationship Id="rId5" Type="http://schemas.openxmlformats.org/officeDocument/2006/relationships/diagramLayout" Target="../diagrams/layout53.xml"/><Relationship Id="rId4" Type="http://schemas.openxmlformats.org/officeDocument/2006/relationships/diagramData" Target="../diagrams/data5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83.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2.jpeg"/><Relationship Id="rId7" Type="http://schemas.openxmlformats.org/officeDocument/2006/relationships/diagramColors" Target="../diagrams/colors5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55.xml"/><Relationship Id="rId5" Type="http://schemas.openxmlformats.org/officeDocument/2006/relationships/diagramLayout" Target="../diagrams/layout55.xml"/><Relationship Id="rId4" Type="http://schemas.openxmlformats.org/officeDocument/2006/relationships/diagramData" Target="../diagrams/data55.xml"/></Relationships>
</file>

<file path=ppt/slides/_rels/slide84.xml.rels><?xml version="1.0" encoding="UTF-8" standalone="yes"?>
<Relationships xmlns="http://schemas.openxmlformats.org/package/2006/relationships"><Relationship Id="rId8" Type="http://schemas.microsoft.com/office/2007/relationships/diagramDrawing" Target="../diagrams/drawing26.xml"/><Relationship Id="rId3" Type="http://schemas.openxmlformats.org/officeDocument/2006/relationships/image" Target="../media/image2.jpeg"/><Relationship Id="rId7" Type="http://schemas.openxmlformats.org/officeDocument/2006/relationships/diagramColors" Target="../diagrams/colors5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56.xml"/><Relationship Id="rId5" Type="http://schemas.openxmlformats.org/officeDocument/2006/relationships/diagramLayout" Target="../diagrams/layout56.xml"/><Relationship Id="rId4" Type="http://schemas.openxmlformats.org/officeDocument/2006/relationships/diagramData" Target="../diagrams/data56.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hyperlink" Target="http://www.audar-info.ru/docs/laws/?sectId=238324" TargetMode="External"/><Relationship Id="rId2" Type="http://schemas.openxmlformats.org/officeDocument/2006/relationships/hyperlink" Target="http://www.audar-info.ru/docs/laws/?sectId=238334&amp;artId=1098603"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93.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1.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pic>
        <p:nvPicPr>
          <p:cNvPr id="12" name="Рисунок 4" descr="Колючая проволока.jpg"/>
          <p:cNvPicPr>
            <a:picLocks noChangeAspect="1"/>
          </p:cNvPicPr>
          <p:nvPr/>
        </p:nvPicPr>
        <p:blipFill>
          <a:blip r:embed="rId4" cstate="print"/>
          <a:srcRect/>
          <a:stretch>
            <a:fillRect/>
          </a:stretch>
        </p:blipFill>
        <p:spPr bwMode="auto">
          <a:xfrm>
            <a:off x="1000100" y="1670050"/>
            <a:ext cx="8143900" cy="5187950"/>
          </a:xfrm>
          <a:prstGeom prst="rect">
            <a:avLst/>
          </a:prstGeom>
          <a:noFill/>
          <a:ln w="9525">
            <a:noFill/>
            <a:miter lim="800000"/>
            <a:headEnd/>
            <a:tailEnd/>
          </a:ln>
        </p:spPr>
      </p:pic>
      <p:sp>
        <p:nvSpPr>
          <p:cNvPr id="14" name="Прямоугольник 13"/>
          <p:cNvSpPr/>
          <p:nvPr/>
        </p:nvSpPr>
        <p:spPr>
          <a:xfrm>
            <a:off x="1011442" y="500042"/>
            <a:ext cx="8132557" cy="1477328"/>
          </a:xfrm>
          <a:prstGeom prst="rect">
            <a:avLst/>
          </a:prstGeom>
          <a:noFill/>
        </p:spPr>
        <p:txBody>
          <a:bodyPr wrap="square">
            <a:spAutoFit/>
          </a:bodyPr>
          <a:lstStyle/>
          <a:p>
            <a:pPr algn="ctr" fontAlgn="auto">
              <a:spcBef>
                <a:spcPts val="0"/>
              </a:spcBef>
              <a:spcAft>
                <a:spcPts val="0"/>
              </a:spcAft>
              <a:defRPr/>
            </a:pPr>
            <a:r>
              <a:rPr lang="ru-RU" sz="4500" b="1" dirty="0" smtClean="0">
                <a:solidFill>
                  <a:srgbClr val="002060"/>
                </a:solidFill>
                <a:latin typeface="+mn-lt"/>
              </a:rPr>
              <a:t>СЕМИНАР-ПРАКТИКУМ:</a:t>
            </a:r>
          </a:p>
          <a:p>
            <a:pPr algn="ctr" fontAlgn="auto">
              <a:spcBef>
                <a:spcPts val="0"/>
              </a:spcBef>
              <a:spcAft>
                <a:spcPts val="0"/>
              </a:spcAft>
              <a:defRPr/>
            </a:pPr>
            <a:r>
              <a:rPr lang="ru-RU" sz="4500" b="1" i="1" dirty="0" smtClean="0">
                <a:solidFill>
                  <a:srgbClr val="002060"/>
                </a:solidFill>
              </a:rPr>
              <a:t>новации 44-ФЗ</a:t>
            </a:r>
            <a:endParaRPr lang="ru-RU" sz="4500" b="1" i="1" dirty="0">
              <a:solidFill>
                <a:srgbClr val="002060"/>
              </a:solidFill>
              <a:latin typeface="+mn-lt"/>
            </a:endParaRPr>
          </a:p>
        </p:txBody>
      </p:sp>
      <p:pic>
        <p:nvPicPr>
          <p:cNvPr id="15" name="Рисунок 14" descr="краудсорсинг.jpg"/>
          <p:cNvPicPr>
            <a:picLocks noChangeAspect="1"/>
          </p:cNvPicPr>
          <p:nvPr/>
        </p:nvPicPr>
        <p:blipFill>
          <a:blip r:embed="rId5" cstate="print">
            <a:lum bright="12000"/>
          </a:blip>
          <a:srcRect/>
          <a:stretch>
            <a:fillRect/>
          </a:stretch>
        </p:blipFill>
        <p:spPr bwMode="auto">
          <a:xfrm>
            <a:off x="6577264" y="4214818"/>
            <a:ext cx="2566736" cy="1714512"/>
          </a:xfrm>
          <a:prstGeom prst="rect">
            <a:avLst/>
          </a:prstGeom>
          <a:noFill/>
          <a:ln w="9525">
            <a:noFill/>
            <a:miter lim="800000"/>
            <a:headEnd/>
            <a:tailEnd/>
          </a:ln>
        </p:spPr>
      </p:pic>
      <p:sp>
        <p:nvSpPr>
          <p:cNvPr id="10" name="Прямоугольник 9"/>
          <p:cNvSpPr/>
          <p:nvPr/>
        </p:nvSpPr>
        <p:spPr>
          <a:xfrm>
            <a:off x="3571868" y="5657671"/>
            <a:ext cx="3643338" cy="1200329"/>
          </a:xfrm>
          <a:prstGeom prst="rect">
            <a:avLst/>
          </a:prstGeom>
          <a:noFill/>
        </p:spPr>
        <p:txBody>
          <a:bodyPr wrap="square">
            <a:spAutoFit/>
          </a:bodyPr>
          <a:lstStyle/>
          <a:p>
            <a:pPr algn="ctr" fontAlgn="auto">
              <a:spcBef>
                <a:spcPts val="0"/>
              </a:spcBef>
              <a:spcAft>
                <a:spcPts val="0"/>
              </a:spcAft>
              <a:defRPr/>
            </a:pPr>
            <a:r>
              <a:rPr lang="ru-RU" sz="3600" b="1" dirty="0" smtClean="0">
                <a:ln w="10541" cmpd="sng">
                  <a:solidFill>
                    <a:schemeClr val="accent1">
                      <a:shade val="88000"/>
                      <a:satMod val="110000"/>
                    </a:schemeClr>
                  </a:solidFill>
                  <a:prstDash val="solid"/>
                </a:ln>
                <a:solidFill>
                  <a:srgbClr val="0070C0"/>
                </a:solidFill>
                <a:latin typeface="+mn-lt"/>
              </a:rPr>
              <a:t>Мария Тетерева, </a:t>
            </a:r>
          </a:p>
          <a:p>
            <a:pPr algn="ctr" fontAlgn="auto">
              <a:spcBef>
                <a:spcPts val="0"/>
              </a:spcBef>
              <a:spcAft>
                <a:spcPts val="0"/>
              </a:spcAft>
              <a:defRPr/>
            </a:pPr>
            <a:r>
              <a:rPr lang="ru-RU" sz="3600" b="1" dirty="0" smtClean="0">
                <a:ln w="10541" cmpd="sng">
                  <a:solidFill>
                    <a:schemeClr val="accent1">
                      <a:shade val="88000"/>
                      <a:satMod val="110000"/>
                    </a:schemeClr>
                  </a:solidFill>
                  <a:prstDash val="solid"/>
                </a:ln>
                <a:solidFill>
                  <a:srgbClr val="0070C0"/>
                </a:solidFill>
                <a:latin typeface="+mn-lt"/>
              </a:rPr>
              <a:t>ООО «</a:t>
            </a:r>
            <a:r>
              <a:rPr lang="ru-RU" sz="3600" b="1" dirty="0" err="1" smtClean="0">
                <a:ln w="10541" cmpd="sng">
                  <a:solidFill>
                    <a:schemeClr val="accent1">
                      <a:shade val="88000"/>
                      <a:satMod val="110000"/>
                    </a:schemeClr>
                  </a:solidFill>
                  <a:prstDash val="solid"/>
                </a:ln>
                <a:solidFill>
                  <a:srgbClr val="0070C0"/>
                </a:solidFill>
                <a:latin typeface="+mn-lt"/>
              </a:rPr>
              <a:t>Аквист</a:t>
            </a:r>
            <a:r>
              <a:rPr lang="ru-RU" sz="3600" b="1" dirty="0" smtClean="0">
                <a:ln w="10541" cmpd="sng">
                  <a:solidFill>
                    <a:schemeClr val="accent1">
                      <a:shade val="88000"/>
                      <a:satMod val="110000"/>
                    </a:schemeClr>
                  </a:solidFill>
                  <a:prstDash val="solid"/>
                </a:ln>
                <a:solidFill>
                  <a:srgbClr val="0070C0"/>
                </a:solidFill>
                <a:latin typeface="+mn-lt"/>
              </a:rPr>
              <a:t>»</a:t>
            </a:r>
            <a:endParaRPr lang="ru-RU" sz="3600" b="1" dirty="0">
              <a:ln w="10541" cmpd="sng">
                <a:solidFill>
                  <a:schemeClr val="accent1">
                    <a:shade val="88000"/>
                    <a:satMod val="110000"/>
                  </a:schemeClr>
                </a:solidFill>
                <a:prstDash val="solid"/>
              </a:ln>
              <a:solidFill>
                <a:srgbClr val="0070C0"/>
              </a:solidFill>
              <a:latin typeface="+mn-lt"/>
            </a:endParaRPr>
          </a:p>
        </p:txBody>
      </p:sp>
      <p:pic>
        <p:nvPicPr>
          <p:cNvPr id="11" name="Рисунок 10" descr="стена.jpg"/>
          <p:cNvPicPr>
            <a:picLocks noChangeAspect="1"/>
          </p:cNvPicPr>
          <p:nvPr/>
        </p:nvPicPr>
        <p:blipFill>
          <a:blip r:embed="rId6" cstate="print"/>
          <a:stretch>
            <a:fillRect/>
          </a:stretch>
        </p:blipFill>
        <p:spPr>
          <a:xfrm>
            <a:off x="0" y="1142984"/>
            <a:ext cx="1000100" cy="100013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571472" y="571480"/>
          <a:ext cx="8286808"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0" y="0"/>
            <a:ext cx="6357950" cy="523220"/>
          </a:xfrm>
          <a:prstGeom prst="rect">
            <a:avLst/>
          </a:prstGeom>
          <a:noFill/>
        </p:spPr>
        <p:txBody>
          <a:bodyPr wrap="square" lIns="91440" tIns="45720" rIns="91440" bIns="45720">
            <a:spAutoFit/>
          </a:bodyPr>
          <a:lstStyle/>
          <a:p>
            <a:pPr algn="ctr"/>
            <a:r>
              <a:rPr lang="ru-RU"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Цели осуществления закупок в КС:</a:t>
            </a:r>
            <a:endParaRPr lang="ru-RU"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488" y="2214554"/>
            <a:ext cx="3282694" cy="923330"/>
          </a:xfrm>
          <a:prstGeom prst="rect">
            <a:avLst/>
          </a:prstGeom>
          <a:solidFill>
            <a:srgbClr val="00B0F0"/>
          </a:solidFill>
        </p:spPr>
        <p:txBody>
          <a:bodyPr wrap="none" lIns="91440" tIns="45720" rIns="91440" bIns="45720">
            <a:spAutoFit/>
          </a:bodyPr>
          <a:lstStyle/>
          <a:p>
            <a:pPr algn="ct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КОНТРАКТ</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857232"/>
          <a:ext cx="9144000"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857232"/>
          <a:ext cx="91440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857232"/>
          <a:ext cx="91440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857232"/>
          <a:ext cx="91440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857232"/>
          <a:ext cx="91440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428604"/>
          <a:ext cx="8143900" cy="5929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Рисунок 1" descr="USA.jpg"/>
          <p:cNvPicPr>
            <a:picLocks noChangeAspect="1"/>
          </p:cNvPicPr>
          <p:nvPr/>
        </p:nvPicPr>
        <p:blipFill>
          <a:blip r:embed="rId6"/>
          <a:stretch>
            <a:fillRect/>
          </a:stretch>
        </p:blipFill>
        <p:spPr>
          <a:xfrm>
            <a:off x="7064928" y="0"/>
            <a:ext cx="2079072" cy="1302668"/>
          </a:xfrm>
          <a:prstGeom prst="rect">
            <a:avLst/>
          </a:prstGeom>
        </p:spPr>
      </p:pic>
      <p:sp>
        <p:nvSpPr>
          <p:cNvPr id="4" name="Rectangle 4"/>
          <p:cNvSpPr>
            <a:spLocks noChangeArrowheads="1"/>
          </p:cNvSpPr>
          <p:nvPr/>
        </p:nvSpPr>
        <p:spPr bwMode="auto">
          <a:xfrm>
            <a:off x="0" y="0"/>
            <a:ext cx="8786812" cy="461665"/>
          </a:xfrm>
          <a:prstGeom prst="rect">
            <a:avLst/>
          </a:prstGeom>
          <a:noFill/>
          <a:ln w="9525">
            <a:noFill/>
            <a:miter lim="800000"/>
            <a:headEnd/>
            <a:tailEnd/>
          </a:ln>
        </p:spPr>
        <p:txBody>
          <a:bodyPr anchor="ctr">
            <a:spAutoFit/>
          </a:bodyPr>
          <a:lstStyle/>
          <a:p>
            <a:pPr indent="457200" eaLnBrk="0" hangingPunct="0"/>
            <a:r>
              <a:rPr lang="ru-RU" sz="2400" b="1" dirty="0" smtClean="0">
                <a:latin typeface="Times New Roman" pitchFamily="18" charset="0"/>
                <a:cs typeface="Times New Roman" pitchFamily="18" charset="0"/>
              </a:rPr>
              <a:t>Закупки федерального уровня в США</a:t>
            </a:r>
            <a:endParaRPr lang="ru-RU" sz="2400" b="1" dirty="0">
              <a:latin typeface="Times New Roman" pitchFamily="18" charset="0"/>
              <a:cs typeface="Times New Roman"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7888506" cy="523220"/>
          </a:xfrm>
          <a:prstGeom prst="rect">
            <a:avLst/>
          </a:prstGeom>
        </p:spPr>
        <p:txBody>
          <a:bodyPr wrap="none">
            <a:spAutoFit/>
          </a:bodyPr>
          <a:lstStyle/>
          <a:p>
            <a:pPr fontAlgn="auto">
              <a:spcBef>
                <a:spcPts val="0"/>
              </a:spcBef>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Исполнение, изменение, расторжение контракта</a:t>
            </a:r>
            <a:endParaRPr lang="ru-RU" sz="2800" dirty="0">
              <a:latin typeface="+mn-lt"/>
            </a:endParaRPr>
          </a:p>
        </p:txBody>
      </p:sp>
      <p:sp>
        <p:nvSpPr>
          <p:cNvPr id="4" name="Прямоугольник 3"/>
          <p:cNvSpPr/>
          <p:nvPr/>
        </p:nvSpPr>
        <p:spPr>
          <a:xfrm>
            <a:off x="785786" y="642918"/>
            <a:ext cx="7786742" cy="5632311"/>
          </a:xfrm>
          <a:prstGeom prst="rect">
            <a:avLst/>
          </a:prstGeom>
        </p:spPr>
        <p:txBody>
          <a:bodyPr wrap="square">
            <a:spAutoFit/>
          </a:bodyPr>
          <a:lstStyle/>
          <a:p>
            <a:pPr algn="ctr"/>
            <a:r>
              <a:rPr lang="ru-RU" sz="2400" dirty="0" smtClean="0"/>
              <a:t>ФЕДЕРАЛЬНАЯ АНТИМОНОПОЛЬНАЯ СЛУЖБА</a:t>
            </a:r>
            <a:br>
              <a:rPr lang="ru-RU" sz="2400" dirty="0" smtClean="0"/>
            </a:br>
            <a:r>
              <a:rPr lang="ru-RU" sz="2400" dirty="0" smtClean="0"/>
              <a:t>ПИСЬМО</a:t>
            </a:r>
            <a:br>
              <a:rPr lang="ru-RU" sz="2400" dirty="0" smtClean="0"/>
            </a:br>
            <a:r>
              <a:rPr lang="ru-RU" sz="2400" dirty="0" smtClean="0"/>
              <a:t>от 23 июня 2015 г. N АЦ/31173/15</a:t>
            </a:r>
            <a:br>
              <a:rPr lang="ru-RU" sz="2400" dirty="0" smtClean="0"/>
            </a:br>
            <a:r>
              <a:rPr lang="ru-RU" sz="2400" dirty="0" smtClean="0"/>
              <a:t>О РАССМОТРЕНИИ ОБРАЩЕНИЯ</a:t>
            </a:r>
          </a:p>
          <a:p>
            <a:pPr algn="ctr"/>
            <a:endParaRPr lang="ru-RU" sz="2400" dirty="0" smtClean="0">
              <a:latin typeface="Times New Roman" pitchFamily="18" charset="0"/>
              <a:cs typeface="Times New Roman" pitchFamily="18" charset="0"/>
            </a:endParaRPr>
          </a:p>
          <a:p>
            <a:pPr algn="just"/>
            <a:r>
              <a:rPr lang="ru-RU" sz="2400" dirty="0" smtClean="0"/>
              <a:t>Заказчик на основании пункта 1 части 1 статьи 93 Закона о контрактной системе вправе заключить контракт с единственным исполнителем на оказание услуг общедоступной электросвязи, которые указаны в Постановлении N 637.</a:t>
            </a:r>
          </a:p>
          <a:p>
            <a:pPr algn="just"/>
            <a:endParaRPr lang="ru-RU" sz="2400" dirty="0" smtClean="0"/>
          </a:p>
          <a:p>
            <a:pPr algn="just"/>
            <a:r>
              <a:rPr lang="ru-RU" sz="2400" dirty="0" smtClean="0"/>
              <a:t>При этом наличие информации о субъекте естественной монополии в реестре субъектов естественных монополий не является обязательным условием применения пункта 1 части 1 статьи 93 Закона о контрактной системе.</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7888506" cy="523220"/>
          </a:xfrm>
          <a:prstGeom prst="rect">
            <a:avLst/>
          </a:prstGeom>
        </p:spPr>
        <p:txBody>
          <a:bodyPr wrap="none">
            <a:spAutoFit/>
          </a:bodyPr>
          <a:lstStyle/>
          <a:p>
            <a:pPr fontAlgn="auto">
              <a:spcBef>
                <a:spcPts val="0"/>
              </a:spcBef>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Исполнение, изменение, расторжение контракта</a:t>
            </a:r>
            <a:endParaRPr lang="ru-RU" sz="2800" dirty="0">
              <a:latin typeface="+mn-lt"/>
            </a:endParaRPr>
          </a:p>
        </p:txBody>
      </p:sp>
      <p:sp>
        <p:nvSpPr>
          <p:cNvPr id="4" name="Прямоугольник 3"/>
          <p:cNvSpPr/>
          <p:nvPr/>
        </p:nvSpPr>
        <p:spPr>
          <a:xfrm>
            <a:off x="1071538" y="642918"/>
            <a:ext cx="7786742" cy="5632311"/>
          </a:xfrm>
          <a:prstGeom prst="rect">
            <a:avLst/>
          </a:prstGeom>
        </p:spPr>
        <p:txBody>
          <a:bodyPr wrap="square">
            <a:spAutoFit/>
          </a:bodyPr>
          <a:lstStyle/>
          <a:p>
            <a:pPr algn="ctr"/>
            <a:r>
              <a:rPr lang="ru-RU" sz="2400" b="1" dirty="0" smtClean="0"/>
              <a:t>Для оплаты коммунальных услуг отдельный контракт заключать необязательно</a:t>
            </a:r>
            <a:br>
              <a:rPr lang="ru-RU" sz="2400" b="1" dirty="0" smtClean="0"/>
            </a:br>
            <a:r>
              <a:rPr lang="ru-RU" sz="2400" dirty="0" smtClean="0"/>
              <a:t/>
            </a:r>
            <a:br>
              <a:rPr lang="ru-RU" sz="2400" dirty="0" smtClean="0"/>
            </a:br>
            <a:r>
              <a:rPr lang="ru-RU" sz="2400" dirty="0" smtClean="0"/>
              <a:t>Заказчик вправе оплачивать их по счету, выставленному обслуживающей организацией.</a:t>
            </a:r>
            <a:br>
              <a:rPr lang="ru-RU" sz="2400" dirty="0" smtClean="0"/>
            </a:br>
            <a:r>
              <a:rPr lang="ru-RU" sz="2400" dirty="0" smtClean="0"/>
              <a:t>Данный вывод основан на нормах Закона N 44-ФЗ: при заключении контракта с единственным поставщиком на оказание коммунальных услуг отдельные требования этого Закона не применяются. Следовательно, контракт можно заключить в любой предусмотренной ГК РФ форме, например, путем акцепта направленной оферты, т.е. оплаты выставленного счета.</a:t>
            </a:r>
          </a:p>
          <a:p>
            <a:pPr algn="ctr"/>
            <a:r>
              <a:rPr lang="ru-RU" sz="2400" dirty="0" smtClean="0"/>
              <a:t/>
            </a:r>
            <a:br>
              <a:rPr lang="ru-RU" sz="2400" dirty="0" smtClean="0"/>
            </a:br>
            <a:r>
              <a:rPr lang="ru-RU" sz="2400" dirty="0" smtClean="0"/>
              <a:t>Документ: </a:t>
            </a:r>
            <a:r>
              <a:rPr lang="ru-RU" sz="2400" b="1" dirty="0" smtClean="0"/>
              <a:t>Письмо Минэкономразвития России от 18.08.2015 N Д28и-2504</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714356"/>
          <a:ext cx="8143900" cy="546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7888506" cy="523220"/>
          </a:xfrm>
          <a:prstGeom prst="rect">
            <a:avLst/>
          </a:prstGeom>
        </p:spPr>
        <p:txBody>
          <a:bodyPr wrap="none">
            <a:spAutoFit/>
          </a:bodyPr>
          <a:lstStyle/>
          <a:p>
            <a:pPr fontAlgn="auto">
              <a:spcBef>
                <a:spcPts val="0"/>
              </a:spcBef>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Исполнение, изменение, расторжение контракта</a:t>
            </a:r>
            <a:endParaRPr lang="ru-RU" sz="2800" dirty="0">
              <a:latin typeface="+mn-lt"/>
            </a:endParaRPr>
          </a:p>
        </p:txBody>
      </p:sp>
      <p:sp>
        <p:nvSpPr>
          <p:cNvPr id="4" name="Прямоугольник 3"/>
          <p:cNvSpPr/>
          <p:nvPr/>
        </p:nvSpPr>
        <p:spPr>
          <a:xfrm>
            <a:off x="428596" y="487025"/>
            <a:ext cx="8429684" cy="6001643"/>
          </a:xfrm>
          <a:prstGeom prst="rect">
            <a:avLst/>
          </a:prstGeom>
        </p:spPr>
        <p:txBody>
          <a:bodyPr wrap="square">
            <a:spAutoFit/>
          </a:bodyPr>
          <a:lstStyle/>
          <a:p>
            <a:pPr algn="ctr"/>
            <a:r>
              <a:rPr lang="ru-RU" sz="2400" dirty="0" smtClean="0">
                <a:latin typeface="Times New Roman" pitchFamily="18" charset="0"/>
                <a:cs typeface="Times New Roman" pitchFamily="18" charset="0"/>
              </a:rPr>
              <a:t>ПИСЬМО МИНЭКОНОМРАЗВИТИЯ</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от 21 июля 2015 г. N Д28и-2185</a:t>
            </a:r>
          </a:p>
          <a:p>
            <a:pPr algn="ctr"/>
            <a:endParaRPr lang="ru-RU" sz="2400" dirty="0" smtClean="0">
              <a:latin typeface="Times New Roman" pitchFamily="18" charset="0"/>
              <a:cs typeface="Times New Roman" pitchFamily="18" charset="0"/>
            </a:endParaRPr>
          </a:p>
          <a:p>
            <a:pPr algn="ctr"/>
            <a:r>
              <a:rPr lang="ru-RU" sz="2400" dirty="0" smtClean="0">
                <a:latin typeface="Times New Roman" pitchFamily="18" charset="0"/>
                <a:cs typeface="Times New Roman" pitchFamily="18" charset="0"/>
              </a:rPr>
              <a:t>1) положения Закона N 44-ФЗ не предусматривают возможность внесения изменений в предмет контракта, в том числе исключения одной из позиций объекта закупки.</a:t>
            </a:r>
          </a:p>
          <a:p>
            <a:pPr algn="ctr"/>
            <a:r>
              <a:rPr lang="ru-RU" sz="2400" dirty="0" smtClean="0">
                <a:latin typeface="Times New Roman" pitchFamily="18" charset="0"/>
                <a:cs typeface="Times New Roman" pitchFamily="18" charset="0"/>
              </a:rPr>
              <a:t>2) неоднократное увеличение (уменьшение) количества и цены товара, работ, услуг одного контракта положениями Закона N 44-ФЗ не предусмотрено.</a:t>
            </a:r>
          </a:p>
          <a:p>
            <a:pPr algn="ctr"/>
            <a:r>
              <a:rPr lang="ru-RU" sz="2400" dirty="0" smtClean="0">
                <a:latin typeface="Times New Roman" pitchFamily="18" charset="0"/>
                <a:cs typeface="Times New Roman" pitchFamily="18" charset="0"/>
              </a:rPr>
              <a:t>3) стороны вправе установить, что условия заключенного ими договора применяются к их отношениям, возникшим до заключения договора, если иное не установлено законом или не вытекает из существа соответствующих отношений. Соответственно, возможность распространения действия такого договора на отношения, возникшие до заключения договора, должна быть в нем непосредственно отражена.</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7888506" cy="523220"/>
          </a:xfrm>
          <a:prstGeom prst="rect">
            <a:avLst/>
          </a:prstGeom>
        </p:spPr>
        <p:txBody>
          <a:bodyPr wrap="none">
            <a:spAutoFit/>
          </a:bodyPr>
          <a:lstStyle/>
          <a:p>
            <a:pPr fontAlgn="auto">
              <a:spcBef>
                <a:spcPts val="0"/>
              </a:spcBef>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Исполнение, изменение, расторжение контракта</a:t>
            </a:r>
            <a:endParaRPr lang="ru-RU" sz="2800" dirty="0">
              <a:latin typeface="+mn-lt"/>
            </a:endParaRPr>
          </a:p>
        </p:txBody>
      </p:sp>
      <p:sp>
        <p:nvSpPr>
          <p:cNvPr id="4" name="Прямоугольник 3"/>
          <p:cNvSpPr/>
          <p:nvPr/>
        </p:nvSpPr>
        <p:spPr>
          <a:xfrm>
            <a:off x="1071538" y="642918"/>
            <a:ext cx="8072462" cy="5632311"/>
          </a:xfrm>
          <a:prstGeom prst="rect">
            <a:avLst/>
          </a:prstGeom>
        </p:spPr>
        <p:txBody>
          <a:bodyPr wrap="square">
            <a:spAutoFit/>
          </a:bodyPr>
          <a:lstStyle/>
          <a:p>
            <a:pPr algn="ctr"/>
            <a:r>
              <a:rPr lang="ru-RU" sz="2400" b="1" dirty="0" smtClean="0"/>
              <a:t>Контракт нельзя заключить позднее даты его фактического исполнения</a:t>
            </a:r>
            <a:r>
              <a:rPr lang="ru-RU" sz="2400" dirty="0" smtClean="0"/>
              <a:t/>
            </a:r>
            <a:br>
              <a:rPr lang="ru-RU" sz="2400" dirty="0" smtClean="0"/>
            </a:br>
            <a:r>
              <a:rPr lang="ru-RU" sz="2400" dirty="0" smtClean="0"/>
              <a:t>Такой вывод можно сделать из положений ч. 1 ст. 94 Закона № 44-ФЗ, где указано, что исполнение контракта включает в себя ряд действий, которые необходимо совершить после его заключения (приемка поставленного товара и т.д.).</a:t>
            </a:r>
            <a:br>
              <a:rPr lang="ru-RU" sz="2400" dirty="0" smtClean="0"/>
            </a:br>
            <a:r>
              <a:rPr lang="ru-RU" sz="2400" dirty="0" smtClean="0"/>
              <a:t>Данное разъяснение адресовано заказчикам, которые устанавливают в контракте дату исполнения обязательств. Если она наступит раньше, чем истечет срок для подписания контракта, заказчику целесообразно перенести сроки проведения закупки.</a:t>
            </a:r>
            <a:br>
              <a:rPr lang="ru-RU" sz="2400" dirty="0" smtClean="0"/>
            </a:br>
            <a:endParaRPr lang="ru-RU" sz="2400" dirty="0" smtClean="0"/>
          </a:p>
          <a:p>
            <a:pPr algn="ctr"/>
            <a:r>
              <a:rPr lang="ru-RU" sz="2400" dirty="0" smtClean="0"/>
              <a:t>Документ: </a:t>
            </a:r>
            <a:r>
              <a:rPr lang="ru-RU" sz="2400" b="1" dirty="0" smtClean="0"/>
              <a:t>Письмо Минэкономразвития России от 29.07.2015 № ОГ-Д28-10150</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7888506" cy="523220"/>
          </a:xfrm>
          <a:prstGeom prst="rect">
            <a:avLst/>
          </a:prstGeom>
        </p:spPr>
        <p:txBody>
          <a:bodyPr wrap="none">
            <a:spAutoFit/>
          </a:bodyPr>
          <a:lstStyle/>
          <a:p>
            <a:pPr fontAlgn="auto">
              <a:spcBef>
                <a:spcPts val="0"/>
              </a:spcBef>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Исполнение, изменение, расторжение контракта</a:t>
            </a:r>
            <a:endParaRPr lang="ru-RU" sz="2800" dirty="0">
              <a:latin typeface="+mn-lt"/>
            </a:endParaRPr>
          </a:p>
        </p:txBody>
      </p:sp>
      <p:sp>
        <p:nvSpPr>
          <p:cNvPr id="4" name="Прямоугольник 3"/>
          <p:cNvSpPr/>
          <p:nvPr/>
        </p:nvSpPr>
        <p:spPr>
          <a:xfrm>
            <a:off x="1071538" y="642918"/>
            <a:ext cx="8072462" cy="4893647"/>
          </a:xfrm>
          <a:prstGeom prst="rect">
            <a:avLst/>
          </a:prstGeom>
        </p:spPr>
        <p:txBody>
          <a:bodyPr wrap="square">
            <a:spAutoFit/>
          </a:bodyPr>
          <a:lstStyle/>
          <a:p>
            <a:pPr algn="ctr"/>
            <a:r>
              <a:rPr lang="ru-RU" sz="2400" b="1" u="sng" dirty="0" smtClean="0"/>
              <a:t>Началом выполнения работ считается дата заключения контракта</a:t>
            </a:r>
            <a:r>
              <a:rPr lang="ru-RU" sz="2400" dirty="0" smtClean="0"/>
              <a:t/>
            </a:r>
            <a:br>
              <a:rPr lang="ru-RU" sz="2400" dirty="0" smtClean="0"/>
            </a:br>
            <a:r>
              <a:rPr lang="ru-RU" sz="2400" dirty="0" smtClean="0"/>
              <a:t/>
            </a:r>
            <a:br>
              <a:rPr lang="ru-RU" sz="2400" dirty="0" smtClean="0"/>
            </a:br>
            <a:r>
              <a:rPr lang="ru-RU" sz="2400" dirty="0" smtClean="0"/>
              <a:t>Данный вывод применяется, если иная дата начала выполнения работ по контракту не установлена в извещении о закупке.</a:t>
            </a:r>
            <a:br>
              <a:rPr lang="ru-RU" sz="2400" dirty="0" smtClean="0"/>
            </a:br>
            <a:r>
              <a:rPr lang="ru-RU" sz="2400" dirty="0" smtClean="0"/>
              <a:t>В извещении допустимо предусматривать срок окончания работ без указания срока начала их выполнения. Такая позиция Минэкономразвития основана на положениях п. 2 ст. 42 Закона N 44-ФЗ.</a:t>
            </a:r>
          </a:p>
          <a:p>
            <a:pPr algn="ctr"/>
            <a:r>
              <a:rPr lang="ru-RU" sz="2400" dirty="0" smtClean="0"/>
              <a:t/>
            </a:r>
            <a:br>
              <a:rPr lang="ru-RU" sz="2400" dirty="0" smtClean="0"/>
            </a:br>
            <a:r>
              <a:rPr lang="ru-RU" sz="2400" b="1" dirty="0" smtClean="0"/>
              <a:t>Документ: Письмо Минэкономразвития России от 08.07.2015 N Д28и-1989</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7888506" cy="523220"/>
          </a:xfrm>
          <a:prstGeom prst="rect">
            <a:avLst/>
          </a:prstGeom>
        </p:spPr>
        <p:txBody>
          <a:bodyPr wrap="none">
            <a:spAutoFit/>
          </a:bodyPr>
          <a:lstStyle/>
          <a:p>
            <a:pPr fontAlgn="auto">
              <a:spcBef>
                <a:spcPts val="0"/>
              </a:spcBef>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Исполнение, изменение, расторжение контракта</a:t>
            </a:r>
            <a:endParaRPr lang="ru-RU" sz="2800" dirty="0">
              <a:latin typeface="+mn-lt"/>
            </a:endParaRPr>
          </a:p>
        </p:txBody>
      </p:sp>
      <p:sp>
        <p:nvSpPr>
          <p:cNvPr id="4" name="Прямоугольник 3"/>
          <p:cNvSpPr/>
          <p:nvPr/>
        </p:nvSpPr>
        <p:spPr>
          <a:xfrm>
            <a:off x="1071538" y="642918"/>
            <a:ext cx="8072462" cy="6001643"/>
          </a:xfrm>
          <a:prstGeom prst="rect">
            <a:avLst/>
          </a:prstGeom>
        </p:spPr>
        <p:txBody>
          <a:bodyPr wrap="square">
            <a:spAutoFit/>
          </a:bodyPr>
          <a:lstStyle/>
          <a:p>
            <a:pPr algn="ctr"/>
            <a:r>
              <a:rPr lang="ru-RU" sz="2400" b="1" dirty="0" smtClean="0"/>
              <a:t>Размер аванса не должен превышать 30% цены контракта</a:t>
            </a:r>
            <a:br>
              <a:rPr lang="ru-RU" sz="2400" b="1" dirty="0" smtClean="0"/>
            </a:br>
            <a:r>
              <a:rPr lang="ru-RU" sz="2400" dirty="0" smtClean="0"/>
              <a:t/>
            </a:r>
            <a:br>
              <a:rPr lang="ru-RU" sz="2400" dirty="0" smtClean="0"/>
            </a:br>
            <a:r>
              <a:rPr lang="ru-RU" sz="2400" dirty="0" smtClean="0"/>
              <a:t>Иной размер аванса по государственным и муниципальным контрактам может быть установлен, только если он предусмотрен федеральными законами или актами Правительства РФ.</a:t>
            </a:r>
            <a:br>
              <a:rPr lang="ru-RU" sz="2400" dirty="0" smtClean="0"/>
            </a:br>
            <a:r>
              <a:rPr lang="ru-RU" sz="2400" dirty="0" smtClean="0"/>
              <a:t>Напомним, Законом N 44-ФЗ не определен конкретный размер аванса по таким контрактам. Предельный размер авансового платежа закреплен положениями Постановления Правительства РФ от 27.12.2014 N 1563 и для большинства контрактов не должен превышать 30% от суммы контакта и лимитов бюджетных обязательств, доведенных до заказчика на соответствующий финансовый год.</a:t>
            </a:r>
            <a:br>
              <a:rPr lang="ru-RU" sz="2400" dirty="0" smtClean="0"/>
            </a:br>
            <a:r>
              <a:rPr lang="ru-RU" sz="2400" dirty="0" smtClean="0"/>
              <a:t>Документ: </a:t>
            </a:r>
            <a:r>
              <a:rPr lang="ru-RU" sz="2400" b="1" dirty="0" smtClean="0"/>
              <a:t>Письмо Минэкономразвития России от 24.08.2015 N Д28и-2442</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7888506" cy="523220"/>
          </a:xfrm>
          <a:prstGeom prst="rect">
            <a:avLst/>
          </a:prstGeom>
        </p:spPr>
        <p:txBody>
          <a:bodyPr wrap="none">
            <a:spAutoFit/>
          </a:bodyPr>
          <a:lstStyle/>
          <a:p>
            <a:pPr fontAlgn="auto">
              <a:spcBef>
                <a:spcPts val="0"/>
              </a:spcBef>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Исполнение, изменение, расторжение контракта</a:t>
            </a:r>
            <a:endParaRPr lang="ru-RU" sz="2800" dirty="0">
              <a:latin typeface="+mn-lt"/>
            </a:endParaRPr>
          </a:p>
        </p:txBody>
      </p:sp>
      <p:sp>
        <p:nvSpPr>
          <p:cNvPr id="4" name="Прямоугольник 3"/>
          <p:cNvSpPr/>
          <p:nvPr/>
        </p:nvSpPr>
        <p:spPr>
          <a:xfrm>
            <a:off x="1071538" y="642918"/>
            <a:ext cx="8072462" cy="5632311"/>
          </a:xfrm>
          <a:prstGeom prst="rect">
            <a:avLst/>
          </a:prstGeom>
        </p:spPr>
        <p:txBody>
          <a:bodyPr wrap="square">
            <a:spAutoFit/>
          </a:bodyPr>
          <a:lstStyle/>
          <a:p>
            <a:pPr algn="ctr"/>
            <a:r>
              <a:rPr lang="ru-RU" sz="2400" b="1" dirty="0" smtClean="0"/>
              <a:t>Возможность привлечения соисполнителей по контракту на поставку товара ограничить нельзя</a:t>
            </a:r>
            <a:br>
              <a:rPr lang="ru-RU" sz="2400" b="1" dirty="0" smtClean="0"/>
            </a:br>
            <a:r>
              <a:rPr lang="ru-RU" sz="2400" dirty="0" smtClean="0"/>
              <a:t/>
            </a:r>
            <a:br>
              <a:rPr lang="ru-RU" sz="2400" dirty="0" smtClean="0"/>
            </a:br>
            <a:r>
              <a:rPr lang="ru-RU" sz="2400" dirty="0" smtClean="0"/>
              <a:t>В Законе N 44-ФЗ такое ограничение не предусмотрено. Привлечение третьих лиц к исполнению данного контракта не влечет перемену поставщика.</a:t>
            </a:r>
            <a:br>
              <a:rPr lang="ru-RU" sz="2400" dirty="0" smtClean="0"/>
            </a:br>
            <a:r>
              <a:rPr lang="ru-RU" sz="2400" dirty="0" smtClean="0"/>
              <a:t>Законодательство о закупках основывается в том числе на нормах ГК РФ. Названный вывод сделан с учетом его положений о том, что должник может возложить исполнение обязательства на третье лицо, если из закона, иных правовых актов или существа обязательства не вытекает необходимость его исполнения лично должником.</a:t>
            </a:r>
            <a:br>
              <a:rPr lang="ru-RU" sz="2400" dirty="0" smtClean="0"/>
            </a:br>
            <a:r>
              <a:rPr lang="ru-RU" sz="2400" dirty="0" smtClean="0"/>
              <a:t>Документ: </a:t>
            </a:r>
            <a:r>
              <a:rPr lang="ru-RU" sz="2400" b="1" dirty="0" smtClean="0"/>
              <a:t>Письмо Минэкономразвития России от 21.05.2015 N Д28и-1278</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285728"/>
            <a:ext cx="8715436" cy="6217087"/>
          </a:xfrm>
          <a:prstGeom prst="rect">
            <a:avLst/>
          </a:prstGeom>
        </p:spPr>
        <p:txBody>
          <a:bodyPr wrap="square">
            <a:spAutoFit/>
          </a:bodyPr>
          <a:lstStyle/>
          <a:p>
            <a:r>
              <a:rPr lang="ru-RU" sz="2000" b="1" dirty="0" smtClean="0">
                <a:latin typeface="Times New Roman" pitchFamily="18" charset="0"/>
                <a:cs typeface="Times New Roman" pitchFamily="18" charset="0"/>
              </a:rPr>
              <a:t>Статья 37. Антидемпинговые меры при проведении конкурса и аукциона</a:t>
            </a:r>
          </a:p>
          <a:p>
            <a:endParaRPr lang="ru-RU" sz="2100" dirty="0" smtClean="0">
              <a:latin typeface="Times New Roman" pitchFamily="18" charset="0"/>
              <a:cs typeface="Times New Roman" pitchFamily="18" charset="0"/>
            </a:endParaRPr>
          </a:p>
          <a:p>
            <a:r>
              <a:rPr lang="ru-RU" sz="2100" b="1" dirty="0" smtClean="0">
                <a:latin typeface="Times New Roman" pitchFamily="18" charset="0"/>
                <a:cs typeface="Times New Roman" pitchFamily="18" charset="0"/>
              </a:rPr>
              <a:t>9. </a:t>
            </a:r>
            <a:r>
              <a:rPr lang="ru-RU" sz="2100" dirty="0" smtClean="0">
                <a:latin typeface="Times New Roman" pitchFamily="18" charset="0"/>
                <a:cs typeface="Times New Roman" pitchFamily="18" charset="0"/>
              </a:rPr>
              <a:t>Если предметом контракта, для заключения которого проводится конкурс или аукцион, является поставка товара, необходимого для нормального жизнеобеспечения </a:t>
            </a:r>
          </a:p>
          <a:p>
            <a:pPr lvl="1">
              <a:buFont typeface="Arial" pitchFamily="34" charset="0"/>
              <a:buChar char="•"/>
            </a:pPr>
            <a:r>
              <a:rPr lang="ru-RU" sz="2100" dirty="0" smtClean="0">
                <a:latin typeface="Times New Roman" pitchFamily="18" charset="0"/>
                <a:cs typeface="Times New Roman" pitchFamily="18" charset="0"/>
              </a:rPr>
              <a:t>продовольствие, </a:t>
            </a:r>
          </a:p>
          <a:p>
            <a:pPr lvl="1">
              <a:buFont typeface="Arial" pitchFamily="34" charset="0"/>
              <a:buChar char="•"/>
            </a:pPr>
            <a:r>
              <a:rPr lang="ru-RU" sz="2100" dirty="0" smtClean="0">
                <a:latin typeface="Times New Roman" pitchFamily="18" charset="0"/>
                <a:cs typeface="Times New Roman" pitchFamily="18" charset="0"/>
              </a:rPr>
              <a:t>средства для оказания скорой, в том числе скорой специализированной, медицинской помощи в экстренной или неотложной форме,</a:t>
            </a:r>
          </a:p>
          <a:p>
            <a:pPr lvl="1">
              <a:buFont typeface="Arial" pitchFamily="34" charset="0"/>
              <a:buChar char="•"/>
            </a:pPr>
            <a:r>
              <a:rPr lang="ru-RU" sz="2100" dirty="0" smtClean="0">
                <a:latin typeface="Times New Roman" pitchFamily="18" charset="0"/>
                <a:cs typeface="Times New Roman" pitchFamily="18" charset="0"/>
              </a:rPr>
              <a:t> лекарственные средства, </a:t>
            </a:r>
          </a:p>
          <a:p>
            <a:pPr lvl="1">
              <a:buFont typeface="Arial" pitchFamily="34" charset="0"/>
              <a:buChar char="•"/>
            </a:pPr>
            <a:r>
              <a:rPr lang="ru-RU" sz="2100" dirty="0" smtClean="0">
                <a:latin typeface="Times New Roman" pitchFamily="18" charset="0"/>
                <a:cs typeface="Times New Roman" pitchFamily="18" charset="0"/>
              </a:rPr>
              <a:t>топливо, </a:t>
            </a:r>
          </a:p>
          <a:p>
            <a:r>
              <a:rPr lang="ru-RU" sz="2100" dirty="0" smtClean="0">
                <a:latin typeface="Times New Roman" pitchFamily="18" charset="0"/>
                <a:cs typeface="Times New Roman" pitchFamily="18" charset="0"/>
              </a:rPr>
              <a:t>участник закупки, предложивший цену контракта, которая на двадцать пять и более процентов ниже начальной (максимальной) цены контракта, </a:t>
            </a:r>
            <a:r>
              <a:rPr lang="ru-RU" sz="2100" b="1" dirty="0" smtClean="0">
                <a:latin typeface="Times New Roman" pitchFamily="18" charset="0"/>
                <a:cs typeface="Times New Roman" pitchFamily="18" charset="0"/>
              </a:rPr>
              <a:t>обязан представить заказчику обоснование предлагаемой цены контракта</a:t>
            </a:r>
            <a:r>
              <a:rPr lang="ru-RU" sz="2100" dirty="0" smtClean="0">
                <a:latin typeface="Times New Roman" pitchFamily="18" charset="0"/>
                <a:cs typeface="Times New Roman" pitchFamily="18" charset="0"/>
              </a:rPr>
              <a:t>, которое может включать в себя гарантийное письмо от производителя с указанием цены и количества поставляемого товара, документы, подтверждающие наличие товара у участника закупки, иные документы и расчеты, подтверждающие возможность участника закупки осуществить поставку товара по предлагаемой цене.</a:t>
            </a:r>
            <a:endParaRPr lang="ru-RU" sz="2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даптированность.jpg"/>
          <p:cNvPicPr>
            <a:picLocks noChangeAspect="1"/>
          </p:cNvPicPr>
          <p:nvPr/>
        </p:nvPicPr>
        <p:blipFill>
          <a:blip r:embed="rId2"/>
          <a:stretch>
            <a:fillRect/>
          </a:stretch>
        </p:blipFill>
        <p:spPr>
          <a:xfrm>
            <a:off x="0" y="1"/>
            <a:ext cx="4857752" cy="3732373"/>
          </a:xfrm>
          <a:prstGeom prst="rect">
            <a:avLst/>
          </a:prstGeom>
        </p:spPr>
      </p:pic>
      <p:pic>
        <p:nvPicPr>
          <p:cNvPr id="3" name="Рисунок 2" descr="карлсон.jpg"/>
          <p:cNvPicPr>
            <a:picLocks noChangeAspect="1"/>
          </p:cNvPicPr>
          <p:nvPr/>
        </p:nvPicPr>
        <p:blipFill>
          <a:blip r:embed="rId3"/>
          <a:stretch>
            <a:fillRect/>
          </a:stretch>
        </p:blipFill>
        <p:spPr>
          <a:xfrm>
            <a:off x="4040182" y="3195260"/>
            <a:ext cx="5103818" cy="3662740"/>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56" y="2214554"/>
            <a:ext cx="5168594" cy="923330"/>
          </a:xfrm>
          <a:prstGeom prst="rect">
            <a:avLst/>
          </a:prstGeom>
          <a:solidFill>
            <a:srgbClr val="00B0F0"/>
          </a:solidFill>
        </p:spPr>
        <p:txBody>
          <a:bodyPr wrap="none" lIns="91440" tIns="45720" rIns="91440" bIns="45720">
            <a:spAutoFit/>
          </a:bodyPr>
          <a:lstStyle/>
          <a:p>
            <a:pPr algn="ct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ИНЫЕ ФУНКЦИИ</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857232"/>
          <a:ext cx="91440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857232"/>
          <a:ext cx="91440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857232"/>
          <a:ext cx="91440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857232"/>
          <a:ext cx="91440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00166" y="1928802"/>
            <a:ext cx="6655220" cy="2585323"/>
          </a:xfrm>
          <a:prstGeom prst="rect">
            <a:avLst/>
          </a:prstGeom>
          <a:solidFill>
            <a:srgbClr val="00B0F0"/>
          </a:solidFill>
        </p:spPr>
        <p:txBody>
          <a:bodyPr wrap="none" lIns="91440" tIns="45720" rIns="91440" bIns="45720">
            <a:spAutoFit/>
          </a:bodyPr>
          <a:lstStyle/>
          <a:p>
            <a:pPr algn="ct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СУДЕБНАЯ ПРАКТИКА</a:t>
            </a:r>
          </a:p>
          <a:p>
            <a:pPr algn="ct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ПРАКТИКА УФАС</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4"/>
          <p:cNvSpPr>
            <a:spLocks noChangeArrowheads="1"/>
          </p:cNvSpPr>
          <p:nvPr/>
        </p:nvSpPr>
        <p:spPr bwMode="auto">
          <a:xfrm>
            <a:off x="0" y="0"/>
            <a:ext cx="8786812" cy="461665"/>
          </a:xfrm>
          <a:prstGeom prst="rect">
            <a:avLst/>
          </a:prstGeom>
          <a:noFill/>
          <a:ln w="9525">
            <a:noFill/>
            <a:miter lim="800000"/>
            <a:headEnd/>
            <a:tailEnd/>
          </a:ln>
        </p:spPr>
        <p:txBody>
          <a:bodyPr anchor="ctr">
            <a:spAutoFit/>
          </a:bodyPr>
          <a:lstStyle/>
          <a:p>
            <a:pPr indent="457200" eaLnBrk="0" hangingPunct="0"/>
            <a:r>
              <a:rPr lang="ru-RU" sz="2400" b="1" dirty="0" smtClean="0">
                <a:latin typeface="Times New Roman" pitchFamily="18" charset="0"/>
                <a:cs typeface="Times New Roman" pitchFamily="18" charset="0"/>
              </a:rPr>
              <a:t>Закупки в РФ</a:t>
            </a:r>
            <a:endParaRPr lang="ru-RU" sz="2400" b="1" dirty="0">
              <a:latin typeface="Times New Roman" pitchFamily="18" charset="0"/>
              <a:cs typeface="Times New Roman" pitchFamily="18" charset="0"/>
            </a:endParaRPr>
          </a:p>
        </p:txBody>
      </p:sp>
      <p:pic>
        <p:nvPicPr>
          <p:cNvPr id="5" name="Рисунок 4" descr="109713038_4.png"/>
          <p:cNvPicPr>
            <a:picLocks noChangeAspect="1"/>
          </p:cNvPicPr>
          <p:nvPr/>
        </p:nvPicPr>
        <p:blipFill>
          <a:blip r:embed="rId6"/>
          <a:stretch>
            <a:fillRect/>
          </a:stretch>
        </p:blipFill>
        <p:spPr>
          <a:xfrm>
            <a:off x="6357950" y="0"/>
            <a:ext cx="2786050" cy="2643182"/>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андаш.gif"/>
          <p:cNvPicPr>
            <a:picLocks noChangeAspect="1"/>
          </p:cNvPicPr>
          <p:nvPr/>
        </p:nvPicPr>
        <p:blipFill>
          <a:blip r:embed="rId2"/>
          <a:stretch>
            <a:fillRect/>
          </a:stretch>
        </p:blipFill>
        <p:spPr>
          <a:xfrm>
            <a:off x="285720" y="428604"/>
            <a:ext cx="3409950" cy="5362575"/>
          </a:xfrm>
          <a:prstGeom prst="rect">
            <a:avLst/>
          </a:prstGeom>
        </p:spPr>
      </p:pic>
      <p:pic>
        <p:nvPicPr>
          <p:cNvPr id="3" name="Рисунок 2" descr="конвертики.jpg"/>
          <p:cNvPicPr>
            <a:picLocks noChangeAspect="1"/>
          </p:cNvPicPr>
          <p:nvPr/>
        </p:nvPicPr>
        <p:blipFill>
          <a:blip r:embed="rId3"/>
          <a:stretch>
            <a:fillRect/>
          </a:stretch>
        </p:blipFill>
        <p:spPr>
          <a:xfrm>
            <a:off x="4237910" y="928670"/>
            <a:ext cx="4906090" cy="4448188"/>
          </a:xfrm>
          <a:prstGeom prst="rect">
            <a:avLst/>
          </a:prstGeo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0" y="714356"/>
          <a:ext cx="9144000" cy="614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4"/>
          <p:cNvSpPr>
            <a:spLocks noChangeArrowheads="1"/>
          </p:cNvSpPr>
          <p:nvPr/>
        </p:nvSpPr>
        <p:spPr bwMode="auto">
          <a:xfrm>
            <a:off x="0" y="142852"/>
            <a:ext cx="8786812" cy="461665"/>
          </a:xfrm>
          <a:prstGeom prst="rect">
            <a:avLst/>
          </a:prstGeom>
          <a:noFill/>
          <a:ln w="9525">
            <a:noFill/>
            <a:miter lim="800000"/>
            <a:headEnd/>
            <a:tailEnd/>
          </a:ln>
        </p:spPr>
        <p:txBody>
          <a:bodyPr anchor="ctr">
            <a:spAutoFit/>
          </a:bodyPr>
          <a:lstStyle/>
          <a:p>
            <a:pPr indent="457200" algn="ctr" eaLnBrk="0" hangingPunct="0"/>
            <a:r>
              <a:rPr lang="ru-RU" sz="2400" b="1" dirty="0" smtClean="0">
                <a:latin typeface="Times New Roman" pitchFamily="18" charset="0"/>
                <a:cs typeface="Times New Roman" pitchFamily="18" charset="0"/>
              </a:rPr>
              <a:t>Претензии к 94-ФЗ</a:t>
            </a:r>
            <a:endParaRPr lang="ru-RU" sz="2400" b="1" dirty="0">
              <a:latin typeface="Times New Roman" pitchFamily="18" charset="0"/>
              <a:cs typeface="Times New Roman" pitchFamily="18" charset="0"/>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357158" y="928670"/>
          <a:ext cx="8429684" cy="4786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214282" y="214290"/>
            <a:ext cx="8715436" cy="646331"/>
          </a:xfrm>
          <a:prstGeom prst="rect">
            <a:avLst/>
          </a:prstGeom>
        </p:spPr>
        <p:txBody>
          <a:bodyPr wrap="square">
            <a:spAutoFit/>
          </a:bodyPr>
          <a:lstStyle/>
          <a:p>
            <a:pPr algn="ctr"/>
            <a:r>
              <a:rPr lang="ru-RU" b="1" dirty="0" smtClean="0">
                <a:latin typeface="Times New Roman" pitchFamily="18" charset="0"/>
                <a:cs typeface="Times New Roman" pitchFamily="18" charset="0"/>
              </a:rPr>
              <a:t>Потери в обществе, вызванные коррупцией в процессе управления государственными и муниципальными закупками</a:t>
            </a:r>
            <a:endParaRPr lang="ru-RU" b="1" dirty="0">
              <a:latin typeface="Times New Roman" pitchFamily="18" charset="0"/>
              <a:cs typeface="Times New Roman" pitchFamily="18" charset="0"/>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+7-910-972-37-50</a:t>
            </a:r>
            <a:br>
              <a:rPr lang="ru-RU" dirty="0" smtClean="0"/>
            </a:br>
            <a:endParaRPr lang="ru-RU" dirty="0"/>
          </a:p>
        </p:txBody>
      </p:sp>
      <p:sp>
        <p:nvSpPr>
          <p:cNvPr id="3" name="Содержимое 2"/>
          <p:cNvSpPr>
            <a:spLocks noGrp="1"/>
          </p:cNvSpPr>
          <p:nvPr>
            <p:ph idx="1"/>
          </p:nvPr>
        </p:nvSpPr>
        <p:spPr/>
        <p:txBody>
          <a:bodyPr/>
          <a:lstStyle/>
          <a:p>
            <a:r>
              <a:rPr lang="en-US" smtClean="0"/>
              <a:t>mitetereva@yandex.ru</a:t>
            </a:r>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214282" y="571480"/>
          <a:ext cx="8715436"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4"/>
          <p:cNvSpPr>
            <a:spLocks noChangeArrowheads="1"/>
          </p:cNvSpPr>
          <p:nvPr/>
        </p:nvSpPr>
        <p:spPr bwMode="auto">
          <a:xfrm>
            <a:off x="0" y="142852"/>
            <a:ext cx="8786812" cy="461665"/>
          </a:xfrm>
          <a:prstGeom prst="rect">
            <a:avLst/>
          </a:prstGeom>
          <a:noFill/>
          <a:ln w="9525">
            <a:noFill/>
            <a:miter lim="800000"/>
            <a:headEnd/>
            <a:tailEnd/>
          </a:ln>
        </p:spPr>
        <p:txBody>
          <a:bodyPr anchor="ctr">
            <a:spAutoFit/>
          </a:bodyPr>
          <a:lstStyle/>
          <a:p>
            <a:pPr indent="457200" algn="ctr" eaLnBrk="0" hangingPunct="0"/>
            <a:r>
              <a:rPr lang="ru-RU" sz="2400" b="1" dirty="0" smtClean="0">
                <a:latin typeface="Times New Roman" pitchFamily="18" charset="0"/>
                <a:cs typeface="Times New Roman" pitchFamily="18" charset="0"/>
              </a:rPr>
              <a:t>Проблемы с 44-ФЗ</a:t>
            </a:r>
            <a:endParaRPr lang="ru-RU" sz="2400" b="1"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3600088" cy="523220"/>
          </a:xfrm>
          <a:prstGeom prst="rect">
            <a:avLst/>
          </a:prstGeom>
        </p:spPr>
        <p:txBody>
          <a:bodyPr wrap="none">
            <a:spAutoFit/>
          </a:bodyPr>
          <a:lstStyle/>
          <a:p>
            <a:pP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Основные понятия КС</a:t>
            </a:r>
            <a:endParaRPr lang="ru-RU" sz="2800" dirty="0">
              <a:latin typeface="+mn-lt"/>
            </a:endParaRPr>
          </a:p>
        </p:txBody>
      </p:sp>
      <p:graphicFrame>
        <p:nvGraphicFramePr>
          <p:cNvPr id="4" name="Схема 3"/>
          <p:cNvGraphicFramePr/>
          <p:nvPr/>
        </p:nvGraphicFramePr>
        <p:xfrm>
          <a:off x="357158" y="571480"/>
          <a:ext cx="8358246"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nvGraphicFramePr>
        <p:xfrm>
          <a:off x="357158" y="571480"/>
          <a:ext cx="8358246"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угольник 3"/>
          <p:cNvSpPr/>
          <p:nvPr/>
        </p:nvSpPr>
        <p:spPr>
          <a:xfrm>
            <a:off x="0" y="0"/>
            <a:ext cx="3600088" cy="523220"/>
          </a:xfrm>
          <a:prstGeom prst="rect">
            <a:avLst/>
          </a:prstGeom>
        </p:spPr>
        <p:txBody>
          <a:bodyPr wrap="none">
            <a:spAutoFit/>
          </a:bodyPr>
          <a:lstStyle/>
          <a:p>
            <a:pP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Основные понятия КС</a:t>
            </a:r>
            <a:endParaRPr lang="ru-RU" sz="2800"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0" y="1214422"/>
            <a:ext cx="9144000"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3"/>
          <p:cNvSpPr>
            <a:spLocks noChangeArrowheads="1"/>
          </p:cNvSpPr>
          <p:nvPr/>
        </p:nvSpPr>
        <p:spPr bwMode="auto">
          <a:xfrm>
            <a:off x="0" y="214313"/>
            <a:ext cx="8858250" cy="1938337"/>
          </a:xfrm>
          <a:prstGeom prst="rect">
            <a:avLst/>
          </a:prstGeom>
          <a:noFill/>
          <a:ln w="9525">
            <a:noFill/>
            <a:miter lim="800000"/>
            <a:headEnd/>
            <a:tailEnd/>
          </a:ln>
        </p:spPr>
        <p:txBody>
          <a:bodyPr>
            <a:spAutoFit/>
          </a:bodyPr>
          <a:lstStyle/>
          <a:p>
            <a:pPr algn="just"/>
            <a:r>
              <a:rPr lang="ru-RU" sz="2400" b="1">
                <a:latin typeface="Times New Roman" pitchFamily="18" charset="0"/>
                <a:cs typeface="Times New Roman" pitchFamily="18" charset="0"/>
              </a:rPr>
              <a:t>Контрактная система </a:t>
            </a:r>
            <a:r>
              <a:rPr lang="ru-RU" sz="2400">
                <a:latin typeface="Times New Roman" pitchFamily="18" charset="0"/>
                <a:cs typeface="Times New Roman" pitchFamily="18" charset="0"/>
              </a:rPr>
              <a:t>- </a:t>
            </a:r>
            <a:r>
              <a:rPr lang="ru-RU" sz="2400" b="1">
                <a:solidFill>
                  <a:schemeClr val="accent1"/>
                </a:solidFill>
                <a:latin typeface="Times New Roman" pitchFamily="18" charset="0"/>
                <a:cs typeface="Times New Roman" pitchFamily="18" charset="0"/>
              </a:rPr>
              <a:t>совокупность участников контрактной системы в сфере закупок и осуществляемых ими  действий в соответствии с законодательством РФ и иными НПА о контрактной системе в сфере закупок, направленных на обеспечение государственных и муниципальных нужд</a:t>
            </a:r>
            <a:endParaRPr lang="ru-RU" sz="2400">
              <a:latin typeface="Times New Roman" pitchFamily="18" charset="0"/>
              <a:cs typeface="Times New Roman" pitchFamily="18" charset="0"/>
            </a:endParaRPr>
          </a:p>
        </p:txBody>
      </p:sp>
      <p:graphicFrame>
        <p:nvGraphicFramePr>
          <p:cNvPr id="5" name="Схема 4"/>
          <p:cNvGraphicFramePr/>
          <p:nvPr/>
        </p:nvGraphicFramePr>
        <p:xfrm>
          <a:off x="214282" y="2500306"/>
          <a:ext cx="8715436" cy="3921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600088" cy="523220"/>
          </a:xfrm>
          <a:prstGeom prst="rect">
            <a:avLst/>
          </a:prstGeom>
        </p:spPr>
        <p:txBody>
          <a:bodyPr wrap="non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Основные понятия КС</a:t>
            </a:r>
            <a:endParaRPr lang="ru-RU" sz="2800" dirty="0"/>
          </a:p>
        </p:txBody>
      </p:sp>
      <p:sp>
        <p:nvSpPr>
          <p:cNvPr id="5" name="Прямоугольник 4"/>
          <p:cNvSpPr/>
          <p:nvPr/>
        </p:nvSpPr>
        <p:spPr>
          <a:xfrm>
            <a:off x="500034" y="642918"/>
            <a:ext cx="8143932" cy="6001643"/>
          </a:xfrm>
          <a:prstGeom prst="rect">
            <a:avLst/>
          </a:prstGeom>
        </p:spPr>
        <p:txBody>
          <a:bodyPr wrap="square">
            <a:spAutoFit/>
          </a:bodyPr>
          <a:lstStyle/>
          <a:p>
            <a:pPr algn="just"/>
            <a:r>
              <a:rPr lang="ru-RU" sz="2400" b="1" dirty="0" smtClean="0">
                <a:solidFill>
                  <a:srgbClr val="00B050"/>
                </a:solidFill>
                <a:latin typeface="Times New Roman" pitchFamily="18" charset="0"/>
                <a:cs typeface="Times New Roman" pitchFamily="18" charset="0"/>
              </a:rPr>
              <a:t>Определение поставщика (подрядчика, исполнителя)</a:t>
            </a:r>
            <a:r>
              <a:rPr lang="ru-RU" sz="2400" dirty="0" smtClean="0">
                <a:latin typeface="Times New Roman" pitchFamily="18" charset="0"/>
                <a:cs typeface="Times New Roman" pitchFamily="18" charset="0"/>
              </a:rPr>
              <a:t> – </a:t>
            </a:r>
          </a:p>
          <a:p>
            <a:pPr algn="just"/>
            <a:endParaRPr lang="ru-RU" sz="2400" b="1" dirty="0" smtClean="0">
              <a:latin typeface="Times New Roman" pitchFamily="18" charset="0"/>
              <a:cs typeface="Times New Roman" pitchFamily="18" charset="0"/>
            </a:endParaRPr>
          </a:p>
          <a:p>
            <a:pPr algn="just"/>
            <a:r>
              <a:rPr lang="ru-RU" sz="2400" b="1" dirty="0" smtClean="0">
                <a:latin typeface="Times New Roman" pitchFamily="18" charset="0"/>
                <a:cs typeface="Times New Roman" pitchFamily="18" charset="0"/>
              </a:rPr>
              <a:t>совокупность действий, которые осуществляются заказчиками</a:t>
            </a:r>
            <a:r>
              <a:rPr lang="ru-RU" sz="2400" dirty="0" smtClean="0">
                <a:latin typeface="Times New Roman" pitchFamily="18" charset="0"/>
                <a:cs typeface="Times New Roman" pitchFamily="18" charset="0"/>
              </a:rPr>
              <a:t> в порядке, установленном настоящим Федеральным законом, </a:t>
            </a:r>
          </a:p>
          <a:p>
            <a:pPr algn="just"/>
            <a:endParaRPr lang="ru-RU" sz="2400" b="1" dirty="0" smtClean="0">
              <a:latin typeface="Times New Roman" pitchFamily="18" charset="0"/>
              <a:cs typeface="Times New Roman" pitchFamily="18" charset="0"/>
            </a:endParaRPr>
          </a:p>
          <a:p>
            <a:pPr algn="just"/>
            <a:r>
              <a:rPr lang="ru-RU" sz="2400" b="1" dirty="0" smtClean="0">
                <a:latin typeface="Times New Roman" pitchFamily="18" charset="0"/>
                <a:cs typeface="Times New Roman" pitchFamily="18" charset="0"/>
              </a:rPr>
              <a:t>начиная с размещения извещения </a:t>
            </a:r>
            <a:r>
              <a:rPr lang="ru-RU" sz="2400" dirty="0" smtClean="0">
                <a:latin typeface="Times New Roman" pitchFamily="18" charset="0"/>
                <a:cs typeface="Times New Roman" pitchFamily="18" charset="0"/>
              </a:rPr>
              <a:t>об осуществлении закупки товара, работы, услуги для обеспечения государственных нужд (федеральных нужд, нужд субъекта Российской Федерации) или муниципальных нужд </a:t>
            </a:r>
          </a:p>
          <a:p>
            <a:pPr algn="just"/>
            <a:endParaRPr lang="ru-RU" sz="2400" b="1" dirty="0" smtClean="0">
              <a:latin typeface="Times New Roman" pitchFamily="18" charset="0"/>
              <a:cs typeface="Times New Roman" pitchFamily="18" charset="0"/>
            </a:endParaRPr>
          </a:p>
          <a:p>
            <a:pPr algn="just"/>
            <a:r>
              <a:rPr lang="ru-RU" sz="2400" b="1" dirty="0" smtClean="0">
                <a:latin typeface="Times New Roman" pitchFamily="18" charset="0"/>
                <a:cs typeface="Times New Roman" pitchFamily="18" charset="0"/>
              </a:rPr>
              <a:t>либо</a:t>
            </a:r>
            <a:r>
              <a:rPr lang="ru-RU" sz="2400" dirty="0" smtClean="0">
                <a:latin typeface="Times New Roman" pitchFamily="18" charset="0"/>
                <a:cs typeface="Times New Roman" pitchFamily="18" charset="0"/>
              </a:rPr>
              <a:t> в установленных настоящим Федеральным законом случаях </a:t>
            </a:r>
            <a:r>
              <a:rPr lang="ru-RU" sz="2400" b="1" dirty="0" smtClean="0">
                <a:latin typeface="Times New Roman" pitchFamily="18" charset="0"/>
                <a:cs typeface="Times New Roman" pitchFamily="18" charset="0"/>
              </a:rPr>
              <a:t>с направления приглашения</a:t>
            </a:r>
            <a:r>
              <a:rPr lang="ru-RU" sz="2400" dirty="0" smtClean="0">
                <a:latin typeface="Times New Roman" pitchFamily="18" charset="0"/>
                <a:cs typeface="Times New Roman" pitchFamily="18" charset="0"/>
              </a:rPr>
              <a:t> принять участие в определении поставщика (подрядчика, исполнителя) </a:t>
            </a:r>
          </a:p>
          <a:p>
            <a:pPr algn="just"/>
            <a:endParaRPr lang="ru-RU" sz="2400" b="1" dirty="0" smtClean="0">
              <a:latin typeface="Times New Roman" pitchFamily="18" charset="0"/>
              <a:cs typeface="Times New Roman" pitchFamily="18" charset="0"/>
            </a:endParaRPr>
          </a:p>
          <a:p>
            <a:pPr algn="just"/>
            <a:r>
              <a:rPr lang="ru-RU" sz="2400" b="1" dirty="0" smtClean="0">
                <a:latin typeface="Times New Roman" pitchFamily="18" charset="0"/>
                <a:cs typeface="Times New Roman" pitchFamily="18" charset="0"/>
              </a:rPr>
              <a:t>и завершаются заключением контракта</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600088" cy="523220"/>
          </a:xfrm>
          <a:prstGeom prst="rect">
            <a:avLst/>
          </a:prstGeom>
        </p:spPr>
        <p:txBody>
          <a:bodyPr wrap="non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Основные понятия КС</a:t>
            </a:r>
            <a:endParaRPr lang="ru-RU" sz="2800" dirty="0"/>
          </a:p>
        </p:txBody>
      </p:sp>
      <p:sp>
        <p:nvSpPr>
          <p:cNvPr id="6" name="Прямоугольник 5"/>
          <p:cNvSpPr/>
          <p:nvPr/>
        </p:nvSpPr>
        <p:spPr>
          <a:xfrm>
            <a:off x="214282" y="474345"/>
            <a:ext cx="8715436" cy="6370975"/>
          </a:xfrm>
          <a:prstGeom prst="rect">
            <a:avLst/>
          </a:prstGeom>
        </p:spPr>
        <p:txBody>
          <a:bodyPr wrap="square">
            <a:spAutoFit/>
          </a:bodyPr>
          <a:lstStyle/>
          <a:p>
            <a:pPr algn="just"/>
            <a:r>
              <a:rPr lang="ru-RU" sz="2400" b="1" dirty="0" smtClean="0">
                <a:solidFill>
                  <a:srgbClr val="00B050"/>
                </a:solidFill>
                <a:latin typeface="Times New Roman" pitchFamily="18" charset="0"/>
                <a:cs typeface="Times New Roman" pitchFamily="18" charset="0"/>
              </a:rPr>
              <a:t>Закупка товара, работы, услуги для обеспечения государственных или муниципальных нужд (далее - закупка)</a:t>
            </a:r>
            <a:r>
              <a:rPr lang="ru-RU" sz="2400" dirty="0" smtClean="0">
                <a:solidFill>
                  <a:srgbClr val="00B050"/>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p>
          <a:p>
            <a:pPr algn="just"/>
            <a:r>
              <a:rPr lang="ru-RU" sz="2400" b="1" dirty="0" smtClean="0">
                <a:latin typeface="Times New Roman" pitchFamily="18" charset="0"/>
                <a:cs typeface="Times New Roman" pitchFamily="18" charset="0"/>
              </a:rPr>
              <a:t>совокупность действий</a:t>
            </a:r>
            <a:r>
              <a:rPr lang="ru-RU" sz="2400" dirty="0" smtClean="0">
                <a:latin typeface="Times New Roman" pitchFamily="18" charset="0"/>
                <a:cs typeface="Times New Roman" pitchFamily="18" charset="0"/>
              </a:rPr>
              <a:t>, осуществляемых в установленном настоящим Федеральным законом порядке заказчиком и </a:t>
            </a:r>
            <a:r>
              <a:rPr lang="ru-RU" sz="2400" b="1" dirty="0" smtClean="0">
                <a:latin typeface="Times New Roman" pitchFamily="18" charset="0"/>
                <a:cs typeface="Times New Roman" pitchFamily="18" charset="0"/>
              </a:rPr>
              <a:t>направленных на обеспечение государственных или муниципальных нужд</a:t>
            </a:r>
            <a:r>
              <a:rPr lang="ru-RU" sz="2400" dirty="0" smtClean="0">
                <a:latin typeface="Times New Roman" pitchFamily="18" charset="0"/>
                <a:cs typeface="Times New Roman" pitchFamily="18" charset="0"/>
              </a:rPr>
              <a:t>. </a:t>
            </a:r>
          </a:p>
          <a:p>
            <a:pPr algn="just"/>
            <a:r>
              <a:rPr lang="ru-RU" sz="2400" b="1" dirty="0" smtClean="0">
                <a:latin typeface="Times New Roman" pitchFamily="18" charset="0"/>
                <a:cs typeface="Times New Roman" pitchFamily="18" charset="0"/>
              </a:rPr>
              <a:t>     Закупка начинается с определения поставщика </a:t>
            </a:r>
            <a:r>
              <a:rPr lang="ru-RU" sz="2400" dirty="0" smtClean="0">
                <a:latin typeface="Times New Roman" pitchFamily="18" charset="0"/>
                <a:cs typeface="Times New Roman" pitchFamily="18" charset="0"/>
              </a:rPr>
              <a:t>(подрядчика, исполнителя) </a:t>
            </a:r>
            <a:r>
              <a:rPr lang="ru-RU" sz="2400" b="1" dirty="0" smtClean="0">
                <a:latin typeface="Times New Roman" pitchFamily="18" charset="0"/>
                <a:cs typeface="Times New Roman" pitchFamily="18" charset="0"/>
              </a:rPr>
              <a:t>и завершается исполнением обязательств сторонами контракта. </a:t>
            </a:r>
          </a:p>
          <a:p>
            <a:pPr algn="just"/>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 случае, </a:t>
            </a:r>
            <a:r>
              <a:rPr lang="ru-RU" sz="2400" b="1" dirty="0" smtClean="0">
                <a:latin typeface="Times New Roman" pitchFamily="18" charset="0"/>
                <a:cs typeface="Times New Roman" pitchFamily="18" charset="0"/>
              </a:rPr>
              <a:t>если</a:t>
            </a:r>
            <a:r>
              <a:rPr lang="ru-RU" sz="2400" dirty="0" smtClean="0">
                <a:latin typeface="Times New Roman" pitchFamily="18" charset="0"/>
                <a:cs typeface="Times New Roman" pitchFamily="18" charset="0"/>
              </a:rPr>
              <a:t> в соответствии с настоящим Федеральным законом </a:t>
            </a:r>
            <a:r>
              <a:rPr lang="ru-RU" sz="2400" b="1" dirty="0" smtClean="0">
                <a:latin typeface="Times New Roman" pitchFamily="18" charset="0"/>
                <a:cs typeface="Times New Roman" pitchFamily="18" charset="0"/>
              </a:rPr>
              <a:t>не предусмотрено размещение извещения </a:t>
            </a:r>
            <a:r>
              <a:rPr lang="ru-RU" sz="2400" dirty="0" smtClean="0">
                <a:latin typeface="Times New Roman" pitchFamily="18" charset="0"/>
                <a:cs typeface="Times New Roman" pitchFamily="18" charset="0"/>
              </a:rPr>
              <a:t>об осуществлении закупки </a:t>
            </a:r>
            <a:r>
              <a:rPr lang="ru-RU" sz="2400" b="1" dirty="0" smtClean="0">
                <a:latin typeface="Times New Roman" pitchFamily="18" charset="0"/>
                <a:cs typeface="Times New Roman" pitchFamily="18" charset="0"/>
              </a:rPr>
              <a:t>или направление приглашения </a:t>
            </a:r>
            <a:r>
              <a:rPr lang="ru-RU" sz="2400" dirty="0" smtClean="0">
                <a:latin typeface="Times New Roman" pitchFamily="18" charset="0"/>
                <a:cs typeface="Times New Roman" pitchFamily="18" charset="0"/>
              </a:rPr>
              <a:t>принять участие в определении поставщика (подрядчика, исполнителя), </a:t>
            </a:r>
            <a:r>
              <a:rPr lang="ru-RU" sz="2400" b="1" dirty="0" smtClean="0">
                <a:latin typeface="Times New Roman" pitchFamily="18" charset="0"/>
                <a:cs typeface="Times New Roman" pitchFamily="18" charset="0"/>
              </a:rPr>
              <a:t>закупка начинается с заключения контракта и завершается исполнением обязательств сторонами контракта.</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600088" cy="523220"/>
          </a:xfrm>
          <a:prstGeom prst="rect">
            <a:avLst/>
          </a:prstGeom>
        </p:spPr>
        <p:txBody>
          <a:bodyPr wrap="non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Основные понятия КС</a:t>
            </a:r>
            <a:endParaRPr lang="ru-RU" sz="2800" dirty="0"/>
          </a:p>
        </p:txBody>
      </p:sp>
      <p:sp>
        <p:nvSpPr>
          <p:cNvPr id="3" name="Прямоугольник 2"/>
          <p:cNvSpPr/>
          <p:nvPr/>
        </p:nvSpPr>
        <p:spPr>
          <a:xfrm>
            <a:off x="928630" y="1000108"/>
            <a:ext cx="8215370" cy="3046988"/>
          </a:xfrm>
          <a:prstGeom prst="rect">
            <a:avLst/>
          </a:prstGeom>
        </p:spPr>
        <p:txBody>
          <a:bodyPr wrap="square">
            <a:spAutoFit/>
          </a:bodyPr>
          <a:lstStyle/>
          <a:p>
            <a:pPr algn="just"/>
            <a:r>
              <a:rPr lang="ru-RU" sz="2400" b="1" dirty="0" smtClean="0">
                <a:solidFill>
                  <a:srgbClr val="00B050"/>
                </a:solidFill>
                <a:latin typeface="Times New Roman" pitchFamily="18" charset="0"/>
                <a:cs typeface="Times New Roman" pitchFamily="18" charset="0"/>
              </a:rPr>
              <a:t>Участник закупки</a:t>
            </a:r>
            <a:r>
              <a:rPr lang="ru-RU" sz="2400" dirty="0" smtClean="0">
                <a:solidFill>
                  <a:srgbClr val="00B050"/>
                </a:solidFill>
                <a:latin typeface="Times New Roman" pitchFamily="18" charset="0"/>
                <a:cs typeface="Times New Roman" pitchFamily="18" charset="0"/>
              </a:rPr>
              <a:t> – </a:t>
            </a:r>
          </a:p>
          <a:p>
            <a:pPr algn="just"/>
            <a:endParaRPr lang="ru-RU" sz="2400" dirty="0" smtClean="0">
              <a:solidFill>
                <a:srgbClr val="00B050"/>
              </a:solidFill>
              <a:latin typeface="Times New Roman" pitchFamily="18" charset="0"/>
              <a:cs typeface="Times New Roman" pitchFamily="18" charset="0"/>
            </a:endParaRPr>
          </a:p>
          <a:p>
            <a:pPr algn="just"/>
            <a:r>
              <a:rPr lang="ru-RU" sz="2400" b="1" dirty="0" smtClean="0">
                <a:latin typeface="Times New Roman" pitchFamily="18" charset="0"/>
                <a:cs typeface="Times New Roman" pitchFamily="18" charset="0"/>
              </a:rPr>
              <a:t>любое юридическое лицо </a:t>
            </a:r>
            <a:r>
              <a:rPr lang="ru-RU" sz="2400" u="sng" dirty="0" smtClean="0">
                <a:latin typeface="Times New Roman" pitchFamily="18" charset="0"/>
                <a:cs typeface="Times New Roman" pitchFamily="18" charset="0"/>
              </a:rPr>
              <a:t>независимо от</a:t>
            </a:r>
            <a:r>
              <a:rPr lang="ru-RU" sz="2400" dirty="0" smtClean="0">
                <a:latin typeface="Times New Roman" pitchFamily="18" charset="0"/>
                <a:cs typeface="Times New Roman" pitchFamily="18" charset="0"/>
              </a:rPr>
              <a:t> его организационно-правовой формы, формы собственности, </a:t>
            </a:r>
            <a:r>
              <a:rPr lang="ru-RU" sz="2400" u="sng" dirty="0" smtClean="0">
                <a:latin typeface="Times New Roman" pitchFamily="18" charset="0"/>
                <a:cs typeface="Times New Roman" pitchFamily="18" charset="0"/>
              </a:rPr>
              <a:t>места нахождения </a:t>
            </a:r>
            <a:r>
              <a:rPr lang="ru-RU" sz="2400" dirty="0" smtClean="0">
                <a:latin typeface="Times New Roman" pitchFamily="18" charset="0"/>
                <a:cs typeface="Times New Roman" pitchFamily="18" charset="0"/>
              </a:rPr>
              <a:t>и места происхождения капитала </a:t>
            </a:r>
          </a:p>
          <a:p>
            <a:pPr algn="ctr"/>
            <a:r>
              <a:rPr lang="ru-RU" sz="2400" b="1" dirty="0" smtClean="0">
                <a:latin typeface="Times New Roman" pitchFamily="18" charset="0"/>
                <a:cs typeface="Times New Roman" pitchFamily="18" charset="0"/>
              </a:rPr>
              <a:t>или </a:t>
            </a:r>
          </a:p>
          <a:p>
            <a:pPr algn="just"/>
            <a:r>
              <a:rPr lang="ru-RU" sz="2400" b="1" dirty="0" smtClean="0">
                <a:latin typeface="Times New Roman" pitchFamily="18" charset="0"/>
                <a:cs typeface="Times New Roman" pitchFamily="18" charset="0"/>
              </a:rPr>
              <a:t>любое физическое лицо</a:t>
            </a:r>
            <a:r>
              <a:rPr lang="ru-RU" sz="2400" dirty="0" smtClean="0">
                <a:latin typeface="Times New Roman" pitchFamily="18" charset="0"/>
                <a:cs typeface="Times New Roman" pitchFamily="18" charset="0"/>
              </a:rPr>
              <a:t>, в том числе зарегистрированное в качестве индивидуального предпринимателя.</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600088" cy="523220"/>
          </a:xfrm>
          <a:prstGeom prst="rect">
            <a:avLst/>
          </a:prstGeom>
        </p:spPr>
        <p:txBody>
          <a:bodyPr wrap="non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Основные понятия КС</a:t>
            </a:r>
            <a:endParaRPr lang="ru-RU" sz="2800" dirty="0"/>
          </a:p>
        </p:txBody>
      </p:sp>
      <p:sp>
        <p:nvSpPr>
          <p:cNvPr id="5" name="Прямоугольник 4"/>
          <p:cNvSpPr/>
          <p:nvPr/>
        </p:nvSpPr>
        <p:spPr>
          <a:xfrm>
            <a:off x="1000100" y="642918"/>
            <a:ext cx="8143900" cy="5262979"/>
          </a:xfrm>
          <a:prstGeom prst="rect">
            <a:avLst/>
          </a:prstGeom>
        </p:spPr>
        <p:txBody>
          <a:bodyPr wrap="square">
            <a:spAutoFit/>
          </a:bodyPr>
          <a:lstStyle/>
          <a:p>
            <a:pPr algn="just"/>
            <a:r>
              <a:rPr lang="ru-RU" sz="2400" b="1" dirty="0" smtClean="0">
                <a:solidFill>
                  <a:srgbClr val="00B050"/>
                </a:solidFill>
                <a:latin typeface="Times New Roman" pitchFamily="18" charset="0"/>
                <a:cs typeface="Times New Roman" pitchFamily="18" charset="0"/>
              </a:rPr>
              <a:t>Государственный заказчик</a:t>
            </a:r>
            <a:r>
              <a:rPr lang="ru-RU" sz="2400" dirty="0" smtClean="0">
                <a:solidFill>
                  <a:srgbClr val="00B050"/>
                </a:solidFill>
                <a:latin typeface="Times New Roman" pitchFamily="18" charset="0"/>
                <a:cs typeface="Times New Roman" pitchFamily="18" charset="0"/>
              </a:rPr>
              <a:t> – </a:t>
            </a:r>
          </a:p>
          <a:p>
            <a:pPr algn="just">
              <a:buFont typeface="Wingdings" pitchFamily="2" charset="2"/>
              <a:buChar char="§"/>
            </a:pPr>
            <a:r>
              <a:rPr lang="ru-RU" sz="2400" dirty="0" smtClean="0">
                <a:latin typeface="Times New Roman" pitchFamily="18" charset="0"/>
                <a:cs typeface="Times New Roman" pitchFamily="18" charset="0"/>
              </a:rPr>
              <a:t> государственный орган (в том числе орган государственной власти), </a:t>
            </a:r>
          </a:p>
          <a:p>
            <a:pPr algn="just">
              <a:buFont typeface="Wingdings" pitchFamily="2" charset="2"/>
              <a:buChar char="§"/>
            </a:pPr>
            <a:r>
              <a:rPr lang="ru-RU" sz="2400" dirty="0" smtClean="0">
                <a:latin typeface="Times New Roman" pitchFamily="18" charset="0"/>
                <a:cs typeface="Times New Roman" pitchFamily="18" charset="0"/>
              </a:rPr>
              <a:t> Государственная корпорация по атомной энергии "</a:t>
            </a:r>
            <a:r>
              <a:rPr lang="ru-RU" sz="2400" dirty="0" err="1" smtClean="0">
                <a:latin typeface="Times New Roman" pitchFamily="18" charset="0"/>
                <a:cs typeface="Times New Roman" pitchFamily="18" charset="0"/>
              </a:rPr>
              <a:t>Росатом</a:t>
            </a:r>
            <a:r>
              <a:rPr lang="ru-RU" sz="2400" dirty="0" smtClean="0">
                <a:latin typeface="Times New Roman" pitchFamily="18" charset="0"/>
                <a:cs typeface="Times New Roman" pitchFamily="18" charset="0"/>
              </a:rPr>
              <a:t>", </a:t>
            </a:r>
          </a:p>
          <a:p>
            <a:pPr algn="just">
              <a:buFont typeface="Wingdings" pitchFamily="2" charset="2"/>
              <a:buChar char="§"/>
            </a:pPr>
            <a:r>
              <a:rPr lang="ru-RU" sz="2400" dirty="0" smtClean="0">
                <a:latin typeface="Times New Roman" pitchFamily="18" charset="0"/>
                <a:cs typeface="Times New Roman" pitchFamily="18" charset="0"/>
              </a:rPr>
              <a:t> орган управления государственным внебюджетным фондом либо государственное казенное учреждение, </a:t>
            </a:r>
          </a:p>
          <a:p>
            <a:pPr algn="just"/>
            <a:endParaRPr lang="ru-RU"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действующие от имени Российской Федерации или субъекта Российской Федерации, </a:t>
            </a:r>
            <a:r>
              <a:rPr lang="ru-RU" sz="2400" b="1" dirty="0" smtClean="0">
                <a:latin typeface="Times New Roman" pitchFamily="18" charset="0"/>
                <a:cs typeface="Times New Roman" pitchFamily="18" charset="0"/>
              </a:rPr>
              <a:t>уполномоченные принимать бюджетные обязательства</a:t>
            </a:r>
            <a:r>
              <a:rPr lang="ru-RU" sz="2400" dirty="0" smtClean="0">
                <a:latin typeface="Times New Roman" pitchFamily="18" charset="0"/>
                <a:cs typeface="Times New Roman" pitchFamily="18" charset="0"/>
              </a:rPr>
              <a:t> в соответствии с бюджетным законодательством Российской Федерации от имени Российской Федерации или субъекта Российской Федерации </a:t>
            </a:r>
            <a:r>
              <a:rPr lang="ru-RU" sz="2400" b="1" dirty="0" smtClean="0">
                <a:latin typeface="Times New Roman" pitchFamily="18" charset="0"/>
                <a:cs typeface="Times New Roman" pitchFamily="18" charset="0"/>
              </a:rPr>
              <a:t>и осуществляющие закупки</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600088" cy="523220"/>
          </a:xfrm>
          <a:prstGeom prst="rect">
            <a:avLst/>
          </a:prstGeom>
        </p:spPr>
        <p:txBody>
          <a:bodyPr wrap="non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Основные понятия КС</a:t>
            </a:r>
            <a:endParaRPr lang="ru-RU" sz="2800" dirty="0"/>
          </a:p>
        </p:txBody>
      </p:sp>
      <p:sp>
        <p:nvSpPr>
          <p:cNvPr id="3" name="Прямоугольник 2"/>
          <p:cNvSpPr/>
          <p:nvPr/>
        </p:nvSpPr>
        <p:spPr>
          <a:xfrm>
            <a:off x="1071506" y="1000108"/>
            <a:ext cx="8072494" cy="3785652"/>
          </a:xfrm>
          <a:prstGeom prst="rect">
            <a:avLst/>
          </a:prstGeom>
        </p:spPr>
        <p:txBody>
          <a:bodyPr wrap="square">
            <a:spAutoFit/>
          </a:bodyPr>
          <a:lstStyle/>
          <a:p>
            <a:pPr algn="just"/>
            <a:r>
              <a:rPr lang="ru-RU" sz="2400" b="1" dirty="0" smtClean="0">
                <a:solidFill>
                  <a:srgbClr val="00B050"/>
                </a:solidFill>
                <a:latin typeface="Times New Roman" pitchFamily="18" charset="0"/>
                <a:cs typeface="Times New Roman" pitchFamily="18" charset="0"/>
              </a:rPr>
              <a:t>Муниципальный заказчик</a:t>
            </a:r>
            <a:r>
              <a:rPr lang="ru-RU" sz="2400" dirty="0" smtClean="0">
                <a:solidFill>
                  <a:srgbClr val="00B050"/>
                </a:solidFill>
                <a:latin typeface="Times New Roman" pitchFamily="18" charset="0"/>
                <a:cs typeface="Times New Roman" pitchFamily="18" charset="0"/>
              </a:rPr>
              <a:t> – </a:t>
            </a:r>
          </a:p>
          <a:p>
            <a:pPr algn="just"/>
            <a:r>
              <a:rPr lang="ru-RU" sz="2400" b="1" dirty="0" smtClean="0">
                <a:latin typeface="Times New Roman" pitchFamily="18" charset="0"/>
                <a:cs typeface="Times New Roman" pitchFamily="18" charset="0"/>
              </a:rPr>
              <a:t>муниципальный орган </a:t>
            </a:r>
          </a:p>
          <a:p>
            <a:pPr algn="just"/>
            <a:r>
              <a:rPr lang="ru-RU" sz="2400" dirty="0" smtClean="0">
                <a:latin typeface="Times New Roman" pitchFamily="18" charset="0"/>
                <a:cs typeface="Times New Roman" pitchFamily="18" charset="0"/>
              </a:rPr>
              <a:t>или </a:t>
            </a:r>
          </a:p>
          <a:p>
            <a:pPr algn="just"/>
            <a:r>
              <a:rPr lang="ru-RU" sz="2400" b="1" dirty="0" smtClean="0">
                <a:latin typeface="Times New Roman" pitchFamily="18" charset="0"/>
                <a:cs typeface="Times New Roman" pitchFamily="18" charset="0"/>
              </a:rPr>
              <a:t>муниципальное казенное учреждение</a:t>
            </a:r>
            <a:r>
              <a:rPr lang="ru-RU" sz="2400" dirty="0" smtClean="0">
                <a:latin typeface="Times New Roman" pitchFamily="18" charset="0"/>
                <a:cs typeface="Times New Roman" pitchFamily="18" charset="0"/>
              </a:rPr>
              <a:t>, </a:t>
            </a:r>
          </a:p>
          <a:p>
            <a:pPr algn="just"/>
            <a:endParaRPr lang="ru-RU"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действующие от имени муниципального образования, </a:t>
            </a:r>
            <a:r>
              <a:rPr lang="ru-RU" sz="2400" b="1" dirty="0" smtClean="0">
                <a:latin typeface="Times New Roman" pitchFamily="18" charset="0"/>
                <a:cs typeface="Times New Roman" pitchFamily="18" charset="0"/>
              </a:rPr>
              <a:t>уполномоченные принимать бюджетные обязательства </a:t>
            </a:r>
            <a:r>
              <a:rPr lang="ru-RU" sz="2400" dirty="0" smtClean="0">
                <a:latin typeface="Times New Roman" pitchFamily="18" charset="0"/>
                <a:cs typeface="Times New Roman" pitchFamily="18" charset="0"/>
              </a:rPr>
              <a:t>в соответствии с бюджетным законодательством Российской Федерации от имени муниципального образования </a:t>
            </a:r>
            <a:r>
              <a:rPr lang="ru-RU" sz="2400" b="1" dirty="0" smtClean="0">
                <a:latin typeface="Times New Roman" pitchFamily="18" charset="0"/>
                <a:cs typeface="Times New Roman" pitchFamily="18" charset="0"/>
              </a:rPr>
              <a:t>и осуществляющие закупки.</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600088" cy="523220"/>
          </a:xfrm>
          <a:prstGeom prst="rect">
            <a:avLst/>
          </a:prstGeom>
        </p:spPr>
        <p:txBody>
          <a:bodyPr wrap="non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Основные понятия КС</a:t>
            </a:r>
            <a:endParaRPr lang="ru-RU" sz="2800" dirty="0"/>
          </a:p>
        </p:txBody>
      </p:sp>
      <p:sp>
        <p:nvSpPr>
          <p:cNvPr id="3" name="Прямоугольник 2"/>
          <p:cNvSpPr/>
          <p:nvPr/>
        </p:nvSpPr>
        <p:spPr>
          <a:xfrm>
            <a:off x="1071506" y="1357298"/>
            <a:ext cx="8072494" cy="2677656"/>
          </a:xfrm>
          <a:prstGeom prst="rect">
            <a:avLst/>
          </a:prstGeom>
        </p:spPr>
        <p:txBody>
          <a:bodyPr wrap="square">
            <a:spAutoFit/>
          </a:bodyPr>
          <a:lstStyle/>
          <a:p>
            <a:r>
              <a:rPr lang="ru-RU" sz="2400" b="1" dirty="0" smtClean="0">
                <a:solidFill>
                  <a:srgbClr val="00B050"/>
                </a:solidFill>
                <a:latin typeface="Times New Roman" pitchFamily="18" charset="0"/>
                <a:cs typeface="Times New Roman" pitchFamily="18" charset="0"/>
              </a:rPr>
              <a:t>Заказчик</a:t>
            </a:r>
            <a:r>
              <a:rPr lang="ru-RU" sz="2400" dirty="0" smtClean="0">
                <a:solidFill>
                  <a:srgbClr val="00B050"/>
                </a:solidFill>
                <a:latin typeface="Times New Roman" pitchFamily="18" charset="0"/>
                <a:cs typeface="Times New Roman" pitchFamily="18" charset="0"/>
              </a:rPr>
              <a:t> – </a:t>
            </a:r>
          </a:p>
          <a:p>
            <a:pPr algn="just"/>
            <a:r>
              <a:rPr lang="ru-RU" sz="2400" b="1" dirty="0" smtClean="0">
                <a:latin typeface="Times New Roman" pitchFamily="18" charset="0"/>
                <a:cs typeface="Times New Roman" pitchFamily="18" charset="0"/>
              </a:rPr>
              <a:t>Государственный </a:t>
            </a:r>
            <a:r>
              <a:rPr lang="ru-RU" sz="2400" dirty="0" smtClean="0">
                <a:latin typeface="Times New Roman" pitchFamily="18" charset="0"/>
                <a:cs typeface="Times New Roman" pitchFamily="18" charset="0"/>
              </a:rPr>
              <a:t>или </a:t>
            </a:r>
            <a:r>
              <a:rPr lang="ru-RU" sz="2400" b="1" dirty="0" smtClean="0">
                <a:latin typeface="Times New Roman" pitchFamily="18" charset="0"/>
                <a:cs typeface="Times New Roman" pitchFamily="18" charset="0"/>
              </a:rPr>
              <a:t>муниципальный заказчик </a:t>
            </a:r>
          </a:p>
          <a:p>
            <a:pPr algn="just"/>
            <a:r>
              <a:rPr lang="ru-RU" sz="2400" dirty="0" smtClean="0">
                <a:latin typeface="Times New Roman" pitchFamily="18" charset="0"/>
                <a:cs typeface="Times New Roman" pitchFamily="18" charset="0"/>
              </a:rPr>
              <a:t>либо </a:t>
            </a:r>
          </a:p>
          <a:p>
            <a:pPr algn="just"/>
            <a:r>
              <a:rPr lang="ru-RU" sz="2400" dirty="0" smtClean="0">
                <a:latin typeface="Times New Roman" pitchFamily="18" charset="0"/>
                <a:cs typeface="Times New Roman" pitchFamily="18" charset="0"/>
              </a:rPr>
              <a:t>в соответствии с частью 1 статьи 15 настоящего Федерального закона </a:t>
            </a:r>
            <a:r>
              <a:rPr lang="ru-RU" sz="2400" b="1" dirty="0" smtClean="0">
                <a:latin typeface="Times New Roman" pitchFamily="18" charset="0"/>
                <a:cs typeface="Times New Roman" pitchFamily="18" charset="0"/>
              </a:rPr>
              <a:t>бюджетное учреждение</a:t>
            </a:r>
            <a:r>
              <a:rPr lang="ru-RU" sz="2400" dirty="0" smtClean="0">
                <a:latin typeface="Times New Roman" pitchFamily="18" charset="0"/>
                <a:cs typeface="Times New Roman" pitchFamily="18" charset="0"/>
              </a:rPr>
              <a:t>, </a:t>
            </a:r>
          </a:p>
          <a:p>
            <a:pPr algn="just"/>
            <a:endParaRPr lang="ru-RU" sz="2400" b="1" dirty="0" smtClean="0">
              <a:latin typeface="Times New Roman" pitchFamily="18" charset="0"/>
              <a:cs typeface="Times New Roman" pitchFamily="18" charset="0"/>
            </a:endParaRPr>
          </a:p>
          <a:p>
            <a:pPr algn="just"/>
            <a:r>
              <a:rPr lang="ru-RU" sz="2400" b="1" dirty="0" smtClean="0">
                <a:latin typeface="Times New Roman" pitchFamily="18" charset="0"/>
                <a:cs typeface="Times New Roman" pitchFamily="18" charset="0"/>
              </a:rPr>
              <a:t>осуществляющие закупки.</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600088" cy="523220"/>
          </a:xfrm>
          <a:prstGeom prst="rect">
            <a:avLst/>
          </a:prstGeom>
        </p:spPr>
        <p:txBody>
          <a:bodyPr wrap="non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Основные понятия КС</a:t>
            </a:r>
            <a:endParaRPr lang="ru-RU" sz="2800" dirty="0"/>
          </a:p>
        </p:txBody>
      </p:sp>
      <p:sp>
        <p:nvSpPr>
          <p:cNvPr id="3" name="Прямоугольник 2"/>
          <p:cNvSpPr/>
          <p:nvPr/>
        </p:nvSpPr>
        <p:spPr>
          <a:xfrm>
            <a:off x="928630" y="1928802"/>
            <a:ext cx="8215370" cy="2677656"/>
          </a:xfrm>
          <a:prstGeom prst="rect">
            <a:avLst/>
          </a:prstGeom>
        </p:spPr>
        <p:txBody>
          <a:bodyPr wrap="square">
            <a:spAutoFit/>
          </a:bodyPr>
          <a:lstStyle/>
          <a:p>
            <a:pPr algn="just"/>
            <a:r>
              <a:rPr lang="ru-RU" sz="2400" b="1" dirty="0" smtClean="0">
                <a:solidFill>
                  <a:srgbClr val="00B050"/>
                </a:solidFill>
                <a:latin typeface="Times New Roman" pitchFamily="18" charset="0"/>
                <a:cs typeface="Times New Roman" pitchFamily="18" charset="0"/>
              </a:rPr>
              <a:t>Государственный контракт, муниципальный контракт</a:t>
            </a:r>
            <a:r>
              <a:rPr lang="ru-RU" sz="2400" dirty="0" smtClean="0">
                <a:solidFill>
                  <a:srgbClr val="00B050"/>
                </a:solidFill>
                <a:latin typeface="Times New Roman" pitchFamily="18" charset="0"/>
                <a:cs typeface="Times New Roman" pitchFamily="18" charset="0"/>
              </a:rPr>
              <a:t> - </a:t>
            </a:r>
            <a:r>
              <a:rPr lang="ru-RU" sz="2400" dirty="0" smtClean="0">
                <a:latin typeface="Times New Roman" pitchFamily="18" charset="0"/>
                <a:cs typeface="Times New Roman" pitchFamily="18" charset="0"/>
              </a:rPr>
              <a:t>договор, заключенный от имени Российской Федерации, субъекта Российской Федерации (государственный контракт), муниципального образования (муниципальный контракт) государственным или муниципальным заказчиком для обеспечения соответственно государственных нужд, муниципальных нужд.</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600088" cy="523220"/>
          </a:xfrm>
          <a:prstGeom prst="rect">
            <a:avLst/>
          </a:prstGeom>
        </p:spPr>
        <p:txBody>
          <a:bodyPr wrap="non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Основные понятия КС</a:t>
            </a:r>
            <a:endParaRPr lang="ru-RU" sz="2800" dirty="0"/>
          </a:p>
        </p:txBody>
      </p:sp>
      <p:sp>
        <p:nvSpPr>
          <p:cNvPr id="3" name="Прямоугольник 2"/>
          <p:cNvSpPr/>
          <p:nvPr/>
        </p:nvSpPr>
        <p:spPr>
          <a:xfrm>
            <a:off x="1142944" y="857232"/>
            <a:ext cx="8001056" cy="4154984"/>
          </a:xfrm>
          <a:prstGeom prst="rect">
            <a:avLst/>
          </a:prstGeom>
        </p:spPr>
        <p:txBody>
          <a:bodyPr wrap="square">
            <a:spAutoFit/>
          </a:bodyPr>
          <a:lstStyle/>
          <a:p>
            <a:pPr algn="just"/>
            <a:r>
              <a:rPr lang="ru-RU" sz="2400" b="1" dirty="0" smtClean="0">
                <a:solidFill>
                  <a:srgbClr val="00B050"/>
                </a:solidFill>
                <a:latin typeface="Times New Roman" pitchFamily="18" charset="0"/>
                <a:cs typeface="Times New Roman" pitchFamily="18" charset="0"/>
              </a:rPr>
              <a:t>Единая информационная система в сфере закупок (далее - единая информационная система) </a:t>
            </a:r>
            <a:r>
              <a:rPr lang="ru-RU" sz="2400" dirty="0" smtClean="0">
                <a:solidFill>
                  <a:srgbClr val="00B050"/>
                </a:solidFill>
                <a:latin typeface="Times New Roman" pitchFamily="18" charset="0"/>
                <a:cs typeface="Times New Roman" pitchFamily="18" charset="0"/>
              </a:rPr>
              <a:t>–</a:t>
            </a:r>
          </a:p>
          <a:p>
            <a:pPr algn="just"/>
            <a:r>
              <a:rPr lang="ru-RU" sz="2400" b="1" dirty="0" smtClean="0">
                <a:latin typeface="Times New Roman" pitchFamily="18" charset="0"/>
                <a:cs typeface="Times New Roman" pitchFamily="18" charset="0"/>
              </a:rPr>
              <a:t>совокупность информации</a:t>
            </a:r>
            <a:r>
              <a:rPr lang="ru-RU" sz="2400" dirty="0" smtClean="0">
                <a:latin typeface="Times New Roman" pitchFamily="18" charset="0"/>
                <a:cs typeface="Times New Roman" pitchFamily="18" charset="0"/>
              </a:rPr>
              <a:t>, указанной в части 3 статьи 4 настоящего Федерального закона и содержащейся в базах данных, </a:t>
            </a:r>
            <a:r>
              <a:rPr lang="ru-RU" sz="2400" b="1" dirty="0" smtClean="0">
                <a:latin typeface="Times New Roman" pitchFamily="18" charset="0"/>
                <a:cs typeface="Times New Roman" pitchFamily="18" charset="0"/>
              </a:rPr>
              <a:t>информационных технологий </a:t>
            </a:r>
            <a:r>
              <a:rPr lang="ru-RU" sz="2400" dirty="0" smtClean="0">
                <a:latin typeface="Times New Roman" pitchFamily="18" charset="0"/>
                <a:cs typeface="Times New Roman" pitchFamily="18" charset="0"/>
              </a:rPr>
              <a:t>и </a:t>
            </a:r>
            <a:r>
              <a:rPr lang="ru-RU" sz="2400" b="1" dirty="0" smtClean="0">
                <a:latin typeface="Times New Roman" pitchFamily="18" charset="0"/>
                <a:cs typeface="Times New Roman" pitchFamily="18" charset="0"/>
              </a:rPr>
              <a:t>технических средств</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обеспечивающих формирование, обработку, хранение такой информации</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а также ее предоставление </a:t>
            </a:r>
            <a:r>
              <a:rPr lang="ru-RU" sz="2400" dirty="0" smtClean="0">
                <a:latin typeface="Times New Roman" pitchFamily="18" charset="0"/>
                <a:cs typeface="Times New Roman" pitchFamily="18" charset="0"/>
              </a:rPr>
              <a:t>с использованием официального сайта единой информационной системы в информационно-телекоммуникационной сети "Интернет" (далее - официальный сайт)</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600088" cy="523220"/>
          </a:xfrm>
          <a:prstGeom prst="rect">
            <a:avLst/>
          </a:prstGeom>
        </p:spPr>
        <p:txBody>
          <a:bodyPr wrap="non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Основные понятия КС</a:t>
            </a:r>
            <a:endParaRPr lang="ru-RU" sz="2800" dirty="0"/>
          </a:p>
        </p:txBody>
      </p:sp>
      <p:sp>
        <p:nvSpPr>
          <p:cNvPr id="3" name="Прямоугольник 2"/>
          <p:cNvSpPr/>
          <p:nvPr/>
        </p:nvSpPr>
        <p:spPr>
          <a:xfrm>
            <a:off x="571472" y="1214422"/>
            <a:ext cx="8072494" cy="3046988"/>
          </a:xfrm>
          <a:prstGeom prst="rect">
            <a:avLst/>
          </a:prstGeom>
        </p:spPr>
        <p:txBody>
          <a:bodyPr wrap="square">
            <a:spAutoFit/>
          </a:bodyPr>
          <a:lstStyle/>
          <a:p>
            <a:pPr algn="just"/>
            <a:r>
              <a:rPr lang="ru-RU" sz="2400" b="1" dirty="0" smtClean="0">
                <a:solidFill>
                  <a:srgbClr val="00B050"/>
                </a:solidFill>
                <a:latin typeface="Times New Roman" pitchFamily="18" charset="0"/>
                <a:cs typeface="Times New Roman" pitchFamily="18" charset="0"/>
              </a:rPr>
              <a:t>Уполномоченный орган, уполномоченное учреждение</a:t>
            </a:r>
            <a:r>
              <a:rPr lang="ru-RU" sz="2400" dirty="0" smtClean="0">
                <a:solidFill>
                  <a:srgbClr val="00B050"/>
                </a:solidFill>
                <a:latin typeface="Times New Roman" pitchFamily="18" charset="0"/>
                <a:cs typeface="Times New Roman" pitchFamily="18" charset="0"/>
              </a:rPr>
              <a:t> –</a:t>
            </a:r>
          </a:p>
          <a:p>
            <a:pPr algn="just"/>
            <a:endParaRPr lang="ru-RU" sz="2400" b="1" dirty="0" smtClean="0">
              <a:latin typeface="Times New Roman" pitchFamily="18" charset="0"/>
              <a:cs typeface="Times New Roman" pitchFamily="18" charset="0"/>
            </a:endParaRPr>
          </a:p>
          <a:p>
            <a:pPr algn="just">
              <a:buFont typeface="Wingdings" pitchFamily="2" charset="2"/>
              <a:buChar char="§"/>
            </a:pPr>
            <a:r>
              <a:rPr lang="ru-RU" sz="2400" b="1" dirty="0" smtClean="0">
                <a:latin typeface="Times New Roman" pitchFamily="18" charset="0"/>
                <a:cs typeface="Times New Roman" pitchFamily="18" charset="0"/>
              </a:rPr>
              <a:t>государственный орган, </a:t>
            </a:r>
          </a:p>
          <a:p>
            <a:pPr algn="just">
              <a:buFont typeface="Wingdings" pitchFamily="2" charset="2"/>
              <a:buChar char="§"/>
            </a:pPr>
            <a:r>
              <a:rPr lang="ru-RU" sz="2400" b="1" dirty="0" smtClean="0">
                <a:latin typeface="Times New Roman" pitchFamily="18" charset="0"/>
                <a:cs typeface="Times New Roman" pitchFamily="18" charset="0"/>
              </a:rPr>
              <a:t>муниципальный орган, </a:t>
            </a:r>
          </a:p>
          <a:p>
            <a:pPr algn="just">
              <a:buFont typeface="Wingdings" pitchFamily="2" charset="2"/>
              <a:buChar char="§"/>
            </a:pPr>
            <a:r>
              <a:rPr lang="ru-RU" sz="2400" b="1" dirty="0" smtClean="0">
                <a:latin typeface="Times New Roman" pitchFamily="18" charset="0"/>
                <a:cs typeface="Times New Roman" pitchFamily="18" charset="0"/>
              </a:rPr>
              <a:t>казенное учреждение, </a:t>
            </a:r>
          </a:p>
          <a:p>
            <a:pPr algn="just"/>
            <a:endParaRPr lang="ru-RU"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на которые возложены полномочия, предусмотренные статьей 26 настоящего Федерального закона</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0" y="928669"/>
            <a:ext cx="9144000" cy="47863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600088" cy="523220"/>
          </a:xfrm>
          <a:prstGeom prst="rect">
            <a:avLst/>
          </a:prstGeom>
        </p:spPr>
        <p:txBody>
          <a:bodyPr wrap="non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Основные понятия КС</a:t>
            </a:r>
            <a:endParaRPr lang="ru-RU" sz="2800" dirty="0"/>
          </a:p>
        </p:txBody>
      </p:sp>
      <p:sp>
        <p:nvSpPr>
          <p:cNvPr id="3" name="Прямоугольник 2"/>
          <p:cNvSpPr/>
          <p:nvPr/>
        </p:nvSpPr>
        <p:spPr>
          <a:xfrm>
            <a:off x="1357290" y="1500174"/>
            <a:ext cx="7358114" cy="1938992"/>
          </a:xfrm>
          <a:prstGeom prst="rect">
            <a:avLst/>
          </a:prstGeom>
        </p:spPr>
        <p:txBody>
          <a:bodyPr wrap="square">
            <a:spAutoFit/>
          </a:bodyPr>
          <a:lstStyle/>
          <a:p>
            <a:pPr algn="just"/>
            <a:r>
              <a:rPr lang="ru-RU" sz="2400" b="1" dirty="0" smtClean="0">
                <a:solidFill>
                  <a:srgbClr val="00B050"/>
                </a:solidFill>
                <a:latin typeface="Times New Roman" pitchFamily="18" charset="0"/>
                <a:cs typeface="Times New Roman" pitchFamily="18" charset="0"/>
              </a:rPr>
              <a:t>Специализированная организация</a:t>
            </a:r>
            <a:r>
              <a:rPr lang="ru-RU" sz="2400" dirty="0" smtClean="0">
                <a:solidFill>
                  <a:srgbClr val="00B050"/>
                </a:solidFill>
                <a:latin typeface="Times New Roman" pitchFamily="18" charset="0"/>
                <a:cs typeface="Times New Roman" pitchFamily="18" charset="0"/>
              </a:rPr>
              <a:t> – </a:t>
            </a:r>
          </a:p>
          <a:p>
            <a:pPr algn="just"/>
            <a:endParaRPr lang="ru-RU" sz="2400"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юридическое лицо, привлекаемое заказчиком в соответствии со статьей 40 настоящего Федерального закона.</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600088" cy="523220"/>
          </a:xfrm>
          <a:prstGeom prst="rect">
            <a:avLst/>
          </a:prstGeom>
        </p:spPr>
        <p:txBody>
          <a:bodyPr wrap="non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Основные понятия КС</a:t>
            </a:r>
            <a:endParaRPr lang="ru-RU" sz="2800" dirty="0"/>
          </a:p>
        </p:txBody>
      </p:sp>
      <p:sp>
        <p:nvSpPr>
          <p:cNvPr id="3" name="Прямоугольник 2"/>
          <p:cNvSpPr/>
          <p:nvPr/>
        </p:nvSpPr>
        <p:spPr>
          <a:xfrm>
            <a:off x="1071506" y="928670"/>
            <a:ext cx="8072494" cy="4893647"/>
          </a:xfrm>
          <a:prstGeom prst="rect">
            <a:avLst/>
          </a:prstGeom>
        </p:spPr>
        <p:txBody>
          <a:bodyPr wrap="square">
            <a:spAutoFit/>
          </a:bodyPr>
          <a:lstStyle/>
          <a:p>
            <a:pPr algn="just"/>
            <a:r>
              <a:rPr lang="ru-RU" sz="2400" b="1" dirty="0" smtClean="0">
                <a:solidFill>
                  <a:srgbClr val="00B050"/>
                </a:solidFill>
                <a:latin typeface="Times New Roman" pitchFamily="18" charset="0"/>
                <a:cs typeface="Times New Roman" pitchFamily="18" charset="0"/>
              </a:rPr>
              <a:t>Эксперт, экспертная организация</a:t>
            </a:r>
            <a:r>
              <a:rPr lang="ru-RU" sz="2400" dirty="0" smtClean="0">
                <a:solidFill>
                  <a:srgbClr val="00B050"/>
                </a:solidFill>
                <a:latin typeface="Times New Roman" pitchFamily="18" charset="0"/>
                <a:cs typeface="Times New Roman" pitchFamily="18" charset="0"/>
              </a:rPr>
              <a:t> – </a:t>
            </a:r>
          </a:p>
          <a:p>
            <a:pPr algn="just"/>
            <a:r>
              <a:rPr lang="ru-RU" sz="2400" dirty="0" smtClean="0">
                <a:latin typeface="Times New Roman" pitchFamily="18" charset="0"/>
                <a:cs typeface="Times New Roman" pitchFamily="18" charset="0"/>
              </a:rPr>
              <a:t>обладающее специальными познаниями, опытом, квалификацией в области науки, техники, искусства или ремесла </a:t>
            </a:r>
            <a:r>
              <a:rPr lang="ru-RU" sz="2400" b="1" dirty="0" smtClean="0">
                <a:latin typeface="Times New Roman" pitchFamily="18" charset="0"/>
                <a:cs typeface="Times New Roman" pitchFamily="18" charset="0"/>
              </a:rPr>
              <a:t>физическое лицо</a:t>
            </a:r>
            <a:r>
              <a:rPr lang="ru-RU" sz="2400" dirty="0" smtClean="0">
                <a:latin typeface="Times New Roman" pitchFamily="18" charset="0"/>
                <a:cs typeface="Times New Roman" pitchFamily="18" charset="0"/>
              </a:rPr>
              <a:t>, в том числе индивидуальный предприниматель, </a:t>
            </a:r>
            <a:r>
              <a:rPr lang="ru-RU" sz="2400" b="1" dirty="0" smtClean="0">
                <a:latin typeface="Times New Roman" pitchFamily="18" charset="0"/>
                <a:cs typeface="Times New Roman" pitchFamily="18" charset="0"/>
              </a:rPr>
              <a:t>либо юридическое лицо </a:t>
            </a:r>
            <a:r>
              <a:rPr lang="ru-RU" sz="2400" dirty="0" smtClean="0">
                <a:latin typeface="Times New Roman" pitchFamily="18" charset="0"/>
                <a:cs typeface="Times New Roman" pitchFamily="18" charset="0"/>
              </a:rPr>
              <a:t>(работники юридического лица должны обладать специальными познаниями, опытом, квалификацией в области науки, техники, искусства или ремесла), </a:t>
            </a:r>
          </a:p>
          <a:p>
            <a:pPr algn="just"/>
            <a:r>
              <a:rPr lang="ru-RU" sz="2400" dirty="0" smtClean="0">
                <a:latin typeface="Times New Roman" pitchFamily="18" charset="0"/>
                <a:cs typeface="Times New Roman" pitchFamily="18" charset="0"/>
              </a:rPr>
              <a:t>которые осуществляют на основе договора деятельность по изучению и оценке предмета экспертизы, а также по подготовке экспертных заключений по поставленным заказчиком, участником закупки вопросам в случаях, предусмотренных настоящим Федеральным законом</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3600088" cy="523220"/>
          </a:xfrm>
          <a:prstGeom prst="rect">
            <a:avLst/>
          </a:prstGeom>
        </p:spPr>
        <p:txBody>
          <a:bodyPr wrap="none">
            <a:spAutoFit/>
          </a:bodyPr>
          <a:lstStyle/>
          <a:p>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Основные понятия КС</a:t>
            </a:r>
            <a:endParaRPr lang="ru-RU" sz="2800" dirty="0"/>
          </a:p>
        </p:txBody>
      </p:sp>
      <p:sp>
        <p:nvSpPr>
          <p:cNvPr id="3" name="Прямоугольник 2"/>
          <p:cNvSpPr/>
          <p:nvPr/>
        </p:nvSpPr>
        <p:spPr>
          <a:xfrm>
            <a:off x="571472" y="500042"/>
            <a:ext cx="8072494" cy="1200329"/>
          </a:xfrm>
          <a:prstGeom prst="rect">
            <a:avLst/>
          </a:prstGeom>
        </p:spPr>
        <p:txBody>
          <a:bodyPr wrap="square">
            <a:spAutoFit/>
          </a:bodyPr>
          <a:lstStyle/>
          <a:p>
            <a:pPr algn="ctr"/>
            <a:r>
              <a:rPr lang="ru-RU" sz="2400" b="1" dirty="0" smtClean="0">
                <a:solidFill>
                  <a:srgbClr val="00B050"/>
                </a:solidFill>
                <a:latin typeface="Times New Roman" pitchFamily="18" charset="0"/>
                <a:cs typeface="Times New Roman" pitchFamily="18" charset="0"/>
              </a:rPr>
              <a:t>СЛОВАРЬ-ПЕРЕВОДЧИК</a:t>
            </a:r>
          </a:p>
          <a:p>
            <a:pPr algn="ctr"/>
            <a:endParaRPr lang="ru-RU" sz="2400" b="1" dirty="0" smtClean="0">
              <a:solidFill>
                <a:srgbClr val="00B050"/>
              </a:solidFill>
              <a:latin typeface="Times New Roman" pitchFamily="18" charset="0"/>
              <a:cs typeface="Times New Roman" pitchFamily="18" charset="0"/>
            </a:endParaRPr>
          </a:p>
          <a:p>
            <a:pPr algn="ctr"/>
            <a:endParaRPr lang="ru-RU" sz="2400" dirty="0" smtClean="0">
              <a:solidFill>
                <a:srgbClr val="00B050"/>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928662" y="1000108"/>
          <a:ext cx="7500990" cy="2590482"/>
        </p:xfrm>
        <a:graphic>
          <a:graphicData uri="http://schemas.openxmlformats.org/drawingml/2006/table">
            <a:tbl>
              <a:tblPr firstRow="1" bandRow="1">
                <a:tableStyleId>{5C22544A-7EE6-4342-B048-85BDC9FD1C3A}</a:tableStyleId>
              </a:tblPr>
              <a:tblGrid>
                <a:gridCol w="3429024"/>
                <a:gridCol w="785818"/>
                <a:gridCol w="3286148"/>
              </a:tblGrid>
              <a:tr h="472281">
                <a:tc>
                  <a:txBody>
                    <a:bodyPr/>
                    <a:lstStyle/>
                    <a:p>
                      <a:pPr algn="ctr"/>
                      <a:r>
                        <a:rPr lang="ru-RU" sz="2400" dirty="0" smtClean="0">
                          <a:latin typeface="Times New Roman" pitchFamily="18" charset="0"/>
                          <a:cs typeface="Times New Roman" pitchFamily="18" charset="0"/>
                        </a:rPr>
                        <a:t>94-ФЗ</a:t>
                      </a:r>
                      <a:endParaRPr lang="ru-RU" sz="2400" dirty="0">
                        <a:latin typeface="Times New Roman" pitchFamily="18" charset="0"/>
                        <a:cs typeface="Times New Roman" pitchFamily="18" charset="0"/>
                      </a:endParaRPr>
                    </a:p>
                  </a:txBody>
                  <a:tcPr/>
                </a:tc>
                <a:tc>
                  <a:txBody>
                    <a:bodyPr/>
                    <a:lstStyle/>
                    <a:p>
                      <a:pPr algn="ctr"/>
                      <a:endParaRPr lang="ru-RU" sz="240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44-ФЗ</a:t>
                      </a:r>
                      <a:endParaRPr lang="ru-RU" sz="2400" dirty="0">
                        <a:latin typeface="Times New Roman" pitchFamily="18" charset="0"/>
                        <a:cs typeface="Times New Roman" pitchFamily="18" charset="0"/>
                      </a:endParaRPr>
                    </a:p>
                  </a:txBody>
                  <a:tcPr/>
                </a:tc>
              </a:tr>
              <a:tr h="472281">
                <a:tc>
                  <a:txBody>
                    <a:bodyPr/>
                    <a:lstStyle/>
                    <a:p>
                      <a:pPr algn="ctr"/>
                      <a:r>
                        <a:rPr lang="ru-RU" sz="2400" dirty="0" smtClean="0">
                          <a:latin typeface="Times New Roman" pitchFamily="18" charset="0"/>
                          <a:cs typeface="Times New Roman" pitchFamily="18" charset="0"/>
                        </a:rPr>
                        <a:t>ЗАКАЗ</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ЗАКУПКА</a:t>
                      </a:r>
                      <a:endParaRPr lang="ru-RU" sz="2400" dirty="0">
                        <a:latin typeface="Times New Roman" pitchFamily="18" charset="0"/>
                        <a:cs typeface="Times New Roman" pitchFamily="18" charset="0"/>
                      </a:endParaRPr>
                    </a:p>
                  </a:txBody>
                  <a:tcPr/>
                </a:tc>
              </a:tr>
              <a:tr h="472281">
                <a:tc>
                  <a:txBody>
                    <a:bodyPr/>
                    <a:lstStyle/>
                    <a:p>
                      <a:pPr algn="ctr"/>
                      <a:r>
                        <a:rPr lang="ru-RU" sz="2400" dirty="0" smtClean="0">
                          <a:latin typeface="Times New Roman" pitchFamily="18" charset="0"/>
                          <a:cs typeface="Times New Roman" pitchFamily="18" charset="0"/>
                        </a:rPr>
                        <a:t>Размещение заказа</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Определение поставщика</a:t>
                      </a:r>
                      <a:endParaRPr lang="ru-RU" sz="2400" dirty="0">
                        <a:latin typeface="Times New Roman" pitchFamily="18" charset="0"/>
                        <a:cs typeface="Times New Roman" pitchFamily="18" charset="0"/>
                      </a:endParaRPr>
                    </a:p>
                  </a:txBody>
                  <a:tcPr/>
                </a:tc>
              </a:tr>
              <a:tr h="472281">
                <a:tc>
                  <a:txBody>
                    <a:bodyPr/>
                    <a:lstStyle/>
                    <a:p>
                      <a:pPr algn="ctr"/>
                      <a:r>
                        <a:rPr lang="ru-RU" sz="2400" dirty="0" smtClean="0">
                          <a:latin typeface="Times New Roman" pitchFamily="18" charset="0"/>
                          <a:cs typeface="Times New Roman" pitchFamily="18" charset="0"/>
                        </a:rPr>
                        <a:t>Участники размещения заказа</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a:txBody>
                  <a:tcPr/>
                </a:tc>
                <a:tc>
                  <a:txBody>
                    <a:bodyPr/>
                    <a:lstStyle/>
                    <a:p>
                      <a:pPr algn="ctr"/>
                      <a:r>
                        <a:rPr lang="ru-RU" sz="2400" dirty="0" smtClean="0">
                          <a:latin typeface="Times New Roman" pitchFamily="18" charset="0"/>
                          <a:cs typeface="Times New Roman" pitchFamily="18" charset="0"/>
                        </a:rPr>
                        <a:t>Участники закупки</a:t>
                      </a:r>
                      <a:endParaRPr lang="ru-RU" sz="2400" dirty="0">
                        <a:latin typeface="Times New Roman" pitchFamily="18" charset="0"/>
                        <a:cs typeface="Times New Roman" pitchFamily="18" charset="0"/>
                      </a:endParaRPr>
                    </a:p>
                  </a:txBody>
                  <a:tcPr/>
                </a:tc>
              </a:tr>
            </a:tbl>
          </a:graphicData>
        </a:graphic>
      </p:graphicFrame>
      <p:sp>
        <p:nvSpPr>
          <p:cNvPr id="6" name="Прямоугольник 5"/>
          <p:cNvSpPr/>
          <p:nvPr/>
        </p:nvSpPr>
        <p:spPr>
          <a:xfrm>
            <a:off x="0" y="3714752"/>
            <a:ext cx="9144000" cy="3046988"/>
          </a:xfrm>
          <a:prstGeom prst="rect">
            <a:avLst/>
          </a:prstGeom>
        </p:spPr>
        <p:txBody>
          <a:bodyPr wrap="square">
            <a:spAutoFit/>
          </a:bodyPr>
          <a:lstStyle/>
          <a:p>
            <a:pPr algn="ctr"/>
            <a:r>
              <a:rPr lang="ru-RU" sz="2400" b="1" dirty="0" smtClean="0">
                <a:solidFill>
                  <a:srgbClr val="0070C0"/>
                </a:solidFill>
                <a:latin typeface="Times New Roman" pitchFamily="18" charset="0"/>
                <a:cs typeface="Times New Roman" pitchFamily="18" charset="0"/>
              </a:rPr>
              <a:t>ТРУ</a:t>
            </a:r>
            <a:r>
              <a:rPr lang="ru-RU" sz="2400" b="1" dirty="0" smtClean="0">
                <a:solidFill>
                  <a:srgbClr val="00B050"/>
                </a:solidFill>
                <a:latin typeface="Times New Roman" pitchFamily="18" charset="0"/>
                <a:cs typeface="Times New Roman" pitchFamily="18" charset="0"/>
              </a:rPr>
              <a:t> – товары, работы, услуги;</a:t>
            </a:r>
          </a:p>
          <a:p>
            <a:pPr algn="ctr"/>
            <a:r>
              <a:rPr lang="ru-RU" sz="2400" b="1" dirty="0" smtClean="0">
                <a:solidFill>
                  <a:srgbClr val="0070C0"/>
                </a:solidFill>
                <a:latin typeface="Times New Roman" pitchFamily="18" charset="0"/>
                <a:cs typeface="Times New Roman" pitchFamily="18" charset="0"/>
              </a:rPr>
              <a:t>ЕИС</a:t>
            </a:r>
            <a:r>
              <a:rPr lang="ru-RU" sz="2400" b="1" dirty="0" smtClean="0">
                <a:solidFill>
                  <a:srgbClr val="00B050"/>
                </a:solidFill>
                <a:latin typeface="Times New Roman" pitchFamily="18" charset="0"/>
                <a:cs typeface="Times New Roman" pitchFamily="18" charset="0"/>
              </a:rPr>
              <a:t> – единая информационная система;</a:t>
            </a:r>
          </a:p>
          <a:p>
            <a:pPr algn="ctr"/>
            <a:r>
              <a:rPr lang="ru-RU" sz="2400" b="1" dirty="0" smtClean="0">
                <a:solidFill>
                  <a:srgbClr val="0070C0"/>
                </a:solidFill>
                <a:latin typeface="Times New Roman" pitchFamily="18" charset="0"/>
                <a:cs typeface="Times New Roman" pitchFamily="18" charset="0"/>
              </a:rPr>
              <a:t>ООС</a:t>
            </a:r>
            <a:r>
              <a:rPr lang="ru-RU" sz="2400" b="1" dirty="0" smtClean="0">
                <a:solidFill>
                  <a:srgbClr val="00B050"/>
                </a:solidFill>
                <a:latin typeface="Times New Roman" pitchFamily="18" charset="0"/>
                <a:cs typeface="Times New Roman" pitchFamily="18" charset="0"/>
              </a:rPr>
              <a:t> –общероссийский официальный сайт;</a:t>
            </a:r>
          </a:p>
          <a:p>
            <a:pPr algn="ctr"/>
            <a:r>
              <a:rPr lang="ru-RU" sz="2400" b="1" dirty="0" smtClean="0">
                <a:solidFill>
                  <a:srgbClr val="0070C0"/>
                </a:solidFill>
                <a:latin typeface="Times New Roman" pitchFamily="18" charset="0"/>
                <a:cs typeface="Times New Roman" pitchFamily="18" charset="0"/>
              </a:rPr>
              <a:t>СМП</a:t>
            </a:r>
            <a:r>
              <a:rPr lang="ru-RU" sz="2400" b="1" dirty="0" smtClean="0">
                <a:solidFill>
                  <a:srgbClr val="00B050"/>
                </a:solidFill>
                <a:latin typeface="Times New Roman" pitchFamily="18" charset="0"/>
                <a:cs typeface="Times New Roman" pitchFamily="18" charset="0"/>
              </a:rPr>
              <a:t> – субъекты малого предпринимательства </a:t>
            </a:r>
          </a:p>
          <a:p>
            <a:pPr algn="ctr"/>
            <a:r>
              <a:rPr lang="ru-RU" sz="2400" b="1" dirty="0" smtClean="0">
                <a:solidFill>
                  <a:srgbClr val="FF0000"/>
                </a:solidFill>
                <a:latin typeface="Times New Roman" pitchFamily="18" charset="0"/>
                <a:cs typeface="Times New Roman" pitchFamily="18" charset="0"/>
              </a:rPr>
              <a:t>(не путать с МСБ)</a:t>
            </a:r>
            <a:r>
              <a:rPr lang="ru-RU" sz="2400" b="1" dirty="0" smtClean="0">
                <a:solidFill>
                  <a:srgbClr val="00B050"/>
                </a:solidFill>
                <a:latin typeface="Times New Roman" pitchFamily="18" charset="0"/>
                <a:cs typeface="Times New Roman" pitchFamily="18" charset="0"/>
              </a:rPr>
              <a:t>;</a:t>
            </a:r>
          </a:p>
          <a:p>
            <a:pPr algn="ctr"/>
            <a:r>
              <a:rPr lang="ru-RU" sz="2400" b="1" dirty="0" smtClean="0">
                <a:solidFill>
                  <a:srgbClr val="0070C0"/>
                </a:solidFill>
                <a:latin typeface="Times New Roman" pitchFamily="18" charset="0"/>
                <a:cs typeface="Times New Roman" pitchFamily="18" charset="0"/>
              </a:rPr>
              <a:t>СОНКО</a:t>
            </a:r>
            <a:r>
              <a:rPr lang="ru-RU" sz="2400" b="1" dirty="0" smtClean="0">
                <a:solidFill>
                  <a:srgbClr val="00B050"/>
                </a:solidFill>
                <a:latin typeface="Times New Roman" pitchFamily="18" charset="0"/>
                <a:cs typeface="Times New Roman" pitchFamily="18" charset="0"/>
              </a:rPr>
              <a:t> или </a:t>
            </a:r>
            <a:r>
              <a:rPr lang="ru-RU" sz="2400" b="1" dirty="0" smtClean="0">
                <a:solidFill>
                  <a:srgbClr val="0070C0"/>
                </a:solidFill>
                <a:latin typeface="Times New Roman" pitchFamily="18" charset="0"/>
                <a:cs typeface="Times New Roman" pitchFamily="18" charset="0"/>
              </a:rPr>
              <a:t>СОНО</a:t>
            </a:r>
            <a:r>
              <a:rPr lang="ru-RU" sz="2400" b="1" dirty="0" smtClean="0">
                <a:solidFill>
                  <a:srgbClr val="00B050"/>
                </a:solidFill>
                <a:latin typeface="Times New Roman" pitchFamily="18" charset="0"/>
                <a:cs typeface="Times New Roman" pitchFamily="18" charset="0"/>
              </a:rPr>
              <a:t> – социально ориентированные некоммерческие организации;</a:t>
            </a:r>
          </a:p>
          <a:p>
            <a:pPr algn="ctr"/>
            <a:r>
              <a:rPr lang="ru-RU" sz="2400" b="1" dirty="0" smtClean="0">
                <a:solidFill>
                  <a:srgbClr val="0070C0"/>
                </a:solidFill>
                <a:latin typeface="Times New Roman" pitchFamily="18" charset="0"/>
                <a:cs typeface="Times New Roman" pitchFamily="18" charset="0"/>
              </a:rPr>
              <a:t>ФН</a:t>
            </a:r>
            <a:r>
              <a:rPr lang="ru-RU" sz="2400" b="1" dirty="0" smtClean="0">
                <a:solidFill>
                  <a:srgbClr val="00B050"/>
                </a:solidFill>
                <a:latin typeface="Times New Roman" pitchFamily="18" charset="0"/>
                <a:cs typeface="Times New Roman" pitchFamily="18" charset="0"/>
              </a:rPr>
              <a:t> – федеральные нужны, </a:t>
            </a:r>
            <a:r>
              <a:rPr lang="ru-RU" sz="2400" b="1" dirty="0" smtClean="0">
                <a:solidFill>
                  <a:srgbClr val="0070C0"/>
                </a:solidFill>
                <a:latin typeface="Times New Roman" pitchFamily="18" charset="0"/>
                <a:cs typeface="Times New Roman" pitchFamily="18" charset="0"/>
              </a:rPr>
              <a:t>НС</a:t>
            </a:r>
            <a:r>
              <a:rPr lang="ru-RU" sz="2400" b="1" dirty="0" smtClean="0">
                <a:solidFill>
                  <a:srgbClr val="00B050"/>
                </a:solidFill>
                <a:latin typeface="Times New Roman" pitchFamily="18" charset="0"/>
                <a:cs typeface="Times New Roman" pitchFamily="18" charset="0"/>
              </a:rPr>
              <a:t> – нужды субъектов</a:t>
            </a:r>
            <a:endParaRPr lang="ru-RU" sz="2400" dirty="0" smtClean="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357166"/>
          <a:ext cx="9144000" cy="5929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Схема 9"/>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000108"/>
            <a:ext cx="9144000" cy="4524315"/>
          </a:xfrm>
          <a:prstGeom prst="rect">
            <a:avLst/>
          </a:prstGeom>
        </p:spPr>
        <p:txBody>
          <a:bodyPr wrap="square">
            <a:spAutoFit/>
          </a:bodyPr>
          <a:lstStyle/>
          <a:p>
            <a:pPr algn="ctr"/>
            <a:r>
              <a:rPr lang="ru-RU" sz="2400" b="1" u="sng" dirty="0" smtClean="0">
                <a:latin typeface="Times New Roman" pitchFamily="18" charset="0"/>
                <a:cs typeface="Times New Roman" pitchFamily="18" charset="0"/>
              </a:rPr>
              <a:t>Постановление Правительства РФ от 28.08.2015 N 898</a:t>
            </a:r>
            <a:r>
              <a:rPr lang="ru-RU" sz="2400" dirty="0" smtClean="0">
                <a:latin typeface="Times New Roman" pitchFamily="18" charset="0"/>
                <a:cs typeface="Times New Roman" pitchFamily="18" charset="0"/>
              </a:rPr>
              <a:t> "О внесении изменений в пункт 7 Правил установления требований энергетической эффективности товаров, работ, услуг при осуществлении закупок для обеспечения государственных и муниципальных нужд"</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Правила установления требований энергетической эффективности товаров, работ, услуг при закупках для обеспечения государственных и муниципальных нужд были утверждены постановлением Правительства РФ от 31.12. 2009 г. N 1221.</a:t>
            </a:r>
            <a:r>
              <a:rPr lang="ru-RU" sz="2400" dirty="0" smtClean="0"/>
              <a:t/>
            </a:r>
            <a:br>
              <a:rPr lang="ru-RU" sz="2400" dirty="0" smtClean="0"/>
            </a:br>
            <a:r>
              <a:rPr lang="ru-RU" sz="2400" dirty="0" smtClean="0"/>
              <a:t/>
            </a:r>
            <a:br>
              <a:rPr lang="ru-RU" sz="2400" dirty="0" smtClean="0"/>
            </a:b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720" y="214290"/>
            <a:ext cx="8715436" cy="6370975"/>
          </a:xfrm>
          <a:prstGeom prst="rect">
            <a:avLst/>
          </a:prstGeom>
        </p:spPr>
        <p:txBody>
          <a:bodyPr wrap="square">
            <a:spAutoFit/>
          </a:bodyPr>
          <a:lstStyle/>
          <a:p>
            <a:pPr algn="just"/>
            <a:r>
              <a:rPr lang="ru-RU" sz="2400" dirty="0" smtClean="0">
                <a:latin typeface="Times New Roman" pitchFamily="18" charset="0"/>
                <a:cs typeface="Times New Roman" pitchFamily="18" charset="0"/>
              </a:rPr>
              <a:t>Изменениями, внесенными в пункт 7 указанных Правил, вводятся отдельные ограничения на закупку для государственных нужд энергетически неэффективных источников света и осветительных устройств: </a:t>
            </a:r>
          </a:p>
          <a:p>
            <a:endParaRPr lang="ru-RU" sz="2400" dirty="0" smtClean="0">
              <a:latin typeface="Times New Roman" pitchFamily="18" charset="0"/>
              <a:cs typeface="Times New Roman" pitchFamily="18" charset="0"/>
            </a:endParaRPr>
          </a:p>
          <a:p>
            <a:pPr>
              <a:buFont typeface="Arial" pitchFamily="34" charset="0"/>
              <a:buChar char="•"/>
            </a:pPr>
            <a:r>
              <a:rPr lang="ru-RU" sz="2400" dirty="0" err="1" smtClean="0">
                <a:latin typeface="Times New Roman" pitchFamily="18" charset="0"/>
                <a:cs typeface="Times New Roman" pitchFamily="18" charset="0"/>
              </a:rPr>
              <a:t>двухцокольных</a:t>
            </a:r>
            <a:r>
              <a:rPr lang="ru-RU" sz="2400" dirty="0" smtClean="0">
                <a:latin typeface="Times New Roman" pitchFamily="18" charset="0"/>
                <a:cs typeface="Times New Roman" pitchFamily="18" charset="0"/>
              </a:rPr>
              <a:t> люминесцентных ламп с люминофором </a:t>
            </a:r>
            <a:r>
              <a:rPr lang="ru-RU" sz="2400" dirty="0" err="1" smtClean="0">
                <a:latin typeface="Times New Roman" pitchFamily="18" charset="0"/>
                <a:cs typeface="Times New Roman" pitchFamily="18" charset="0"/>
              </a:rPr>
              <a:t>галофосфат</a:t>
            </a:r>
            <a:r>
              <a:rPr lang="ru-RU" sz="2400" dirty="0" smtClean="0">
                <a:latin typeface="Times New Roman" pitchFamily="18" charset="0"/>
                <a:cs typeface="Times New Roman" pitchFamily="18" charset="0"/>
              </a:rPr>
              <a:t> кальция и индексом цветопередачи не выше 80 с цоколем G13, </a:t>
            </a:r>
          </a:p>
          <a:p>
            <a:pPr>
              <a:buFont typeface="Arial" pitchFamily="34" charset="0"/>
              <a:buChar char="•"/>
            </a:pPr>
            <a:r>
              <a:rPr lang="ru-RU" sz="2400" dirty="0" smtClean="0">
                <a:latin typeface="Times New Roman" pitchFamily="18" charset="0"/>
                <a:cs typeface="Times New Roman" pitchFamily="18" charset="0"/>
              </a:rPr>
              <a:t>дуговых ртутных люминесцентных ламп,</a:t>
            </a:r>
          </a:p>
          <a:p>
            <a:pPr>
              <a:buFont typeface="Arial" pitchFamily="34" charset="0"/>
              <a:buChar char="•"/>
            </a:pPr>
            <a:r>
              <a:rPr lang="ru-RU" sz="2400" dirty="0" smtClean="0">
                <a:latin typeface="Times New Roman" pitchFamily="18" charset="0"/>
                <a:cs typeface="Times New Roman" pitchFamily="18" charset="0"/>
              </a:rPr>
              <a:t> компактных люминесцентных ламп, </a:t>
            </a:r>
          </a:p>
          <a:p>
            <a:pPr>
              <a:buFont typeface="Arial" pitchFamily="34" charset="0"/>
              <a:buChar char="•"/>
            </a:pPr>
            <a:r>
              <a:rPr lang="ru-RU" sz="2400" dirty="0" smtClean="0">
                <a:latin typeface="Times New Roman" pitchFamily="18" charset="0"/>
                <a:cs typeface="Times New Roman" pitchFamily="18" charset="0"/>
              </a:rPr>
              <a:t>неэлектронных пускорегулирующих аппаратов для трубчатых люминесцентных ламп, </a:t>
            </a:r>
          </a:p>
          <a:p>
            <a:pPr>
              <a:buFont typeface="Arial" pitchFamily="34" charset="0"/>
              <a:buChar char="•"/>
            </a:pPr>
            <a:r>
              <a:rPr lang="ru-RU" sz="2400" dirty="0" smtClean="0">
                <a:latin typeface="Times New Roman" pitchFamily="18" charset="0"/>
                <a:cs typeface="Times New Roman" pitchFamily="18" charset="0"/>
              </a:rPr>
              <a:t>светильников для </a:t>
            </a:r>
            <a:r>
              <a:rPr lang="ru-RU" sz="2400" dirty="0" err="1" smtClean="0">
                <a:latin typeface="Times New Roman" pitchFamily="18" charset="0"/>
                <a:cs typeface="Times New Roman" pitchFamily="18" charset="0"/>
              </a:rPr>
              <a:t>двухцокольных</a:t>
            </a:r>
            <a:r>
              <a:rPr lang="ru-RU" sz="2400" dirty="0" smtClean="0">
                <a:latin typeface="Times New Roman" pitchFamily="18" charset="0"/>
                <a:cs typeface="Times New Roman" pitchFamily="18" charset="0"/>
              </a:rPr>
              <a:t> люминесцентных ламп с цоколем G13 </a:t>
            </a:r>
          </a:p>
          <a:p>
            <a:pPr>
              <a:buFont typeface="Arial" pitchFamily="34" charset="0"/>
              <a:buChar char="•"/>
            </a:pPr>
            <a:r>
              <a:rPr lang="ru-RU" sz="2400" dirty="0" smtClean="0">
                <a:latin typeface="Times New Roman" pitchFamily="18" charset="0"/>
                <a:cs typeface="Times New Roman" pitchFamily="18" charset="0"/>
              </a:rPr>
              <a:t>светильников для дуговых ртутных люминесцентных ламп.</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Постановление </a:t>
            </a:r>
            <a:r>
              <a:rPr lang="ru-RU" sz="2400" b="1" u="sng" dirty="0" smtClean="0">
                <a:latin typeface="Times New Roman" pitchFamily="18" charset="0"/>
                <a:cs typeface="Times New Roman" pitchFamily="18" charset="0"/>
              </a:rPr>
              <a:t>вступает в силу с 1 июля 2016 года</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000100" y="2357430"/>
            <a:ext cx="8143900" cy="646331"/>
          </a:xfrm>
          <a:prstGeom prst="rect">
            <a:avLst/>
          </a:prstGeom>
          <a:noFill/>
        </p:spPr>
        <p:txBody>
          <a:bodyPr wrap="square">
            <a:spAutoFit/>
          </a:bodyPr>
          <a:lstStyle/>
          <a:p>
            <a:pPr algn="ctr" fontAlgn="auto">
              <a:spcBef>
                <a:spcPts val="0"/>
              </a:spcBef>
              <a:spcAft>
                <a:spcPts val="0"/>
              </a:spcAft>
              <a:defRPr/>
            </a:pPr>
            <a:r>
              <a:rPr lang="ru-RU"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rPr>
              <a:t>САМОАУДИТ</a:t>
            </a:r>
            <a:endParaRPr lang="ru-RU" sz="36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71538" y="357166"/>
          <a:ext cx="8072462" cy="6143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71604" y="2214554"/>
            <a:ext cx="6333593" cy="923330"/>
          </a:xfrm>
          <a:prstGeom prst="rect">
            <a:avLst/>
          </a:prstGeom>
          <a:solidFill>
            <a:srgbClr val="00B0F0"/>
          </a:solidFill>
        </p:spPr>
        <p:txBody>
          <a:bodyPr wrap="none" lIns="91440" tIns="45720" rIns="91440" bIns="45720">
            <a:spAutoFit/>
          </a:bodyPr>
          <a:lstStyle/>
          <a:p>
            <a:pPr algn="ct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Контрактная служба</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Рисунок 1" descr="Колючая проволока.jpg"/>
          <p:cNvPicPr>
            <a:picLocks noChangeAspect="1"/>
          </p:cNvPicPr>
          <p:nvPr/>
        </p:nvPicPr>
        <p:blipFill>
          <a:blip r:embed="rId2" cstate="print">
            <a:lum bright="48000" contrast="-54000"/>
          </a:blip>
          <a:srcRect/>
          <a:stretch>
            <a:fillRect/>
          </a:stretch>
        </p:blipFill>
        <p:spPr bwMode="auto">
          <a:xfrm>
            <a:off x="0" y="1670050"/>
            <a:ext cx="9144000" cy="5187950"/>
          </a:xfrm>
          <a:prstGeom prst="rect">
            <a:avLst/>
          </a:prstGeom>
          <a:noFill/>
          <a:ln w="9525">
            <a:noFill/>
            <a:miter lim="800000"/>
            <a:headEnd/>
            <a:tailEnd/>
          </a:ln>
        </p:spPr>
      </p:pic>
      <p:sp>
        <p:nvSpPr>
          <p:cNvPr id="3" name="Прямоугольник 2"/>
          <p:cNvSpPr/>
          <p:nvPr/>
        </p:nvSpPr>
        <p:spPr>
          <a:xfrm>
            <a:off x="0" y="0"/>
            <a:ext cx="9144000" cy="954107"/>
          </a:xfrm>
          <a:prstGeom prst="rect">
            <a:avLst/>
          </a:prstGeom>
          <a:noFill/>
        </p:spPr>
        <p:txBody>
          <a:bodyPr>
            <a:spAutoFit/>
          </a:bodyPr>
          <a:lstStyle/>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Контрактная служба заказчика </a:t>
            </a:r>
          </a:p>
          <a:p>
            <a:pPr algn="ct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и контрактный управляющий</a:t>
            </a:r>
          </a:p>
        </p:txBody>
      </p:sp>
      <p:graphicFrame>
        <p:nvGraphicFramePr>
          <p:cNvPr id="7" name="Схема 6"/>
          <p:cNvGraphicFramePr/>
          <p:nvPr/>
        </p:nvGraphicFramePr>
        <p:xfrm>
          <a:off x="214282" y="1000108"/>
          <a:ext cx="8715436"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Рисунок 1" descr="Колючая проволока.jpg"/>
          <p:cNvPicPr>
            <a:picLocks noChangeAspect="1"/>
          </p:cNvPicPr>
          <p:nvPr/>
        </p:nvPicPr>
        <p:blipFill>
          <a:blip r:embed="rId2" cstate="print">
            <a:lum bright="48000" contrast="-54000"/>
          </a:blip>
          <a:srcRect/>
          <a:stretch>
            <a:fillRect/>
          </a:stretch>
        </p:blipFill>
        <p:spPr bwMode="auto">
          <a:xfrm>
            <a:off x="0" y="1670050"/>
            <a:ext cx="9144000" cy="5187950"/>
          </a:xfrm>
          <a:prstGeom prst="rect">
            <a:avLst/>
          </a:prstGeom>
          <a:noFill/>
          <a:ln w="9525">
            <a:noFill/>
            <a:miter lim="800000"/>
            <a:headEnd/>
            <a:tailEnd/>
          </a:ln>
        </p:spPr>
      </p:pic>
      <p:sp>
        <p:nvSpPr>
          <p:cNvPr id="7" name="Прямоугольник 6"/>
          <p:cNvSpPr/>
          <p:nvPr/>
        </p:nvSpPr>
        <p:spPr>
          <a:xfrm>
            <a:off x="0" y="0"/>
            <a:ext cx="9144000" cy="507831"/>
          </a:xfrm>
          <a:prstGeom prst="rect">
            <a:avLst/>
          </a:prstGeom>
          <a:noFill/>
        </p:spPr>
        <p:txBody>
          <a:bodyPr>
            <a:spAutoFit/>
          </a:bodyPr>
          <a:lstStyle/>
          <a:p>
            <a:pPr fontAlgn="auto">
              <a:spcBef>
                <a:spcPts val="0"/>
              </a:spcBef>
              <a:spcAft>
                <a:spcPts val="0"/>
              </a:spcAft>
              <a:defRPr/>
            </a:pPr>
            <a:r>
              <a:rPr lang="ru-RU" sz="27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Контрактная служба заказчика: </a:t>
            </a:r>
            <a:r>
              <a:rPr lang="ru-RU" sz="2700" b="1" dirty="0">
                <a:ln w="10541" cmpd="sng">
                  <a:solidFill>
                    <a:schemeClr val="accent1">
                      <a:shade val="88000"/>
                      <a:satMod val="110000"/>
                    </a:schemeClr>
                  </a:solidFill>
                  <a:prstDash val="solid"/>
                </a:ln>
                <a:latin typeface="+mn-lt"/>
              </a:rPr>
              <a:t>организационная форма </a:t>
            </a:r>
          </a:p>
        </p:txBody>
      </p:sp>
      <p:graphicFrame>
        <p:nvGraphicFramePr>
          <p:cNvPr id="8" name="Схема 7"/>
          <p:cNvGraphicFramePr/>
          <p:nvPr/>
        </p:nvGraphicFramePr>
        <p:xfrm>
          <a:off x="357158" y="714356"/>
          <a:ext cx="8429684" cy="571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428596" y="1000108"/>
          <a:ext cx="8358246"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0" y="0"/>
            <a:ext cx="9144000" cy="938719"/>
          </a:xfrm>
          <a:prstGeom prst="rect">
            <a:avLst/>
          </a:prstGeom>
          <a:noFill/>
        </p:spPr>
        <p:txBody>
          <a:bodyPr>
            <a:spAutoFit/>
          </a:bodyPr>
          <a:lstStyle/>
          <a:p>
            <a:pPr algn="ctr"/>
            <a:r>
              <a:rPr lang="ru-RU" sz="2800" dirty="0" smtClean="0"/>
              <a:t>ПРИКАЗ от 29 октября 2013 года N 631</a:t>
            </a:r>
          </a:p>
          <a:p>
            <a:pPr algn="ctr" fontAlgn="auto">
              <a:spcBef>
                <a:spcPts val="0"/>
              </a:spcBef>
              <a:spcAft>
                <a:spcPts val="0"/>
              </a:spcAft>
              <a:defRPr/>
            </a:pPr>
            <a:r>
              <a:rPr lang="ru-RU" sz="27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Типовое положение о контрактной службе</a:t>
            </a:r>
            <a:endParaRPr lang="ru-RU" sz="2700" b="1" dirty="0">
              <a:ln w="10541" cmpd="sng">
                <a:solidFill>
                  <a:schemeClr val="accent1">
                    <a:shade val="88000"/>
                    <a:satMod val="110000"/>
                  </a:schemeClr>
                </a:solidFill>
                <a:prstDash val="solid"/>
              </a:ln>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
          <p:cNvSpPr>
            <a:spLocks noChangeArrowheads="1"/>
          </p:cNvSpPr>
          <p:nvPr/>
        </p:nvSpPr>
        <p:spPr bwMode="auto">
          <a:xfrm>
            <a:off x="0" y="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Изменения в Типовое </a:t>
            </a:r>
            <a:r>
              <a:rPr lang="ru-RU" b="1" dirty="0" smtClean="0">
                <a:latin typeface="Times New Roman" pitchFamily="18" charset="0"/>
                <a:ea typeface="Times New Roman" pitchFamily="18" charset="0"/>
                <a:cs typeface="Times New Roman" pitchFamily="18" charset="0"/>
              </a:rPr>
              <a:t>положение о КС от 26 мая 2014 года N 294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1000108"/>
          <a:ext cx="9144000" cy="585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
          <p:cNvSpPr>
            <a:spLocks noChangeArrowheads="1"/>
          </p:cNvSpPr>
          <p:nvPr/>
        </p:nvSpPr>
        <p:spPr bwMode="auto">
          <a:xfrm>
            <a:off x="0" y="21429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ПРИКАЗ от 10 сентября 2015 г. N 625н</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 УТВЕРЖДЕНИИ ПРОФЕСТАНДАРТА "СПЕЦИАЛИСТ В СФЕРЕ ЗАКУПОК"</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8545" name="Rectangle 1"/>
          <p:cNvSpPr>
            <a:spLocks noChangeArrowheads="1"/>
          </p:cNvSpPr>
          <p:nvPr/>
        </p:nvSpPr>
        <p:spPr bwMode="auto">
          <a:xfrm>
            <a:off x="0" y="0"/>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ПРИКАЗ от 10 сентября 2015 г. N 625н</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 УТВЕРЖДЕНИИ ПРОФЕСТАНДАРТА "СПЕЦИАЛИСТ В СФЕРЕ ЗАКУПОК"</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356" y="2214554"/>
            <a:ext cx="5230791" cy="923330"/>
          </a:xfrm>
          <a:prstGeom prst="rect">
            <a:avLst/>
          </a:prstGeom>
          <a:solidFill>
            <a:srgbClr val="00B0F0"/>
          </a:solidFill>
        </p:spPr>
        <p:txBody>
          <a:bodyPr wrap="none" lIns="91440" tIns="45720" rIns="91440" bIns="45720">
            <a:spAutoFit/>
          </a:bodyPr>
          <a:lstStyle/>
          <a:p>
            <a:pPr algn="ct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ПЛАНИРОВАНИЕ</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a:t>
            </a:r>
            <a:r>
              <a:rPr lang="ru-RU" dirty="0" smtClean="0"/>
              <a:t>  </a:t>
            </a:r>
            <a:r>
              <a:rPr lang="en-US"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1000108"/>
          <a:ext cx="914400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a:t>
            </a:r>
            <a:r>
              <a:rPr lang="ru-RU" dirty="0" smtClean="0"/>
              <a:t>  </a:t>
            </a:r>
            <a:r>
              <a:rPr lang="en-US"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571480"/>
          <a:ext cx="914400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0" y="5934670"/>
            <a:ext cx="9144000" cy="923330"/>
          </a:xfrm>
          <a:prstGeom prst="rect">
            <a:avLst/>
          </a:prstGeom>
        </p:spPr>
        <p:txBody>
          <a:bodyPr wrap="square">
            <a:spAutoFit/>
          </a:bodyPr>
          <a:lstStyle/>
          <a:p>
            <a:r>
              <a:rPr lang="ru-RU" dirty="0" smtClean="0"/>
              <a:t>10. Заказчики также </a:t>
            </a:r>
            <a:r>
              <a:rPr lang="ru-RU" b="1" dirty="0" smtClean="0"/>
              <a:t>вправе </a:t>
            </a:r>
            <a:r>
              <a:rPr lang="ru-RU" dirty="0" smtClean="0"/>
              <a:t>размещать планы закупок на своих сайтах в информационно-телекоммуникационной сети "Интернет" (при их наличии), а также опубликовывать в любых печатных изданиях (статья 17 44-ФЗ)</a:t>
            </a:r>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428604"/>
          <a:ext cx="91440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523220"/>
          </a:xfrm>
          <a:prstGeom prst="rect">
            <a:avLst/>
          </a:prstGeom>
          <a:noFill/>
        </p:spPr>
        <p:txBody>
          <a:bodyPr>
            <a:spAutoFit/>
          </a:bodyPr>
          <a:lstStyle/>
          <a:p>
            <a:pP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Обоснование закупок:</a:t>
            </a:r>
          </a:p>
        </p:txBody>
      </p:sp>
      <p:graphicFrame>
        <p:nvGraphicFramePr>
          <p:cNvPr id="4" name="Схема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0660" name="Прямоугольник 4"/>
          <p:cNvSpPr>
            <a:spLocks noChangeArrowheads="1"/>
          </p:cNvSpPr>
          <p:nvPr/>
        </p:nvSpPr>
        <p:spPr bwMode="auto">
          <a:xfrm>
            <a:off x="0" y="500063"/>
            <a:ext cx="9144000" cy="1200150"/>
          </a:xfrm>
          <a:prstGeom prst="rect">
            <a:avLst/>
          </a:prstGeom>
          <a:noFill/>
          <a:ln w="9525">
            <a:noFill/>
            <a:miter lim="800000"/>
            <a:headEnd/>
            <a:tailEnd/>
          </a:ln>
        </p:spPr>
        <p:txBody>
          <a:bodyPr>
            <a:spAutoFit/>
          </a:bodyPr>
          <a:lstStyle/>
          <a:p>
            <a:pPr algn="just"/>
            <a:r>
              <a:rPr lang="ru-RU" sz="2400">
                <a:latin typeface="Times New Roman" pitchFamily="18" charset="0"/>
                <a:cs typeface="Times New Roman" pitchFamily="18" charset="0"/>
              </a:rPr>
              <a:t>Оценка обоснованности осуществления закупок проводится в ходе мониторинга закупок, аудита в сфере закупок и контроля в сфере закупок.</a:t>
            </a:r>
          </a:p>
        </p:txBody>
      </p:sp>
      <p:sp>
        <p:nvSpPr>
          <p:cNvPr id="70661" name="Прямоугольник 5"/>
          <p:cNvSpPr>
            <a:spLocks noChangeArrowheads="1"/>
          </p:cNvSpPr>
          <p:nvPr/>
        </p:nvSpPr>
        <p:spPr bwMode="auto">
          <a:xfrm>
            <a:off x="357188" y="5657850"/>
            <a:ext cx="8429625" cy="1200150"/>
          </a:xfrm>
          <a:prstGeom prst="rect">
            <a:avLst/>
          </a:prstGeom>
          <a:noFill/>
          <a:ln w="9525">
            <a:noFill/>
            <a:miter lim="800000"/>
            <a:headEnd/>
            <a:tailEnd/>
          </a:ln>
        </p:spPr>
        <p:txBody>
          <a:bodyPr>
            <a:spAutoFit/>
          </a:bodyPr>
          <a:lstStyle/>
          <a:p>
            <a:pPr algn="just"/>
            <a:r>
              <a:rPr lang="ru-RU" sz="2400" dirty="0">
                <a:latin typeface="Times New Roman" pitchFamily="18" charset="0"/>
                <a:cs typeface="Times New Roman" pitchFamily="18" charset="0"/>
              </a:rPr>
              <a:t>По результатам мониторинга закупок, аудита в сфере закупок и контроля в сфере закупок конкретная </a:t>
            </a:r>
            <a:r>
              <a:rPr lang="ru-RU" sz="2400" b="1" dirty="0">
                <a:latin typeface="Times New Roman" pitchFamily="18" charset="0"/>
                <a:cs typeface="Times New Roman" pitchFamily="18" charset="0"/>
              </a:rPr>
              <a:t>закупка может быть признана необоснованной</a:t>
            </a:r>
            <a:r>
              <a:rPr lang="ru-RU" sz="2400"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571480"/>
          <a:ext cx="9144000"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285728"/>
          <a:ext cx="9144000" cy="6143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523220"/>
          </a:xfrm>
          <a:prstGeom prst="rect">
            <a:avLst/>
          </a:prstGeom>
          <a:noFill/>
        </p:spPr>
        <p:txBody>
          <a:bodyPr>
            <a:spAutoFit/>
          </a:bodyPr>
          <a:lstStyle/>
          <a:p>
            <a:pPr fontAlgn="auto">
              <a:spcBef>
                <a:spcPts val="0"/>
              </a:spcBef>
              <a:spcAft>
                <a:spcPts val="0"/>
              </a:spcAft>
              <a:defRPr/>
            </a:pP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Особенности определения НМЦ:</a:t>
            </a:r>
          </a:p>
        </p:txBody>
      </p:sp>
      <p:graphicFrame>
        <p:nvGraphicFramePr>
          <p:cNvPr id="4" name="Схема 3"/>
          <p:cNvGraphicFramePr/>
          <p:nvPr/>
        </p:nvGraphicFramePr>
        <p:xfrm>
          <a:off x="357158" y="642918"/>
          <a:ext cx="8429684"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214554"/>
            <a:ext cx="9144000" cy="923330"/>
          </a:xfrm>
          <a:prstGeom prst="rect">
            <a:avLst/>
          </a:prstGeom>
          <a:solidFill>
            <a:srgbClr val="00B0F0"/>
          </a:solidFill>
        </p:spPr>
        <p:txBody>
          <a:bodyPr wrap="square" lIns="91440" tIns="45720" rIns="91440" bIns="45720">
            <a:spAutoFit/>
          </a:bodyPr>
          <a:lstStyle/>
          <a:p>
            <a:pPr algn="ctr"/>
            <a:r>
              <a:rPr lang="ru-RU"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ОПРЕДЕЛЕНИЕ ПОСТАВЩИКА</a:t>
            </a:r>
            <a:endPar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4"/>
          <p:cNvSpPr>
            <a:spLocks noChangeArrowheads="1"/>
          </p:cNvSpPr>
          <p:nvPr/>
        </p:nvSpPr>
        <p:spPr bwMode="auto">
          <a:xfrm>
            <a:off x="0" y="0"/>
            <a:ext cx="8786812" cy="461665"/>
          </a:xfrm>
          <a:prstGeom prst="rect">
            <a:avLst/>
          </a:prstGeom>
          <a:noFill/>
          <a:ln w="9525">
            <a:noFill/>
            <a:miter lim="800000"/>
            <a:headEnd/>
            <a:tailEnd/>
          </a:ln>
        </p:spPr>
        <p:txBody>
          <a:bodyPr anchor="ctr">
            <a:spAutoFit/>
          </a:bodyPr>
          <a:lstStyle/>
          <a:p>
            <a:pPr indent="457200" algn="ctr" eaLnBrk="0" hangingPunct="0"/>
            <a:r>
              <a:rPr lang="ru-RU" sz="2400" b="1" dirty="0">
                <a:latin typeface="Times New Roman" pitchFamily="18" charset="0"/>
                <a:cs typeface="Times New Roman" pitchFamily="18" charset="0"/>
              </a:rPr>
              <a:t>Трансформации принципов государственного </a:t>
            </a:r>
            <a:r>
              <a:rPr lang="ru-RU" sz="2400" b="1" dirty="0" smtClean="0">
                <a:latin typeface="Times New Roman" pitchFamily="18" charset="0"/>
                <a:cs typeface="Times New Roman" pitchFamily="18" charset="0"/>
              </a:rPr>
              <a:t>управления</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71538" y="0"/>
          <a:ext cx="8072462"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4263603" cy="523220"/>
          </a:xfrm>
          <a:prstGeom prst="rect">
            <a:avLst/>
          </a:prstGeom>
        </p:spPr>
        <p:txBody>
          <a:bodyPr wrap="none">
            <a:spAutoFit/>
          </a:bodyPr>
          <a:lstStyle/>
          <a:p>
            <a:pPr fontAlgn="auto">
              <a:spcBef>
                <a:spcPts val="0"/>
              </a:spcBef>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Определение поставщика</a:t>
            </a:r>
            <a:endParaRPr lang="ru-RU" sz="2800" dirty="0">
              <a:latin typeface="+mn-lt"/>
            </a:endParaRPr>
          </a:p>
        </p:txBody>
      </p:sp>
      <p:sp>
        <p:nvSpPr>
          <p:cNvPr id="4" name="Прямоугольник 3"/>
          <p:cNvSpPr/>
          <p:nvPr/>
        </p:nvSpPr>
        <p:spPr>
          <a:xfrm>
            <a:off x="285720" y="714356"/>
            <a:ext cx="8643998" cy="5632311"/>
          </a:xfrm>
          <a:prstGeom prst="rect">
            <a:avLst/>
          </a:prstGeom>
        </p:spPr>
        <p:txBody>
          <a:bodyPr wrap="square">
            <a:spAutoFit/>
          </a:bodyPr>
          <a:lstStyle/>
          <a:p>
            <a:pPr algn="just"/>
            <a:r>
              <a:rPr lang="ru-RU" sz="2400" b="1" u="sng" dirty="0" smtClean="0">
                <a:latin typeface="Times New Roman" pitchFamily="18" charset="0"/>
                <a:cs typeface="Times New Roman" pitchFamily="18" charset="0"/>
              </a:rPr>
              <a:t>&lt;Письмо&gt; ФАС России от 29.07.2015 N АЦ/38364/15 </a:t>
            </a:r>
            <a:r>
              <a:rPr lang="ru-RU" sz="2400" dirty="0" smtClean="0">
                <a:latin typeface="Times New Roman" pitchFamily="18" charset="0"/>
                <a:cs typeface="Times New Roman" pitchFamily="18" charset="0"/>
              </a:rPr>
              <a:t>"По вопросу возможности повторной подачи заявки участника запроса котировок, заявка которого была отклонена, после продления срока подачи заявок"</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Даны разъяснения по вопросу о возможности повторной подачи заявки участника запроса котировок, заявка которого была отклонена, после продления срока подачи заявок в соответствии с Федеральным законом "О контрактной системе в сфере закупок товаров, работ, услуг для обеспечения государственных и муниципальных нужд".</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u="sng" dirty="0" smtClean="0">
                <a:latin typeface="Times New Roman" pitchFamily="18" charset="0"/>
                <a:cs typeface="Times New Roman" pitchFamily="18" charset="0"/>
              </a:rPr>
              <a:t>При продлении срока подачи заявок повторная подача заявки участником запроса котировок, заявка которого уже была отклонена в этой же процедуре запроса котировок, запрещена.</a:t>
            </a:r>
            <a:endParaRPr lang="ru-RU" sz="2400"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4263603" cy="523220"/>
          </a:xfrm>
          <a:prstGeom prst="rect">
            <a:avLst/>
          </a:prstGeom>
        </p:spPr>
        <p:txBody>
          <a:bodyPr wrap="none">
            <a:spAutoFit/>
          </a:bodyPr>
          <a:lstStyle/>
          <a:p>
            <a:pPr fontAlgn="auto">
              <a:spcBef>
                <a:spcPts val="0"/>
              </a:spcBef>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Определение поставщика</a:t>
            </a:r>
            <a:endParaRPr lang="ru-RU" sz="2800" dirty="0">
              <a:latin typeface="+mn-lt"/>
            </a:endParaRPr>
          </a:p>
        </p:txBody>
      </p:sp>
      <p:sp>
        <p:nvSpPr>
          <p:cNvPr id="4" name="Прямоугольник 3"/>
          <p:cNvSpPr/>
          <p:nvPr/>
        </p:nvSpPr>
        <p:spPr>
          <a:xfrm>
            <a:off x="285720" y="487025"/>
            <a:ext cx="8572560" cy="6370975"/>
          </a:xfrm>
          <a:prstGeom prst="rect">
            <a:avLst/>
          </a:prstGeom>
        </p:spPr>
        <p:txBody>
          <a:bodyPr wrap="square">
            <a:spAutoFit/>
          </a:bodyPr>
          <a:lstStyle/>
          <a:p>
            <a:pPr algn="just"/>
            <a:r>
              <a:rPr lang="ru-RU" sz="2400" b="1" dirty="0" smtClean="0"/>
              <a:t>Заказчик сам определяет документы, которыми участники подтверждают квалификацию</a:t>
            </a:r>
            <a:br>
              <a:rPr lang="ru-RU" sz="2400" b="1" dirty="0" smtClean="0"/>
            </a:br>
            <a:r>
              <a:rPr lang="ru-RU" sz="2400" dirty="0" smtClean="0"/>
              <a:t>Закон N 44-ФЗ не содержит перечня сведений и документов, которые участник прилагает к конкурсной заявке, чтобы подтвердить опыт работы. В связи с этим данный перечень вправе установить заказчик. Участник может включить в состав заявки также сведения и документы, которые не предусмотрены заказчиком.</a:t>
            </a:r>
            <a:br>
              <a:rPr lang="ru-RU" sz="2400" dirty="0" smtClean="0"/>
            </a:br>
            <a:r>
              <a:rPr lang="ru-RU" sz="2400" dirty="0" smtClean="0"/>
              <a:t>Установление такого критерия оценки заявок, как квалификация участников закупки (в том числе опыт работы, связанный с предметом контракта), не означает, что участник обязан представить подтверждающие документы. В силу положений Закона N 44-ФЗ отсутствие этих документов не является основанием для того, чтобы признать заявку не соответствующей его требованиям.</a:t>
            </a:r>
            <a:br>
              <a:rPr lang="ru-RU" sz="2400" dirty="0" smtClean="0"/>
            </a:br>
            <a:r>
              <a:rPr lang="ru-RU" sz="2400" dirty="0" smtClean="0"/>
              <a:t>Документ: </a:t>
            </a:r>
            <a:r>
              <a:rPr lang="ru-RU" sz="2400" b="1" dirty="0" smtClean="0"/>
              <a:t>Письмо Минэкономразвития России от 07.09.2015 N Д28и-2576</a:t>
            </a:r>
            <a:endParaRPr lang="ru-RU" sz="24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1"/>
          <p:cNvGrpSpPr>
            <a:grpSpLocks/>
          </p:cNvGrpSpPr>
          <p:nvPr/>
        </p:nvGrpSpPr>
        <p:grpSpPr bwMode="auto">
          <a:xfrm>
            <a:off x="214313" y="1000125"/>
            <a:ext cx="8715375" cy="5643563"/>
            <a:chOff x="-31" y="857232"/>
            <a:chExt cx="8715435" cy="5643602"/>
          </a:xfrm>
        </p:grpSpPr>
        <p:sp>
          <p:nvSpPr>
            <p:cNvPr id="4" name="Прямоугольник 3"/>
            <p:cNvSpPr/>
            <p:nvPr/>
          </p:nvSpPr>
          <p:spPr>
            <a:xfrm>
              <a:off x="2786050" y="857232"/>
              <a:ext cx="2673368" cy="79216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2400" b="1" dirty="0">
                  <a:solidFill>
                    <a:srgbClr val="C00000"/>
                  </a:solidFill>
                  <a:latin typeface="Times New Roman" pitchFamily="18" charset="0"/>
                  <a:cs typeface="Times New Roman" pitchFamily="18" charset="0"/>
                </a:rPr>
                <a:t>Оценка проблем развития</a:t>
              </a:r>
            </a:p>
          </p:txBody>
        </p:sp>
        <p:sp>
          <p:nvSpPr>
            <p:cNvPr id="5" name="Прямоугольник 4"/>
            <p:cNvSpPr/>
            <p:nvPr/>
          </p:nvSpPr>
          <p:spPr>
            <a:xfrm>
              <a:off x="5715008" y="2071678"/>
              <a:ext cx="2500329" cy="1071569"/>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2400" b="1" dirty="0">
                  <a:solidFill>
                    <a:srgbClr val="FFC000"/>
                  </a:solidFill>
                  <a:latin typeface="Times New Roman" pitchFamily="18" charset="0"/>
                  <a:cs typeface="Times New Roman" pitchFamily="18" charset="0"/>
                </a:rPr>
                <a:t>Планирование результатов развития</a:t>
              </a:r>
            </a:p>
          </p:txBody>
        </p:sp>
        <p:sp>
          <p:nvSpPr>
            <p:cNvPr id="6" name="Прямоугольник 5"/>
            <p:cNvSpPr/>
            <p:nvPr/>
          </p:nvSpPr>
          <p:spPr>
            <a:xfrm>
              <a:off x="5500694" y="3643314"/>
              <a:ext cx="3214710" cy="100013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2400" b="1" dirty="0">
                  <a:solidFill>
                    <a:srgbClr val="00B050"/>
                  </a:solidFill>
                  <a:latin typeface="Times New Roman" pitchFamily="18" charset="0"/>
                  <a:cs typeface="Times New Roman" pitchFamily="18" charset="0"/>
                </a:rPr>
                <a:t>Разработка и экспертиза программ</a:t>
              </a:r>
            </a:p>
          </p:txBody>
        </p:sp>
        <p:sp>
          <p:nvSpPr>
            <p:cNvPr id="7" name="Прямоугольник 6"/>
            <p:cNvSpPr/>
            <p:nvPr/>
          </p:nvSpPr>
          <p:spPr>
            <a:xfrm>
              <a:off x="2643174" y="5286388"/>
              <a:ext cx="3643338" cy="1214446"/>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2400" b="1" dirty="0">
                  <a:solidFill>
                    <a:srgbClr val="00B0F0"/>
                  </a:solidFill>
                  <a:latin typeface="Times New Roman" pitchFamily="18" charset="0"/>
                  <a:cs typeface="Times New Roman" pitchFamily="18" charset="0"/>
                </a:rPr>
                <a:t>Планирование и осуществление расходов (</a:t>
              </a:r>
              <a:r>
                <a:rPr lang="ru-RU" sz="2400" b="1" u="sng" dirty="0">
                  <a:solidFill>
                    <a:srgbClr val="00B0F0"/>
                  </a:solidFill>
                  <a:latin typeface="Times New Roman" pitchFamily="18" charset="0"/>
                  <a:cs typeface="Times New Roman" pitchFamily="18" charset="0"/>
                </a:rPr>
                <a:t>бюджетирование</a:t>
              </a:r>
              <a:r>
                <a:rPr lang="ru-RU" sz="2400" b="1" dirty="0">
                  <a:solidFill>
                    <a:srgbClr val="00B0F0"/>
                  </a:solidFill>
                  <a:latin typeface="Times New Roman" pitchFamily="18" charset="0"/>
                  <a:cs typeface="Times New Roman" pitchFamily="18" charset="0"/>
                </a:rPr>
                <a:t>)</a:t>
              </a:r>
            </a:p>
          </p:txBody>
        </p:sp>
        <p:sp>
          <p:nvSpPr>
            <p:cNvPr id="8" name="Прямоугольник 7"/>
            <p:cNvSpPr/>
            <p:nvPr/>
          </p:nvSpPr>
          <p:spPr>
            <a:xfrm>
              <a:off x="-31" y="3643314"/>
              <a:ext cx="2500329" cy="108268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2400" b="1" dirty="0">
                  <a:solidFill>
                    <a:srgbClr val="0070C0"/>
                  </a:solidFill>
                  <a:latin typeface="Times New Roman" pitchFamily="18" charset="0"/>
                  <a:cs typeface="Times New Roman" pitchFamily="18" charset="0"/>
                </a:rPr>
                <a:t>Оценка промежуточных результатов</a:t>
              </a:r>
            </a:p>
          </p:txBody>
        </p:sp>
        <p:sp>
          <p:nvSpPr>
            <p:cNvPr id="9" name="Прямоугольник 8"/>
            <p:cNvSpPr/>
            <p:nvPr/>
          </p:nvSpPr>
          <p:spPr>
            <a:xfrm>
              <a:off x="214282" y="2000240"/>
              <a:ext cx="2643206" cy="108268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ru-RU" sz="2400" b="1" dirty="0">
                  <a:solidFill>
                    <a:srgbClr val="7030A0"/>
                  </a:solidFill>
                  <a:latin typeface="Times New Roman" pitchFamily="18" charset="0"/>
                  <a:cs typeface="Times New Roman" pitchFamily="18" charset="0"/>
                </a:rPr>
                <a:t>Оценка итогов реализации программ</a:t>
              </a:r>
            </a:p>
          </p:txBody>
        </p:sp>
        <p:cxnSp>
          <p:nvCxnSpPr>
            <p:cNvPr id="10" name="Прямая со стрелкой 9"/>
            <p:cNvCxnSpPr>
              <a:stCxn id="4" idx="2"/>
              <a:endCxn id="5" idx="0"/>
            </p:cNvCxnSpPr>
            <p:nvPr/>
          </p:nvCxnSpPr>
          <p:spPr>
            <a:xfrm rot="16200000" flipH="1">
              <a:off x="5333212" y="438923"/>
              <a:ext cx="422278" cy="2843233"/>
            </a:xfrm>
            <a:prstGeom prst="straightConnector1">
              <a:avLst/>
            </a:prstGeom>
            <a:ln w="53975" cmpd="tri">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stCxn id="5" idx="2"/>
              <a:endCxn id="6" idx="0"/>
            </p:cNvCxnSpPr>
            <p:nvPr/>
          </p:nvCxnSpPr>
          <p:spPr>
            <a:xfrm rot="16200000" flipH="1">
              <a:off x="6785784" y="3321843"/>
              <a:ext cx="500066" cy="142876"/>
            </a:xfrm>
            <a:prstGeom prst="straightConnector1">
              <a:avLst/>
            </a:prstGeom>
            <a:ln w="53975" cmpd="tri">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6" idx="2"/>
              <a:endCxn id="7" idx="0"/>
            </p:cNvCxnSpPr>
            <p:nvPr/>
          </p:nvCxnSpPr>
          <p:spPr>
            <a:xfrm rot="5400000">
              <a:off x="5464182" y="3643314"/>
              <a:ext cx="642941" cy="2643205"/>
            </a:xfrm>
            <a:prstGeom prst="straightConnector1">
              <a:avLst/>
            </a:prstGeom>
            <a:ln w="53975" cmpd="tri">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7" idx="0"/>
              <a:endCxn id="8" idx="2"/>
            </p:cNvCxnSpPr>
            <p:nvPr/>
          </p:nvCxnSpPr>
          <p:spPr>
            <a:xfrm rot="16200000" flipV="1">
              <a:off x="2578087" y="3398838"/>
              <a:ext cx="560391" cy="3214709"/>
            </a:xfrm>
            <a:prstGeom prst="straightConnector1">
              <a:avLst/>
            </a:prstGeom>
            <a:ln w="53975" cmpd="tri">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8" idx="0"/>
              <a:endCxn id="9" idx="2"/>
            </p:cNvCxnSpPr>
            <p:nvPr/>
          </p:nvCxnSpPr>
          <p:spPr>
            <a:xfrm rot="5400000" flipH="1" flipV="1">
              <a:off x="1113608" y="3220242"/>
              <a:ext cx="560392" cy="285752"/>
            </a:xfrm>
            <a:prstGeom prst="straightConnector1">
              <a:avLst/>
            </a:prstGeom>
            <a:ln w="53975" cmpd="tri">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9" idx="0"/>
              <a:endCxn id="4" idx="2"/>
            </p:cNvCxnSpPr>
            <p:nvPr/>
          </p:nvCxnSpPr>
          <p:spPr>
            <a:xfrm rot="5400000" flipH="1" flipV="1">
              <a:off x="2654287" y="531793"/>
              <a:ext cx="350839" cy="2586055"/>
            </a:xfrm>
            <a:prstGeom prst="straightConnector1">
              <a:avLst/>
            </a:prstGeom>
            <a:ln w="53975" cmpd="tri">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16" name="Прямоугольник 3"/>
          <p:cNvSpPr>
            <a:spLocks noChangeArrowheads="1"/>
          </p:cNvSpPr>
          <p:nvPr/>
        </p:nvSpPr>
        <p:spPr bwMode="auto">
          <a:xfrm>
            <a:off x="3357563" y="2714625"/>
            <a:ext cx="2241550" cy="1246188"/>
          </a:xfrm>
          <a:prstGeom prst="rect">
            <a:avLst/>
          </a:prstGeom>
          <a:noFill/>
          <a:ln w="9525">
            <a:noFill/>
            <a:miter lim="800000"/>
            <a:headEnd/>
            <a:tailEnd/>
          </a:ln>
        </p:spPr>
        <p:txBody>
          <a:bodyPr wrap="none">
            <a:spAutoFit/>
          </a:bodyPr>
          <a:lstStyle/>
          <a:p>
            <a:pPr algn="ctr">
              <a:defRPr/>
            </a:pPr>
            <a:r>
              <a:rPr lang="ru-RU" sz="2500" b="1" u="sng" dirty="0">
                <a:solidFill>
                  <a:schemeClr val="accent2">
                    <a:lumMod val="75000"/>
                  </a:schemeClr>
                </a:solidFill>
                <a:latin typeface="Times New Roman" pitchFamily="18" charset="0"/>
                <a:cs typeface="Times New Roman" pitchFamily="18" charset="0"/>
              </a:rPr>
              <a:t>Управление </a:t>
            </a:r>
          </a:p>
          <a:p>
            <a:pPr algn="ctr">
              <a:defRPr/>
            </a:pPr>
            <a:r>
              <a:rPr lang="ru-RU" sz="2500" b="1" u="sng" dirty="0">
                <a:solidFill>
                  <a:schemeClr val="accent2">
                    <a:lumMod val="75000"/>
                  </a:schemeClr>
                </a:solidFill>
                <a:latin typeface="Times New Roman" pitchFamily="18" charset="0"/>
                <a:cs typeface="Times New Roman" pitchFamily="18" charset="0"/>
              </a:rPr>
              <a:t>результатами </a:t>
            </a:r>
          </a:p>
          <a:p>
            <a:pPr algn="ctr">
              <a:defRPr/>
            </a:pPr>
            <a:r>
              <a:rPr lang="ru-RU" sz="2500" b="1" u="sng" dirty="0">
                <a:solidFill>
                  <a:schemeClr val="accent2">
                    <a:lumMod val="75000"/>
                  </a:schemeClr>
                </a:solidFill>
                <a:latin typeface="Times New Roman" pitchFamily="18" charset="0"/>
                <a:cs typeface="Times New Roman" pitchFamily="18" charset="0"/>
              </a:rPr>
              <a:t>предполагает:</a:t>
            </a:r>
          </a:p>
        </p:txBody>
      </p:sp>
      <p:sp>
        <p:nvSpPr>
          <p:cNvPr id="17" name="Rectangle 4"/>
          <p:cNvSpPr>
            <a:spLocks noChangeArrowheads="1"/>
          </p:cNvSpPr>
          <p:nvPr/>
        </p:nvSpPr>
        <p:spPr bwMode="auto">
          <a:xfrm>
            <a:off x="0" y="0"/>
            <a:ext cx="8786812" cy="461665"/>
          </a:xfrm>
          <a:prstGeom prst="rect">
            <a:avLst/>
          </a:prstGeom>
          <a:noFill/>
          <a:ln w="9525">
            <a:noFill/>
            <a:miter lim="800000"/>
            <a:headEnd/>
            <a:tailEnd/>
          </a:ln>
        </p:spPr>
        <p:txBody>
          <a:bodyPr anchor="ctr">
            <a:spAutoFit/>
          </a:bodyPr>
          <a:lstStyle/>
          <a:p>
            <a:pPr indent="457200" algn="ctr" eaLnBrk="0" hangingPunct="0"/>
            <a:r>
              <a:rPr lang="ru-RU" sz="2400" b="1" dirty="0" smtClean="0">
                <a:latin typeface="Times New Roman" pitchFamily="18" charset="0"/>
                <a:cs typeface="Times New Roman" pitchFamily="18" charset="0"/>
              </a:rPr>
              <a:t>Управление результатами</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4263603" cy="523220"/>
          </a:xfrm>
          <a:prstGeom prst="rect">
            <a:avLst/>
          </a:prstGeom>
        </p:spPr>
        <p:txBody>
          <a:bodyPr wrap="none">
            <a:spAutoFit/>
          </a:bodyPr>
          <a:lstStyle/>
          <a:p>
            <a:pPr fontAlgn="auto">
              <a:spcBef>
                <a:spcPts val="0"/>
              </a:spcBef>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Определение поставщика</a:t>
            </a:r>
            <a:endParaRPr lang="ru-RU" sz="2800" dirty="0">
              <a:latin typeface="+mn-lt"/>
            </a:endParaRPr>
          </a:p>
        </p:txBody>
      </p:sp>
      <p:sp>
        <p:nvSpPr>
          <p:cNvPr id="4" name="Прямоугольник 3"/>
          <p:cNvSpPr/>
          <p:nvPr/>
        </p:nvSpPr>
        <p:spPr>
          <a:xfrm>
            <a:off x="357158" y="642918"/>
            <a:ext cx="8358246" cy="6001643"/>
          </a:xfrm>
          <a:prstGeom prst="rect">
            <a:avLst/>
          </a:prstGeom>
        </p:spPr>
        <p:txBody>
          <a:bodyPr wrap="square">
            <a:spAutoFit/>
          </a:bodyPr>
          <a:lstStyle/>
          <a:p>
            <a:pPr algn="just"/>
            <a:r>
              <a:rPr lang="ru-RU" sz="2400" b="1" dirty="0" smtClean="0"/>
              <a:t>Установить приоритет закупки у производителей из конкретного субъекта РФ нельзя</a:t>
            </a:r>
            <a:br>
              <a:rPr lang="ru-RU" sz="2400" b="1" dirty="0" smtClean="0"/>
            </a:br>
            <a:r>
              <a:rPr lang="ru-RU" sz="2400" dirty="0" smtClean="0"/>
              <a:t/>
            </a:r>
            <a:br>
              <a:rPr lang="ru-RU" sz="2400" dirty="0" smtClean="0"/>
            </a:br>
            <a:r>
              <a:rPr lang="ru-RU" sz="2400" dirty="0" smtClean="0"/>
              <a:t>Установить приоритет закупки у производителей из конкретного субъекта РФ нельзя</a:t>
            </a:r>
            <a:br>
              <a:rPr lang="ru-RU" sz="2400" dirty="0" smtClean="0"/>
            </a:br>
            <a:endParaRPr lang="ru-RU" sz="2400" dirty="0" smtClean="0"/>
          </a:p>
          <a:p>
            <a:pPr algn="just"/>
            <a:r>
              <a:rPr lang="ru-RU" sz="2400" dirty="0" smtClean="0"/>
              <a:t>Включение такого условия в документацию о закупке противоречит Закону N 44-ФЗ. Согласно ст. 8 данного Закона контрактная система направлена на обеспечение конкуренции между участниками закупок.</a:t>
            </a:r>
          </a:p>
          <a:p>
            <a:pPr algn="just"/>
            <a:r>
              <a:rPr lang="ru-RU" sz="2400" dirty="0" smtClean="0"/>
              <a:t/>
            </a:r>
            <a:br>
              <a:rPr lang="ru-RU" sz="2400" dirty="0" smtClean="0"/>
            </a:br>
            <a:r>
              <a:rPr lang="ru-RU" sz="2400" dirty="0" smtClean="0"/>
              <a:t>Полагаем, что установление такого условия может быть расценено и как нарушение ст. 17 Закона о защите конкуренции.</a:t>
            </a:r>
            <a:br>
              <a:rPr lang="ru-RU" sz="2400" dirty="0" smtClean="0"/>
            </a:br>
            <a:r>
              <a:rPr lang="ru-RU" sz="2400" b="1" dirty="0" smtClean="0"/>
              <a:t>Документ: Письмо Минэкономразвития России от 04.09.2015 N Д28и-2579</a:t>
            </a:r>
            <a:endParaRPr lang="ru-RU" sz="24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4263603" cy="523220"/>
          </a:xfrm>
          <a:prstGeom prst="rect">
            <a:avLst/>
          </a:prstGeom>
        </p:spPr>
        <p:txBody>
          <a:bodyPr wrap="none">
            <a:spAutoFit/>
          </a:bodyPr>
          <a:lstStyle/>
          <a:p>
            <a:pPr fontAlgn="auto">
              <a:spcBef>
                <a:spcPts val="0"/>
              </a:spcBef>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Определение поставщика</a:t>
            </a:r>
            <a:endParaRPr lang="ru-RU" sz="2800" dirty="0">
              <a:latin typeface="+mn-lt"/>
            </a:endParaRPr>
          </a:p>
        </p:txBody>
      </p:sp>
      <p:sp>
        <p:nvSpPr>
          <p:cNvPr id="4" name="Прямоугольник 3"/>
          <p:cNvSpPr/>
          <p:nvPr/>
        </p:nvSpPr>
        <p:spPr>
          <a:xfrm>
            <a:off x="285720" y="857232"/>
            <a:ext cx="8643998" cy="5262979"/>
          </a:xfrm>
          <a:prstGeom prst="rect">
            <a:avLst/>
          </a:prstGeom>
        </p:spPr>
        <p:txBody>
          <a:bodyPr wrap="square">
            <a:spAutoFit/>
          </a:bodyPr>
          <a:lstStyle/>
          <a:p>
            <a:pPr algn="just"/>
            <a:r>
              <a:rPr lang="ru-RU" sz="2400" b="1" dirty="0" smtClean="0"/>
              <a:t>В рамках применения Закона N 44-ФЗ разъяснено значение слова "непосредственно»</a:t>
            </a:r>
          </a:p>
          <a:p>
            <a:pPr algn="just"/>
            <a:r>
              <a:rPr lang="ru-RU" sz="2400" b="1" dirty="0" smtClean="0"/>
              <a:t/>
            </a:r>
            <a:br>
              <a:rPr lang="ru-RU" sz="2400" b="1" dirty="0" smtClean="0"/>
            </a:br>
            <a:r>
              <a:rPr lang="ru-RU" sz="2400" dirty="0" smtClean="0"/>
              <a:t>Под словом "непосредственно" необходимо понимать "сразу за кем-нибудь или чем-нибудь, без промежуточного участия кого-нибудь или чего-нибудь".</a:t>
            </a:r>
          </a:p>
          <a:p>
            <a:pPr algn="just"/>
            <a:r>
              <a:rPr lang="ru-RU" sz="2400" dirty="0" smtClean="0"/>
              <a:t/>
            </a:r>
            <a:br>
              <a:rPr lang="ru-RU" sz="2400" dirty="0" smtClean="0"/>
            </a:br>
            <a:r>
              <a:rPr lang="ru-RU" sz="2400" dirty="0" smtClean="0"/>
              <a:t>члены конкурсной комиссии, присутствующие на заседании, должны подписать протокол вскрытия конвертов с заявками на участие в конкурсе сразу после их вскрытия. Совершать иные юридически значимые действия в данный период недопустимо.</a:t>
            </a:r>
            <a:br>
              <a:rPr lang="ru-RU" sz="2400" dirty="0" smtClean="0"/>
            </a:br>
            <a:endParaRPr lang="ru-RU" sz="2400" dirty="0" smtClean="0"/>
          </a:p>
          <a:p>
            <a:pPr algn="just"/>
            <a:r>
              <a:rPr lang="ru-RU" sz="2400" dirty="0" smtClean="0"/>
              <a:t>Документ: </a:t>
            </a:r>
            <a:r>
              <a:rPr lang="ru-RU" sz="2400" b="1" dirty="0" smtClean="0"/>
              <a:t>Письмо Минэкономразвития России от 19.08.2015 N Д28и-2494</a:t>
            </a:r>
            <a:endParaRPr lang="ru-RU" sz="2400" b="1"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142944" y="428604"/>
          <a:ext cx="8001056" cy="5929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ена.jpg"/>
          <p:cNvPicPr>
            <a:picLocks noChangeAspect="1"/>
          </p:cNvPicPr>
          <p:nvPr/>
        </p:nvPicPr>
        <p:blipFill>
          <a:blip r:embed="rId2" cstate="print"/>
          <a:stretch>
            <a:fillRect/>
          </a:stretch>
        </p:blipFill>
        <p:spPr>
          <a:xfrm>
            <a:off x="0" y="0"/>
            <a:ext cx="1000100" cy="1071546"/>
          </a:xfrm>
          <a:prstGeom prst="rect">
            <a:avLst/>
          </a:prstGeom>
        </p:spPr>
      </p:pic>
      <p:pic>
        <p:nvPicPr>
          <p:cNvPr id="5" name="Рисунок 4" descr="стена.jpg"/>
          <p:cNvPicPr>
            <a:picLocks noChangeAspect="1"/>
          </p:cNvPicPr>
          <p:nvPr/>
        </p:nvPicPr>
        <p:blipFill>
          <a:blip r:embed="rId2" cstate="print"/>
          <a:stretch>
            <a:fillRect/>
          </a:stretch>
        </p:blipFill>
        <p:spPr>
          <a:xfrm>
            <a:off x="0" y="2214554"/>
            <a:ext cx="1000100" cy="1071546"/>
          </a:xfrm>
          <a:prstGeom prst="rect">
            <a:avLst/>
          </a:prstGeom>
        </p:spPr>
      </p:pic>
      <p:pic>
        <p:nvPicPr>
          <p:cNvPr id="6" name="Рисунок 5" descr="стена.jpg"/>
          <p:cNvPicPr>
            <a:picLocks noChangeAspect="1"/>
          </p:cNvPicPr>
          <p:nvPr/>
        </p:nvPicPr>
        <p:blipFill>
          <a:blip r:embed="rId3" cstate="print"/>
          <a:stretch>
            <a:fillRect/>
          </a:stretch>
        </p:blipFill>
        <p:spPr>
          <a:xfrm>
            <a:off x="0" y="5715016"/>
            <a:ext cx="1000100" cy="1142984"/>
          </a:xfrm>
          <a:prstGeom prst="rect">
            <a:avLst/>
          </a:prstGeom>
        </p:spPr>
      </p:pic>
      <p:pic>
        <p:nvPicPr>
          <p:cNvPr id="7" name="Рисунок 6" descr="стена.jpg"/>
          <p:cNvPicPr>
            <a:picLocks noChangeAspect="1"/>
          </p:cNvPicPr>
          <p:nvPr/>
        </p:nvPicPr>
        <p:blipFill>
          <a:blip r:embed="rId2" cstate="print"/>
          <a:stretch>
            <a:fillRect/>
          </a:stretch>
        </p:blipFill>
        <p:spPr>
          <a:xfrm>
            <a:off x="0" y="3357562"/>
            <a:ext cx="1000100" cy="1071546"/>
          </a:xfrm>
          <a:prstGeom prst="rect">
            <a:avLst/>
          </a:prstGeom>
        </p:spPr>
      </p:pic>
      <p:pic>
        <p:nvPicPr>
          <p:cNvPr id="8" name="Рисунок 7" descr="стена.jpg"/>
          <p:cNvPicPr>
            <a:picLocks noChangeAspect="1"/>
          </p:cNvPicPr>
          <p:nvPr/>
        </p:nvPicPr>
        <p:blipFill>
          <a:blip r:embed="rId3" cstate="print"/>
          <a:stretch>
            <a:fillRect/>
          </a:stretch>
        </p:blipFill>
        <p:spPr>
          <a:xfrm>
            <a:off x="0" y="4500570"/>
            <a:ext cx="1000100" cy="1142984"/>
          </a:xfrm>
          <a:prstGeom prst="rect">
            <a:avLst/>
          </a:prstGeom>
        </p:spPr>
      </p:pic>
      <p:graphicFrame>
        <p:nvGraphicFramePr>
          <p:cNvPr id="9" name="Схема 8"/>
          <p:cNvGraphicFramePr/>
          <p:nvPr/>
        </p:nvGraphicFramePr>
        <p:xfrm>
          <a:off x="1000100" y="0"/>
          <a:ext cx="81439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4263603" cy="523220"/>
          </a:xfrm>
          <a:prstGeom prst="rect">
            <a:avLst/>
          </a:prstGeom>
        </p:spPr>
        <p:txBody>
          <a:bodyPr wrap="none">
            <a:spAutoFit/>
          </a:bodyPr>
          <a:lstStyle/>
          <a:p>
            <a:pPr fontAlgn="auto">
              <a:spcBef>
                <a:spcPts val="0"/>
              </a:spcBef>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Определение поставщика</a:t>
            </a:r>
            <a:endParaRPr lang="ru-RU" sz="2800" dirty="0">
              <a:latin typeface="+mn-lt"/>
            </a:endParaRPr>
          </a:p>
        </p:txBody>
      </p:sp>
      <p:sp>
        <p:nvSpPr>
          <p:cNvPr id="4" name="Прямоугольник 3"/>
          <p:cNvSpPr/>
          <p:nvPr/>
        </p:nvSpPr>
        <p:spPr>
          <a:xfrm>
            <a:off x="0" y="928670"/>
            <a:ext cx="9144000" cy="4154984"/>
          </a:xfrm>
          <a:prstGeom prst="rect">
            <a:avLst/>
          </a:prstGeom>
        </p:spPr>
        <p:txBody>
          <a:bodyPr wrap="square">
            <a:spAutoFit/>
          </a:bodyPr>
          <a:lstStyle/>
          <a:p>
            <a:pPr algn="just"/>
            <a:r>
              <a:rPr lang="ru-RU" sz="2400" b="1" dirty="0" smtClean="0"/>
              <a:t>Заказчик вправе не приводить в документации характеристики закупаемых запчастей</a:t>
            </a:r>
          </a:p>
          <a:p>
            <a:pPr algn="just"/>
            <a:r>
              <a:rPr lang="ru-RU" sz="2400" dirty="0" smtClean="0"/>
              <a:t/>
            </a:r>
            <a:br>
              <a:rPr lang="ru-RU" sz="2400" dirty="0" smtClean="0"/>
            </a:br>
            <a:r>
              <a:rPr lang="ru-RU" sz="2400" dirty="0" smtClean="0"/>
              <a:t>Функциональные, технические и качественные характеристики такого товара включать в документацию необязательно, можно указать лишь товарный знак. Данный вывод касается не только закупок запасных частей к машинам и оборудованию, но и их расходных материалов.</a:t>
            </a:r>
          </a:p>
          <a:p>
            <a:pPr algn="just"/>
            <a:endParaRPr lang="ru-RU" sz="2400" dirty="0" smtClean="0"/>
          </a:p>
          <a:p>
            <a:pPr algn="just"/>
            <a:r>
              <a:rPr lang="ru-RU" sz="2400" dirty="0" smtClean="0"/>
              <a:t>Документ: </a:t>
            </a:r>
            <a:r>
              <a:rPr lang="ru-RU" sz="2400" b="1" dirty="0" smtClean="0"/>
              <a:t>Письмо Минэкономразвития России от 21.08.2015 N Д28и-2516</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4263603" cy="523220"/>
          </a:xfrm>
          <a:prstGeom prst="rect">
            <a:avLst/>
          </a:prstGeom>
        </p:spPr>
        <p:txBody>
          <a:bodyPr wrap="none">
            <a:spAutoFit/>
          </a:bodyPr>
          <a:lstStyle/>
          <a:p>
            <a:pPr fontAlgn="auto">
              <a:spcBef>
                <a:spcPts val="0"/>
              </a:spcBef>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Определение поставщика</a:t>
            </a:r>
            <a:endParaRPr lang="ru-RU" sz="2800" dirty="0">
              <a:latin typeface="+mn-lt"/>
            </a:endParaRPr>
          </a:p>
        </p:txBody>
      </p:sp>
      <p:sp>
        <p:nvSpPr>
          <p:cNvPr id="4" name="Прямоугольник 3"/>
          <p:cNvSpPr/>
          <p:nvPr/>
        </p:nvSpPr>
        <p:spPr>
          <a:xfrm>
            <a:off x="214282" y="571480"/>
            <a:ext cx="8715436" cy="5078313"/>
          </a:xfrm>
          <a:prstGeom prst="rect">
            <a:avLst/>
          </a:prstGeom>
        </p:spPr>
        <p:txBody>
          <a:bodyPr wrap="square">
            <a:spAutoFit/>
          </a:bodyPr>
          <a:lstStyle/>
          <a:p>
            <a:pPr algn="just"/>
            <a:r>
              <a:rPr lang="ru-RU" sz="2400" dirty="0" smtClean="0">
                <a:latin typeface="Times New Roman" pitchFamily="18" charset="0"/>
                <a:cs typeface="Times New Roman" pitchFamily="18" charset="0"/>
              </a:rPr>
              <a:t>Контрактный управляющий обеспечивает проверку: </a:t>
            </a:r>
          </a:p>
          <a:p>
            <a:pPr algn="just"/>
            <a:r>
              <a:rPr lang="ru-RU" sz="2000" dirty="0" smtClean="0">
                <a:latin typeface="Times New Roman" pitchFamily="18" charset="0"/>
                <a:cs typeface="Times New Roman" pitchFamily="18" charset="0"/>
              </a:rPr>
              <a:t>– соответствия требованиям, установленным в соответствии с законодательством Российской Федерации к лицам, осуществляющим поставку товара, выполнение работы, оказание услуги, являющихся объектом закупки;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strike="sngStrike" dirty="0" smtClean="0">
                <a:latin typeface="Times New Roman" pitchFamily="18" charset="0"/>
                <a:cs typeface="Times New Roman" pitchFamily="18" charset="0"/>
              </a:rPr>
              <a:t>правомочности участника закупки заключать контракт;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непроведения</a:t>
            </a:r>
            <a:r>
              <a:rPr lang="ru-RU" sz="2000" dirty="0" smtClean="0">
                <a:latin typeface="Times New Roman" pitchFamily="18" charset="0"/>
                <a:cs typeface="Times New Roman" pitchFamily="18" charset="0"/>
              </a:rPr>
              <a:t> ликвидации участника закупки - юридического лица и отсутствия решения арбитражного суда о признании участника закупки - юридического лица или индивидуального предпринимателя несостоятельным (банкротом) и об открытии конкурсного производства;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неприостановления</a:t>
            </a:r>
            <a:r>
              <a:rPr lang="ru-RU" sz="2000" dirty="0" smtClean="0">
                <a:latin typeface="Times New Roman" pitchFamily="18" charset="0"/>
                <a:cs typeface="Times New Roman" pitchFamily="18" charset="0"/>
              </a:rPr>
              <a:t> деятельности участника закупки в порядке, установленном Кодексом Российской Федерации об административных правонарушениях, на дату подачи заявки на участие в закупке;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отсутствия у участника закупки недоимки по налогам, сборам, задолженности по иным обязательным платежам в бюджеты бюджетной системы Российской Федерации;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4263603" cy="523220"/>
          </a:xfrm>
          <a:prstGeom prst="rect">
            <a:avLst/>
          </a:prstGeom>
        </p:spPr>
        <p:txBody>
          <a:bodyPr wrap="none">
            <a:spAutoFit/>
          </a:bodyPr>
          <a:lstStyle/>
          <a:p>
            <a:pPr fontAlgn="auto">
              <a:spcBef>
                <a:spcPts val="0"/>
              </a:spcBef>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Определение поставщика</a:t>
            </a:r>
            <a:endParaRPr lang="ru-RU" sz="2800" dirty="0">
              <a:latin typeface="+mn-lt"/>
            </a:endParaRPr>
          </a:p>
        </p:txBody>
      </p:sp>
      <p:sp>
        <p:nvSpPr>
          <p:cNvPr id="4" name="Прямоугольник 3"/>
          <p:cNvSpPr/>
          <p:nvPr/>
        </p:nvSpPr>
        <p:spPr>
          <a:xfrm>
            <a:off x="357158" y="857232"/>
            <a:ext cx="8358246" cy="5539978"/>
          </a:xfrm>
          <a:prstGeom prst="rect">
            <a:avLst/>
          </a:prstGeom>
        </p:spPr>
        <p:txBody>
          <a:bodyPr wrap="square">
            <a:spAutoFit/>
          </a:bodyPr>
          <a:lstStyle/>
          <a:p>
            <a:r>
              <a:rPr lang="ru-RU" dirty="0" smtClean="0"/>
              <a:t/>
            </a:r>
            <a:br>
              <a:rPr lang="ru-RU" dirty="0" smtClean="0"/>
            </a:br>
            <a:r>
              <a:rPr lang="ru-RU" sz="2400" dirty="0" smtClean="0">
                <a:latin typeface="Times New Roman" pitchFamily="18" charset="0"/>
                <a:cs typeface="Times New Roman" pitchFamily="18" charset="0"/>
              </a:rPr>
              <a:t>– отсутствия в реестре недобросовестных поставщиков (подрядчиков, исполнителей) информации об участнике закупки - юридическом лице, в том числе информации об учредителях, о членах коллегиального исполнительного органа, лице, исполняющем функции единоличного исполнительного органа участника закупки;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отсутствия у участника закупки - физического лица либо у руководителя, членов коллегиального исполнительного органа или главного бухгалтера юридического лица - участника закупки судимости за преступления в сфере экономики;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обладания участником закупки исключительными правами на результаты интеллектуальной деятельности;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соответствия дополнительным требованиям, устанавливаемым в соответствии с ч. 2 ст. </a:t>
            </a:r>
            <a:r>
              <a:rPr lang="ru-RU" sz="2400" dirty="0" smtClean="0">
                <a:latin typeface="Times New Roman" pitchFamily="18" charset="0"/>
                <a:cs typeface="Times New Roman" pitchFamily="18" charset="0"/>
                <a:hlinkClick r:id="rId2"/>
              </a:rPr>
              <a:t>31</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hlinkClick r:id="rId3"/>
              </a:rPr>
              <a:t>Закона № 44-ФЗ</a:t>
            </a:r>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4263603" cy="523220"/>
          </a:xfrm>
          <a:prstGeom prst="rect">
            <a:avLst/>
          </a:prstGeom>
        </p:spPr>
        <p:txBody>
          <a:bodyPr wrap="none">
            <a:spAutoFit/>
          </a:bodyPr>
          <a:lstStyle/>
          <a:p>
            <a:pPr fontAlgn="auto">
              <a:spcBef>
                <a:spcPts val="0"/>
              </a:spcBef>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Определение поставщика</a:t>
            </a:r>
            <a:endParaRPr lang="ru-RU" sz="2800" dirty="0">
              <a:latin typeface="+mn-lt"/>
            </a:endParaRPr>
          </a:p>
        </p:txBody>
      </p:sp>
      <p:sp>
        <p:nvSpPr>
          <p:cNvPr id="4" name="Прямоугольник 3"/>
          <p:cNvSpPr/>
          <p:nvPr/>
        </p:nvSpPr>
        <p:spPr>
          <a:xfrm>
            <a:off x="428596" y="642918"/>
            <a:ext cx="8286808" cy="5709255"/>
          </a:xfrm>
          <a:prstGeom prst="rect">
            <a:avLst/>
          </a:prstGeom>
        </p:spPr>
        <p:txBody>
          <a:bodyPr wrap="square">
            <a:spAutoFit/>
          </a:bodyPr>
          <a:lstStyle/>
          <a:p>
            <a:r>
              <a:rPr lang="ru-RU" sz="2400" b="1" u="sng" dirty="0" smtClean="0">
                <a:latin typeface="Times New Roman" pitchFamily="18" charset="0"/>
                <a:cs typeface="Times New Roman" pitchFamily="18" charset="0"/>
              </a:rPr>
              <a:t>&lt;Письмо&gt; ФАС России от 06.08.2015 N АЦ/40483/15 </a:t>
            </a:r>
            <a:r>
              <a:rPr lang="ru-RU" sz="2400" dirty="0" smtClean="0">
                <a:latin typeface="Times New Roman" pitchFamily="18" charset="0"/>
                <a:cs typeface="Times New Roman" pitchFamily="18" charset="0"/>
              </a:rPr>
              <a:t> По вопросам о правовых последствиях в связи с включением сведений об участнике закупки в реестр недобросовестных поставщиков после подачи заявки на участие в закупке и в период исполнения контракта на поставку товара, выполнения работы или оказания услуги</a:t>
            </a:r>
          </a:p>
          <a:p>
            <a:endParaRPr lang="ru-RU" sz="5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если в момент заключения государственного (муниципального) контракта исполнитель перестал соответствовать требованиям документации о закупке, в частности, в связи с включением информации в реестр недобросовестных поставщиков, положения части 15 статьи 95 Закона о контрактной системе не могут применяться, при условии что на момент подачи заявки на участие в закупке участник закупки предоставил достоверную информацию о своем соответствии требованиям документации о закупке.</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571472" y="642918"/>
          <a:ext cx="7929618"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4263603" cy="523220"/>
          </a:xfrm>
          <a:prstGeom prst="rect">
            <a:avLst/>
          </a:prstGeom>
        </p:spPr>
        <p:txBody>
          <a:bodyPr wrap="none">
            <a:spAutoFit/>
          </a:bodyPr>
          <a:lstStyle/>
          <a:p>
            <a:pPr fontAlgn="auto">
              <a:spcBef>
                <a:spcPts val="0"/>
              </a:spcBef>
              <a:spcAft>
                <a:spcPts val="0"/>
              </a:spcAft>
              <a:defRPr/>
            </a:pPr>
            <a:r>
              <a:rPr lang="ru-RU"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rPr>
              <a:t>Определение поставщика</a:t>
            </a:r>
            <a:endParaRPr lang="ru-RU" sz="2800" dirty="0">
              <a:latin typeface="+mn-lt"/>
            </a:endParaRPr>
          </a:p>
        </p:txBody>
      </p:sp>
      <p:sp>
        <p:nvSpPr>
          <p:cNvPr id="4" name="Прямоугольник 3"/>
          <p:cNvSpPr/>
          <p:nvPr/>
        </p:nvSpPr>
        <p:spPr>
          <a:xfrm>
            <a:off x="428596" y="1000108"/>
            <a:ext cx="8286808" cy="3046988"/>
          </a:xfrm>
          <a:prstGeom prst="rect">
            <a:avLst/>
          </a:prstGeom>
        </p:spPr>
        <p:txBody>
          <a:bodyPr wrap="square">
            <a:spAutoFit/>
          </a:bodyPr>
          <a:lstStyle/>
          <a:p>
            <a:pPr algn="just"/>
            <a:r>
              <a:rPr lang="ru-RU" sz="2400" b="1" dirty="0" smtClean="0">
                <a:latin typeface="Times New Roman" pitchFamily="18" charset="0"/>
                <a:cs typeface="Times New Roman" pitchFamily="18" charset="0"/>
              </a:rPr>
              <a:t>Проверить подлинность свидетельств СРО поможет реестр </a:t>
            </a:r>
            <a:r>
              <a:rPr lang="ru-RU" sz="2400" b="1" dirty="0" err="1" smtClean="0">
                <a:latin typeface="Times New Roman" pitchFamily="18" charset="0"/>
                <a:cs typeface="Times New Roman" pitchFamily="18" charset="0"/>
              </a:rPr>
              <a:t>Ростехнадзора</a:t>
            </a:r>
            <a:endParaRPr lang="ru-RU" sz="2400" b="1" dirty="0" smtClean="0">
              <a:latin typeface="Times New Roman" pitchFamily="18" charset="0"/>
              <a:cs typeface="Times New Roman" pitchFamily="18" charset="0"/>
            </a:endParaRPr>
          </a:p>
          <a:p>
            <a:pPr algn="just"/>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Чтобы выявить фальсифицированные свидетельства </a:t>
            </a:r>
            <a:r>
              <a:rPr lang="ru-RU" sz="2400" dirty="0" err="1" smtClean="0">
                <a:latin typeface="Times New Roman" pitchFamily="18" charset="0"/>
                <a:cs typeface="Times New Roman" pitchFamily="18" charset="0"/>
              </a:rPr>
              <a:t>саморегулируемых</a:t>
            </a:r>
            <a:r>
              <a:rPr lang="ru-RU" sz="2400" dirty="0" smtClean="0">
                <a:latin typeface="Times New Roman" pitchFamily="18" charset="0"/>
                <a:cs typeface="Times New Roman" pitchFamily="18" charset="0"/>
              </a:rPr>
              <a:t> организаций (СРО), члены закупочной комиссии заказчика могут уточнить сведения о конкретной организации в реестре, размещенном на официальном сайте </a:t>
            </a:r>
            <a:r>
              <a:rPr lang="ru-RU" sz="2400" dirty="0" err="1" smtClean="0">
                <a:latin typeface="Times New Roman" pitchFamily="18" charset="0"/>
                <a:cs typeface="Times New Roman" pitchFamily="18" charset="0"/>
              </a:rPr>
              <a:t>Ростехнадзора</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Схема 8"/>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0" y="500042"/>
          <a:ext cx="9144000" cy="5592622"/>
        </p:xfrm>
        <a:graphic>
          <a:graphicData uri="http://schemas.openxmlformats.org/drawingml/2006/table">
            <a:tbl>
              <a:tblPr/>
              <a:tblGrid>
                <a:gridCol w="2248533"/>
                <a:gridCol w="2323467"/>
                <a:gridCol w="2286000"/>
                <a:gridCol w="2286000"/>
              </a:tblGrid>
              <a:tr h="2554269">
                <a:tc>
                  <a:txBody>
                    <a:bodyPr/>
                    <a:lstStyle/>
                    <a:p>
                      <a:pPr algn="ctr"/>
                      <a:r>
                        <a:rPr lang="ru-RU" sz="2400" dirty="0" smtClean="0">
                          <a:latin typeface="Times New Roman" pitchFamily="18" charset="0"/>
                          <a:cs typeface="Times New Roman" pitchFamily="18" charset="0"/>
                        </a:rPr>
                        <a:t>СМП и СП</a:t>
                      </a:r>
                      <a:endParaRPr lang="ru-RU" sz="2400" dirty="0">
                        <a:latin typeface="Times New Roman" pitchFamily="18" charset="0"/>
                        <a:cs typeface="Times New Roman" pitchFamily="18" charset="0"/>
                      </a:endParaRPr>
                    </a:p>
                  </a:txBody>
                  <a:tcPr marL="7320" marR="7320" marT="7320" marB="7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latin typeface="Times New Roman" pitchFamily="18" charset="0"/>
                          <a:cs typeface="Times New Roman" pitchFamily="18" charset="0"/>
                        </a:rPr>
                        <a:t>Средняя численность работников за предшествующий календарный год</a:t>
                      </a:r>
                    </a:p>
                  </a:txBody>
                  <a:tcPr marL="7320" marR="7320" marT="7320" marB="7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latin typeface="Times New Roman" pitchFamily="18" charset="0"/>
                          <a:cs typeface="Times New Roman" pitchFamily="18" charset="0"/>
                        </a:rPr>
                        <a:t>Выручка от реализации  без учета НДС за предшествующий календарный год</a:t>
                      </a:r>
                    </a:p>
                  </a:txBody>
                  <a:tcPr marL="7320" marR="7320" marT="7320" marB="7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a:latin typeface="Times New Roman" pitchFamily="18" charset="0"/>
                          <a:cs typeface="Times New Roman" pitchFamily="18" charset="0"/>
                        </a:rPr>
                        <a:t>Доля сторонних организаций в уставном капитале компании</a:t>
                      </a:r>
                    </a:p>
                  </a:txBody>
                  <a:tcPr marL="7320" marR="7320" marT="7320" marB="7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827">
                <a:tc>
                  <a:txBody>
                    <a:bodyPr/>
                    <a:lstStyle/>
                    <a:p>
                      <a:pPr algn="ctr"/>
                      <a:r>
                        <a:rPr lang="ru-RU" sz="2400" dirty="0" smtClean="0">
                          <a:latin typeface="Times New Roman" pitchFamily="18" charset="0"/>
                          <a:cs typeface="Times New Roman" pitchFamily="18" charset="0"/>
                        </a:rPr>
                        <a:t>Микро</a:t>
                      </a:r>
                      <a:endParaRPr lang="ru-RU" sz="2400" dirty="0">
                        <a:latin typeface="Times New Roman" pitchFamily="18" charset="0"/>
                        <a:cs typeface="Times New Roman" pitchFamily="18" charset="0"/>
                      </a:endParaRPr>
                    </a:p>
                  </a:txBody>
                  <a:tcPr marL="7320" marR="7320" marT="7320" marB="7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latin typeface="Times New Roman" pitchFamily="18" charset="0"/>
                          <a:cs typeface="Times New Roman" pitchFamily="18" charset="0"/>
                        </a:rPr>
                        <a:t>Не более 15 человек</a:t>
                      </a:r>
                    </a:p>
                  </a:txBody>
                  <a:tcPr marL="7320" marR="7320" marT="7320" marB="7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latin typeface="Times New Roman" pitchFamily="18" charset="0"/>
                          <a:cs typeface="Times New Roman" pitchFamily="18" charset="0"/>
                        </a:rPr>
                        <a:t>120 </a:t>
                      </a:r>
                      <a:r>
                        <a:rPr lang="ru-RU" sz="2400" dirty="0" err="1">
                          <a:latin typeface="Times New Roman" pitchFamily="18" charset="0"/>
                          <a:cs typeface="Times New Roman" pitchFamily="18" charset="0"/>
                        </a:rPr>
                        <a:t>млн</a:t>
                      </a:r>
                      <a:r>
                        <a:rPr lang="ru-RU" sz="2400" dirty="0">
                          <a:latin typeface="Times New Roman" pitchFamily="18" charset="0"/>
                          <a:cs typeface="Times New Roman" pitchFamily="18" charset="0"/>
                        </a:rPr>
                        <a:t> рублей</a:t>
                      </a:r>
                    </a:p>
                  </a:txBody>
                  <a:tcPr marL="7320" marR="7320" marT="7320" marB="7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latin typeface="Times New Roman" pitchFamily="18" charset="0"/>
                          <a:cs typeface="Times New Roman" pitchFamily="18" charset="0"/>
                        </a:rPr>
                        <a:t>Не более 49%</a:t>
                      </a:r>
                    </a:p>
                  </a:txBody>
                  <a:tcPr marL="7320" marR="7320" marT="7320" marB="7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462">
                <a:tc>
                  <a:txBody>
                    <a:bodyPr/>
                    <a:lstStyle/>
                    <a:p>
                      <a:pPr algn="ctr"/>
                      <a:r>
                        <a:rPr lang="ru-RU" sz="2400">
                          <a:latin typeface="Times New Roman" pitchFamily="18" charset="0"/>
                          <a:cs typeface="Times New Roman" pitchFamily="18" charset="0"/>
                        </a:rPr>
                        <a:t>Малое предприятие</a:t>
                      </a:r>
                    </a:p>
                  </a:txBody>
                  <a:tcPr marL="7320" marR="7320" marT="7320" marB="7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a:latin typeface="Times New Roman" pitchFamily="18" charset="0"/>
                          <a:cs typeface="Times New Roman" pitchFamily="18" charset="0"/>
                        </a:rPr>
                        <a:t>Не более 100 человек</a:t>
                      </a:r>
                    </a:p>
                  </a:txBody>
                  <a:tcPr marL="7320" marR="7320" marT="7320" marB="7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latin typeface="Times New Roman" pitchFamily="18" charset="0"/>
                          <a:cs typeface="Times New Roman" pitchFamily="18" charset="0"/>
                        </a:rPr>
                        <a:t>800 </a:t>
                      </a:r>
                      <a:r>
                        <a:rPr lang="ru-RU" sz="2400" dirty="0" err="1">
                          <a:latin typeface="Times New Roman" pitchFamily="18" charset="0"/>
                          <a:cs typeface="Times New Roman" pitchFamily="18" charset="0"/>
                        </a:rPr>
                        <a:t>млн</a:t>
                      </a:r>
                      <a:r>
                        <a:rPr lang="ru-RU" sz="2400" dirty="0">
                          <a:latin typeface="Times New Roman" pitchFamily="18" charset="0"/>
                          <a:cs typeface="Times New Roman" pitchFamily="18" charset="0"/>
                        </a:rPr>
                        <a:t> рублей</a:t>
                      </a:r>
                    </a:p>
                  </a:txBody>
                  <a:tcPr marL="7320" marR="7320" marT="7320" marB="7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latin typeface="Times New Roman" pitchFamily="18" charset="0"/>
                          <a:cs typeface="Times New Roman" pitchFamily="18" charset="0"/>
                        </a:rPr>
                        <a:t>Не более 49%</a:t>
                      </a:r>
                    </a:p>
                  </a:txBody>
                  <a:tcPr marL="7320" marR="7320" marT="7320" marB="7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7731">
                <a:tc>
                  <a:txBody>
                    <a:bodyPr/>
                    <a:lstStyle/>
                    <a:p>
                      <a:pPr algn="ctr"/>
                      <a:r>
                        <a:rPr lang="ru-RU" sz="2400">
                          <a:latin typeface="Times New Roman" pitchFamily="18" charset="0"/>
                          <a:cs typeface="Times New Roman" pitchFamily="18" charset="0"/>
                        </a:rPr>
                        <a:t>Среднее предприятие</a:t>
                      </a:r>
                    </a:p>
                  </a:txBody>
                  <a:tcPr marL="7320" marR="7320" marT="7320" marB="7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a:latin typeface="Times New Roman" pitchFamily="18" charset="0"/>
                          <a:cs typeface="Times New Roman" pitchFamily="18" charset="0"/>
                        </a:rPr>
                        <a:t>От 101</a:t>
                      </a:r>
                      <a:br>
                        <a:rPr lang="ru-RU" sz="2400">
                          <a:latin typeface="Times New Roman" pitchFamily="18" charset="0"/>
                          <a:cs typeface="Times New Roman" pitchFamily="18" charset="0"/>
                        </a:rPr>
                      </a:br>
                      <a:r>
                        <a:rPr lang="ru-RU" sz="2400">
                          <a:latin typeface="Times New Roman" pitchFamily="18" charset="0"/>
                          <a:cs typeface="Times New Roman" pitchFamily="18" charset="0"/>
                        </a:rPr>
                        <a:t>до 250 человек включительно</a:t>
                      </a:r>
                    </a:p>
                  </a:txBody>
                  <a:tcPr marL="7320" marR="7320" marT="7320" marB="7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latin typeface="Times New Roman" pitchFamily="18" charset="0"/>
                          <a:cs typeface="Times New Roman" pitchFamily="18" charset="0"/>
                        </a:rPr>
                        <a:t>2 </a:t>
                      </a:r>
                      <a:r>
                        <a:rPr lang="ru-RU" sz="2400" dirty="0" err="1">
                          <a:latin typeface="Times New Roman" pitchFamily="18" charset="0"/>
                          <a:cs typeface="Times New Roman" pitchFamily="18" charset="0"/>
                        </a:rPr>
                        <a:t>млрд</a:t>
                      </a:r>
                      <a:r>
                        <a:rPr lang="ru-RU" sz="2400" dirty="0">
                          <a:latin typeface="Times New Roman" pitchFamily="18" charset="0"/>
                          <a:cs typeface="Times New Roman" pitchFamily="18" charset="0"/>
                        </a:rPr>
                        <a:t> рублей</a:t>
                      </a:r>
                    </a:p>
                  </a:txBody>
                  <a:tcPr marL="7320" marR="7320" marT="7320" marB="7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2400" dirty="0">
                          <a:latin typeface="Times New Roman" pitchFamily="18" charset="0"/>
                          <a:cs typeface="Times New Roman" pitchFamily="18" charset="0"/>
                        </a:rPr>
                        <a:t>Не более 49%</a:t>
                      </a:r>
                    </a:p>
                  </a:txBody>
                  <a:tcPr marL="7320" marR="7320" marT="7320" marB="73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571480"/>
          <a:ext cx="9144000" cy="6286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857232"/>
          <a:ext cx="91440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857232"/>
          <a:ext cx="91440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39718"/>
          </a:xfrm>
        </p:spPr>
        <p:txBody>
          <a:bodyPr>
            <a:normAutofit fontScale="90000"/>
          </a:bodyPr>
          <a:lstStyle/>
          <a:p>
            <a:pPr algn="just"/>
            <a:r>
              <a:rPr lang="ru-RU" sz="4300" dirty="0" smtClean="0">
                <a:solidFill>
                  <a:schemeClr val="accent3">
                    <a:lumMod val="75000"/>
                  </a:schemeClr>
                </a:solidFill>
              </a:rPr>
              <a:t>Типовое положение </a:t>
            </a:r>
            <a:r>
              <a:rPr lang="en-US" dirty="0" smtClean="0"/>
              <a:t>VS </a:t>
            </a:r>
            <a:r>
              <a:rPr lang="ru-RU" dirty="0" smtClean="0"/>
              <a:t>  </a:t>
            </a:r>
            <a:r>
              <a:rPr lang="ru-RU" dirty="0" err="1" smtClean="0">
                <a:solidFill>
                  <a:schemeClr val="bg2">
                    <a:lumMod val="50000"/>
                  </a:schemeClr>
                </a:solidFill>
              </a:rPr>
              <a:t>Профстандарт</a:t>
            </a:r>
            <a:endParaRPr lang="ru-RU" dirty="0">
              <a:solidFill>
                <a:schemeClr val="bg2">
                  <a:lumMod val="50000"/>
                </a:schemeClr>
              </a:solidFill>
            </a:endParaRPr>
          </a:p>
        </p:txBody>
      </p:sp>
      <p:graphicFrame>
        <p:nvGraphicFramePr>
          <p:cNvPr id="4" name="Схема 3"/>
          <p:cNvGraphicFramePr/>
          <p:nvPr/>
        </p:nvGraphicFramePr>
        <p:xfrm>
          <a:off x="0" y="857232"/>
          <a:ext cx="9144000"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1689</TotalTime>
  <Words>8432</Words>
  <Application>Microsoft Office PowerPoint</Application>
  <PresentationFormat>Экран (4:3)</PresentationFormat>
  <Paragraphs>938</Paragraphs>
  <Slides>167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167</vt:i4>
      </vt:variant>
    </vt:vector>
  </HeadingPairs>
  <TitlesOfParts>
    <vt:vector size="16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Типовое положение VS   Профстандарт</vt:lpstr>
      <vt:lpstr>Типовое положение VS   Профстандарт</vt:lpstr>
      <vt:lpstr>Типовое положение VS   Профстандарт</vt:lpstr>
      <vt:lpstr>Слайд 57</vt:lpstr>
      <vt:lpstr>Слайд 58</vt:lpstr>
      <vt:lpstr>Типовое положение VS   Профстандарт</vt:lpstr>
      <vt:lpstr>Слайд 60</vt:lpstr>
      <vt:lpstr>Слайд 61</vt:lpstr>
      <vt:lpstr>Типовое положение VS   Профстандарт</vt:lpstr>
      <vt:lpstr>Слайд 63</vt:lpstr>
      <vt:lpstr>Слайд 64</vt:lpstr>
      <vt:lpstr>Слайд 65</vt:lpstr>
      <vt:lpstr>Типовое положение VS   Профстандарт</vt:lpstr>
      <vt:lpstr>Слайд 67</vt:lpstr>
      <vt:lpstr>Типовое положение VS   Профстандарт</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Типовое положение VS   Профстандарт</vt:lpstr>
      <vt:lpstr>Слайд 83</vt:lpstr>
      <vt:lpstr>Слайд 84</vt:lpstr>
      <vt:lpstr>Типовое положение VS   Профстандарт</vt:lpstr>
      <vt:lpstr>Слайд 86</vt:lpstr>
      <vt:lpstr>Слайд 87</vt:lpstr>
      <vt:lpstr>Слайд 88</vt:lpstr>
      <vt:lpstr>Слайд 89</vt:lpstr>
      <vt:lpstr>Слайд 90</vt:lpstr>
      <vt:lpstr>Типовое положение VS   Профстандарт</vt:lpstr>
      <vt:lpstr>Типовое положение VS   Профстандарт</vt:lpstr>
      <vt:lpstr>Слайд 93</vt:lpstr>
      <vt:lpstr>Слайд 94</vt:lpstr>
      <vt:lpstr>Типовое положение VS   Профстандарт</vt:lpstr>
      <vt:lpstr>Типовое положение VS   Профстандарт</vt:lpstr>
      <vt:lpstr>Типовое положение VS   Профстандарт</vt:lpstr>
      <vt:lpstr>Типовое положение VS   Профстандарт</vt:lpstr>
      <vt:lpstr>Типовое положение VS   Профстандарт</vt:lpstr>
      <vt:lpstr>Типовое положение VS   Профстандарт</vt:lpstr>
      <vt:lpstr>Слайд 101</vt:lpstr>
      <vt:lpstr>Типовое положение VS   Профстандарт</vt:lpstr>
      <vt:lpstr>Типовое положение VS   Профстандарт</vt:lpstr>
      <vt:lpstr>Типовое положение VS   Профстандарт</vt:lpstr>
      <vt:lpstr>Слайд 105</vt:lpstr>
      <vt:lpstr>Типовое положение VS   Профстандарт</vt:lpstr>
      <vt:lpstr>Типовое положение VS   Профстандарт</vt:lpstr>
      <vt:lpstr>Типовое положение VS   Профстандарт</vt:lpstr>
      <vt:lpstr>Слайд 109</vt:lpstr>
      <vt:lpstr>Слайд 110</vt:lpstr>
      <vt:lpstr>Слайд 111</vt:lpstr>
      <vt:lpstr>Слайд 112</vt:lpstr>
      <vt:lpstr>Слайд 113</vt:lpstr>
      <vt:lpstr>Слайд 114</vt:lpstr>
      <vt:lpstr>Слайд 115</vt:lpstr>
      <vt:lpstr>Слайд 116</vt:lpstr>
      <vt:lpstr>Слайд 117</vt:lpstr>
      <vt:lpstr>Слайд 118</vt:lpstr>
      <vt:lpstr>Слайд 119</vt:lpstr>
      <vt:lpstr>Слайд 120</vt:lpstr>
      <vt:lpstr>Типовое положение VS   Профстандарт</vt:lpstr>
      <vt:lpstr>Типовое положение VS   Профстандарт</vt:lpstr>
      <vt:lpstr>Типовое положение VS   Профстандарт</vt:lpstr>
      <vt:lpstr>Типовое положение VS   Профстандарт</vt:lpstr>
      <vt:lpstr>Слайд 125</vt:lpstr>
      <vt:lpstr>Слайд 126</vt:lpstr>
      <vt:lpstr>Слайд 127</vt:lpstr>
      <vt:lpstr>Слайд 128</vt:lpstr>
      <vt:lpstr>Слайд 129</vt:lpstr>
      <vt:lpstr>Слайд 130</vt:lpstr>
      <vt:lpstr>Слайд 131</vt:lpstr>
      <vt:lpstr>Слайд 132</vt:lpstr>
      <vt:lpstr>Слайд 133</vt:lpstr>
      <vt:lpstr>Слайд 134</vt:lpstr>
      <vt:lpstr>Слайд 135</vt:lpstr>
      <vt:lpstr>Слайд 136</vt:lpstr>
      <vt:lpstr>Слайд 137</vt:lpstr>
      <vt:lpstr>Слайд 138</vt:lpstr>
      <vt:lpstr>Слайд 139</vt:lpstr>
      <vt:lpstr>Слайд 140</vt:lpstr>
      <vt:lpstr>Слайд 141</vt:lpstr>
      <vt:lpstr>Слайд 142</vt:lpstr>
      <vt:lpstr>Слайд 143</vt:lpstr>
      <vt:lpstr>Слайд 144</vt:lpstr>
      <vt:lpstr>Слайд 145</vt:lpstr>
      <vt:lpstr>Слайд 146</vt:lpstr>
      <vt:lpstr>Слайд 147</vt:lpstr>
      <vt:lpstr>Слайд 148</vt:lpstr>
      <vt:lpstr>Слайд 149</vt:lpstr>
      <vt:lpstr>Слайд 150</vt:lpstr>
      <vt:lpstr>Слайд 151</vt:lpstr>
      <vt:lpstr>Слайд 152</vt:lpstr>
      <vt:lpstr>Слайд 153</vt:lpstr>
      <vt:lpstr>Слайд 154</vt:lpstr>
      <vt:lpstr>Слайд 155</vt:lpstr>
      <vt:lpstr>Слайд 156</vt:lpstr>
      <vt:lpstr>Слайд 157</vt:lpstr>
      <vt:lpstr>Слайд 158</vt:lpstr>
      <vt:lpstr>Слайд 159</vt:lpstr>
      <vt:lpstr>Слайд 160</vt:lpstr>
      <vt:lpstr>Слайд 161</vt:lpstr>
      <vt:lpstr>Слайд 162</vt:lpstr>
      <vt:lpstr>Слайд 163</vt:lpstr>
      <vt:lpstr>Слайд 164</vt:lpstr>
      <vt:lpstr>Слайд 165</vt:lpstr>
      <vt:lpstr>Слайд 166</vt:lpstr>
      <vt:lpstr>+7-910-972-37-50 </vt:lpstr>
    </vt:vector>
  </TitlesOfParts>
  <Company>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1</cp:lastModifiedBy>
  <cp:revision>190</cp:revision>
  <dcterms:created xsi:type="dcterms:W3CDTF">2015-01-27T12:41:42Z</dcterms:created>
  <dcterms:modified xsi:type="dcterms:W3CDTF">2015-12-14T18:45:25Z</dcterms:modified>
</cp:coreProperties>
</file>