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23.xml" ContentType="application/vnd.openxmlformats-officedocument.drawingml.chart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0"/>
  </p:notesMasterIdLst>
  <p:sldIdLst>
    <p:sldId id="870" r:id="rId2"/>
    <p:sldId id="258" r:id="rId3"/>
    <p:sldId id="822" r:id="rId4"/>
    <p:sldId id="824" r:id="rId5"/>
    <p:sldId id="854" r:id="rId6"/>
    <p:sldId id="827" r:id="rId7"/>
    <p:sldId id="825" r:id="rId8"/>
    <p:sldId id="826" r:id="rId9"/>
    <p:sldId id="828" r:id="rId10"/>
    <p:sldId id="829" r:id="rId11"/>
    <p:sldId id="830" r:id="rId12"/>
    <p:sldId id="831" r:id="rId13"/>
    <p:sldId id="832" r:id="rId14"/>
    <p:sldId id="861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279" r:id="rId31"/>
    <p:sldId id="852" r:id="rId32"/>
    <p:sldId id="276" r:id="rId33"/>
    <p:sldId id="361" r:id="rId34"/>
    <p:sldId id="362" r:id="rId35"/>
    <p:sldId id="363" r:id="rId36"/>
    <p:sldId id="364" r:id="rId37"/>
    <p:sldId id="285" r:id="rId38"/>
    <p:sldId id="365" r:id="rId39"/>
    <p:sldId id="366" r:id="rId40"/>
    <p:sldId id="367" r:id="rId41"/>
    <p:sldId id="370" r:id="rId42"/>
    <p:sldId id="371" r:id="rId43"/>
    <p:sldId id="289" r:id="rId44"/>
    <p:sldId id="307" r:id="rId45"/>
    <p:sldId id="801" r:id="rId46"/>
    <p:sldId id="802" r:id="rId47"/>
    <p:sldId id="803" r:id="rId48"/>
    <p:sldId id="800" r:id="rId49"/>
    <p:sldId id="862" r:id="rId50"/>
    <p:sldId id="310" r:id="rId51"/>
    <p:sldId id="311" r:id="rId52"/>
    <p:sldId id="314" r:id="rId53"/>
    <p:sldId id="812" r:id="rId54"/>
    <p:sldId id="859" r:id="rId55"/>
    <p:sldId id="317" r:id="rId56"/>
    <p:sldId id="805" r:id="rId57"/>
    <p:sldId id="818" r:id="rId58"/>
    <p:sldId id="817" r:id="rId59"/>
    <p:sldId id="368" r:id="rId60"/>
    <p:sldId id="807" r:id="rId61"/>
    <p:sldId id="819" r:id="rId62"/>
    <p:sldId id="820" r:id="rId63"/>
    <p:sldId id="323" r:id="rId64"/>
    <p:sldId id="814" r:id="rId65"/>
    <p:sldId id="298" r:id="rId66"/>
    <p:sldId id="360" r:id="rId67"/>
    <p:sldId id="304" r:id="rId68"/>
    <p:sldId id="305" r:id="rId69"/>
    <p:sldId id="306" r:id="rId70"/>
    <p:sldId id="376" r:id="rId71"/>
    <p:sldId id="369" r:id="rId72"/>
    <p:sldId id="816" r:id="rId73"/>
    <p:sldId id="299" r:id="rId74"/>
    <p:sldId id="315" r:id="rId75"/>
    <p:sldId id="316" r:id="rId76"/>
    <p:sldId id="329" r:id="rId77"/>
    <p:sldId id="301" r:id="rId78"/>
    <p:sldId id="303" r:id="rId79"/>
    <p:sldId id="372" r:id="rId80"/>
    <p:sldId id="319" r:id="rId81"/>
    <p:sldId id="866" r:id="rId82"/>
    <p:sldId id="867" r:id="rId83"/>
    <p:sldId id="868" r:id="rId84"/>
    <p:sldId id="869" r:id="rId85"/>
    <p:sldId id="855" r:id="rId86"/>
    <p:sldId id="863" r:id="rId87"/>
    <p:sldId id="291" r:id="rId88"/>
    <p:sldId id="373" r:id="rId89"/>
    <p:sldId id="774" r:id="rId90"/>
    <p:sldId id="815" r:id="rId91"/>
    <p:sldId id="796" r:id="rId92"/>
    <p:sldId id="864" r:id="rId93"/>
    <p:sldId id="865" r:id="rId94"/>
    <p:sldId id="290" r:id="rId95"/>
    <p:sldId id="856" r:id="rId96"/>
    <p:sldId id="334" r:id="rId97"/>
    <p:sldId id="374" r:id="rId98"/>
    <p:sldId id="335" r:id="rId99"/>
    <p:sldId id="336" r:id="rId100"/>
    <p:sldId id="340" r:id="rId101"/>
    <p:sldId id="341" r:id="rId102"/>
    <p:sldId id="348" r:id="rId103"/>
    <p:sldId id="342" r:id="rId104"/>
    <p:sldId id="337" r:id="rId105"/>
    <p:sldId id="338" r:id="rId106"/>
    <p:sldId id="354" r:id="rId107"/>
    <p:sldId id="355" r:id="rId108"/>
    <p:sldId id="356" r:id="rId109"/>
  </p:sldIdLst>
  <p:sldSz cx="9144000" cy="5143500" type="screen16x9"/>
  <p:notesSz cx="6797675" cy="9928225"/>
  <p:embeddedFontLst>
    <p:embeddedFont>
      <p:font typeface="Catamaran" panose="020B0604020202020204" charset="0"/>
      <p:regular r:id="rId111"/>
      <p:bold r:id="rId112"/>
    </p:embeddedFont>
    <p:embeddedFont>
      <p:font typeface="Libre Franklin" pitchFamily="2" charset="0"/>
      <p:regular r:id="rId113"/>
      <p:bold r:id="rId114"/>
      <p:italic r:id="rId115"/>
      <p:boldItalic r:id="rId116"/>
    </p:embeddedFont>
    <p:embeddedFont>
      <p:font typeface="Libre Franklin Medium" pitchFamily="2" charset="0"/>
      <p:regular r:id="rId117"/>
      <p:bold r:id="rId118"/>
      <p:italic r:id="rId119"/>
      <p:boldItalic r:id="rId120"/>
    </p:embeddedFont>
    <p:embeddedFont>
      <p:font typeface="Oswald" panose="00000500000000000000" pitchFamily="2" charset="-52"/>
      <p:regular r:id="rId121"/>
      <p:bold r:id="rId122"/>
    </p:embeddedFont>
    <p:embeddedFont>
      <p:font typeface="Oswald Medium" panose="00000600000000000000" pitchFamily="2" charset="-52"/>
      <p:regular r:id="rId123"/>
      <p:bold r:id="rId124"/>
    </p:embeddedFont>
    <p:embeddedFont>
      <p:font typeface="Oswald SemiBold" panose="00000700000000000000" pitchFamily="2" charset="-52"/>
      <p:regular r:id="rId125"/>
      <p:bold r:id="rId1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0A206"/>
    <a:srgbClr val="FFC301"/>
    <a:srgbClr val="D6A300"/>
    <a:srgbClr val="E2AC00"/>
    <a:srgbClr val="FFC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69B1BD-FBA2-4C58-9D93-58201E4B8F61}">
  <a:tblStyle styleId="{0169B1BD-FBA2-4C58-9D93-58201E4B8F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374" autoAdjust="0"/>
  </p:normalViewPr>
  <p:slideViewPr>
    <p:cSldViewPr snapToGrid="0">
      <p:cViewPr varScale="1">
        <p:scale>
          <a:sx n="151" d="100"/>
          <a:sy n="151" d="100"/>
        </p:scale>
        <p:origin x="52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7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2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3.fntdata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12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6.fntdata"/><Relationship Id="rId124" Type="http://schemas.openxmlformats.org/officeDocument/2006/relationships/font" Target="fonts/font14.fntdata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font" Target="fonts/font4.fntdata"/><Relationship Id="rId119" Type="http://schemas.openxmlformats.org/officeDocument/2006/relationships/font" Target="fonts/font9.fntdata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2.fntdata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0.fntdata"/><Relationship Id="rId125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507375025291"/>
          <c:y val="2.5982241430731638E-2"/>
          <c:w val="0.86043502250748038"/>
          <c:h val="0.80988196844950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00"/>
            </a:solidFill>
            <a:ln w="12700" cmpd="sng"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418-4212-876E-33C2DA9F6F4F}"/>
              </c:ext>
            </c:extLst>
          </c:dPt>
          <c:dPt>
            <c:idx val="4"/>
            <c:invertIfNegative val="0"/>
            <c:bubble3D val="0"/>
            <c:spPr>
              <a:solidFill>
                <a:srgbClr val="ED8013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418-4212-876E-33C2DA9F6F4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418-4212-876E-33C2DA9F6F4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418-4212-876E-33C2DA9F6F4F}"/>
              </c:ext>
            </c:extLst>
          </c:dPt>
          <c:dPt>
            <c:idx val="7"/>
            <c:invertIfNegative val="0"/>
            <c:bubble3D val="0"/>
            <c:spPr>
              <a:solidFill>
                <a:srgbClr val="F7C409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418-4212-876E-33C2DA9F6F4F}"/>
              </c:ext>
            </c:extLst>
          </c:dPt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(прогноз)</c:v>
                </c:pt>
                <c:pt idx="4">
                  <c:v>2021 год (факт)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5921</c:v>
                </c:pt>
                <c:pt idx="1">
                  <c:v>7549</c:v>
                </c:pt>
                <c:pt idx="2">
                  <c:v>8867</c:v>
                </c:pt>
                <c:pt idx="3">
                  <c:v>7871.6</c:v>
                </c:pt>
                <c:pt idx="4">
                  <c:v>11970</c:v>
                </c:pt>
                <c:pt idx="5">
                  <c:v>9969</c:v>
                </c:pt>
                <c:pt idx="6">
                  <c:v>10661</c:v>
                </c:pt>
                <c:pt idx="7">
                  <c:v>11435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18-4212-876E-33C2DA9F6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17312"/>
        <c:axId val="55118848"/>
      </c:barChart>
      <c:catAx>
        <c:axId val="5511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55118848"/>
        <c:crosses val="autoZero"/>
        <c:auto val="1"/>
        <c:lblAlgn val="ctr"/>
        <c:lblOffset val="100"/>
        <c:noMultiLvlLbl val="0"/>
      </c:catAx>
      <c:valAx>
        <c:axId val="5511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5511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4763E"/>
              </a:solidFill>
            </c:spPr>
            <c:extLst>
              <c:ext xmlns:c16="http://schemas.microsoft.com/office/drawing/2014/chart" uri="{C3380CC4-5D6E-409C-BE32-E72D297353CC}">
                <c16:uniqueId val="{00000001-B1E5-4713-A619-63613152C53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1E5-4713-A619-63613152C53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1E5-4713-A619-63613152C535}"/>
              </c:ext>
            </c:extLst>
          </c:dPt>
          <c:dPt>
            <c:idx val="3"/>
            <c:bubble3D val="0"/>
            <c:spPr>
              <a:solidFill>
                <a:srgbClr val="FFC301"/>
              </a:solidFill>
            </c:spPr>
            <c:extLst>
              <c:ext xmlns:c16="http://schemas.microsoft.com/office/drawing/2014/chart" uri="{C3380CC4-5D6E-409C-BE32-E72D297353CC}">
                <c16:uniqueId val="{00000007-B1E5-4713-A619-63613152C535}"/>
              </c:ext>
            </c:extLst>
          </c:dPt>
          <c:cat>
            <c:strRef>
              <c:f>Лист1!$A$2:$A$5</c:f>
              <c:strCache>
                <c:ptCount val="4"/>
                <c:pt idx="0">
                  <c:v>Учреждения федерального бюджета</c:v>
                </c:pt>
                <c:pt idx="1">
                  <c:v>Учреждения областного бюджета</c:v>
                </c:pt>
                <c:pt idx="2">
                  <c:v>Учреждения городского округа</c:v>
                </c:pt>
                <c:pt idx="3">
                  <c:v>Предприятия и организации городского округа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76.099999999999994</c:v>
                </c:pt>
                <c:pt idx="1">
                  <c:v>90.2</c:v>
                </c:pt>
                <c:pt idx="2">
                  <c:v>91.8</c:v>
                </c:pt>
                <c:pt idx="3">
                  <c:v>285.3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E5-4713-A619-63613152C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351161196014393"/>
          <c:y val="5.3278434239928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73483063177524"/>
          <c:y val="0.19877816279102131"/>
          <c:w val="0.82297434373655198"/>
          <c:h val="0.586588550726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7946660552863939E-3"/>
                  <c:y val="0.1809508036795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969-4F61-899B-EFC8E5A51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692</c:v>
                </c:pt>
                <c:pt idx="1">
                  <c:v>1002.5</c:v>
                </c:pt>
                <c:pt idx="2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7-495B-BB2F-034AA942F2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8404992"/>
        <c:axId val="138543104"/>
      </c:barChart>
      <c:catAx>
        <c:axId val="1384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8543104"/>
        <c:crosses val="autoZero"/>
        <c:auto val="1"/>
        <c:lblAlgn val="ctr"/>
        <c:lblOffset val="100"/>
        <c:noMultiLvlLbl val="0"/>
      </c:catAx>
      <c:valAx>
        <c:axId val="13854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389361358386119"/>
          <c:y val="5.377432062610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19698859986311817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31,0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096-4B87-ABA9-B461F49EFA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29,0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96-4B87-ABA9-B461F49EF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29</c:v>
                </c:pt>
                <c:pt idx="2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6-4B87-ABA9-B461F49EFA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138560"/>
        <c:axId val="139140096"/>
      </c:barChart>
      <c:catAx>
        <c:axId val="1391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9140096"/>
        <c:crosses val="autoZero"/>
        <c:auto val="1"/>
        <c:lblAlgn val="ctr"/>
        <c:lblOffset val="100"/>
        <c:noMultiLvlLbl val="0"/>
      </c:catAx>
      <c:valAx>
        <c:axId val="139140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13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14418268711031"/>
          <c:y val="5.1733118927710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73483063177524"/>
          <c:y val="0.19877816279102131"/>
          <c:w val="0.82297434373655198"/>
          <c:h val="0.586588550726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УСНО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D2-4AA3-9AAB-4A0A57FA9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13.2</c:v>
                </c:pt>
                <c:pt idx="2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2-4AA3-9AAB-4A0A57FA9C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168384"/>
        <c:axId val="139175424"/>
      </c:barChart>
      <c:catAx>
        <c:axId val="1391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9175424"/>
        <c:crosses val="autoZero"/>
        <c:auto val="1"/>
        <c:lblAlgn val="ctr"/>
        <c:lblOffset val="100"/>
        <c:noMultiLvlLbl val="0"/>
      </c:catAx>
      <c:valAx>
        <c:axId val="13917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1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038847260008572"/>
          <c:y val="5.155059320659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976697048643197E-17"/>
                  <c:y val="0.1484983568407314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5,8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BF2-4645-BFAB-59E9FFAA8A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F2-4645-BFAB-59E9FFAA8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5.8</c:v>
                </c:pt>
                <c:pt idx="1">
                  <c:v>4.5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2-4645-BFAB-59E9FFAA8A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293440"/>
        <c:axId val="139294976"/>
      </c:barChart>
      <c:catAx>
        <c:axId val="1392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9294976"/>
        <c:crosses val="autoZero"/>
        <c:auto val="1"/>
        <c:lblAlgn val="ctr"/>
        <c:lblOffset val="100"/>
        <c:noMultiLvlLbl val="0"/>
      </c:catAx>
      <c:valAx>
        <c:axId val="139294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29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311140011062411"/>
          <c:y val="5.155059320659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976697048643197E-17"/>
                  <c:y val="0.1484983568407314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15,0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AF5-4F8C-9BA8-265A783D7A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11,8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F5-4F8C-9BA8-265A783D7A21}"/>
                </c:ext>
              </c:extLst>
            </c:dLbl>
            <c:dLbl>
              <c:idx val="2"/>
              <c:layout>
                <c:manualLayout>
                  <c:x val="-3.24613250150549E-3"/>
                  <c:y val="0.130125175369405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5-4F8C-9BA8-265A783D7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11.8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5-4F8C-9BA8-265A783D7A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203328"/>
        <c:axId val="139204480"/>
      </c:barChart>
      <c:catAx>
        <c:axId val="1392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9204480"/>
        <c:crosses val="autoZero"/>
        <c:auto val="1"/>
        <c:lblAlgn val="ctr"/>
        <c:lblOffset val="100"/>
        <c:noMultiLvlLbl val="0"/>
      </c:catAx>
      <c:valAx>
        <c:axId val="139204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2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635753261212957"/>
          <c:y val="3.1676933144583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976697048643197E-17"/>
                  <c:y val="0.1484983568407314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1,2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1AE-41B3-8BAC-748CF8E6F7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2,4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AE-41B3-8BAC-748CF8E6F7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6DA-4E20-BAFD-1BE4F981B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1.2</c:v>
                </c:pt>
                <c:pt idx="1">
                  <c:v>2.4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E-41B3-8BAC-748CF8E6F7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243520"/>
        <c:axId val="139245056"/>
      </c:barChart>
      <c:catAx>
        <c:axId val="1392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9245056"/>
        <c:crosses val="autoZero"/>
        <c:auto val="1"/>
        <c:lblAlgn val="ctr"/>
        <c:lblOffset val="100"/>
        <c:noMultiLvlLbl val="0"/>
      </c:catAx>
      <c:valAx>
        <c:axId val="139245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2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74289505943749"/>
          <c:y val="5.155059320659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976697048643197E-17"/>
                  <c:y val="0.1484983568407314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12,3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BF2-4645-BFAB-59E9FFAA8A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14,7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F2-4645-BFAB-59E9FFAA8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12.3</c:v>
                </c:pt>
                <c:pt idx="1">
                  <c:v>14.7</c:v>
                </c:pt>
                <c:pt idx="2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2-4645-BFAB-59E9FFAA8A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8876032"/>
        <c:axId val="138877568"/>
      </c:barChart>
      <c:catAx>
        <c:axId val="1388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8877568"/>
        <c:crosses val="autoZero"/>
        <c:auto val="1"/>
        <c:lblAlgn val="ctr"/>
        <c:lblOffset val="100"/>
        <c:noMultiLvlLbl val="0"/>
      </c:catAx>
      <c:valAx>
        <c:axId val="138877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8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572742506545939"/>
          <c:y val="5.155059320659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976697048643197E-17"/>
                  <c:y val="0.1484983568407314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39,7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AF5-4F8C-9BA8-265A783D7A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40,1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F5-4F8C-9BA8-265A783D7A21}"/>
                </c:ext>
              </c:extLst>
            </c:dLbl>
            <c:dLbl>
              <c:idx val="2"/>
              <c:layout>
                <c:manualLayout>
                  <c:x val="-1.6230662507528638E-3"/>
                  <c:y val="0.160499419541018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46047641978679"/>
                      <c:h val="0.14424752473826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AF5-4F8C-9BA8-265A783D7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39.700000000000003</c:v>
                </c:pt>
                <c:pt idx="1">
                  <c:v>40.1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5-4F8C-9BA8-265A783D7A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8912128"/>
        <c:axId val="138913664"/>
      </c:barChart>
      <c:catAx>
        <c:axId val="1389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8913664"/>
        <c:crosses val="autoZero"/>
        <c:auto val="1"/>
        <c:lblAlgn val="ctr"/>
        <c:lblOffset val="100"/>
        <c:noMultiLvlLbl val="0"/>
      </c:catAx>
      <c:valAx>
        <c:axId val="138913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91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117328008653635"/>
          <c:y val="3.1676933144583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effectLst/>
              <a:latin typeface="Oswald" panose="020B0604020202020204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72465872909018E-2"/>
          <c:y val="0.15929143687826755"/>
          <c:w val="0.92565506825418198"/>
          <c:h val="0.6413679417478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F0A20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976697048643197E-17"/>
                  <c:y val="0.1484983568407314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Oswald" panose="020B0604020202020204" charset="-52"/>
                        <a:ea typeface="+mn-ea"/>
                        <a:cs typeface="+mn-cs"/>
                      </a:defRPr>
                    </a:pPr>
                    <a:r>
                      <a:rPr lang="en-US" dirty="0"/>
                      <a:t>6,8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Oswa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67346662913"/>
                      <c:h val="0.118544113716055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1AE-41B3-8BAC-748CF8E6F7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6,5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AE-41B3-8BAC-748CF8E6F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swa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E-41B3-8BAC-748CF8E6F7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070848"/>
        <c:axId val="139072640"/>
      </c:barChart>
      <c:catAx>
        <c:axId val="1390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Oswald" panose="020B0604020202020204" charset="-52"/>
                <a:ea typeface="+mn-ea"/>
                <a:cs typeface="+mn-cs"/>
              </a:defRPr>
            </a:pPr>
            <a:endParaRPr lang="ru-RU"/>
          </a:p>
        </c:txPr>
        <c:crossAx val="139072640"/>
        <c:crosses val="autoZero"/>
        <c:auto val="1"/>
        <c:lblAlgn val="ctr"/>
        <c:lblOffset val="100"/>
        <c:noMultiLvlLbl val="0"/>
      </c:catAx>
      <c:valAx>
        <c:axId val="13907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0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swald" panose="020B060402020202020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7013722835221"/>
          <c:y val="0.11223165961110079"/>
          <c:w val="0.75982877666061666"/>
          <c:h val="0.56345908588268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13-4D98-8635-B41299DC6FF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13-4D98-8635-B41299DC6FF3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213-4D98-8635-B41299DC6FF3}"/>
              </c:ext>
            </c:extLst>
          </c:dPt>
          <c:dPt>
            <c:idx val="3"/>
            <c:invertIfNegative val="0"/>
            <c:bubble3D val="0"/>
            <c:spPr>
              <a:solidFill>
                <a:srgbClr val="F7C409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213-4D98-8635-B41299DC6FF3}"/>
              </c:ext>
            </c:extLst>
          </c:dPt>
          <c:dPt>
            <c:idx val="4"/>
            <c:invertIfNegative val="0"/>
            <c:bubble3D val="0"/>
            <c:spPr>
              <a:solidFill>
                <a:srgbClr val="ED801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213-4D98-8635-B41299DC6FF3}"/>
              </c:ext>
            </c:extLst>
          </c:dPt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(проноз)</c:v>
                </c:pt>
                <c:pt idx="4">
                  <c:v>2021 год (факт)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124.9</c:v>
                </c:pt>
                <c:pt idx="1">
                  <c:v>160.80000000000001</c:v>
                </c:pt>
                <c:pt idx="2">
                  <c:v>190</c:v>
                </c:pt>
                <c:pt idx="3">
                  <c:v>170.8</c:v>
                </c:pt>
                <c:pt idx="4">
                  <c:v>259</c:v>
                </c:pt>
                <c:pt idx="5">
                  <c:v>218</c:v>
                </c:pt>
                <c:pt idx="6">
                  <c:v>235</c:v>
                </c:pt>
                <c:pt idx="7">
                  <c:v>253.7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13-4D98-8635-B41299DC6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55488"/>
        <c:axId val="79057280"/>
      </c:barChart>
      <c:catAx>
        <c:axId val="7905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9057280"/>
        <c:crosses val="autoZero"/>
        <c:auto val="1"/>
        <c:lblAlgn val="ctr"/>
        <c:lblOffset val="100"/>
        <c:noMultiLvlLbl val="0"/>
      </c:catAx>
      <c:valAx>
        <c:axId val="790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905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B-4094-9826-0F767F524024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B-4094-9826-0F767F5240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B-4094-9826-0F767F524024}"/>
              </c:ext>
            </c:extLst>
          </c:dPt>
          <c:dPt>
            <c:idx val="3"/>
            <c:bubble3D val="0"/>
            <c:spPr>
              <a:solidFill>
                <a:srgbClr val="ED80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B-4094-9826-0F767F524024}"/>
              </c:ext>
            </c:extLst>
          </c:dPt>
          <c:dPt>
            <c:idx val="4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AB-4094-9826-0F767F5240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AB-4094-9826-0F767F5240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AB-4094-9826-0F767F52402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1863-40E5-902C-5667A2EC657B}"/>
              </c:ext>
            </c:extLst>
          </c:dPt>
          <c:dPt>
            <c:idx val="8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1863-40E5-902C-5667A2EC657B}"/>
              </c:ext>
            </c:extLst>
          </c:dPt>
          <c:cat>
            <c:strRef>
              <c:f>Лист1!$A$2:$A$10</c:f>
              <c:strCache>
                <c:ptCount val="9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прочие доходы от использования имущества</c:v>
                </c:pt>
                <c:pt idx="3">
                  <c:v>доходы от пл услуг</c:v>
                </c:pt>
                <c:pt idx="4">
                  <c:v>Доходы от продажи земельных участков</c:v>
                </c:pt>
                <c:pt idx="5">
                  <c:v>доходы от реализации имущесва</c:v>
                </c:pt>
                <c:pt idx="6">
                  <c:v>плата за увеличение площади</c:v>
                </c:pt>
                <c:pt idx="7">
                  <c:v>штрафы</c:v>
                </c:pt>
                <c:pt idx="8">
                  <c:v>прочие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</c:v>
                </c:pt>
                <c:pt idx="1">
                  <c:v>19.899999999999999</c:v>
                </c:pt>
                <c:pt idx="2">
                  <c:v>1.4</c:v>
                </c:pt>
                <c:pt idx="3">
                  <c:v>4.9000000000000004</c:v>
                </c:pt>
                <c:pt idx="4">
                  <c:v>9.5</c:v>
                </c:pt>
                <c:pt idx="5">
                  <c:v>4.5999999999999996</c:v>
                </c:pt>
                <c:pt idx="6">
                  <c:v>9.1</c:v>
                </c:pt>
                <c:pt idx="7">
                  <c:v>3.3</c:v>
                </c:pt>
                <c:pt idx="8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B-4005-B2E3-DBCC116D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18-4BF1-B532-130449160CB2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18-4BF1-B532-130449160CB2}"/>
              </c:ext>
            </c:extLst>
          </c:dPt>
          <c:dPt>
            <c:idx val="2"/>
            <c:bubble3D val="0"/>
            <c:spPr>
              <a:solidFill>
                <a:srgbClr val="EE90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18-4BF1-B532-130449160CB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18-4BF1-B532-130449160C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18-4BF1-B532-130449160C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18-4BF1-B532-130449160CB2}"/>
              </c:ext>
            </c:extLst>
          </c:dPt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 остатков субсидий, субвенций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496.6</c:v>
                </c:pt>
                <c:pt idx="1">
                  <c:v>522.6</c:v>
                </c:pt>
                <c:pt idx="2">
                  <c:v>573.29999999999995</c:v>
                </c:pt>
                <c:pt idx="3">
                  <c:v>168.9</c:v>
                </c:pt>
                <c:pt idx="4">
                  <c:v>31.6</c:v>
                </c:pt>
                <c:pt idx="5">
                  <c:v>-3.5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B-4005-B2E3-DBCC116D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6568305671379"/>
          <c:y val="0.28961605589624162"/>
          <c:w val="0.86709964695100017"/>
          <c:h val="0.6861170976410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softEdge rad="774700"/>
            </a:effectLst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0D8-BCAC-7EE52D20F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A-40D8-BCAC-7EE52D20F0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A-40D8-BCAC-7EE52D20F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55052672"/>
        <c:axId val="155124096"/>
      </c:barChart>
      <c:catAx>
        <c:axId val="15505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124096"/>
        <c:crosses val="autoZero"/>
        <c:auto val="1"/>
        <c:lblAlgn val="ctr"/>
        <c:lblOffset val="100"/>
        <c:noMultiLvlLbl val="0"/>
      </c:catAx>
      <c:valAx>
        <c:axId val="15512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052672"/>
        <c:crosses val="autoZero"/>
        <c:crossBetween val="between"/>
      </c:valAx>
      <c:spPr>
        <a:solidFill>
          <a:schemeClr val="bg1"/>
        </a:solidFill>
        <a:ln>
          <a:noFill/>
        </a:ln>
        <a:effectLst>
          <a:softEdge rad="114300"/>
        </a:effectLst>
        <a:scene3d>
          <a:camera prst="orthographicFront"/>
          <a:lightRig rig="threePt" dir="t"/>
        </a:scene3d>
        <a:sp3d>
          <a:bevelB w="165100" prst="coolSlant"/>
        </a:sp3d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8530242416754"/>
          <c:y val="9.9806796168439363E-2"/>
          <c:w val="0.86647878941702627"/>
          <c:h val="0.7740900370500055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33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7A0-4DAF-99FA-EB83658F7D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7A0-4DAF-99FA-EB83658F7D7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7A0-4DAF-99FA-EB83658F7D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7A0-4DAF-99FA-EB83658F7D7C}"/>
              </c:ext>
            </c:extLst>
          </c:dPt>
          <c:dLbls>
            <c:dLbl>
              <c:idx val="0"/>
              <c:layout>
                <c:manualLayout>
                  <c:x val="1.1233700393545938E-2"/>
                  <c:y val="-3.389754246820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0-4DAF-99FA-EB83658F7D7C}"/>
                </c:ext>
              </c:extLst>
            </c:dLbl>
            <c:dLbl>
              <c:idx val="1"/>
              <c:layout>
                <c:manualLayout>
                  <c:x val="1.9257772103221601E-2"/>
                  <c:y val="-4.8424243579722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0-4DAF-99FA-EB83658F7D7C}"/>
                </c:ext>
              </c:extLst>
            </c:dLbl>
            <c:dLbl>
              <c:idx val="2"/>
              <c:layout>
                <c:manualLayout>
                  <c:x val="2.2467400787091935E-2"/>
                  <c:y val="-9.6850393700786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A0-4DAF-99FA-EB83658F7D7C}"/>
                </c:ext>
              </c:extLst>
            </c:dLbl>
            <c:dLbl>
              <c:idx val="4"/>
              <c:layout>
                <c:manualLayout>
                  <c:x val="0"/>
                  <c:y val="9.510259098397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A0-4568-BA1B-40782D9ADF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Лист1!$B$105:$B$110</c:f>
              <c:strCache>
                <c:ptCount val="6"/>
                <c:pt idx="0">
                  <c:v>Уточненный         бюджет 2019 года</c:v>
                </c:pt>
                <c:pt idx="1">
                  <c:v>Исполнено              за 2019 год</c:v>
                </c:pt>
                <c:pt idx="2">
                  <c:v>Уточненный бюджет 2020 г</c:v>
                </c:pt>
                <c:pt idx="3">
                  <c:v>Исполнено за 2020 г</c:v>
                </c:pt>
                <c:pt idx="4">
                  <c:v>Уточненный бюджет 2021 г</c:v>
                </c:pt>
                <c:pt idx="5">
                  <c:v>Исполнено за 2021 г</c:v>
                </c:pt>
              </c:strCache>
            </c:strRef>
          </c:cat>
          <c:val>
            <c:numRef>
              <c:f>Лист1!$C$105:$C$110</c:f>
              <c:numCache>
                <c:formatCode>#,##0.0</c:formatCode>
                <c:ptCount val="6"/>
                <c:pt idx="0">
                  <c:v>-65360.7</c:v>
                </c:pt>
                <c:pt idx="1">
                  <c:v>69399</c:v>
                </c:pt>
                <c:pt idx="2">
                  <c:v>-78849</c:v>
                </c:pt>
                <c:pt idx="3">
                  <c:v>192192</c:v>
                </c:pt>
                <c:pt idx="4">
                  <c:v>-281302.8</c:v>
                </c:pt>
                <c:pt idx="5" formatCode="#,##0.00">
                  <c:v>-213695.7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A0-4DAF-99FA-EB83658F7D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61699712"/>
        <c:axId val="161712384"/>
        <c:axId val="0"/>
      </c:bar3DChart>
      <c:catAx>
        <c:axId val="1616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171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712384"/>
        <c:scaling>
          <c:orientation val="minMax"/>
        </c:scaling>
        <c:delete val="0"/>
        <c:axPos val="l"/>
        <c:majorGridlines>
          <c:spPr>
            <a:ln w="3808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8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1699712"/>
        <c:crosses val="autoZero"/>
        <c:crossBetween val="between"/>
      </c:valAx>
      <c:spPr>
        <a:noFill/>
        <a:ln w="30466">
          <a:noFill/>
        </a:ln>
      </c:spPr>
    </c:plotArea>
    <c:plotVisOnly val="1"/>
    <c:dispBlanksAs val="gap"/>
    <c:showDLblsOverMax val="0"/>
  </c:chart>
  <c:spPr>
    <a:solidFill>
      <a:schemeClr val="bg1"/>
    </a:solidFill>
    <a:ln w="3808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Oswald Medium" panose="020B0604020202020204" charset="-52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 w="12700" cap="sq" cmpd="sng">
              <a:solidFill>
                <a:schemeClr val="bg2"/>
              </a:solidFill>
            </a:ln>
          </c:spPr>
          <c:marker>
            <c:spPr>
              <a:solidFill>
                <a:srgbClr val="FF9900"/>
              </a:solidFill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68B-4F7B-9620-959BC0E9AD5D}"/>
              </c:ext>
            </c:extLst>
          </c:dPt>
          <c:dPt>
            <c:idx val="5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68B-4F7B-9620-959BC0E9AD5D}"/>
              </c:ext>
            </c:extLst>
          </c:dPt>
          <c:dPt>
            <c:idx val="6"/>
            <c:marker>
              <c:spPr>
                <a:solidFill>
                  <a:schemeClr val="accent1">
                    <a:lumMod val="40000"/>
                    <a:lumOff val="60000"/>
                  </a:schemeClr>
                </a:solidFill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68B-4F7B-9620-959BC0E9AD5D}"/>
              </c:ext>
            </c:extLst>
          </c:dPt>
          <c:dPt>
            <c:idx val="7"/>
            <c:marker>
              <c:spPr>
                <a:solidFill>
                  <a:schemeClr val="accent1">
                    <a:lumMod val="40000"/>
                    <a:lumOff val="60000"/>
                  </a:schemeClr>
                </a:solidFill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68B-4F7B-9620-959BC0E9AD5D}"/>
              </c:ext>
            </c:extLst>
          </c:dPt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(погноз)</c:v>
                </c:pt>
                <c:pt idx="4">
                  <c:v>2021 год (факт)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47399</c:v>
                </c:pt>
                <c:pt idx="1">
                  <c:v>46946</c:v>
                </c:pt>
                <c:pt idx="2">
                  <c:v>46662</c:v>
                </c:pt>
                <c:pt idx="3">
                  <c:v>46081</c:v>
                </c:pt>
                <c:pt idx="4">
                  <c:v>46215</c:v>
                </c:pt>
                <c:pt idx="5">
                  <c:v>45726</c:v>
                </c:pt>
                <c:pt idx="6">
                  <c:v>45370</c:v>
                </c:pt>
                <c:pt idx="7">
                  <c:v>45074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8B-4F7B-9620-959BC0E9A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76352"/>
        <c:axId val="79082240"/>
      </c:lineChart>
      <c:catAx>
        <c:axId val="790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9082240"/>
        <c:crosses val="autoZero"/>
        <c:auto val="1"/>
        <c:lblAlgn val="ctr"/>
        <c:lblOffset val="100"/>
        <c:noMultiLvlLbl val="0"/>
      </c:catAx>
      <c:valAx>
        <c:axId val="7908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907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507375025291"/>
          <c:y val="2.5982241430731638E-2"/>
          <c:w val="0.86043502250748038"/>
          <c:h val="0.80988196844950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00"/>
            </a:solidFill>
            <a:ln w="12700" cmpd="sng"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87B-46EB-8116-406D87B1E56B}"/>
              </c:ext>
            </c:extLst>
          </c:dPt>
          <c:dPt>
            <c:idx val="4"/>
            <c:invertIfNegative val="0"/>
            <c:bubble3D val="0"/>
            <c:spPr>
              <a:solidFill>
                <a:srgbClr val="ED8013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7B-46EB-8116-406D87B1E5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87B-46EB-8116-406D87B1E56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87B-46EB-8116-406D87B1E56B}"/>
              </c:ext>
            </c:extLst>
          </c:dPt>
          <c:dPt>
            <c:idx val="7"/>
            <c:invertIfNegative val="0"/>
            <c:bubble3D val="0"/>
            <c:spPr>
              <a:solidFill>
                <a:srgbClr val="F7C409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87B-46EB-8116-406D87B1E56B}"/>
              </c:ext>
            </c:extLst>
          </c:dPt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(прогноз)</c:v>
                </c:pt>
                <c:pt idx="4">
                  <c:v>2021 год (факт)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5921</c:v>
                </c:pt>
                <c:pt idx="1">
                  <c:v>7549</c:v>
                </c:pt>
                <c:pt idx="2">
                  <c:v>8867</c:v>
                </c:pt>
                <c:pt idx="3">
                  <c:v>7871.6</c:v>
                </c:pt>
                <c:pt idx="4">
                  <c:v>11970</c:v>
                </c:pt>
                <c:pt idx="5">
                  <c:v>9969</c:v>
                </c:pt>
                <c:pt idx="6">
                  <c:v>10661</c:v>
                </c:pt>
                <c:pt idx="7">
                  <c:v>11435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7B-46EB-8116-406D87B1E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48416"/>
        <c:axId val="37950208"/>
      </c:barChart>
      <c:catAx>
        <c:axId val="3794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7950208"/>
        <c:crosses val="autoZero"/>
        <c:auto val="1"/>
        <c:lblAlgn val="ctr"/>
        <c:lblOffset val="100"/>
        <c:noMultiLvlLbl val="0"/>
      </c:catAx>
      <c:valAx>
        <c:axId val="3795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79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7013722835221"/>
          <c:y val="0.11223165961110079"/>
          <c:w val="0.75982877666061666"/>
          <c:h val="0.6942230334515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829-4225-BD6E-FCA7CDBDAEEA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829-4225-BD6E-FCA7CDBDAEEA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829-4225-BD6E-FCA7CDBDAEEA}"/>
              </c:ext>
            </c:extLst>
          </c:dPt>
          <c:dPt>
            <c:idx val="3"/>
            <c:invertIfNegative val="0"/>
            <c:bubble3D val="0"/>
            <c:spPr>
              <a:solidFill>
                <a:srgbClr val="F7C409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829-4225-BD6E-FCA7CDBDAEEA}"/>
              </c:ext>
            </c:extLst>
          </c:dPt>
          <c:dPt>
            <c:idx val="4"/>
            <c:invertIfNegative val="0"/>
            <c:bubble3D val="0"/>
            <c:spPr>
              <a:solidFill>
                <a:srgbClr val="ED801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829-4225-BD6E-FCA7CDBDAEEA}"/>
              </c:ext>
            </c:extLst>
          </c:dPt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(проноз)</c:v>
                </c:pt>
                <c:pt idx="4">
                  <c:v>2021 год (факт)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25.9</c:v>
                </c:pt>
                <c:pt idx="1">
                  <c:v>28</c:v>
                </c:pt>
                <c:pt idx="2">
                  <c:v>29.6</c:v>
                </c:pt>
                <c:pt idx="3">
                  <c:v>30.8</c:v>
                </c:pt>
                <c:pt idx="4">
                  <c:v>31.2</c:v>
                </c:pt>
                <c:pt idx="5">
                  <c:v>32.700000000000003</c:v>
                </c:pt>
                <c:pt idx="6">
                  <c:v>34.9</c:v>
                </c:pt>
                <c:pt idx="7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29-4225-BD6E-FCA7CDBDA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94880"/>
        <c:axId val="37996416"/>
      </c:barChart>
      <c:catAx>
        <c:axId val="3799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7996416"/>
        <c:crosses val="autoZero"/>
        <c:auto val="1"/>
        <c:lblAlgn val="ctr"/>
        <c:lblOffset val="100"/>
        <c:noMultiLvlLbl val="0"/>
      </c:catAx>
      <c:valAx>
        <c:axId val="3799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799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507375025291"/>
          <c:y val="2.5982241430731638E-2"/>
          <c:w val="0.86043502250748038"/>
          <c:h val="0.80988196844950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00"/>
            </a:solidFill>
            <a:ln w="12700" cmpd="sng"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49-44C0-8F3F-D0ACB9EE7A29}"/>
              </c:ext>
            </c:extLst>
          </c:dPt>
          <c:dPt>
            <c:idx val="4"/>
            <c:invertIfNegative val="0"/>
            <c:bubble3D val="0"/>
            <c:spPr>
              <a:solidFill>
                <a:srgbClr val="ED8013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49-44C0-8F3F-D0ACB9EE7A2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C49-44C0-8F3F-D0ACB9EE7A2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C49-44C0-8F3F-D0ACB9EE7A29}"/>
              </c:ext>
            </c:extLst>
          </c:dPt>
          <c:dPt>
            <c:idx val="7"/>
            <c:invertIfNegative val="0"/>
            <c:bubble3D val="0"/>
            <c:spPr>
              <a:solidFill>
                <a:srgbClr val="F7C409"/>
              </a:solidFill>
              <a:ln w="12700"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C49-44C0-8F3F-D0ACB9EE7A29}"/>
              </c:ext>
            </c:extLst>
          </c:dPt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(прогноз)</c:v>
                </c:pt>
                <c:pt idx="4">
                  <c:v>2021 год (факт)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1143</c:v>
                </c:pt>
                <c:pt idx="1">
                  <c:v>1510.8</c:v>
                </c:pt>
                <c:pt idx="2">
                  <c:v>1417.1</c:v>
                </c:pt>
                <c:pt idx="3">
                  <c:v>1573.9</c:v>
                </c:pt>
                <c:pt idx="4">
                  <c:v>1311.7</c:v>
                </c:pt>
                <c:pt idx="5">
                  <c:v>1455.8</c:v>
                </c:pt>
                <c:pt idx="6">
                  <c:v>1614.2</c:v>
                </c:pt>
                <c:pt idx="7">
                  <c:v>1789.8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49-44C0-8F3F-D0ACB9EE7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45184"/>
        <c:axId val="38046720"/>
      </c:barChart>
      <c:catAx>
        <c:axId val="3804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8046720"/>
        <c:crosses val="autoZero"/>
        <c:auto val="1"/>
        <c:lblAlgn val="ctr"/>
        <c:lblOffset val="100"/>
        <c:noMultiLvlLbl val="0"/>
      </c:catAx>
      <c:valAx>
        <c:axId val="380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804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17950974336412E-2"/>
          <c:y val="7.3912625964283329E-2"/>
          <c:w val="0.66544697629946781"/>
          <c:h val="0.78502192644238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2020г.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Доходы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2398.4</c:v>
                </c:pt>
                <c:pt idx="1">
                  <c:v>1167.2</c:v>
                </c:pt>
                <c:pt idx="2">
                  <c:v>1231.2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A-47FF-893E-B4373B3D16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2021г. (первоначальный)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Доходы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2035.4</c:v>
                </c:pt>
                <c:pt idx="1">
                  <c:v>275.60000000000002</c:v>
                </c:pt>
                <c:pt idx="2">
                  <c:v>1759.8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A-47FF-893E-B4373B3D16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2021г.</c:v>
                </c:pt>
              </c:strCache>
            </c:strRef>
          </c:tx>
          <c:spPr>
            <a:solidFill>
              <a:srgbClr val="F19941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Доходы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2091.1</c:v>
                </c:pt>
                <c:pt idx="1">
                  <c:v>301.60000000000002</c:v>
                </c:pt>
                <c:pt idx="2">
                  <c:v>1789.5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A-47FF-893E-B4373B3D1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18912"/>
        <c:axId val="36120448"/>
      </c:barChart>
      <c:catAx>
        <c:axId val="3611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120448"/>
        <c:crosses val="autoZero"/>
        <c:auto val="1"/>
        <c:lblAlgn val="ctr"/>
        <c:lblOffset val="100"/>
        <c:noMultiLvlLbl val="0"/>
      </c:catAx>
      <c:valAx>
        <c:axId val="3612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11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36846246922152"/>
          <c:y val="0.26814678640124079"/>
          <c:w val="0.22412345904801717"/>
          <c:h val="0.4313696533381444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756074637711904E-17"/>
                  <c:y val="2.7640930226697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7D-4803-BFDC-06CE639C8807}"/>
                </c:ext>
              </c:extLst>
            </c:dLbl>
            <c:dLbl>
              <c:idx val="1"/>
              <c:layout>
                <c:manualLayout>
                  <c:x val="7.4475286421981533E-3"/>
                  <c:y val="1.36749865332081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7D-4803-BFDC-06CE639C8807}"/>
                </c:ext>
              </c:extLst>
            </c:dLbl>
            <c:dLbl>
              <c:idx val="2"/>
              <c:layout>
                <c:manualLayout>
                  <c:x val="0"/>
                  <c:y val="2.7640930226697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7D-4803-BFDC-06CE639C8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803.8</c:v>
                </c:pt>
                <c:pt idx="1">
                  <c:v>1124.7</c:v>
                </c:pt>
                <c:pt idx="2">
                  <c:v>232.7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803-BFDC-06CE639C8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9599956814626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7D-4803-BFDC-06CE639C8807}"/>
                </c:ext>
              </c:extLst>
            </c:dLbl>
            <c:dLbl>
              <c:idx val="1"/>
              <c:layout>
                <c:manualLayout>
                  <c:x val="0"/>
                  <c:y val="5.71940116206796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7D-4803-BFDC-06CE639C8807}"/>
                </c:ext>
              </c:extLst>
            </c:dLbl>
            <c:dLbl>
              <c:idx val="2"/>
              <c:layout>
                <c:manualLayout>
                  <c:x val="0"/>
                  <c:y val="7.59781931044871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7D-4803-BFDC-06CE639C8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57.5</c:v>
                </c:pt>
                <c:pt idx="1">
                  <c:v>42.5</c:v>
                </c:pt>
                <c:pt idx="2">
                  <c:v>68.900000000000006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803-BFDC-06CE639C88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485120"/>
        <c:axId val="117796864"/>
      </c:barChart>
      <c:catAx>
        <c:axId val="1164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96864"/>
        <c:crosses val="autoZero"/>
        <c:auto val="1"/>
        <c:lblAlgn val="ctr"/>
        <c:lblOffset val="100"/>
        <c:noMultiLvlLbl val="0"/>
      </c:catAx>
      <c:valAx>
        <c:axId val="1177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80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8-4169-954B-1566E7255F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8-4169-954B-1566E7255FC0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8-4169-954B-1566E7255FC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8-4169-954B-1566E7255F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48-4169-954B-1566E7255F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48-4169-954B-1566E7255F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48-4169-954B-1566E7255FC0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7348-4169-954B-1566E7255FC0}"/>
              </c:ext>
            </c:extLst>
          </c:dPt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Налог, взимаемый с применением УСНО</c:v>
                </c:pt>
                <c:pt idx="3">
                  <c:v>Налог,взимаемый в виде стоимости патента</c:v>
                </c:pt>
                <c:pt idx="4">
                  <c:v>ЕНВД</c:v>
                </c:pt>
                <c:pt idx="5">
                  <c:v>ЕСХН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96.2</c:v>
                </c:pt>
                <c:pt idx="1">
                  <c:v>34.1</c:v>
                </c:pt>
                <c:pt idx="2">
                  <c:v>31.2</c:v>
                </c:pt>
                <c:pt idx="3">
                  <c:v>6.7</c:v>
                </c:pt>
                <c:pt idx="4">
                  <c:v>3.3</c:v>
                </c:pt>
                <c:pt idx="5">
                  <c:v>3</c:v>
                </c:pt>
                <c:pt idx="6">
                  <c:v>16.100000000000001</c:v>
                </c:pt>
                <c:pt idx="7">
                  <c:v>37.4</c:v>
                </c:pt>
                <c:pt idx="8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B-4005-B2E3-DBCC116D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588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a0f900027_1_8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1206eab3aaf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1206eab3aaf_0_39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8b7e7b105a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8b7e7b105a_1_67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206eab3aaf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206eab3aaf_0_4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f3b7eb3ee8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f3b7eb3ee8_0_18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3b7eb3ee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f3b7eb3ee8_0_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766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f3b7eb3ee8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f3b7eb3ee8_0_36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80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93d73b759_7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93d73b759_7_1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9a0f900027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9a0f900027_1_27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3b7eb3ee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3b7eb3ee8_0_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154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3b7eb3ee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3b7eb3ee8_0_17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828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3b7eb3ee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f3b7eb3ee8_0_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0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f3b7eb3e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f3b7eb3ee8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f3b7eb3ee8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f3b7eb3ee8_0_96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f3b7eb3ee8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f3b7eb3ee8_0_16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f3b7eb3ee8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f3b7eb3ee8_0_10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41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f3b7eb3ee8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f3b7eb3ee8_0_167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576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f3b7eb3ee8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f3b7eb3ee8_0_167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080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f3b7eb3ee8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f3b7eb3ee8_0_167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310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3b7eb3ee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3b7eb3ee8_0_17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052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f3b7eb3ee8_0_1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f3b7eb3ee8_0_190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801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3b7eb3ee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3b7eb3ee8_0_17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521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f3b7eb3ee8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f3b7eb3ee8_0_17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5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1206eab3a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1206eab3aaf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807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f3b7eb3ee8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f3b7eb3ee8_0_18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f3b7eb3ee8_0_1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f3b7eb3ee8_0_179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18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f3b7eb3ee8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f3b7eb3ee8_0_17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f3b7eb3ee8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f3b7eb3ee8_0_18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3b7eb3ee8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3b7eb3ee8_0_187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3b7eb3ee8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3b7eb3ee8_0_187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3b7eb3ee8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3b7eb3ee8_0_187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f3b7eb3ee8_0_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f3b7eb3ee8_0_196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f3b7eb3ee8_0_2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f3b7eb3ee8_0_200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f3b7eb3ee8_0_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f3b7eb3ee8_0_20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93969108f1_2_10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f3b7eb3ee8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f3b7eb3ee8_0_20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1206eab3aa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1206eab3aaf_0_16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206eab3aa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1206eab3aaf_0_17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f3b7eb3ee8_0_2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f3b7eb3ee8_0_20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3b7eb3ee8_0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3b7eb3ee8_0_255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1917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061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5237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3b7eb3ee8_0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3b7eb3ee8_0_2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886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67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f3b7eb3ee8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f3b7eb3ee8_0_79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49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f3b7eb3ee8_0_2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f3b7eb3ee8_0_2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f3b7eb3ee8_0_2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f3b7eb3ee8_0_2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f3b7eb3ee8_0_2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f3b7eb3ee8_0_266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f3b7eb3ee8_0_2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f3b7eb3ee8_0_28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1e93fdef1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1e93fdef1a_0_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817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f3b7eb3ee8_0_2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f3b7eb3ee8_0_26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0957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3b7eb3ee8_0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3b7eb3ee8_0_2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6262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2567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f3b7eb3ee8_0_2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f3b7eb3ee8_0_27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27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f3b7eb3ee8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f3b7eb3ee8_0_13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3b7eb3ee8_0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3b7eb3ee8_0_2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2015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0272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088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f3b7eb3ee8_0_2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f3b7eb3ee8_0_28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11e93fdef1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11e93fdef1a_0_5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6543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f3b7eb3ee8_0_2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f3b7eb3ee8_0_250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f3b7eb3ee8_0_2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f3b7eb3ee8_0_25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f3b7eb3ee8_0_2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f3b7eb3ee8_0_25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1206eab3aa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1206eab3aaf_0_2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3b7eb3ee8_0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3b7eb3ee8_0_2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1139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f3b7eb3ee8_0_2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f3b7eb3ee8_0_206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7078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f3b7eb3ee8_0_2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f3b7eb3ee8_0_24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f3b7eb3ee8_0_2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f3b7eb3ee8_0_26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f3b7eb3ee8_0_2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f3b7eb3ee8_0_268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1e93fdef1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1e93fdef1a_0_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f3b7eb3ee8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f3b7eb3ee8_0_24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f3b7eb3ee8_0_2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f3b7eb3ee8_0_24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f3b7eb3ee8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f3b7eb3ee8_0_24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8610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f3b7eb3ee8_0_2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f3b7eb3ee8_0_273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1206eab3aa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1206eab3aaf_0_2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f3b7eb3ee8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f3b7eb3ee8_0_24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604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f3b7eb3ee8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f3b7eb3ee8_0_24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9773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f3b7eb3ee8_0_2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f3b7eb3ee8_0_24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4393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8498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11e93fdef1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11e93fdef1a_0_9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f3b7eb3ee8_0_2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f3b7eb3ee8_0_203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11e93fdef1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11e93fdef1a_0_1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1e93fdef1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1e93fdef1a_0_19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1e93fdef1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11e93fdef1a_0_1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3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3b7eb3ee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3b7eb3ee8_0_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11e93fdef1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11e93fdef1a_0_2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11f17bb00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11f17bb004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1206eab3a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1206eab3aaf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1206eab3aa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1206eab3aaf_0_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1206eab3aa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1206eab3aaf_0_2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1206eab3aa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1206eab3aaf_0_5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11f17bb00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11f17bb0049_0_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11f17bb00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11f17bb0049_0_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206eab3aaf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206eab3aaf_0_46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1206eab3aaf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1206eab3aaf_0_50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 rot="9395685">
            <a:off x="5208650" y="2137922"/>
            <a:ext cx="1255941" cy="690506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 rot="7057689" flipH="1">
            <a:off x="4749232" y="3482137"/>
            <a:ext cx="976212" cy="462278"/>
          </a:xfrm>
          <a:prstGeom prst="triangle">
            <a:avLst>
              <a:gd name="adj" fmla="val 672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593356" flipH="1">
            <a:off x="4530915" y="1856236"/>
            <a:ext cx="2415795" cy="1849932"/>
          </a:xfrm>
          <a:prstGeom prst="triangle">
            <a:avLst>
              <a:gd name="adj" fmla="val 67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1404315">
            <a:off x="2679409" y="3087050"/>
            <a:ext cx="1255941" cy="690506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3742311" flipH="1">
            <a:off x="3418556" y="1971064"/>
            <a:ext cx="976212" cy="462278"/>
          </a:xfrm>
          <a:prstGeom prst="triangle">
            <a:avLst>
              <a:gd name="adj" fmla="val 672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/>
          <p:nvPr/>
        </p:nvSpPr>
        <p:spPr>
          <a:xfrm rot="-10206644" flipH="1">
            <a:off x="2197290" y="2209309"/>
            <a:ext cx="2415795" cy="1849932"/>
          </a:xfrm>
          <a:prstGeom prst="triangle">
            <a:avLst>
              <a:gd name="adj" fmla="val 67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2799913" y="2161475"/>
            <a:ext cx="18345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616200" y="1887275"/>
            <a:ext cx="18345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2"/>
          </p:nvPr>
        </p:nvSpPr>
        <p:spPr>
          <a:xfrm>
            <a:off x="6793250" y="1887275"/>
            <a:ext cx="18345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 idx="3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4"/>
          </p:nvPr>
        </p:nvSpPr>
        <p:spPr>
          <a:xfrm>
            <a:off x="616200" y="2734800"/>
            <a:ext cx="1884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5"/>
          </p:nvPr>
        </p:nvSpPr>
        <p:spPr>
          <a:xfrm>
            <a:off x="6793252" y="2734800"/>
            <a:ext cx="1884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idx="6" hasCustomPrompt="1"/>
          </p:nvPr>
        </p:nvSpPr>
        <p:spPr>
          <a:xfrm>
            <a:off x="4515713" y="2282900"/>
            <a:ext cx="18345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CUSTOM_17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7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rot="5400454" flipH="1">
            <a:off x="-1417132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7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4410000"/>
            <a:ext cx="1299900" cy="744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7_1_1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7_1_1_1_1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>
            <a:off x="518760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/>
          <p:nvPr/>
        </p:nvSpPr>
        <p:spPr>
          <a:xfrm rot="5400000" flipH="1">
            <a:off x="-4683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/>
          <p:nvPr/>
        </p:nvSpPr>
        <p:spPr>
          <a:xfrm rot="-5400000" flipH="1">
            <a:off x="802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8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/>
          <p:nvPr/>
        </p:nvSpPr>
        <p:spPr>
          <a:xfrm rot="-5400000" flipH="1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6336385" y="2307650"/>
            <a:ext cx="1440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2"/>
          </p:nvPr>
        </p:nvSpPr>
        <p:spPr>
          <a:xfrm>
            <a:off x="6337577" y="2750075"/>
            <a:ext cx="18828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86216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183300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956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312925" y="3960725"/>
            <a:ext cx="3093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62070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62070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62070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3342325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606395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620700" y="3428625"/>
            <a:ext cx="21393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7"/>
          </p:nvPr>
        </p:nvSpPr>
        <p:spPr>
          <a:xfrm>
            <a:off x="3342325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8"/>
          </p:nvPr>
        </p:nvSpPr>
        <p:spPr>
          <a:xfrm>
            <a:off x="6063950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hasCustomPrompt="1"/>
          </p:nvPr>
        </p:nvSpPr>
        <p:spPr>
          <a:xfrm flipH="1">
            <a:off x="62070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9" hasCustomPrompt="1"/>
          </p:nvPr>
        </p:nvSpPr>
        <p:spPr>
          <a:xfrm>
            <a:off x="3342325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13" hasCustomPrompt="1"/>
          </p:nvPr>
        </p:nvSpPr>
        <p:spPr>
          <a:xfrm>
            <a:off x="606395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62070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15" hasCustomPrompt="1"/>
          </p:nvPr>
        </p:nvSpPr>
        <p:spPr>
          <a:xfrm>
            <a:off x="3342325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16" hasCustomPrompt="1"/>
          </p:nvPr>
        </p:nvSpPr>
        <p:spPr>
          <a:xfrm>
            <a:off x="606395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17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8"/>
          </p:nvPr>
        </p:nvSpPr>
        <p:spPr>
          <a:xfrm>
            <a:off x="3342325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9"/>
          </p:nvPr>
        </p:nvSpPr>
        <p:spPr>
          <a:xfrm>
            <a:off x="606395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0"/>
          </p:nvPr>
        </p:nvSpPr>
        <p:spPr>
          <a:xfrm>
            <a:off x="3342325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1"/>
          </p:nvPr>
        </p:nvSpPr>
        <p:spPr>
          <a:xfrm>
            <a:off x="606395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821150" y="38501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2"/>
          </p:nvPr>
        </p:nvSpPr>
        <p:spPr>
          <a:xfrm>
            <a:off x="6719376" y="38501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3"/>
          </p:nvPr>
        </p:nvSpPr>
        <p:spPr>
          <a:xfrm>
            <a:off x="6719376" y="21616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4"/>
          </p:nvPr>
        </p:nvSpPr>
        <p:spPr>
          <a:xfrm>
            <a:off x="821150" y="21616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5"/>
          </p:nvPr>
        </p:nvSpPr>
        <p:spPr>
          <a:xfrm>
            <a:off x="821138" y="182692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6"/>
          </p:nvPr>
        </p:nvSpPr>
        <p:spPr>
          <a:xfrm>
            <a:off x="821138" y="3520300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7"/>
          </p:nvPr>
        </p:nvSpPr>
        <p:spPr>
          <a:xfrm>
            <a:off x="6719363" y="3520300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8"/>
          </p:nvPr>
        </p:nvSpPr>
        <p:spPr>
          <a:xfrm>
            <a:off x="6719363" y="182692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52200" y="491400"/>
            <a:ext cx="7767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4946704" y="3425100"/>
            <a:ext cx="3573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ix Column 3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 rot="-5400000" flipH="1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262975" y="1477125"/>
            <a:ext cx="45906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2"/>
          </p:nvPr>
        </p:nvSpPr>
        <p:spPr>
          <a:xfrm>
            <a:off x="1301249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3"/>
          </p:nvPr>
        </p:nvSpPr>
        <p:spPr>
          <a:xfrm>
            <a:off x="4125473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4"/>
          </p:nvPr>
        </p:nvSpPr>
        <p:spPr>
          <a:xfrm>
            <a:off x="6838451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5"/>
          </p:nvPr>
        </p:nvSpPr>
        <p:spPr>
          <a:xfrm>
            <a:off x="1301249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6"/>
          </p:nvPr>
        </p:nvSpPr>
        <p:spPr>
          <a:xfrm>
            <a:off x="4125473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7"/>
          </p:nvPr>
        </p:nvSpPr>
        <p:spPr>
          <a:xfrm>
            <a:off x="6838451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0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-7075" y="3399049"/>
            <a:ext cx="3084600" cy="1765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/>
          <p:nvPr/>
        </p:nvSpPr>
        <p:spPr>
          <a:xfrm flipH="1">
            <a:off x="1371600" y="715319"/>
            <a:ext cx="7772400" cy="4449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16200" y="720000"/>
            <a:ext cx="5261700" cy="24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 rot="5399455">
            <a:off x="-545610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 rot="7927565" flipH="1">
            <a:off x="2252299" y="2285486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 rot="-1631627">
            <a:off x="295472" y="931618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 rot="-5399499" flipH="1">
            <a:off x="3783294" y="1696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 rot="10800000" flipH="1">
            <a:off x="7043794" y="3484328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 rot="-9064387" flipH="1">
            <a:off x="5647909" y="4453399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 flipH="1">
            <a:off x="7708619" y="1304701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 rot="-376090" flipH="1">
            <a:off x="4281592" y="1689367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1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9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 rot="3599646">
            <a:off x="-1179039" y="2803579"/>
            <a:ext cx="6183096" cy="2327088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 rot="-10799393" flipH="1">
            <a:off x="1464075" y="-3417"/>
            <a:ext cx="8496300" cy="19980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 rot="8271839">
            <a:off x="8029111" y="2669652"/>
            <a:ext cx="386351" cy="16142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 rot="5400000">
            <a:off x="451794" y="894324"/>
            <a:ext cx="378900" cy="2025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 rot="3664910">
            <a:off x="2227189" y="1655151"/>
            <a:ext cx="575110" cy="239957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 rot="-5400000">
            <a:off x="6737501" y="4245443"/>
            <a:ext cx="214500" cy="1146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 rot="-3767358" flipH="1">
            <a:off x="7404303" y="1083032"/>
            <a:ext cx="726276" cy="302833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 rot="-1800354">
            <a:off x="-498589" y="-922996"/>
            <a:ext cx="6183096" cy="2327088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7381360" y="719988"/>
            <a:ext cx="378900" cy="2025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 rot="-545">
            <a:off x="-3428352" y="2572950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 rot="2527565" flipH="1">
            <a:off x="7280976" y="2523020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/>
          <p:cNvSpPr/>
          <p:nvPr/>
        </p:nvSpPr>
        <p:spPr>
          <a:xfrm rot="-7031627">
            <a:off x="4907401" y="4395684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1"/>
          </p:nvPr>
        </p:nvSpPr>
        <p:spPr>
          <a:xfrm>
            <a:off x="6613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8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 rot="-5400000">
            <a:off x="53791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/>
          <p:nvPr/>
        </p:nvSpPr>
        <p:spPr>
          <a:xfrm rot="5400454" flipH="1">
            <a:off x="-1715103" y="2314500"/>
            <a:ext cx="4545900" cy="1115100"/>
          </a:xfrm>
          <a:prstGeom prst="triangle">
            <a:avLst>
              <a:gd name="adj" fmla="val 209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ubTitle" idx="1"/>
          </p:nvPr>
        </p:nvSpPr>
        <p:spPr>
          <a:xfrm>
            <a:off x="1054050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823550" y="491400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8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 rot="-5400454">
            <a:off x="6313047" y="2314500"/>
            <a:ext cx="4545900" cy="1115100"/>
          </a:xfrm>
          <a:prstGeom prst="triangle">
            <a:avLst>
              <a:gd name="adj" fmla="val 209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 rot="5400000" flipH="1">
            <a:off x="-13845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5122050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823450" y="491400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/>
          <p:nvPr/>
        </p:nvSpPr>
        <p:spPr>
          <a:xfrm flipH="1">
            <a:off x="2732800" y="1468200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/>
          <p:nvPr/>
        </p:nvSpPr>
        <p:spPr>
          <a:xfrm rot="5400000">
            <a:off x="-584250" y="58425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616200" y="1626750"/>
            <a:ext cx="33696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4032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616200" y="3832375"/>
            <a:ext cx="3579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illustrations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7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/>
          <p:nvPr/>
        </p:nvSpPr>
        <p:spPr>
          <a:xfrm>
            <a:off x="0" y="3674700"/>
            <a:ext cx="2568600" cy="1470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4516250" y="1544250"/>
            <a:ext cx="41238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⃤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ubTitle" idx="2"/>
          </p:nvPr>
        </p:nvSpPr>
        <p:spPr>
          <a:xfrm>
            <a:off x="616225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3"/>
          </p:nvPr>
        </p:nvSpPr>
        <p:spPr>
          <a:xfrm>
            <a:off x="616225" y="24560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19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16200" y="1391850"/>
            <a:ext cx="79524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>
            <a:off x="4362600" y="-8325"/>
            <a:ext cx="4781400" cy="2736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3933000"/>
            <a:ext cx="2115000" cy="121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43467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694633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2926500" cy="28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/>
          <p:nvPr/>
        </p:nvSpPr>
        <p:spPr>
          <a:xfrm rot="-5400000">
            <a:off x="6596700" y="2597700"/>
            <a:ext cx="38409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10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programmnyy-byudzhet/svedeniya-ob-ispolnenii-munitsipalnyh-programm/svedeniya-o-dostignutyh-znacheniyah-tselevyh-indikatorov-po-munitsipalnym-programmam-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ctrTitle"/>
          </p:nvPr>
        </p:nvSpPr>
        <p:spPr>
          <a:xfrm>
            <a:off x="3285407" y="1280388"/>
            <a:ext cx="6272700" cy="1103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dirty="0">
                <a:latin typeface="Oswald"/>
                <a:ea typeface="Oswald"/>
                <a:cs typeface="Oswald"/>
                <a:sym typeface="Oswald"/>
              </a:rPr>
              <a:t>Бюджет для граждан</a:t>
            </a:r>
            <a:br>
              <a:rPr lang="en-GB" sz="3800" dirty="0">
                <a:latin typeface="Oswald SemiBold"/>
                <a:ea typeface="Oswald SemiBold"/>
                <a:cs typeface="Oswald SemiBold"/>
                <a:sym typeface="Oswald SemiBold"/>
              </a:rPr>
            </a:br>
            <a:endParaRPr sz="3800" dirty="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1"/>
          </p:nvPr>
        </p:nvSpPr>
        <p:spPr>
          <a:xfrm>
            <a:off x="3792500" y="154550"/>
            <a:ext cx="3192900" cy="328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городско</a:t>
            </a:r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й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округ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243" name="Google Shape;243;p37"/>
          <p:cNvGrpSpPr/>
          <p:nvPr/>
        </p:nvGrpSpPr>
        <p:grpSpPr>
          <a:xfrm>
            <a:off x="108032" y="1595102"/>
            <a:ext cx="3456580" cy="3442342"/>
            <a:chOff x="1380325" y="456475"/>
            <a:chExt cx="4827625" cy="4811100"/>
          </a:xfrm>
        </p:grpSpPr>
        <p:sp>
          <p:nvSpPr>
            <p:cNvPr id="244" name="Google Shape;244;p37"/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4" name="Google Shape;5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500" y="3801225"/>
            <a:ext cx="818300" cy="11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242;p37">
            <a:extLst>
              <a:ext uri="{FF2B5EF4-FFF2-40B4-BE49-F238E27FC236}">
                <a16:creationId xmlns:a16="http://schemas.microsoft.com/office/drawing/2014/main" id="{3F0570F4-08F5-478F-A14D-AF1BD9F3C32A}"/>
              </a:ext>
            </a:extLst>
          </p:cNvPr>
          <p:cNvSpPr txBox="1">
            <a:spLocks/>
          </p:cNvSpPr>
          <p:nvPr/>
        </p:nvSpPr>
        <p:spPr>
          <a:xfrm>
            <a:off x="3120309" y="1747485"/>
            <a:ext cx="5877395" cy="147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ru-RU" altLang="ru-RU" b="1" dirty="0">
                <a:latin typeface="Times New Roman" panose="02020603050405020304" pitchFamily="18" charset="0"/>
              </a:rPr>
              <a:t>Разработан на основе принятого решения Совета депутатов городского округа Семеновский от 15.04.2022 № 36     «Об исполнении бюджета городского округа Семеновский за 2021 год»</a:t>
            </a:r>
            <a:endParaRPr lang="ru-RU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32"/>
          <p:cNvSpPr txBox="1">
            <a:spLocks noGrp="1"/>
          </p:cNvSpPr>
          <p:nvPr>
            <p:ph type="title"/>
          </p:nvPr>
        </p:nvSpPr>
        <p:spPr>
          <a:xfrm>
            <a:off x="738648" y="22514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чего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складываются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4" name="Google Shape;2054;p132"/>
          <p:cNvSpPr txBox="1"/>
          <p:nvPr/>
        </p:nvSpPr>
        <p:spPr>
          <a:xfrm>
            <a:off x="1663800" y="858800"/>
            <a:ext cx="5816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Доходы бюджета</a:t>
            </a:r>
            <a:r>
              <a:rPr lang="en-GB" sz="2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безвозмездные и безвозвратные поступления денежных средств  в бюджет</a:t>
            </a:r>
            <a:endParaRPr sz="18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55" name="Google Shape;2055;p132"/>
          <p:cNvSpPr txBox="1"/>
          <p:nvPr/>
        </p:nvSpPr>
        <p:spPr>
          <a:xfrm>
            <a:off x="3072000" y="18562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Доходы бюджета</a:t>
            </a:r>
            <a:endParaRPr sz="18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6" name="Google Shape;2056;p132"/>
          <p:cNvSpPr txBox="1"/>
          <p:nvPr/>
        </p:nvSpPr>
        <p:spPr>
          <a:xfrm>
            <a:off x="182475" y="2499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Налоговые доходы</a:t>
            </a:r>
            <a:endParaRPr>
              <a:solidFill>
                <a:srgbClr val="FF9900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57" name="Google Shape;2057;p132"/>
          <p:cNvSpPr txBox="1"/>
          <p:nvPr/>
        </p:nvSpPr>
        <p:spPr>
          <a:xfrm>
            <a:off x="3072000" y="2499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Неналоговые доходы</a:t>
            </a:r>
            <a:endParaRPr>
              <a:solidFill>
                <a:srgbClr val="FF9900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58" name="Google Shape;2058;p132"/>
          <p:cNvSpPr txBox="1"/>
          <p:nvPr/>
        </p:nvSpPr>
        <p:spPr>
          <a:xfrm>
            <a:off x="6144000" y="2499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Безвозмездные поступления</a:t>
            </a:r>
            <a:endParaRPr>
              <a:solidFill>
                <a:srgbClr val="FF9900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cxnSp>
        <p:nvCxnSpPr>
          <p:cNvPr id="2059" name="Google Shape;2059;p132"/>
          <p:cNvCxnSpPr>
            <a:stCxn id="2055" idx="2"/>
            <a:endCxn id="2057" idx="0"/>
          </p:cNvCxnSpPr>
          <p:nvPr/>
        </p:nvCxnSpPr>
        <p:spPr>
          <a:xfrm rot="-5400000" flipH="1">
            <a:off x="4481400" y="2408538"/>
            <a:ext cx="181800" cy="6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0" name="Google Shape;2060;p132"/>
          <p:cNvCxnSpPr>
            <a:stCxn id="2055" idx="1"/>
            <a:endCxn id="2056" idx="0"/>
          </p:cNvCxnSpPr>
          <p:nvPr/>
        </p:nvCxnSpPr>
        <p:spPr>
          <a:xfrm flipH="1">
            <a:off x="1682400" y="2087088"/>
            <a:ext cx="1389600" cy="412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1" name="Google Shape;2061;p132"/>
          <p:cNvCxnSpPr>
            <a:endCxn id="2058" idx="0"/>
          </p:cNvCxnSpPr>
          <p:nvPr/>
        </p:nvCxnSpPr>
        <p:spPr>
          <a:xfrm>
            <a:off x="6072000" y="2087175"/>
            <a:ext cx="1572000" cy="412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2" name="Google Shape;2062;p132"/>
          <p:cNvSpPr txBox="1"/>
          <p:nvPr/>
        </p:nvSpPr>
        <p:spPr>
          <a:xfrm>
            <a:off x="342375" y="2899950"/>
            <a:ext cx="2680200" cy="115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Поступления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уплаты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установленных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Налоговым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кодексом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РФ (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физических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лиц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УСНО, ЕСХН,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лог на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имущество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физических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лиц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акцизы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земельный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.)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63" name="Google Shape;2063;p132"/>
          <p:cNvSpPr txBox="1"/>
          <p:nvPr/>
        </p:nvSpPr>
        <p:spPr>
          <a:xfrm>
            <a:off x="3277500" y="2895975"/>
            <a:ext cx="2589000" cy="115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Поступления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использования и продажи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муниципального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имущества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негативное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воздействие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окружающую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среду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штрафы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нарушение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законодательства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.)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64" name="Google Shape;2064;p132"/>
          <p:cNvSpPr txBox="1"/>
          <p:nvPr/>
        </p:nvSpPr>
        <p:spPr>
          <a:xfrm>
            <a:off x="6303900" y="2997300"/>
            <a:ext cx="26802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065" name="Google Shape;2065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21"/>
          <p:cNvSpPr txBox="1"/>
          <p:nvPr/>
        </p:nvSpPr>
        <p:spPr>
          <a:xfrm>
            <a:off x="1812000" y="159675"/>
            <a:ext cx="552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Что такое отчет об исполнении бюджета округа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6" name="Google Shape;1846;p121"/>
          <p:cNvSpPr txBox="1"/>
          <p:nvPr/>
        </p:nvSpPr>
        <p:spPr>
          <a:xfrm>
            <a:off x="1315950" y="652275"/>
            <a:ext cx="651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Исполнение</a:t>
            </a:r>
            <a:r>
              <a:rPr lang="en-GB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процесс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сбора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учета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осуществление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сводной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бюджетной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росписи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кассового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плана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47" name="Google Shape;1847;p121"/>
          <p:cNvSpPr txBox="1"/>
          <p:nvPr/>
        </p:nvSpPr>
        <p:spPr>
          <a:xfrm>
            <a:off x="1909050" y="1354650"/>
            <a:ext cx="53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Основные этапы исполнения бюджета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8" name="Google Shape;1848;p121"/>
          <p:cNvSpPr txBox="1"/>
          <p:nvPr/>
        </p:nvSpPr>
        <p:spPr>
          <a:xfrm>
            <a:off x="437850" y="1847250"/>
            <a:ext cx="8268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Исполнение бюджета по доходам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49" name="Google Shape;1849;p121"/>
          <p:cNvSpPr txBox="1"/>
          <p:nvPr/>
        </p:nvSpPr>
        <p:spPr>
          <a:xfrm>
            <a:off x="437850" y="2428950"/>
            <a:ext cx="8268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Исполнение бюджета по расходам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0" name="Google Shape;1850;p121"/>
          <p:cNvSpPr txBox="1"/>
          <p:nvPr/>
        </p:nvSpPr>
        <p:spPr>
          <a:xfrm>
            <a:off x="164150" y="3100725"/>
            <a:ext cx="826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1" name="Google Shape;1851;p121"/>
          <p:cNvSpPr txBox="1"/>
          <p:nvPr/>
        </p:nvSpPr>
        <p:spPr>
          <a:xfrm>
            <a:off x="164150" y="3592350"/>
            <a:ext cx="826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Годовой отчет об исполнении бюджета городского округа подлежит рассмотрению депутатами Совета депутатов городского округа и утверждается решением совета депутатов городского округа Семеновский.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2" name="Google Shape;1852;p121"/>
          <p:cNvSpPr txBox="1"/>
          <p:nvPr/>
        </p:nvSpPr>
        <p:spPr>
          <a:xfrm>
            <a:off x="164150" y="4082875"/>
            <a:ext cx="8172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Решением Совета депутатов городского округа утверждается отчет об исполнении бюджета за отчетный финансовый год с указанием общего объема доходов, расходов и дефицита (профицита) бюджета городского округа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3" name="Google Shape;1853;p121"/>
          <p:cNvSpPr txBox="1"/>
          <p:nvPr/>
        </p:nvSpPr>
        <p:spPr>
          <a:xfrm>
            <a:off x="164150" y="4539050"/>
            <a:ext cx="826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отчете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указывается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сколько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каких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доходов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поступило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на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какие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эти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денежные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были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израсходованы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854" name="Google Shape;185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122"/>
          <p:cNvSpPr txBox="1"/>
          <p:nvPr/>
        </p:nvSpPr>
        <p:spPr>
          <a:xfrm>
            <a:off x="2114250" y="159650"/>
            <a:ext cx="49155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Основные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задачи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решаемые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процессе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исполнения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202</a:t>
            </a:r>
            <a:r>
              <a:rPr lang="ru-RU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endParaRPr sz="21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0" name="Google Shape;1860;p122"/>
          <p:cNvSpPr txBox="1"/>
          <p:nvPr/>
        </p:nvSpPr>
        <p:spPr>
          <a:xfrm>
            <a:off x="2416600" y="1448400"/>
            <a:ext cx="620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Обеспечение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сбалансированности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долгосрочной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устойчивости</a:t>
            </a:r>
            <a:endParaRPr sz="16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61" name="Google Shape;1861;p122"/>
          <p:cNvSpPr txBox="1"/>
          <p:nvPr/>
        </p:nvSpPr>
        <p:spPr>
          <a:xfrm>
            <a:off x="3483100" y="3492100"/>
            <a:ext cx="450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Укрепление доходной базы бюджета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62" name="Google Shape;1862;p122"/>
          <p:cNvSpPr txBox="1"/>
          <p:nvPr/>
        </p:nvSpPr>
        <p:spPr>
          <a:xfrm>
            <a:off x="2416600" y="2470250"/>
            <a:ext cx="631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Повышение эффективности и оптимизация бюджетных расходов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63" name="Google Shape;1863;p122"/>
          <p:cNvSpPr txBox="1"/>
          <p:nvPr/>
        </p:nvSpPr>
        <p:spPr>
          <a:xfrm>
            <a:off x="3323350" y="2981175"/>
            <a:ext cx="482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Эффективное управление муниципальным долгом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64" name="Google Shape;1864;p122"/>
          <p:cNvSpPr txBox="1"/>
          <p:nvPr/>
        </p:nvSpPr>
        <p:spPr>
          <a:xfrm>
            <a:off x="2621800" y="1959313"/>
            <a:ext cx="579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Развитие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совершенствование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системы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финансового</a:t>
            </a:r>
            <a:r>
              <a:rPr lang="en-GB" sz="16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контроля</a:t>
            </a:r>
            <a:endParaRPr sz="16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65" name="Google Shape;1865;p122"/>
          <p:cNvSpPr txBox="1"/>
          <p:nvPr/>
        </p:nvSpPr>
        <p:spPr>
          <a:xfrm>
            <a:off x="3574250" y="4003025"/>
            <a:ext cx="45048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Реализация принципов открытости, прозрачности управления муниципальными финансами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866" name="Google Shape;1866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600" y="2162300"/>
            <a:ext cx="3546900" cy="35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129"/>
          <p:cNvSpPr txBox="1">
            <a:spLocks noGrp="1"/>
          </p:cNvSpPr>
          <p:nvPr>
            <p:ph type="title"/>
          </p:nvPr>
        </p:nvSpPr>
        <p:spPr>
          <a:xfrm>
            <a:off x="522000" y="4686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ДЕЯТЕЛЬНОСТЬ ФИНАНСОВОГО УПРАВЛЕНИЯ В 2021 ГОДУ</a:t>
            </a:r>
            <a:endParaRPr/>
          </a:p>
        </p:txBody>
      </p:sp>
      <p:sp>
        <p:nvSpPr>
          <p:cNvPr id="1982" name="Google Shape;1982;p129"/>
          <p:cNvSpPr txBox="1"/>
          <p:nvPr/>
        </p:nvSpPr>
        <p:spPr>
          <a:xfrm>
            <a:off x="3072000" y="1123988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Наиболее значимые итоги</a:t>
            </a:r>
            <a:endParaRPr sz="200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83" name="Google Shape;1983;p129"/>
          <p:cNvSpPr txBox="1"/>
          <p:nvPr/>
        </p:nvSpPr>
        <p:spPr>
          <a:xfrm>
            <a:off x="125475" y="2315150"/>
            <a:ext cx="2657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Качественно сформирован бюджет городского округа Семеновский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84" name="Google Shape;1984;p129"/>
          <p:cNvSpPr txBox="1"/>
          <p:nvPr/>
        </p:nvSpPr>
        <p:spPr>
          <a:xfrm>
            <a:off x="2862550" y="23151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Формирование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опубликование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информации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едином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портале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2021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полном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объеме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85" name="Google Shape;1985;p129"/>
          <p:cNvSpPr txBox="1"/>
          <p:nvPr/>
        </p:nvSpPr>
        <p:spPr>
          <a:xfrm>
            <a:off x="5417575" y="3336350"/>
            <a:ext cx="30000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Проведение мониторинга качества финансового менеджмента, осуществляемого главными распорядителями средств бюджета городского округа Семеновский Нижегородской области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86" name="Google Shape;1986;p129"/>
          <p:cNvSpPr txBox="1"/>
          <p:nvPr/>
        </p:nvSpPr>
        <p:spPr>
          <a:xfrm>
            <a:off x="6072000" y="2315150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Формирование информационного сборника «Бюджет для граждан»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87" name="Google Shape;1987;p129"/>
          <p:cNvSpPr txBox="1"/>
          <p:nvPr/>
        </p:nvSpPr>
        <p:spPr>
          <a:xfrm>
            <a:off x="1391375" y="3649475"/>
            <a:ext cx="32847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публичных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слушаний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проекту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2022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плановый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период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2023 и 2024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очной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форме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cxnSp>
        <p:nvCxnSpPr>
          <p:cNvPr id="1988" name="Google Shape;1988;p129"/>
          <p:cNvCxnSpPr>
            <a:stCxn id="1982" idx="2"/>
            <a:endCxn id="1983" idx="0"/>
          </p:cNvCxnSpPr>
          <p:nvPr/>
        </p:nvCxnSpPr>
        <p:spPr>
          <a:xfrm rot="5400000">
            <a:off x="2663700" y="406988"/>
            <a:ext cx="698700" cy="31179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9" name="Google Shape;1989;p129"/>
          <p:cNvCxnSpPr>
            <a:endCxn id="1984" idx="0"/>
          </p:cNvCxnSpPr>
          <p:nvPr/>
        </p:nvCxnSpPr>
        <p:spPr>
          <a:xfrm rot="-5400000" flipH="1">
            <a:off x="4154200" y="2106800"/>
            <a:ext cx="353700" cy="63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0" name="Google Shape;1990;p129"/>
          <p:cNvCxnSpPr>
            <a:endCxn id="1986" idx="0"/>
          </p:cNvCxnSpPr>
          <p:nvPr/>
        </p:nvCxnSpPr>
        <p:spPr>
          <a:xfrm>
            <a:off x="4572000" y="1701350"/>
            <a:ext cx="3000000" cy="613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1" name="Google Shape;1991;p129"/>
          <p:cNvCxnSpPr/>
          <p:nvPr/>
        </p:nvCxnSpPr>
        <p:spPr>
          <a:xfrm rot="5400000" flipH="1">
            <a:off x="2058575" y="2674325"/>
            <a:ext cx="1676400" cy="273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2" name="Google Shape;1992;p129"/>
          <p:cNvCxnSpPr>
            <a:stCxn id="1985" idx="0"/>
          </p:cNvCxnSpPr>
          <p:nvPr/>
        </p:nvCxnSpPr>
        <p:spPr>
          <a:xfrm rot="5400000" flipH="1">
            <a:off x="6352525" y="2771300"/>
            <a:ext cx="245700" cy="884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3" name="Google Shape;1993;p129"/>
          <p:cNvCxnSpPr/>
          <p:nvPr/>
        </p:nvCxnSpPr>
        <p:spPr>
          <a:xfrm rot="5400000" flipH="1">
            <a:off x="5291775" y="2349375"/>
            <a:ext cx="1402800" cy="10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4" name="Google Shape;1994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123"/>
          <p:cNvSpPr txBox="1">
            <a:spLocks noGrp="1"/>
          </p:cNvSpPr>
          <p:nvPr>
            <p:ph type="title"/>
          </p:nvPr>
        </p:nvSpPr>
        <p:spPr>
          <a:xfrm>
            <a:off x="882150" y="548400"/>
            <a:ext cx="71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мероприятия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мобилизации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3" name="Google Shape;1873;p123"/>
          <p:cNvSpPr txBox="1"/>
          <p:nvPr/>
        </p:nvSpPr>
        <p:spPr>
          <a:xfrm>
            <a:off x="428000" y="1573850"/>
            <a:ext cx="3238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схемы.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74" name="Google Shape;1874;p123"/>
          <p:cNvSpPr txBox="1"/>
          <p:nvPr/>
        </p:nvSpPr>
        <p:spPr>
          <a:xfrm>
            <a:off x="547400" y="2931000"/>
            <a:ext cx="30000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Работа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администраторами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направленная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повышение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качества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администрирования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доходных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источников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повышение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уровня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ответственности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выполнение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прогнозных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показателей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снижение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недоимки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администрируемым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платежам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75" name="Google Shape;1875;p123"/>
          <p:cNvSpPr txBox="1"/>
          <p:nvPr/>
        </p:nvSpPr>
        <p:spPr>
          <a:xfrm>
            <a:off x="3880700" y="4162700"/>
            <a:ext cx="2269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 работы по информированию граждан о сроках уплаты налогов.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76" name="Google Shape;1876;p123"/>
          <p:cNvSpPr txBox="1"/>
          <p:nvPr/>
        </p:nvSpPr>
        <p:spPr>
          <a:xfrm>
            <a:off x="6420800" y="1680050"/>
            <a:ext cx="23949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направленных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снижение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недоимки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платежам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77" name="Google Shape;1877;p123"/>
          <p:cNvSpPr txBox="1"/>
          <p:nvPr/>
        </p:nvSpPr>
        <p:spPr>
          <a:xfrm>
            <a:off x="6483500" y="3462150"/>
            <a:ext cx="2269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 работы по информированию граждан о сроках уплаты налогов.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78" name="Google Shape;1878;p123"/>
          <p:cNvSpPr txBox="1"/>
          <p:nvPr/>
        </p:nvSpPr>
        <p:spPr>
          <a:xfrm>
            <a:off x="4310975" y="2474150"/>
            <a:ext cx="1719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endParaRPr sz="31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879" name="Google Shape;1879;p123"/>
          <p:cNvCxnSpPr>
            <a:endCxn id="1873" idx="3"/>
          </p:cNvCxnSpPr>
          <p:nvPr/>
        </p:nvCxnSpPr>
        <p:spPr>
          <a:xfrm rot="5400000" flipH="1">
            <a:off x="3585050" y="2158850"/>
            <a:ext cx="727800" cy="564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0" name="Google Shape;1880;p123"/>
          <p:cNvCxnSpPr>
            <a:endCxn id="1874" idx="3"/>
          </p:cNvCxnSpPr>
          <p:nvPr/>
        </p:nvCxnSpPr>
        <p:spPr>
          <a:xfrm rot="5400000">
            <a:off x="3415250" y="2937150"/>
            <a:ext cx="948000" cy="683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1" name="Google Shape;1881;p123"/>
          <p:cNvCxnSpPr>
            <a:endCxn id="1875" idx="0"/>
          </p:cNvCxnSpPr>
          <p:nvPr/>
        </p:nvCxnSpPr>
        <p:spPr>
          <a:xfrm rot="5400000">
            <a:off x="4539650" y="3611600"/>
            <a:ext cx="1026900" cy="75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2" name="Google Shape;1882;p123"/>
          <p:cNvCxnSpPr>
            <a:endCxn id="1876" idx="1"/>
          </p:cNvCxnSpPr>
          <p:nvPr/>
        </p:nvCxnSpPr>
        <p:spPr>
          <a:xfrm rot="-5400000">
            <a:off x="5821700" y="2205800"/>
            <a:ext cx="727800" cy="470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3" name="Google Shape;1883;p123"/>
          <p:cNvCxnSpPr>
            <a:endCxn id="1877" idx="1"/>
          </p:cNvCxnSpPr>
          <p:nvPr/>
        </p:nvCxnSpPr>
        <p:spPr>
          <a:xfrm rot="-5400000" flipH="1">
            <a:off x="5689850" y="3065550"/>
            <a:ext cx="1054200" cy="533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84" name="Google Shape;1884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118"/>
          <p:cNvSpPr txBox="1">
            <a:spLocks noGrp="1"/>
          </p:cNvSpPr>
          <p:nvPr>
            <p:ph type="title"/>
          </p:nvPr>
        </p:nvSpPr>
        <p:spPr>
          <a:xfrm>
            <a:off x="522000" y="24185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ГЛОССАРИЙ</a:t>
            </a:r>
            <a:endParaRPr sz="2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8"/>
          <p:cNvSpPr txBox="1"/>
          <p:nvPr/>
        </p:nvSpPr>
        <p:spPr>
          <a:xfrm>
            <a:off x="204596" y="744062"/>
            <a:ext cx="5642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Главный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элемент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финансовой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системы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государства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в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который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включаются бюджеты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государственных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основанных на экономических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отношениях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юридических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нормах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05" name="Google Shape;1805;p118"/>
          <p:cNvSpPr txBox="1"/>
          <p:nvPr/>
        </p:nvSpPr>
        <p:spPr>
          <a:xfrm>
            <a:off x="6045644" y="722418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Бюджетная  система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06" name="Google Shape;1806;p118"/>
          <p:cNvSpPr txBox="1"/>
          <p:nvPr/>
        </p:nvSpPr>
        <p:spPr>
          <a:xfrm>
            <a:off x="163165" y="1353567"/>
            <a:ext cx="5642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Бюджетные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,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направляемые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или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увеличение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счет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стоимости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государственного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(муниципального)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имущества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07" name="Google Shape;1807;p118"/>
          <p:cNvSpPr txBox="1"/>
          <p:nvPr/>
        </p:nvSpPr>
        <p:spPr>
          <a:xfrm>
            <a:off x="5980835" y="1353567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Бюджетные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инвестиции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08" name="Google Shape;1808;p118"/>
          <p:cNvSpPr txBox="1"/>
          <p:nvPr/>
        </p:nvSpPr>
        <p:spPr>
          <a:xfrm>
            <a:off x="139235" y="1804182"/>
            <a:ext cx="58416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Скидка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предоставление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преимуществ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кому-либо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полное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или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частичное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освобождение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выполнения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установленных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правил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обязанностей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или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облегчение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условий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выполнения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09" name="Google Shape;1809;p118"/>
          <p:cNvSpPr txBox="1"/>
          <p:nvPr/>
        </p:nvSpPr>
        <p:spPr>
          <a:xfrm>
            <a:off x="5847296" y="1840020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Льгота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10" name="Google Shape;1810;p118"/>
          <p:cNvSpPr txBox="1"/>
          <p:nvPr/>
        </p:nvSpPr>
        <p:spPr>
          <a:xfrm>
            <a:off x="6045644" y="2263320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Межбюджетные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трансферты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11" name="Google Shape;1811;p118"/>
          <p:cNvSpPr txBox="1"/>
          <p:nvPr/>
        </p:nvSpPr>
        <p:spPr>
          <a:xfrm>
            <a:off x="92523" y="2249108"/>
            <a:ext cx="537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предоставляемые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одним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бюджетом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бюджетной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системы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другому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бюджету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бюджетной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системы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12" name="Google Shape;1812;p118"/>
          <p:cNvSpPr txBox="1"/>
          <p:nvPr/>
        </p:nvSpPr>
        <p:spPr>
          <a:xfrm>
            <a:off x="37844" y="2730657"/>
            <a:ext cx="6007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очередной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финансовый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рассчитанный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министерством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Нижегородской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каждого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образования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отраслевом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разрезе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13" name="Google Shape;1813;p118"/>
          <p:cNvSpPr txBox="1"/>
          <p:nvPr/>
        </p:nvSpPr>
        <p:spPr>
          <a:xfrm>
            <a:off x="6045644" y="2728630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Модельное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бюджетирование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814" name="Google Shape;181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287C62-2DB3-4E8C-AC71-8AC54586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3" y="3262783"/>
            <a:ext cx="6035563" cy="585267"/>
          </a:xfrm>
          <a:prstGeom prst="rect">
            <a:avLst/>
          </a:prstGeom>
        </p:spPr>
      </p:pic>
      <p:sp>
        <p:nvSpPr>
          <p:cNvPr id="15" name="Google Shape;1839;p120">
            <a:extLst>
              <a:ext uri="{FF2B5EF4-FFF2-40B4-BE49-F238E27FC236}">
                <a16:creationId xmlns:a16="http://schemas.microsoft.com/office/drawing/2014/main" id="{847E473B-0B32-4F12-B3C0-99105C4005C0}"/>
              </a:ext>
            </a:extLst>
          </p:cNvPr>
          <p:cNvSpPr txBox="1"/>
          <p:nvPr/>
        </p:nvSpPr>
        <p:spPr>
          <a:xfrm>
            <a:off x="6045644" y="3216535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Финансовый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контроль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6" name="Google Shape;1836;p120">
            <a:extLst>
              <a:ext uri="{FF2B5EF4-FFF2-40B4-BE49-F238E27FC236}">
                <a16:creationId xmlns:a16="http://schemas.microsoft.com/office/drawing/2014/main" id="{3B14E23C-A566-4CE4-B32C-54CE37DE2523}"/>
              </a:ext>
            </a:extLst>
          </p:cNvPr>
          <p:cNvSpPr txBox="1"/>
          <p:nvPr/>
        </p:nvSpPr>
        <p:spPr>
          <a:xfrm>
            <a:off x="92523" y="3734365"/>
            <a:ext cx="5080726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Возможность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граждан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влиять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на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содержание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принимаемых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муниципальных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правовых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актов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является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важным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средством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муниципальной</a:t>
            </a:r>
            <a:r>
              <a:rPr lang="en-GB" sz="1200" i="1" dirty="0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 panose="020B0604020202020204" charset="-52"/>
                <a:ea typeface="Oswald SemiBold"/>
                <a:cs typeface="Oswald SemiBold"/>
                <a:sym typeface="Oswald SemiBold"/>
              </a:rPr>
              <a:t>демократии</a:t>
            </a:r>
            <a:endParaRPr sz="1200" i="1" dirty="0">
              <a:solidFill>
                <a:schemeClr val="dk1"/>
              </a:solidFill>
              <a:latin typeface="Oswald Medium" panose="020B0604020202020204" charset="-52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" name="Google Shape;1837;p120">
            <a:extLst>
              <a:ext uri="{FF2B5EF4-FFF2-40B4-BE49-F238E27FC236}">
                <a16:creationId xmlns:a16="http://schemas.microsoft.com/office/drawing/2014/main" id="{69CE9EE1-A9BF-44CD-A064-C784C96D2ACE}"/>
              </a:ext>
            </a:extLst>
          </p:cNvPr>
          <p:cNvSpPr txBox="1"/>
          <p:nvPr/>
        </p:nvSpPr>
        <p:spPr>
          <a:xfrm>
            <a:off x="6075900" y="4175528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Публичные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слушания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4188C6-88AD-43E7-AD75-BD81F62D6B13}"/>
              </a:ext>
            </a:extLst>
          </p:cNvPr>
          <p:cNvSpPr/>
          <p:nvPr/>
        </p:nvSpPr>
        <p:spPr>
          <a:xfrm>
            <a:off x="6256361" y="4703858"/>
            <a:ext cx="238078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550" dirty="0">
                <a:solidFill>
                  <a:srgbClr val="D6A300"/>
                </a:solidFill>
                <a:latin typeface="Oswald SemiBold" panose="020B0604020202020204" charset="-52"/>
              </a:rPr>
              <a:t>Горизонтальные субсидии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6ADE37-BBF3-46FC-A6F4-9A2D4D8E6CEC}"/>
              </a:ext>
            </a:extLst>
          </p:cNvPr>
          <p:cNvSpPr/>
          <p:nvPr/>
        </p:nvSpPr>
        <p:spPr>
          <a:xfrm>
            <a:off x="139235" y="4268566"/>
            <a:ext cx="6117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Oswald Medium" panose="020B0604020202020204" charset="-52"/>
              </a:rPr>
              <a:t>Субсидии из бюджета муниципального образования, передаваемые бюджету другого муниципального образования, - межбюджетные трансферты, предоставляемые в целях </a:t>
            </a:r>
            <a:r>
              <a:rPr lang="ru-RU" sz="1200" i="1" dirty="0" err="1">
                <a:latin typeface="Oswald Medium" panose="020B0604020202020204" charset="-52"/>
              </a:rPr>
              <a:t>софинансирования</a:t>
            </a:r>
            <a:r>
              <a:rPr lang="ru-RU" sz="1200" i="1" dirty="0">
                <a:latin typeface="Oswald Medium" panose="020B0604020202020204" charset="-52"/>
              </a:rPr>
              <a:t> публичных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19"/>
          <p:cNvSpPr txBox="1">
            <a:spLocks noGrp="1"/>
          </p:cNvSpPr>
          <p:nvPr>
            <p:ph type="title"/>
          </p:nvPr>
        </p:nvSpPr>
        <p:spPr>
          <a:xfrm>
            <a:off x="522000" y="24185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ГЛОССАРИЙ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0" name="Google Shape;1820;p119"/>
          <p:cNvSpPr txBox="1"/>
          <p:nvPr/>
        </p:nvSpPr>
        <p:spPr>
          <a:xfrm>
            <a:off x="291125" y="907075"/>
            <a:ext cx="576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Документ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стратегического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планирования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содержащий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комплекс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планируемых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взаимоувязанных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задачам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срокам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осуществления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исполнителям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ресурсам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обеспечивающих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наиболее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эффективное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достижение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решение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задач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социально-экономического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развития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субъекта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21" name="Google Shape;1821;p119"/>
          <p:cNvSpPr txBox="1"/>
          <p:nvPr/>
        </p:nvSpPr>
        <p:spPr>
          <a:xfrm>
            <a:off x="5892150" y="1024575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Муниципальная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программа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22" name="Google Shape;1822;p119"/>
          <p:cNvSpPr txBox="1"/>
          <p:nvPr/>
        </p:nvSpPr>
        <p:spPr>
          <a:xfrm>
            <a:off x="228725" y="1863863"/>
            <a:ext cx="5892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Совокупный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объем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налогооблагаемых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ресурсов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учетом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макроэкономических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показателей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развития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региона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собираемости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сборов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23" name="Google Shape;1823;p119"/>
          <p:cNvSpPr txBox="1"/>
          <p:nvPr/>
        </p:nvSpPr>
        <p:spPr>
          <a:xfrm>
            <a:off x="5947625" y="1797788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Налоговый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потенциал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24" name="Google Shape;1824;p119"/>
          <p:cNvSpPr txBox="1"/>
          <p:nvPr/>
        </p:nvSpPr>
        <p:spPr>
          <a:xfrm>
            <a:off x="235650" y="2359350"/>
            <a:ext cx="5656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обеспечивающий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достижение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целевых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показателей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выполнение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задач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определенных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Указом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Президента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7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мая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2018 г. N 204 "О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целях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стратегических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задачах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развития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период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2024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"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25" name="Google Shape;1825;p119"/>
          <p:cNvSpPr txBox="1"/>
          <p:nvPr/>
        </p:nvSpPr>
        <p:spPr>
          <a:xfrm>
            <a:off x="5947625" y="2447063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Национальный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проект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26" name="Google Shape;1826;p119"/>
          <p:cNvSpPr txBox="1"/>
          <p:nvPr/>
        </p:nvSpPr>
        <p:spPr>
          <a:xfrm>
            <a:off x="166325" y="3232650"/>
            <a:ext cx="5892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обеспечивающий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достижение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показателей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результатов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которого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относятся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к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законодательно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установленным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полномочиям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субъекта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а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также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к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вопросам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местного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значения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образований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расположенных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указанного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субъекта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Российской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Федерации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27" name="Google Shape;1827;p119"/>
          <p:cNvSpPr txBox="1"/>
          <p:nvPr/>
        </p:nvSpPr>
        <p:spPr>
          <a:xfrm>
            <a:off x="5977675" y="3346614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Региональный</a:t>
            </a:r>
            <a:r>
              <a:rPr lang="en-GB" sz="155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проект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828" name="Google Shape;182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34;p120">
            <a:extLst>
              <a:ext uri="{FF2B5EF4-FFF2-40B4-BE49-F238E27FC236}">
                <a16:creationId xmlns:a16="http://schemas.microsoft.com/office/drawing/2014/main" id="{6063328E-506A-4149-BFAF-16C13945A117}"/>
              </a:ext>
            </a:extLst>
          </p:cNvPr>
          <p:cNvSpPr txBox="1"/>
          <p:nvPr/>
        </p:nvSpPr>
        <p:spPr>
          <a:xfrm>
            <a:off x="48450" y="4310587"/>
            <a:ext cx="6030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Состояние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бюджетов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хозяйственной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системы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предприятия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региона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государства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котором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уравновешены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равны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друг</a:t>
            </a:r>
            <a:r>
              <a:rPr lang="en-GB" sz="1200" i="1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другу</a:t>
            </a:r>
            <a:endParaRPr sz="1200" i="1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Google Shape;1835;p120">
            <a:extLst>
              <a:ext uri="{FF2B5EF4-FFF2-40B4-BE49-F238E27FC236}">
                <a16:creationId xmlns:a16="http://schemas.microsoft.com/office/drawing/2014/main" id="{2A336822-3C03-4141-A364-E508B7C6CCF7}"/>
              </a:ext>
            </a:extLst>
          </p:cNvPr>
          <p:cNvSpPr txBox="1"/>
          <p:nvPr/>
        </p:nvSpPr>
        <p:spPr>
          <a:xfrm>
            <a:off x="5947625" y="4236425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Сбалансированность</a:t>
            </a:r>
            <a:endParaRPr sz="155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135"/>
          <p:cNvSpPr txBox="1">
            <a:spLocks noGrp="1"/>
          </p:cNvSpPr>
          <p:nvPr>
            <p:ph type="title"/>
          </p:nvPr>
        </p:nvSpPr>
        <p:spPr>
          <a:xfrm>
            <a:off x="542400" y="36595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ОТКРЫТЫЕ ИНФОРМАЦИОННЫЕ РЕСУРСЫ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3" name="Google Shape;2093;p135"/>
          <p:cNvSpPr txBox="1"/>
          <p:nvPr/>
        </p:nvSpPr>
        <p:spPr>
          <a:xfrm>
            <a:off x="909800" y="1516825"/>
            <a:ext cx="4983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876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Официальный сайт </a:t>
            </a: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финансового управления администрации городского округа Семеновский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Нижегородской области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4" name="Google Shape;2094;p135"/>
          <p:cNvSpPr txBox="1"/>
          <p:nvPr/>
        </p:nvSpPr>
        <p:spPr>
          <a:xfrm>
            <a:off x="5672275" y="15921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876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fin-semenov.ru</a:t>
            </a:r>
            <a:endParaRPr sz="1800"/>
          </a:p>
        </p:txBody>
      </p:sp>
      <p:sp>
        <p:nvSpPr>
          <p:cNvPr id="2095" name="Google Shape;2095;p135"/>
          <p:cNvSpPr txBox="1"/>
          <p:nvPr/>
        </p:nvSpPr>
        <p:spPr>
          <a:xfrm>
            <a:off x="909800" y="2387100"/>
            <a:ext cx="473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71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Официальный сайт </a:t>
            </a: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Правительства Нижегородской области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96" name="Google Shape;2096;p135"/>
          <p:cNvSpPr txBox="1"/>
          <p:nvPr/>
        </p:nvSpPr>
        <p:spPr>
          <a:xfrm>
            <a:off x="5820500" y="23407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71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government-nnov.ru</a:t>
            </a:r>
            <a:endParaRPr sz="16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7" name="Google Shape;2097;p135"/>
          <p:cNvSpPr txBox="1"/>
          <p:nvPr/>
        </p:nvSpPr>
        <p:spPr>
          <a:xfrm>
            <a:off x="830000" y="3044975"/>
            <a:ext cx="514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Официальный сайт </a:t>
            </a: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Министерства финансов Нижегородской области</a:t>
            </a:r>
            <a:endParaRPr sz="1200">
              <a:solidFill>
                <a:srgbClr val="FF9900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98" name="Google Shape;2098;p135"/>
          <p:cNvSpPr txBox="1"/>
          <p:nvPr/>
        </p:nvSpPr>
        <p:spPr>
          <a:xfrm>
            <a:off x="6190225" y="3014075"/>
            <a:ext cx="196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mf.nnov.ru</a:t>
            </a:r>
            <a:endParaRPr sz="16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9" name="Google Shape;2099;p135"/>
          <p:cNvSpPr txBox="1"/>
          <p:nvPr/>
        </p:nvSpPr>
        <p:spPr>
          <a:xfrm>
            <a:off x="1229150" y="3702850"/>
            <a:ext cx="43452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698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Официальный сайт </a:t>
            </a: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администрации городского округа Семеновский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Нижегородской области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00" name="Google Shape;2100;p135"/>
          <p:cNvSpPr txBox="1"/>
          <p:nvPr/>
        </p:nvSpPr>
        <p:spPr>
          <a:xfrm>
            <a:off x="5973500" y="37781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698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semenov.nnov.ru</a:t>
            </a:r>
            <a:endParaRPr sz="16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1" name="Google Shape;2101;p135"/>
          <p:cNvSpPr txBox="1"/>
          <p:nvPr/>
        </p:nvSpPr>
        <p:spPr>
          <a:xfrm>
            <a:off x="2429200" y="4459225"/>
            <a:ext cx="27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698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Портал </a:t>
            </a: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закупок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02" name="Google Shape;2102;p135"/>
          <p:cNvSpPr txBox="1"/>
          <p:nvPr/>
        </p:nvSpPr>
        <p:spPr>
          <a:xfrm>
            <a:off x="6052775" y="44360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698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zakupki.gov.ru</a:t>
            </a:r>
            <a:endParaRPr sz="16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03" name="Google Shape;210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8" name="Google Shape;2108;p136"/>
          <p:cNvGraphicFramePr/>
          <p:nvPr/>
        </p:nvGraphicFramePr>
        <p:xfrm>
          <a:off x="1810700" y="2271000"/>
          <a:ext cx="5522600" cy="261065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76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5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Контактная информация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Начальник финансового управления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Рыбакова Екатерина Валентиновна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Адрес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606650, Нижегородская обл., г.Семенов, ул.1Мая, д.1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Телефон, факс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8(83162) 5-29-96 - приемная, 8(83162) 5-29-96 - факс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Адрес электронной почты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fin_up r@ semenov .nnov . ru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Информационный ресурс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http:/fin-semenov.ru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График работы финансового управления: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понедельник-пятница 8.00 – 17.00;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перерыв: 12.00 – 13.00;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суббота- воскресенье: выходные дни.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09" name="Google Shape;2109;p136"/>
          <p:cNvSpPr txBox="1"/>
          <p:nvPr/>
        </p:nvSpPr>
        <p:spPr>
          <a:xfrm>
            <a:off x="2393700" y="685175"/>
            <a:ext cx="43566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Разработчиком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презентации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граждан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является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управление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администрации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Основные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задачи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292100" algn="l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Medium"/>
              <a:buChar char="●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Составление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очередной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плановый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период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292100" algn="l" rtl="0">
              <a:lnSpc>
                <a:spcPct val="107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Medium"/>
              <a:buChar char="●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292100" algn="l" rtl="0">
              <a:lnSpc>
                <a:spcPct val="107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Medium"/>
              <a:buChar char="●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контроля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исполнением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10" name="Google Shape;2110;p136"/>
          <p:cNvSpPr txBox="1"/>
          <p:nvPr/>
        </p:nvSpPr>
        <p:spPr>
          <a:xfrm>
            <a:off x="2479200" y="69575"/>
            <a:ext cx="41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Контактная информация финансового управления администрации  городского округа Семеновский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11" name="Google Shape;2111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37"/>
          <p:cNvSpPr/>
          <p:nvPr/>
        </p:nvSpPr>
        <p:spPr>
          <a:xfrm rot="7194320">
            <a:off x="-721840" y="3548662"/>
            <a:ext cx="5208512" cy="364767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137"/>
          <p:cNvSpPr txBox="1">
            <a:spLocks noGrp="1"/>
          </p:cNvSpPr>
          <p:nvPr>
            <p:ph type="title"/>
          </p:nvPr>
        </p:nvSpPr>
        <p:spPr>
          <a:xfrm>
            <a:off x="1585825" y="192875"/>
            <a:ext cx="73515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Спасибо за внимание!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118" name="Google Shape;2118;p137"/>
          <p:cNvGrpSpPr/>
          <p:nvPr/>
        </p:nvGrpSpPr>
        <p:grpSpPr>
          <a:xfrm>
            <a:off x="4512267" y="1439123"/>
            <a:ext cx="4247710" cy="3337214"/>
            <a:chOff x="1007550" y="489775"/>
            <a:chExt cx="5577350" cy="4783850"/>
          </a:xfrm>
        </p:grpSpPr>
        <p:sp>
          <p:nvSpPr>
            <p:cNvPr id="2119" name="Google Shape;2119;p137"/>
            <p:cNvSpPr/>
            <p:nvPr/>
          </p:nvSpPr>
          <p:spPr>
            <a:xfrm>
              <a:off x="1007550" y="2339400"/>
              <a:ext cx="5577350" cy="2934225"/>
            </a:xfrm>
            <a:custGeom>
              <a:avLst/>
              <a:gdLst/>
              <a:ahLst/>
              <a:cxnLst/>
              <a:rect l="l" t="t" r="r" b="b"/>
              <a:pathLst>
                <a:path w="223094" h="117369" extrusionOk="0">
                  <a:moveTo>
                    <a:pt x="111547" y="1"/>
                  </a:moveTo>
                  <a:cubicBezTo>
                    <a:pt x="85545" y="1"/>
                    <a:pt x="59543" y="5730"/>
                    <a:pt x="39696" y="17188"/>
                  </a:cubicBezTo>
                  <a:cubicBezTo>
                    <a:pt x="1" y="40138"/>
                    <a:pt x="1" y="77264"/>
                    <a:pt x="39696" y="100181"/>
                  </a:cubicBezTo>
                  <a:cubicBezTo>
                    <a:pt x="59543" y="111639"/>
                    <a:pt x="85545" y="117368"/>
                    <a:pt x="111547" y="117368"/>
                  </a:cubicBezTo>
                  <a:cubicBezTo>
                    <a:pt x="137549" y="117368"/>
                    <a:pt x="163551" y="111639"/>
                    <a:pt x="183398" y="100181"/>
                  </a:cubicBezTo>
                  <a:cubicBezTo>
                    <a:pt x="223093" y="77231"/>
                    <a:pt x="223093" y="40138"/>
                    <a:pt x="183398" y="17188"/>
                  </a:cubicBezTo>
                  <a:cubicBezTo>
                    <a:pt x="163551" y="5730"/>
                    <a:pt x="137549" y="1"/>
                    <a:pt x="11154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37"/>
            <p:cNvSpPr/>
            <p:nvPr/>
          </p:nvSpPr>
          <p:spPr>
            <a:xfrm>
              <a:off x="1410350" y="3936500"/>
              <a:ext cx="628800" cy="330775"/>
            </a:xfrm>
            <a:custGeom>
              <a:avLst/>
              <a:gdLst/>
              <a:ahLst/>
              <a:cxnLst/>
              <a:rect l="l" t="t" r="r" b="b"/>
              <a:pathLst>
                <a:path w="25152" h="13231" extrusionOk="0">
                  <a:moveTo>
                    <a:pt x="12604" y="0"/>
                  </a:moveTo>
                  <a:cubicBezTo>
                    <a:pt x="9659" y="0"/>
                    <a:pt x="6712" y="651"/>
                    <a:pt x="4470" y="1939"/>
                  </a:cubicBezTo>
                  <a:cubicBezTo>
                    <a:pt x="0" y="4507"/>
                    <a:pt x="0" y="8710"/>
                    <a:pt x="4470" y="11279"/>
                  </a:cubicBezTo>
                  <a:cubicBezTo>
                    <a:pt x="6705" y="12580"/>
                    <a:pt x="9641" y="13230"/>
                    <a:pt x="12576" y="13230"/>
                  </a:cubicBezTo>
                  <a:cubicBezTo>
                    <a:pt x="15511" y="13230"/>
                    <a:pt x="18447" y="12580"/>
                    <a:pt x="20682" y="11279"/>
                  </a:cubicBezTo>
                  <a:cubicBezTo>
                    <a:pt x="25152" y="8710"/>
                    <a:pt x="25152" y="4507"/>
                    <a:pt x="20682" y="1939"/>
                  </a:cubicBezTo>
                  <a:cubicBezTo>
                    <a:pt x="18454" y="642"/>
                    <a:pt x="15530" y="0"/>
                    <a:pt x="126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37"/>
            <p:cNvSpPr/>
            <p:nvPr/>
          </p:nvSpPr>
          <p:spPr>
            <a:xfrm>
              <a:off x="3194950" y="3550275"/>
              <a:ext cx="1416050" cy="809350"/>
            </a:xfrm>
            <a:custGeom>
              <a:avLst/>
              <a:gdLst/>
              <a:ahLst/>
              <a:cxnLst/>
              <a:rect l="l" t="t" r="r" b="b"/>
              <a:pathLst>
                <a:path w="56642" h="32374" extrusionOk="0">
                  <a:moveTo>
                    <a:pt x="51692" y="1"/>
                  </a:moveTo>
                  <a:cubicBezTo>
                    <a:pt x="51179" y="1"/>
                    <a:pt x="50670" y="126"/>
                    <a:pt x="50203" y="376"/>
                  </a:cubicBezTo>
                  <a:lnTo>
                    <a:pt x="835" y="28763"/>
                  </a:lnTo>
                  <a:cubicBezTo>
                    <a:pt x="1" y="29230"/>
                    <a:pt x="1" y="29997"/>
                    <a:pt x="835" y="30497"/>
                  </a:cubicBezTo>
                  <a:lnTo>
                    <a:pt x="3470" y="31998"/>
                  </a:lnTo>
                  <a:cubicBezTo>
                    <a:pt x="3937" y="32249"/>
                    <a:pt x="4445" y="32374"/>
                    <a:pt x="4958" y="32374"/>
                  </a:cubicBezTo>
                  <a:cubicBezTo>
                    <a:pt x="5471" y="32374"/>
                    <a:pt x="5988" y="32249"/>
                    <a:pt x="6472" y="31998"/>
                  </a:cubicBezTo>
                  <a:lnTo>
                    <a:pt x="55807" y="3611"/>
                  </a:lnTo>
                  <a:cubicBezTo>
                    <a:pt x="56641" y="3144"/>
                    <a:pt x="56641" y="2344"/>
                    <a:pt x="55807" y="1877"/>
                  </a:cubicBezTo>
                  <a:lnTo>
                    <a:pt x="53205" y="376"/>
                  </a:lnTo>
                  <a:cubicBezTo>
                    <a:pt x="52722" y="126"/>
                    <a:pt x="52205" y="1"/>
                    <a:pt x="516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37"/>
            <p:cNvSpPr/>
            <p:nvPr/>
          </p:nvSpPr>
          <p:spPr>
            <a:xfrm>
              <a:off x="4349950" y="2785775"/>
              <a:ext cx="909825" cy="479000"/>
            </a:xfrm>
            <a:custGeom>
              <a:avLst/>
              <a:gdLst/>
              <a:ahLst/>
              <a:cxnLst/>
              <a:rect l="l" t="t" r="r" b="b"/>
              <a:pathLst>
                <a:path w="36393" h="19160" extrusionOk="0">
                  <a:moveTo>
                    <a:pt x="18197" y="0"/>
                  </a:moveTo>
                  <a:cubicBezTo>
                    <a:pt x="13952" y="0"/>
                    <a:pt x="9707" y="934"/>
                    <a:pt x="6472" y="2802"/>
                  </a:cubicBezTo>
                  <a:cubicBezTo>
                    <a:pt x="0" y="6572"/>
                    <a:pt x="0" y="12609"/>
                    <a:pt x="6472" y="16345"/>
                  </a:cubicBezTo>
                  <a:cubicBezTo>
                    <a:pt x="9714" y="18217"/>
                    <a:pt x="13971" y="19160"/>
                    <a:pt x="18225" y="19160"/>
                  </a:cubicBezTo>
                  <a:cubicBezTo>
                    <a:pt x="22460" y="19160"/>
                    <a:pt x="26693" y="18226"/>
                    <a:pt x="29922" y="16345"/>
                  </a:cubicBezTo>
                  <a:cubicBezTo>
                    <a:pt x="36393" y="12609"/>
                    <a:pt x="36393" y="6572"/>
                    <a:pt x="29922" y="2802"/>
                  </a:cubicBezTo>
                  <a:cubicBezTo>
                    <a:pt x="26686" y="934"/>
                    <a:pt x="22441" y="0"/>
                    <a:pt x="1819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37"/>
            <p:cNvSpPr/>
            <p:nvPr/>
          </p:nvSpPr>
          <p:spPr>
            <a:xfrm>
              <a:off x="1859825" y="3402675"/>
              <a:ext cx="1627850" cy="933825"/>
            </a:xfrm>
            <a:custGeom>
              <a:avLst/>
              <a:gdLst/>
              <a:ahLst/>
              <a:cxnLst/>
              <a:rect l="l" t="t" r="r" b="b"/>
              <a:pathLst>
                <a:path w="65114" h="37353" extrusionOk="0">
                  <a:moveTo>
                    <a:pt x="60156" y="0"/>
                  </a:moveTo>
                  <a:cubicBezTo>
                    <a:pt x="59643" y="0"/>
                    <a:pt x="59126" y="125"/>
                    <a:pt x="58643" y="376"/>
                  </a:cubicBezTo>
                  <a:lnTo>
                    <a:pt x="801" y="33766"/>
                  </a:lnTo>
                  <a:cubicBezTo>
                    <a:pt x="1" y="34233"/>
                    <a:pt x="1" y="35000"/>
                    <a:pt x="801" y="35501"/>
                  </a:cubicBezTo>
                  <a:lnTo>
                    <a:pt x="3437" y="37002"/>
                  </a:lnTo>
                  <a:cubicBezTo>
                    <a:pt x="3904" y="37235"/>
                    <a:pt x="4421" y="37352"/>
                    <a:pt x="4938" y="37352"/>
                  </a:cubicBezTo>
                  <a:cubicBezTo>
                    <a:pt x="5455" y="37352"/>
                    <a:pt x="5972" y="37235"/>
                    <a:pt x="6439" y="37002"/>
                  </a:cubicBezTo>
                  <a:lnTo>
                    <a:pt x="64280" y="3611"/>
                  </a:lnTo>
                  <a:cubicBezTo>
                    <a:pt x="65114" y="3144"/>
                    <a:pt x="65114" y="2344"/>
                    <a:pt x="64280" y="1877"/>
                  </a:cubicBezTo>
                  <a:lnTo>
                    <a:pt x="61645" y="376"/>
                  </a:lnTo>
                  <a:cubicBezTo>
                    <a:pt x="61178" y="125"/>
                    <a:pt x="60669" y="0"/>
                    <a:pt x="601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37"/>
            <p:cNvSpPr/>
            <p:nvPr/>
          </p:nvSpPr>
          <p:spPr>
            <a:xfrm>
              <a:off x="2264300" y="3599275"/>
              <a:ext cx="1416025" cy="808925"/>
            </a:xfrm>
            <a:custGeom>
              <a:avLst/>
              <a:gdLst/>
              <a:ahLst/>
              <a:cxnLst/>
              <a:rect l="l" t="t" r="r" b="b"/>
              <a:pathLst>
                <a:path w="56641" h="32357" extrusionOk="0">
                  <a:moveTo>
                    <a:pt x="51683" y="0"/>
                  </a:moveTo>
                  <a:cubicBezTo>
                    <a:pt x="51170" y="0"/>
                    <a:pt x="50653" y="117"/>
                    <a:pt x="50169" y="350"/>
                  </a:cubicBezTo>
                  <a:lnTo>
                    <a:pt x="834" y="28771"/>
                  </a:lnTo>
                  <a:cubicBezTo>
                    <a:pt x="0" y="29238"/>
                    <a:pt x="0" y="30005"/>
                    <a:pt x="834" y="30472"/>
                  </a:cubicBezTo>
                  <a:lnTo>
                    <a:pt x="3436" y="32006"/>
                  </a:lnTo>
                  <a:cubicBezTo>
                    <a:pt x="3903" y="32240"/>
                    <a:pt x="4420" y="32357"/>
                    <a:pt x="4937" y="32357"/>
                  </a:cubicBezTo>
                  <a:cubicBezTo>
                    <a:pt x="5454" y="32357"/>
                    <a:pt x="5971" y="32240"/>
                    <a:pt x="6438" y="32006"/>
                  </a:cubicBezTo>
                  <a:lnTo>
                    <a:pt x="55807" y="3620"/>
                  </a:lnTo>
                  <a:cubicBezTo>
                    <a:pt x="56640" y="3119"/>
                    <a:pt x="56640" y="2352"/>
                    <a:pt x="55807" y="1885"/>
                  </a:cubicBezTo>
                  <a:lnTo>
                    <a:pt x="53171" y="350"/>
                  </a:lnTo>
                  <a:cubicBezTo>
                    <a:pt x="52704" y="117"/>
                    <a:pt x="52196" y="0"/>
                    <a:pt x="51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37"/>
            <p:cNvSpPr/>
            <p:nvPr/>
          </p:nvSpPr>
          <p:spPr>
            <a:xfrm>
              <a:off x="4559250" y="3281950"/>
              <a:ext cx="1722925" cy="994900"/>
            </a:xfrm>
            <a:custGeom>
              <a:avLst/>
              <a:gdLst/>
              <a:ahLst/>
              <a:cxnLst/>
              <a:rect l="l" t="t" r="r" b="b"/>
              <a:pathLst>
                <a:path w="68917" h="39796" extrusionOk="0">
                  <a:moveTo>
                    <a:pt x="34459" y="1"/>
                  </a:moveTo>
                  <a:cubicBezTo>
                    <a:pt x="15412" y="1"/>
                    <a:pt x="1" y="8907"/>
                    <a:pt x="1" y="19882"/>
                  </a:cubicBezTo>
                  <a:cubicBezTo>
                    <a:pt x="1" y="30890"/>
                    <a:pt x="15412" y="39796"/>
                    <a:pt x="34459" y="39796"/>
                  </a:cubicBezTo>
                  <a:cubicBezTo>
                    <a:pt x="53506" y="39796"/>
                    <a:pt x="68917" y="30890"/>
                    <a:pt x="68917" y="19882"/>
                  </a:cubicBezTo>
                  <a:cubicBezTo>
                    <a:pt x="68917" y="8907"/>
                    <a:pt x="53506" y="1"/>
                    <a:pt x="344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37"/>
            <p:cNvSpPr/>
            <p:nvPr/>
          </p:nvSpPr>
          <p:spPr>
            <a:xfrm>
              <a:off x="5323975" y="1113750"/>
              <a:ext cx="372800" cy="216000"/>
            </a:xfrm>
            <a:custGeom>
              <a:avLst/>
              <a:gdLst/>
              <a:ahLst/>
              <a:cxnLst/>
              <a:rect l="l" t="t" r="r" b="b"/>
              <a:pathLst>
                <a:path w="14912" h="8640" extrusionOk="0">
                  <a:moveTo>
                    <a:pt x="701" y="0"/>
                  </a:moveTo>
                  <a:lnTo>
                    <a:pt x="0" y="434"/>
                  </a:lnTo>
                  <a:lnTo>
                    <a:pt x="14211" y="8640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37"/>
            <p:cNvSpPr/>
            <p:nvPr/>
          </p:nvSpPr>
          <p:spPr>
            <a:xfrm>
              <a:off x="5341475" y="7601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8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37"/>
            <p:cNvSpPr/>
            <p:nvPr/>
          </p:nvSpPr>
          <p:spPr>
            <a:xfrm>
              <a:off x="5291450" y="693450"/>
              <a:ext cx="421150" cy="692175"/>
            </a:xfrm>
            <a:custGeom>
              <a:avLst/>
              <a:gdLst/>
              <a:ahLst/>
              <a:cxnLst/>
              <a:rect l="l" t="t" r="r" b="b"/>
              <a:pathLst>
                <a:path w="16846" h="27687" extrusionOk="0">
                  <a:moveTo>
                    <a:pt x="1301" y="2268"/>
                  </a:moveTo>
                  <a:lnTo>
                    <a:pt x="15512" y="10474"/>
                  </a:lnTo>
                  <a:lnTo>
                    <a:pt x="15512" y="25452"/>
                  </a:lnTo>
                  <a:lnTo>
                    <a:pt x="1301" y="17246"/>
                  </a:lnTo>
                  <a:lnTo>
                    <a:pt x="1301" y="2268"/>
                  </a:lnTo>
                  <a:close/>
                  <a:moveTo>
                    <a:pt x="0" y="0"/>
                  </a:moveTo>
                  <a:lnTo>
                    <a:pt x="0" y="17980"/>
                  </a:lnTo>
                  <a:lnTo>
                    <a:pt x="16846" y="27687"/>
                  </a:lnTo>
                  <a:lnTo>
                    <a:pt x="16846" y="9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37"/>
            <p:cNvSpPr/>
            <p:nvPr/>
          </p:nvSpPr>
          <p:spPr>
            <a:xfrm>
              <a:off x="5323975" y="750150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44"/>
                  </a:lnTo>
                  <a:lnTo>
                    <a:pt x="701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37"/>
            <p:cNvSpPr/>
            <p:nvPr/>
          </p:nvSpPr>
          <p:spPr>
            <a:xfrm>
              <a:off x="5291450" y="683425"/>
              <a:ext cx="438675" cy="252700"/>
            </a:xfrm>
            <a:custGeom>
              <a:avLst/>
              <a:gdLst/>
              <a:ahLst/>
              <a:cxnLst/>
              <a:rect l="l" t="t" r="r" b="b"/>
              <a:pathLst>
                <a:path w="17547" h="10108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08"/>
                  </a:lnTo>
                  <a:lnTo>
                    <a:pt x="17546" y="970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37"/>
            <p:cNvSpPr/>
            <p:nvPr/>
          </p:nvSpPr>
          <p:spPr>
            <a:xfrm>
              <a:off x="5712575" y="9261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37"/>
            <p:cNvSpPr/>
            <p:nvPr/>
          </p:nvSpPr>
          <p:spPr>
            <a:xfrm>
              <a:off x="5354825" y="9036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403"/>
                  </a:lnTo>
                  <a:lnTo>
                    <a:pt x="1" y="7972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403"/>
                  </a:lnTo>
                  <a:lnTo>
                    <a:pt x="7406" y="6204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37"/>
            <p:cNvSpPr/>
            <p:nvPr/>
          </p:nvSpPr>
          <p:spPr>
            <a:xfrm>
              <a:off x="5519950" y="923000"/>
              <a:ext cx="45875" cy="59625"/>
            </a:xfrm>
            <a:custGeom>
              <a:avLst/>
              <a:gdLst/>
              <a:ahLst/>
              <a:cxnLst/>
              <a:rect l="l" t="t" r="r" b="b"/>
              <a:pathLst>
                <a:path w="1835" h="2385" extrusionOk="0">
                  <a:moveTo>
                    <a:pt x="519" y="0"/>
                  </a:moveTo>
                  <a:cubicBezTo>
                    <a:pt x="206" y="0"/>
                    <a:pt x="0" y="252"/>
                    <a:pt x="0" y="658"/>
                  </a:cubicBezTo>
                  <a:cubicBezTo>
                    <a:pt x="34" y="1292"/>
                    <a:pt x="367" y="1893"/>
                    <a:pt x="934" y="2260"/>
                  </a:cubicBezTo>
                  <a:cubicBezTo>
                    <a:pt x="1076" y="2345"/>
                    <a:pt x="1210" y="2384"/>
                    <a:pt x="1329" y="2384"/>
                  </a:cubicBezTo>
                  <a:cubicBezTo>
                    <a:pt x="1630" y="2384"/>
                    <a:pt x="1835" y="2132"/>
                    <a:pt x="1835" y="1726"/>
                  </a:cubicBezTo>
                  <a:cubicBezTo>
                    <a:pt x="1802" y="1059"/>
                    <a:pt x="1468" y="492"/>
                    <a:pt x="934" y="125"/>
                  </a:cubicBezTo>
                  <a:cubicBezTo>
                    <a:pt x="783" y="40"/>
                    <a:pt x="642" y="0"/>
                    <a:pt x="51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37"/>
            <p:cNvSpPr/>
            <p:nvPr/>
          </p:nvSpPr>
          <p:spPr>
            <a:xfrm>
              <a:off x="5323975" y="1679150"/>
              <a:ext cx="372800" cy="215175"/>
            </a:xfrm>
            <a:custGeom>
              <a:avLst/>
              <a:gdLst/>
              <a:ahLst/>
              <a:cxnLst/>
              <a:rect l="l" t="t" r="r" b="b"/>
              <a:pathLst>
                <a:path w="14912" h="8607" extrusionOk="0">
                  <a:moveTo>
                    <a:pt x="701" y="0"/>
                  </a:moveTo>
                  <a:lnTo>
                    <a:pt x="0" y="401"/>
                  </a:lnTo>
                  <a:lnTo>
                    <a:pt x="14211" y="8606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37"/>
            <p:cNvSpPr/>
            <p:nvPr/>
          </p:nvSpPr>
          <p:spPr>
            <a:xfrm>
              <a:off x="5341475" y="13255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37"/>
            <p:cNvSpPr/>
            <p:nvPr/>
          </p:nvSpPr>
          <p:spPr>
            <a:xfrm>
              <a:off x="5291450" y="1258000"/>
              <a:ext cx="421150" cy="693025"/>
            </a:xfrm>
            <a:custGeom>
              <a:avLst/>
              <a:gdLst/>
              <a:ahLst/>
              <a:cxnLst/>
              <a:rect l="l" t="t" r="r" b="b"/>
              <a:pathLst>
                <a:path w="16846" h="27721" extrusionOk="0">
                  <a:moveTo>
                    <a:pt x="1301" y="2269"/>
                  </a:moveTo>
                  <a:lnTo>
                    <a:pt x="15512" y="10508"/>
                  </a:lnTo>
                  <a:lnTo>
                    <a:pt x="15512" y="25452"/>
                  </a:lnTo>
                  <a:lnTo>
                    <a:pt x="1301" y="17247"/>
                  </a:lnTo>
                  <a:lnTo>
                    <a:pt x="1301" y="2269"/>
                  </a:lnTo>
                  <a:close/>
                  <a:moveTo>
                    <a:pt x="0" y="1"/>
                  </a:moveTo>
                  <a:lnTo>
                    <a:pt x="0" y="18014"/>
                  </a:lnTo>
                  <a:lnTo>
                    <a:pt x="16846" y="27721"/>
                  </a:lnTo>
                  <a:lnTo>
                    <a:pt x="16846" y="9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37"/>
            <p:cNvSpPr/>
            <p:nvPr/>
          </p:nvSpPr>
          <p:spPr>
            <a:xfrm>
              <a:off x="5323975" y="1314725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77"/>
                  </a:lnTo>
                  <a:lnTo>
                    <a:pt x="70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37"/>
            <p:cNvSpPr/>
            <p:nvPr/>
          </p:nvSpPr>
          <p:spPr>
            <a:xfrm>
              <a:off x="5291450" y="1248000"/>
              <a:ext cx="438675" cy="253550"/>
            </a:xfrm>
            <a:custGeom>
              <a:avLst/>
              <a:gdLst/>
              <a:ahLst/>
              <a:cxnLst/>
              <a:rect l="l" t="t" r="r" b="b"/>
              <a:pathLst>
                <a:path w="17547" h="10142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41"/>
                  </a:lnTo>
                  <a:lnTo>
                    <a:pt x="17546" y="974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37"/>
            <p:cNvSpPr/>
            <p:nvPr/>
          </p:nvSpPr>
          <p:spPr>
            <a:xfrm>
              <a:off x="5712575" y="14915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37"/>
            <p:cNvSpPr/>
            <p:nvPr/>
          </p:nvSpPr>
          <p:spPr>
            <a:xfrm>
              <a:off x="5354825" y="14690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370"/>
                  </a:lnTo>
                  <a:lnTo>
                    <a:pt x="1" y="7973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370"/>
                  </a:lnTo>
                  <a:lnTo>
                    <a:pt x="7406" y="6171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37"/>
            <p:cNvSpPr/>
            <p:nvPr/>
          </p:nvSpPr>
          <p:spPr>
            <a:xfrm>
              <a:off x="5519950" y="1488250"/>
              <a:ext cx="45875" cy="59925"/>
            </a:xfrm>
            <a:custGeom>
              <a:avLst/>
              <a:gdLst/>
              <a:ahLst/>
              <a:cxnLst/>
              <a:rect l="l" t="t" r="r" b="b"/>
              <a:pathLst>
                <a:path w="1835" h="2397" extrusionOk="0">
                  <a:moveTo>
                    <a:pt x="504" y="0"/>
                  </a:moveTo>
                  <a:cubicBezTo>
                    <a:pt x="199" y="0"/>
                    <a:pt x="0" y="241"/>
                    <a:pt x="0" y="665"/>
                  </a:cubicBezTo>
                  <a:cubicBezTo>
                    <a:pt x="34" y="1298"/>
                    <a:pt x="367" y="1899"/>
                    <a:pt x="934" y="2266"/>
                  </a:cubicBezTo>
                  <a:cubicBezTo>
                    <a:pt x="1082" y="2354"/>
                    <a:pt x="1221" y="2396"/>
                    <a:pt x="1343" y="2396"/>
                  </a:cubicBezTo>
                  <a:cubicBezTo>
                    <a:pt x="1636" y="2396"/>
                    <a:pt x="1835" y="2155"/>
                    <a:pt x="1835" y="1732"/>
                  </a:cubicBezTo>
                  <a:cubicBezTo>
                    <a:pt x="1802" y="1098"/>
                    <a:pt x="1468" y="498"/>
                    <a:pt x="934" y="131"/>
                  </a:cubicBezTo>
                  <a:cubicBezTo>
                    <a:pt x="777" y="42"/>
                    <a:pt x="631" y="0"/>
                    <a:pt x="50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37"/>
            <p:cNvSpPr/>
            <p:nvPr/>
          </p:nvSpPr>
          <p:spPr>
            <a:xfrm>
              <a:off x="4448350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3357" y="0"/>
                  </a:moveTo>
                  <a:cubicBezTo>
                    <a:pt x="3153" y="0"/>
                    <a:pt x="2953" y="50"/>
                    <a:pt x="2769" y="150"/>
                  </a:cubicBezTo>
                  <a:cubicBezTo>
                    <a:pt x="2602" y="217"/>
                    <a:pt x="2502" y="351"/>
                    <a:pt x="2502" y="484"/>
                  </a:cubicBezTo>
                  <a:lnTo>
                    <a:pt x="0" y="18330"/>
                  </a:lnTo>
                  <a:cubicBezTo>
                    <a:pt x="0" y="18430"/>
                    <a:pt x="67" y="18530"/>
                    <a:pt x="167" y="18564"/>
                  </a:cubicBezTo>
                  <a:cubicBezTo>
                    <a:pt x="301" y="18630"/>
                    <a:pt x="442" y="18664"/>
                    <a:pt x="584" y="18664"/>
                  </a:cubicBezTo>
                  <a:cubicBezTo>
                    <a:pt x="726" y="18664"/>
                    <a:pt x="868" y="18630"/>
                    <a:pt x="1001" y="18564"/>
                  </a:cubicBezTo>
                  <a:cubicBezTo>
                    <a:pt x="1101" y="18530"/>
                    <a:pt x="1168" y="18430"/>
                    <a:pt x="1168" y="18330"/>
                  </a:cubicBezTo>
                  <a:lnTo>
                    <a:pt x="4203" y="484"/>
                  </a:lnTo>
                  <a:cubicBezTo>
                    <a:pt x="4170" y="351"/>
                    <a:pt x="4103" y="217"/>
                    <a:pt x="3970" y="150"/>
                  </a:cubicBezTo>
                  <a:cubicBezTo>
                    <a:pt x="3770" y="50"/>
                    <a:pt x="3561" y="0"/>
                    <a:pt x="33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37"/>
            <p:cNvSpPr/>
            <p:nvPr/>
          </p:nvSpPr>
          <p:spPr>
            <a:xfrm>
              <a:off x="5051275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835" y="0"/>
                  </a:moveTo>
                  <a:cubicBezTo>
                    <a:pt x="626" y="0"/>
                    <a:pt x="418" y="50"/>
                    <a:pt x="234" y="150"/>
                  </a:cubicBezTo>
                  <a:cubicBezTo>
                    <a:pt x="101" y="217"/>
                    <a:pt x="1" y="351"/>
                    <a:pt x="1" y="484"/>
                  </a:cubicBezTo>
                  <a:lnTo>
                    <a:pt x="3003" y="18330"/>
                  </a:lnTo>
                  <a:cubicBezTo>
                    <a:pt x="3036" y="18430"/>
                    <a:pt x="3103" y="18530"/>
                    <a:pt x="3170" y="18564"/>
                  </a:cubicBezTo>
                  <a:cubicBezTo>
                    <a:pt x="3303" y="18630"/>
                    <a:pt x="3445" y="18664"/>
                    <a:pt x="3587" y="18664"/>
                  </a:cubicBezTo>
                  <a:cubicBezTo>
                    <a:pt x="3728" y="18664"/>
                    <a:pt x="3870" y="18630"/>
                    <a:pt x="4003" y="18564"/>
                  </a:cubicBezTo>
                  <a:cubicBezTo>
                    <a:pt x="4104" y="18530"/>
                    <a:pt x="4170" y="18430"/>
                    <a:pt x="4204" y="18330"/>
                  </a:cubicBezTo>
                  <a:lnTo>
                    <a:pt x="1702" y="484"/>
                  </a:lnTo>
                  <a:cubicBezTo>
                    <a:pt x="1668" y="351"/>
                    <a:pt x="1568" y="217"/>
                    <a:pt x="1435" y="150"/>
                  </a:cubicBezTo>
                  <a:cubicBezTo>
                    <a:pt x="1252" y="50"/>
                    <a:pt x="1043" y="0"/>
                    <a:pt x="8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37"/>
            <p:cNvSpPr/>
            <p:nvPr/>
          </p:nvSpPr>
          <p:spPr>
            <a:xfrm>
              <a:off x="4783575" y="2590000"/>
              <a:ext cx="42575" cy="551050"/>
            </a:xfrm>
            <a:custGeom>
              <a:avLst/>
              <a:gdLst/>
              <a:ahLst/>
              <a:cxnLst/>
              <a:rect l="l" t="t" r="r" b="b"/>
              <a:pathLst>
                <a:path w="1703" h="22042" extrusionOk="0">
                  <a:moveTo>
                    <a:pt x="847" y="1"/>
                  </a:moveTo>
                  <a:cubicBezTo>
                    <a:pt x="643" y="1"/>
                    <a:pt x="435" y="42"/>
                    <a:pt x="234" y="126"/>
                  </a:cubicBezTo>
                  <a:cubicBezTo>
                    <a:pt x="101" y="192"/>
                    <a:pt x="1" y="326"/>
                    <a:pt x="1" y="493"/>
                  </a:cubicBezTo>
                  <a:lnTo>
                    <a:pt x="234" y="21708"/>
                  </a:lnTo>
                  <a:cubicBezTo>
                    <a:pt x="268" y="21808"/>
                    <a:pt x="335" y="21908"/>
                    <a:pt x="435" y="21941"/>
                  </a:cubicBezTo>
                  <a:cubicBezTo>
                    <a:pt x="568" y="22008"/>
                    <a:pt x="710" y="22041"/>
                    <a:pt x="852" y="22041"/>
                  </a:cubicBezTo>
                  <a:cubicBezTo>
                    <a:pt x="993" y="22041"/>
                    <a:pt x="1135" y="22008"/>
                    <a:pt x="1269" y="21941"/>
                  </a:cubicBezTo>
                  <a:cubicBezTo>
                    <a:pt x="1369" y="21908"/>
                    <a:pt x="1435" y="21808"/>
                    <a:pt x="1435" y="21708"/>
                  </a:cubicBezTo>
                  <a:lnTo>
                    <a:pt x="1702" y="493"/>
                  </a:lnTo>
                  <a:cubicBezTo>
                    <a:pt x="1669" y="326"/>
                    <a:pt x="1602" y="192"/>
                    <a:pt x="1435" y="126"/>
                  </a:cubicBezTo>
                  <a:cubicBezTo>
                    <a:pt x="1252" y="42"/>
                    <a:pt x="1052" y="1"/>
                    <a:pt x="8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37"/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37"/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37"/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37"/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37"/>
            <p:cNvSpPr/>
            <p:nvPr/>
          </p:nvSpPr>
          <p:spPr>
            <a:xfrm>
              <a:off x="4669350" y="2328150"/>
              <a:ext cx="266025" cy="140550"/>
            </a:xfrm>
            <a:custGeom>
              <a:avLst/>
              <a:gdLst/>
              <a:ahLst/>
              <a:cxnLst/>
              <a:rect l="l" t="t" r="r" b="b"/>
              <a:pathLst>
                <a:path w="10641" h="5622" extrusionOk="0">
                  <a:moveTo>
                    <a:pt x="5308" y="1"/>
                  </a:moveTo>
                  <a:cubicBezTo>
                    <a:pt x="4070" y="1"/>
                    <a:pt x="2835" y="276"/>
                    <a:pt x="1901" y="826"/>
                  </a:cubicBezTo>
                  <a:cubicBezTo>
                    <a:pt x="0" y="1927"/>
                    <a:pt x="0" y="3695"/>
                    <a:pt x="1901" y="4796"/>
                  </a:cubicBezTo>
                  <a:cubicBezTo>
                    <a:pt x="2835" y="5346"/>
                    <a:pt x="4078" y="5621"/>
                    <a:pt x="5321" y="5621"/>
                  </a:cubicBezTo>
                  <a:cubicBezTo>
                    <a:pt x="6563" y="5621"/>
                    <a:pt x="7806" y="5346"/>
                    <a:pt x="8740" y="4796"/>
                  </a:cubicBezTo>
                  <a:cubicBezTo>
                    <a:pt x="10641" y="3695"/>
                    <a:pt x="10641" y="1927"/>
                    <a:pt x="8740" y="826"/>
                  </a:cubicBezTo>
                  <a:cubicBezTo>
                    <a:pt x="7789" y="276"/>
                    <a:pt x="6546" y="1"/>
                    <a:pt x="5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37"/>
            <p:cNvSpPr/>
            <p:nvPr/>
          </p:nvSpPr>
          <p:spPr>
            <a:xfrm>
              <a:off x="4661000" y="2223700"/>
              <a:ext cx="285225" cy="207875"/>
            </a:xfrm>
            <a:custGeom>
              <a:avLst/>
              <a:gdLst/>
              <a:ahLst/>
              <a:cxnLst/>
              <a:rect l="l" t="t" r="r" b="b"/>
              <a:pathLst>
                <a:path w="11409" h="8315" extrusionOk="0">
                  <a:moveTo>
                    <a:pt x="1635" y="1"/>
                  </a:moveTo>
                  <a:cubicBezTo>
                    <a:pt x="0" y="1335"/>
                    <a:pt x="1001" y="5571"/>
                    <a:pt x="2636" y="7239"/>
                  </a:cubicBezTo>
                  <a:lnTo>
                    <a:pt x="2669" y="7272"/>
                  </a:lnTo>
                  <a:lnTo>
                    <a:pt x="2736" y="7339"/>
                  </a:lnTo>
                  <a:cubicBezTo>
                    <a:pt x="2769" y="7372"/>
                    <a:pt x="2836" y="7406"/>
                    <a:pt x="2869" y="7473"/>
                  </a:cubicBezTo>
                  <a:lnTo>
                    <a:pt x="2936" y="7506"/>
                  </a:lnTo>
                  <a:cubicBezTo>
                    <a:pt x="2969" y="7539"/>
                    <a:pt x="3003" y="7573"/>
                    <a:pt x="3036" y="7573"/>
                  </a:cubicBezTo>
                  <a:cubicBezTo>
                    <a:pt x="3103" y="7639"/>
                    <a:pt x="3169" y="7673"/>
                    <a:pt x="3269" y="7739"/>
                  </a:cubicBezTo>
                  <a:cubicBezTo>
                    <a:pt x="4037" y="8123"/>
                    <a:pt x="4879" y="8315"/>
                    <a:pt x="5721" y="8315"/>
                  </a:cubicBezTo>
                  <a:cubicBezTo>
                    <a:pt x="6564" y="8315"/>
                    <a:pt x="7406" y="8123"/>
                    <a:pt x="8173" y="7739"/>
                  </a:cubicBezTo>
                  <a:cubicBezTo>
                    <a:pt x="8240" y="7673"/>
                    <a:pt x="8306" y="7639"/>
                    <a:pt x="8373" y="7606"/>
                  </a:cubicBezTo>
                  <a:lnTo>
                    <a:pt x="8507" y="7506"/>
                  </a:lnTo>
                  <a:lnTo>
                    <a:pt x="8540" y="7473"/>
                  </a:lnTo>
                  <a:lnTo>
                    <a:pt x="8707" y="7339"/>
                  </a:lnTo>
                  <a:lnTo>
                    <a:pt x="8740" y="7272"/>
                  </a:lnTo>
                  <a:lnTo>
                    <a:pt x="8807" y="7239"/>
                  </a:lnTo>
                  <a:cubicBezTo>
                    <a:pt x="10441" y="5538"/>
                    <a:pt x="11409" y="1335"/>
                    <a:pt x="980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37"/>
            <p:cNvSpPr/>
            <p:nvPr/>
          </p:nvSpPr>
          <p:spPr>
            <a:xfrm>
              <a:off x="4672675" y="2190350"/>
              <a:ext cx="262700" cy="138250"/>
            </a:xfrm>
            <a:custGeom>
              <a:avLst/>
              <a:gdLst/>
              <a:ahLst/>
              <a:cxnLst/>
              <a:rect l="l" t="t" r="r" b="b"/>
              <a:pathLst>
                <a:path w="10508" h="5530" extrusionOk="0">
                  <a:moveTo>
                    <a:pt x="5254" y="0"/>
                  </a:moveTo>
                  <a:cubicBezTo>
                    <a:pt x="4028" y="0"/>
                    <a:pt x="2802" y="267"/>
                    <a:pt x="1868" y="801"/>
                  </a:cubicBezTo>
                  <a:cubicBezTo>
                    <a:pt x="0" y="1902"/>
                    <a:pt x="0" y="3636"/>
                    <a:pt x="1868" y="4704"/>
                  </a:cubicBezTo>
                  <a:cubicBezTo>
                    <a:pt x="2802" y="5254"/>
                    <a:pt x="4028" y="5529"/>
                    <a:pt x="5254" y="5529"/>
                  </a:cubicBezTo>
                  <a:cubicBezTo>
                    <a:pt x="6480" y="5529"/>
                    <a:pt x="7706" y="5254"/>
                    <a:pt x="8640" y="4704"/>
                  </a:cubicBezTo>
                  <a:cubicBezTo>
                    <a:pt x="10508" y="3636"/>
                    <a:pt x="10508" y="1902"/>
                    <a:pt x="8640" y="801"/>
                  </a:cubicBezTo>
                  <a:cubicBezTo>
                    <a:pt x="7706" y="267"/>
                    <a:pt x="6480" y="0"/>
                    <a:pt x="525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37"/>
            <p:cNvSpPr/>
            <p:nvPr/>
          </p:nvSpPr>
          <p:spPr>
            <a:xfrm>
              <a:off x="4724375" y="2217025"/>
              <a:ext cx="159300" cy="84250"/>
            </a:xfrm>
            <a:custGeom>
              <a:avLst/>
              <a:gdLst/>
              <a:ahLst/>
              <a:cxnLst/>
              <a:rect l="l" t="t" r="r" b="b"/>
              <a:pathLst>
                <a:path w="6372" h="3370" extrusionOk="0">
                  <a:moveTo>
                    <a:pt x="3186" y="1"/>
                  </a:moveTo>
                  <a:cubicBezTo>
                    <a:pt x="2486" y="1"/>
                    <a:pt x="1785" y="167"/>
                    <a:pt x="1135" y="501"/>
                  </a:cubicBezTo>
                  <a:cubicBezTo>
                    <a:pt x="1" y="1168"/>
                    <a:pt x="1" y="2236"/>
                    <a:pt x="1135" y="2869"/>
                  </a:cubicBezTo>
                  <a:cubicBezTo>
                    <a:pt x="1785" y="3203"/>
                    <a:pt x="2486" y="3370"/>
                    <a:pt x="3186" y="3370"/>
                  </a:cubicBezTo>
                  <a:cubicBezTo>
                    <a:pt x="3887" y="3370"/>
                    <a:pt x="4587" y="3203"/>
                    <a:pt x="5238" y="2869"/>
                  </a:cubicBezTo>
                  <a:cubicBezTo>
                    <a:pt x="6372" y="2236"/>
                    <a:pt x="6372" y="1168"/>
                    <a:pt x="5238" y="501"/>
                  </a:cubicBezTo>
                  <a:cubicBezTo>
                    <a:pt x="4587" y="167"/>
                    <a:pt x="3887" y="1"/>
                    <a:pt x="31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37"/>
            <p:cNvSpPr/>
            <p:nvPr/>
          </p:nvSpPr>
          <p:spPr>
            <a:xfrm>
              <a:off x="4735225" y="2245375"/>
              <a:ext cx="137625" cy="55900"/>
            </a:xfrm>
            <a:custGeom>
              <a:avLst/>
              <a:gdLst/>
              <a:ahLst/>
              <a:cxnLst/>
              <a:rect l="l" t="t" r="r" b="b"/>
              <a:pathLst>
                <a:path w="5505" h="2236" extrusionOk="0">
                  <a:moveTo>
                    <a:pt x="2752" y="1"/>
                  </a:moveTo>
                  <a:cubicBezTo>
                    <a:pt x="2052" y="1"/>
                    <a:pt x="1351" y="168"/>
                    <a:pt x="701" y="501"/>
                  </a:cubicBezTo>
                  <a:cubicBezTo>
                    <a:pt x="401" y="635"/>
                    <a:pt x="167" y="868"/>
                    <a:pt x="0" y="1135"/>
                  </a:cubicBezTo>
                  <a:cubicBezTo>
                    <a:pt x="167" y="1368"/>
                    <a:pt x="401" y="1602"/>
                    <a:pt x="701" y="1735"/>
                  </a:cubicBezTo>
                  <a:cubicBezTo>
                    <a:pt x="1351" y="2069"/>
                    <a:pt x="2052" y="2236"/>
                    <a:pt x="2752" y="2236"/>
                  </a:cubicBezTo>
                  <a:cubicBezTo>
                    <a:pt x="3453" y="2236"/>
                    <a:pt x="4153" y="2069"/>
                    <a:pt x="4804" y="1735"/>
                  </a:cubicBezTo>
                  <a:cubicBezTo>
                    <a:pt x="5071" y="1602"/>
                    <a:pt x="5304" y="1368"/>
                    <a:pt x="5504" y="1135"/>
                  </a:cubicBezTo>
                  <a:cubicBezTo>
                    <a:pt x="5304" y="868"/>
                    <a:pt x="5071" y="635"/>
                    <a:pt x="4804" y="501"/>
                  </a:cubicBezTo>
                  <a:cubicBezTo>
                    <a:pt x="4153" y="168"/>
                    <a:pt x="3453" y="1"/>
                    <a:pt x="27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37"/>
            <p:cNvSpPr/>
            <p:nvPr/>
          </p:nvSpPr>
          <p:spPr>
            <a:xfrm>
              <a:off x="4689350" y="2073925"/>
              <a:ext cx="217675" cy="209250"/>
            </a:xfrm>
            <a:custGeom>
              <a:avLst/>
              <a:gdLst/>
              <a:ahLst/>
              <a:cxnLst/>
              <a:rect l="l" t="t" r="r" b="b"/>
              <a:pathLst>
                <a:path w="8707" h="8370" extrusionOk="0">
                  <a:moveTo>
                    <a:pt x="5973" y="1"/>
                  </a:moveTo>
                  <a:cubicBezTo>
                    <a:pt x="5647" y="1"/>
                    <a:pt x="5018" y="1255"/>
                    <a:pt x="4737" y="2189"/>
                  </a:cubicBezTo>
                  <a:cubicBezTo>
                    <a:pt x="4470" y="3190"/>
                    <a:pt x="4270" y="3990"/>
                    <a:pt x="4270" y="3990"/>
                  </a:cubicBezTo>
                  <a:cubicBezTo>
                    <a:pt x="4170" y="3223"/>
                    <a:pt x="3970" y="2456"/>
                    <a:pt x="3737" y="1722"/>
                  </a:cubicBezTo>
                  <a:cubicBezTo>
                    <a:pt x="3420" y="829"/>
                    <a:pt x="3153" y="533"/>
                    <a:pt x="2914" y="533"/>
                  </a:cubicBezTo>
                  <a:cubicBezTo>
                    <a:pt x="2876" y="533"/>
                    <a:pt x="2839" y="541"/>
                    <a:pt x="2803" y="554"/>
                  </a:cubicBezTo>
                  <a:cubicBezTo>
                    <a:pt x="2536" y="654"/>
                    <a:pt x="2369" y="1121"/>
                    <a:pt x="2302" y="2489"/>
                  </a:cubicBezTo>
                  <a:cubicBezTo>
                    <a:pt x="2269" y="3156"/>
                    <a:pt x="2302" y="3823"/>
                    <a:pt x="2369" y="4457"/>
                  </a:cubicBezTo>
                  <a:cubicBezTo>
                    <a:pt x="2369" y="4457"/>
                    <a:pt x="1869" y="3890"/>
                    <a:pt x="1302" y="3356"/>
                  </a:cubicBezTo>
                  <a:cubicBezTo>
                    <a:pt x="848" y="2929"/>
                    <a:pt x="544" y="2759"/>
                    <a:pt x="355" y="2759"/>
                  </a:cubicBezTo>
                  <a:cubicBezTo>
                    <a:pt x="308" y="2759"/>
                    <a:pt x="267" y="2769"/>
                    <a:pt x="234" y="2789"/>
                  </a:cubicBezTo>
                  <a:cubicBezTo>
                    <a:pt x="34" y="2923"/>
                    <a:pt x="1" y="3823"/>
                    <a:pt x="968" y="5591"/>
                  </a:cubicBezTo>
                  <a:cubicBezTo>
                    <a:pt x="1435" y="6459"/>
                    <a:pt x="2035" y="7259"/>
                    <a:pt x="2769" y="7960"/>
                  </a:cubicBezTo>
                  <a:cubicBezTo>
                    <a:pt x="2769" y="7960"/>
                    <a:pt x="3377" y="8370"/>
                    <a:pt x="4480" y="8370"/>
                  </a:cubicBezTo>
                  <a:cubicBezTo>
                    <a:pt x="5011" y="8370"/>
                    <a:pt x="5657" y="8275"/>
                    <a:pt x="6405" y="7993"/>
                  </a:cubicBezTo>
                  <a:cubicBezTo>
                    <a:pt x="6972" y="7393"/>
                    <a:pt x="7473" y="6725"/>
                    <a:pt x="7873" y="5992"/>
                  </a:cubicBezTo>
                  <a:cubicBezTo>
                    <a:pt x="8573" y="4791"/>
                    <a:pt x="8707" y="3156"/>
                    <a:pt x="8340" y="2956"/>
                  </a:cubicBezTo>
                  <a:cubicBezTo>
                    <a:pt x="8319" y="2944"/>
                    <a:pt x="8294" y="2939"/>
                    <a:pt x="8266" y="2939"/>
                  </a:cubicBezTo>
                  <a:cubicBezTo>
                    <a:pt x="7812" y="2939"/>
                    <a:pt x="6539" y="4390"/>
                    <a:pt x="6539" y="4390"/>
                  </a:cubicBezTo>
                  <a:cubicBezTo>
                    <a:pt x="6672" y="3690"/>
                    <a:pt x="6705" y="2989"/>
                    <a:pt x="6672" y="2289"/>
                  </a:cubicBezTo>
                  <a:cubicBezTo>
                    <a:pt x="6639" y="1221"/>
                    <a:pt x="6372" y="221"/>
                    <a:pt x="6038" y="21"/>
                  </a:cubicBezTo>
                  <a:cubicBezTo>
                    <a:pt x="6018" y="7"/>
                    <a:pt x="5997" y="1"/>
                    <a:pt x="59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37"/>
            <p:cNvSpPr/>
            <p:nvPr/>
          </p:nvSpPr>
          <p:spPr>
            <a:xfrm>
              <a:off x="1414525" y="3582175"/>
              <a:ext cx="620450" cy="602125"/>
            </a:xfrm>
            <a:custGeom>
              <a:avLst/>
              <a:gdLst/>
              <a:ahLst/>
              <a:cxnLst/>
              <a:rect l="l" t="t" r="r" b="b"/>
              <a:pathLst>
                <a:path w="24818" h="24085" extrusionOk="0">
                  <a:moveTo>
                    <a:pt x="3503" y="0"/>
                  </a:moveTo>
                  <a:cubicBezTo>
                    <a:pt x="0" y="2903"/>
                    <a:pt x="2102" y="18013"/>
                    <a:pt x="5704" y="21716"/>
                  </a:cubicBezTo>
                  <a:cubicBezTo>
                    <a:pt x="5738" y="21749"/>
                    <a:pt x="5771" y="21783"/>
                    <a:pt x="5804" y="21816"/>
                  </a:cubicBezTo>
                  <a:lnTo>
                    <a:pt x="5904" y="21916"/>
                  </a:lnTo>
                  <a:cubicBezTo>
                    <a:pt x="6004" y="22016"/>
                    <a:pt x="6138" y="22116"/>
                    <a:pt x="6238" y="22216"/>
                  </a:cubicBezTo>
                  <a:cubicBezTo>
                    <a:pt x="6271" y="22250"/>
                    <a:pt x="6305" y="22283"/>
                    <a:pt x="6338" y="22283"/>
                  </a:cubicBezTo>
                  <a:cubicBezTo>
                    <a:pt x="6405" y="22350"/>
                    <a:pt x="6505" y="22416"/>
                    <a:pt x="6605" y="22483"/>
                  </a:cubicBezTo>
                  <a:cubicBezTo>
                    <a:pt x="6705" y="22550"/>
                    <a:pt x="6905" y="22717"/>
                    <a:pt x="7072" y="22783"/>
                  </a:cubicBezTo>
                  <a:cubicBezTo>
                    <a:pt x="8540" y="23651"/>
                    <a:pt x="10474" y="24084"/>
                    <a:pt x="12409" y="24084"/>
                  </a:cubicBezTo>
                  <a:cubicBezTo>
                    <a:pt x="14344" y="24084"/>
                    <a:pt x="16278" y="23651"/>
                    <a:pt x="17746" y="22783"/>
                  </a:cubicBezTo>
                  <a:cubicBezTo>
                    <a:pt x="17913" y="22717"/>
                    <a:pt x="18080" y="22617"/>
                    <a:pt x="18213" y="22483"/>
                  </a:cubicBezTo>
                  <a:cubicBezTo>
                    <a:pt x="18313" y="22416"/>
                    <a:pt x="18380" y="22383"/>
                    <a:pt x="18480" y="22316"/>
                  </a:cubicBezTo>
                  <a:lnTo>
                    <a:pt x="18580" y="22216"/>
                  </a:lnTo>
                  <a:cubicBezTo>
                    <a:pt x="18680" y="22116"/>
                    <a:pt x="18780" y="22016"/>
                    <a:pt x="18880" y="21949"/>
                  </a:cubicBezTo>
                  <a:lnTo>
                    <a:pt x="19047" y="21783"/>
                  </a:lnTo>
                  <a:lnTo>
                    <a:pt x="19114" y="21716"/>
                  </a:lnTo>
                  <a:cubicBezTo>
                    <a:pt x="22716" y="18013"/>
                    <a:pt x="24818" y="2936"/>
                    <a:pt x="2131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37"/>
            <p:cNvSpPr/>
            <p:nvPr/>
          </p:nvSpPr>
          <p:spPr>
            <a:xfrm>
              <a:off x="1439525" y="3508275"/>
              <a:ext cx="570450" cy="304300"/>
            </a:xfrm>
            <a:custGeom>
              <a:avLst/>
              <a:gdLst/>
              <a:ahLst/>
              <a:cxnLst/>
              <a:rect l="l" t="t" r="r" b="b"/>
              <a:pathLst>
                <a:path w="22818" h="12172" extrusionOk="0">
                  <a:moveTo>
                    <a:pt x="11381" y="0"/>
                  </a:moveTo>
                  <a:cubicBezTo>
                    <a:pt x="8722" y="0"/>
                    <a:pt x="6065" y="592"/>
                    <a:pt x="4037" y="1789"/>
                  </a:cubicBezTo>
                  <a:cubicBezTo>
                    <a:pt x="1" y="4157"/>
                    <a:pt x="1" y="8027"/>
                    <a:pt x="4037" y="10395"/>
                  </a:cubicBezTo>
                  <a:cubicBezTo>
                    <a:pt x="6072" y="11579"/>
                    <a:pt x="8740" y="12171"/>
                    <a:pt x="11409" y="12171"/>
                  </a:cubicBezTo>
                  <a:cubicBezTo>
                    <a:pt x="14078" y="12171"/>
                    <a:pt x="16746" y="11579"/>
                    <a:pt x="18781" y="10395"/>
                  </a:cubicBezTo>
                  <a:cubicBezTo>
                    <a:pt x="22817" y="8027"/>
                    <a:pt x="22817" y="4157"/>
                    <a:pt x="18781" y="1789"/>
                  </a:cubicBezTo>
                  <a:cubicBezTo>
                    <a:pt x="16739" y="601"/>
                    <a:pt x="14059" y="0"/>
                    <a:pt x="1138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37"/>
            <p:cNvSpPr/>
            <p:nvPr/>
          </p:nvSpPr>
          <p:spPr>
            <a:xfrm>
              <a:off x="1515425" y="3548200"/>
              <a:ext cx="418650" cy="223300"/>
            </a:xfrm>
            <a:custGeom>
              <a:avLst/>
              <a:gdLst/>
              <a:ahLst/>
              <a:cxnLst/>
              <a:rect l="l" t="t" r="r" b="b"/>
              <a:pathLst>
                <a:path w="16746" h="8932" extrusionOk="0">
                  <a:moveTo>
                    <a:pt x="8360" y="0"/>
                  </a:moveTo>
                  <a:cubicBezTo>
                    <a:pt x="6405" y="0"/>
                    <a:pt x="4453" y="442"/>
                    <a:pt x="2969" y="1326"/>
                  </a:cubicBezTo>
                  <a:cubicBezTo>
                    <a:pt x="0" y="3061"/>
                    <a:pt x="0" y="5896"/>
                    <a:pt x="2969" y="7631"/>
                  </a:cubicBezTo>
                  <a:cubicBezTo>
                    <a:pt x="4453" y="8498"/>
                    <a:pt x="6413" y="8932"/>
                    <a:pt x="8373" y="8932"/>
                  </a:cubicBezTo>
                  <a:cubicBezTo>
                    <a:pt x="10333" y="8932"/>
                    <a:pt x="12292" y="8498"/>
                    <a:pt x="13777" y="7631"/>
                  </a:cubicBezTo>
                  <a:cubicBezTo>
                    <a:pt x="16746" y="5896"/>
                    <a:pt x="16746" y="3061"/>
                    <a:pt x="13777" y="1326"/>
                  </a:cubicBezTo>
                  <a:cubicBezTo>
                    <a:pt x="12276" y="442"/>
                    <a:pt x="10316" y="0"/>
                    <a:pt x="8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37"/>
            <p:cNvSpPr/>
            <p:nvPr/>
          </p:nvSpPr>
          <p:spPr>
            <a:xfrm>
              <a:off x="1544600" y="3623025"/>
              <a:ext cx="360300" cy="149100"/>
            </a:xfrm>
            <a:custGeom>
              <a:avLst/>
              <a:gdLst/>
              <a:ahLst/>
              <a:cxnLst/>
              <a:rect l="l" t="t" r="r" b="b"/>
              <a:pathLst>
                <a:path w="14412" h="5964" extrusionOk="0">
                  <a:moveTo>
                    <a:pt x="7206" y="1"/>
                  </a:moveTo>
                  <a:cubicBezTo>
                    <a:pt x="5246" y="1"/>
                    <a:pt x="3286" y="435"/>
                    <a:pt x="1802" y="1302"/>
                  </a:cubicBezTo>
                  <a:cubicBezTo>
                    <a:pt x="1068" y="1702"/>
                    <a:pt x="468" y="2303"/>
                    <a:pt x="1" y="2970"/>
                  </a:cubicBezTo>
                  <a:cubicBezTo>
                    <a:pt x="468" y="3670"/>
                    <a:pt x="1068" y="4237"/>
                    <a:pt x="1802" y="4638"/>
                  </a:cubicBezTo>
                  <a:cubicBezTo>
                    <a:pt x="3286" y="5522"/>
                    <a:pt x="5246" y="5964"/>
                    <a:pt x="7206" y="5964"/>
                  </a:cubicBezTo>
                  <a:cubicBezTo>
                    <a:pt x="9166" y="5964"/>
                    <a:pt x="11125" y="5522"/>
                    <a:pt x="12610" y="4638"/>
                  </a:cubicBezTo>
                  <a:cubicBezTo>
                    <a:pt x="13344" y="4237"/>
                    <a:pt x="13944" y="3670"/>
                    <a:pt x="14411" y="2970"/>
                  </a:cubicBezTo>
                  <a:cubicBezTo>
                    <a:pt x="13944" y="2269"/>
                    <a:pt x="13344" y="1702"/>
                    <a:pt x="12610" y="1302"/>
                  </a:cubicBezTo>
                  <a:cubicBezTo>
                    <a:pt x="11125" y="435"/>
                    <a:pt x="9166" y="1"/>
                    <a:pt x="7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37"/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37"/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37"/>
            <p:cNvSpPr/>
            <p:nvPr/>
          </p:nvSpPr>
          <p:spPr>
            <a:xfrm>
              <a:off x="1448700" y="3121425"/>
              <a:ext cx="271050" cy="557500"/>
            </a:xfrm>
            <a:custGeom>
              <a:avLst/>
              <a:gdLst/>
              <a:ahLst/>
              <a:cxnLst/>
              <a:rect l="l" t="t" r="r" b="b"/>
              <a:pathLst>
                <a:path w="10842" h="22300" extrusionOk="0">
                  <a:moveTo>
                    <a:pt x="201" y="1"/>
                  </a:moveTo>
                  <a:cubicBezTo>
                    <a:pt x="151" y="1"/>
                    <a:pt x="101" y="17"/>
                    <a:pt x="67" y="51"/>
                  </a:cubicBezTo>
                  <a:cubicBezTo>
                    <a:pt x="1" y="151"/>
                    <a:pt x="34" y="284"/>
                    <a:pt x="101" y="351"/>
                  </a:cubicBezTo>
                  <a:cubicBezTo>
                    <a:pt x="2036" y="2185"/>
                    <a:pt x="5405" y="8056"/>
                    <a:pt x="7439" y="13827"/>
                  </a:cubicBezTo>
                  <a:cubicBezTo>
                    <a:pt x="5544" y="12285"/>
                    <a:pt x="3186" y="11455"/>
                    <a:pt x="780" y="11455"/>
                  </a:cubicBezTo>
                  <a:cubicBezTo>
                    <a:pt x="687" y="11455"/>
                    <a:pt x="594" y="11456"/>
                    <a:pt x="501" y="11459"/>
                  </a:cubicBezTo>
                  <a:cubicBezTo>
                    <a:pt x="401" y="11459"/>
                    <a:pt x="334" y="11559"/>
                    <a:pt x="368" y="11659"/>
                  </a:cubicBezTo>
                  <a:cubicBezTo>
                    <a:pt x="368" y="11726"/>
                    <a:pt x="434" y="11826"/>
                    <a:pt x="501" y="11859"/>
                  </a:cubicBezTo>
                  <a:lnTo>
                    <a:pt x="601" y="11859"/>
                  </a:lnTo>
                  <a:cubicBezTo>
                    <a:pt x="607" y="11859"/>
                    <a:pt x="734" y="11848"/>
                    <a:pt x="957" y="11848"/>
                  </a:cubicBezTo>
                  <a:cubicBezTo>
                    <a:pt x="1951" y="11848"/>
                    <a:pt x="4867" y="12070"/>
                    <a:pt x="7673" y="14494"/>
                  </a:cubicBezTo>
                  <a:cubicBezTo>
                    <a:pt x="8607" y="17230"/>
                    <a:pt x="9207" y="19898"/>
                    <a:pt x="9174" y="22066"/>
                  </a:cubicBezTo>
                  <a:cubicBezTo>
                    <a:pt x="9174" y="22133"/>
                    <a:pt x="9207" y="22233"/>
                    <a:pt x="9274" y="22267"/>
                  </a:cubicBezTo>
                  <a:cubicBezTo>
                    <a:pt x="9274" y="22267"/>
                    <a:pt x="9307" y="22300"/>
                    <a:pt x="9341" y="22300"/>
                  </a:cubicBezTo>
                  <a:cubicBezTo>
                    <a:pt x="9441" y="22300"/>
                    <a:pt x="9541" y="22200"/>
                    <a:pt x="9541" y="22100"/>
                  </a:cubicBezTo>
                  <a:cubicBezTo>
                    <a:pt x="9574" y="19898"/>
                    <a:pt x="8940" y="17163"/>
                    <a:pt x="8006" y="14394"/>
                  </a:cubicBezTo>
                  <a:cubicBezTo>
                    <a:pt x="8407" y="11992"/>
                    <a:pt x="9341" y="9691"/>
                    <a:pt x="10742" y="7689"/>
                  </a:cubicBezTo>
                  <a:lnTo>
                    <a:pt x="10775" y="7656"/>
                  </a:lnTo>
                  <a:cubicBezTo>
                    <a:pt x="10842" y="7556"/>
                    <a:pt x="10808" y="7423"/>
                    <a:pt x="10742" y="7356"/>
                  </a:cubicBezTo>
                  <a:cubicBezTo>
                    <a:pt x="10716" y="7330"/>
                    <a:pt x="10681" y="7319"/>
                    <a:pt x="10644" y="7319"/>
                  </a:cubicBezTo>
                  <a:cubicBezTo>
                    <a:pt x="10583" y="7319"/>
                    <a:pt x="10516" y="7348"/>
                    <a:pt x="10475" y="7389"/>
                  </a:cubicBezTo>
                  <a:lnTo>
                    <a:pt x="10475" y="7456"/>
                  </a:lnTo>
                  <a:cubicBezTo>
                    <a:pt x="9141" y="9324"/>
                    <a:pt x="8240" y="11459"/>
                    <a:pt x="7773" y="13694"/>
                  </a:cubicBezTo>
                  <a:cubicBezTo>
                    <a:pt x="5671" y="7856"/>
                    <a:pt x="2302" y="1885"/>
                    <a:pt x="334" y="51"/>
                  </a:cubicBezTo>
                  <a:cubicBezTo>
                    <a:pt x="301" y="17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37"/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37"/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37"/>
            <p:cNvSpPr/>
            <p:nvPr/>
          </p:nvSpPr>
          <p:spPr>
            <a:xfrm>
              <a:off x="1682250" y="3278075"/>
              <a:ext cx="242650" cy="435875"/>
            </a:xfrm>
            <a:custGeom>
              <a:avLst/>
              <a:gdLst/>
              <a:ahLst/>
              <a:cxnLst/>
              <a:rect l="l" t="t" r="r" b="b"/>
              <a:pathLst>
                <a:path w="9706" h="17435" extrusionOk="0">
                  <a:moveTo>
                    <a:pt x="9525" y="0"/>
                  </a:moveTo>
                  <a:cubicBezTo>
                    <a:pt x="9488" y="0"/>
                    <a:pt x="9447" y="9"/>
                    <a:pt x="9405" y="22"/>
                  </a:cubicBezTo>
                  <a:cubicBezTo>
                    <a:pt x="7671" y="1423"/>
                    <a:pt x="4669" y="5993"/>
                    <a:pt x="2834" y="10597"/>
                  </a:cubicBezTo>
                  <a:cubicBezTo>
                    <a:pt x="2367" y="8695"/>
                    <a:pt x="1533" y="6894"/>
                    <a:pt x="399" y="5326"/>
                  </a:cubicBezTo>
                  <a:lnTo>
                    <a:pt x="366" y="5259"/>
                  </a:lnTo>
                  <a:cubicBezTo>
                    <a:pt x="330" y="5215"/>
                    <a:pt x="285" y="5197"/>
                    <a:pt x="241" y="5197"/>
                  </a:cubicBezTo>
                  <a:cubicBezTo>
                    <a:pt x="119" y="5197"/>
                    <a:pt x="1" y="5337"/>
                    <a:pt x="99" y="5460"/>
                  </a:cubicBezTo>
                  <a:lnTo>
                    <a:pt x="132" y="5493"/>
                  </a:lnTo>
                  <a:cubicBezTo>
                    <a:pt x="1366" y="7161"/>
                    <a:pt x="2234" y="9096"/>
                    <a:pt x="2634" y="11130"/>
                  </a:cubicBezTo>
                  <a:cubicBezTo>
                    <a:pt x="1800" y="13332"/>
                    <a:pt x="1266" y="15500"/>
                    <a:pt x="1300" y="17268"/>
                  </a:cubicBezTo>
                  <a:cubicBezTo>
                    <a:pt x="1300" y="17368"/>
                    <a:pt x="1400" y="17435"/>
                    <a:pt x="1466" y="17435"/>
                  </a:cubicBezTo>
                  <a:lnTo>
                    <a:pt x="1567" y="17435"/>
                  </a:lnTo>
                  <a:cubicBezTo>
                    <a:pt x="1600" y="17402"/>
                    <a:pt x="1633" y="17335"/>
                    <a:pt x="1633" y="17268"/>
                  </a:cubicBezTo>
                  <a:cubicBezTo>
                    <a:pt x="1600" y="15534"/>
                    <a:pt x="2134" y="13399"/>
                    <a:pt x="2934" y="11230"/>
                  </a:cubicBezTo>
                  <a:cubicBezTo>
                    <a:pt x="4537" y="10143"/>
                    <a:pt x="6410" y="9546"/>
                    <a:pt x="8321" y="9546"/>
                  </a:cubicBezTo>
                  <a:cubicBezTo>
                    <a:pt x="8637" y="9546"/>
                    <a:pt x="8955" y="9563"/>
                    <a:pt x="9272" y="9596"/>
                  </a:cubicBezTo>
                  <a:cubicBezTo>
                    <a:pt x="9289" y="9613"/>
                    <a:pt x="9305" y="9621"/>
                    <a:pt x="9318" y="9621"/>
                  </a:cubicBezTo>
                  <a:cubicBezTo>
                    <a:pt x="9330" y="9621"/>
                    <a:pt x="9339" y="9613"/>
                    <a:pt x="9339" y="9596"/>
                  </a:cubicBezTo>
                  <a:cubicBezTo>
                    <a:pt x="9506" y="9563"/>
                    <a:pt x="9506" y="9329"/>
                    <a:pt x="9339" y="9296"/>
                  </a:cubicBezTo>
                  <a:cubicBezTo>
                    <a:pt x="8991" y="9258"/>
                    <a:pt x="8643" y="9240"/>
                    <a:pt x="8295" y="9240"/>
                  </a:cubicBezTo>
                  <a:cubicBezTo>
                    <a:pt x="6474" y="9240"/>
                    <a:pt x="4675" y="9750"/>
                    <a:pt x="3134" y="10730"/>
                  </a:cubicBezTo>
                  <a:cubicBezTo>
                    <a:pt x="4936" y="6160"/>
                    <a:pt x="7904" y="1624"/>
                    <a:pt x="9639" y="289"/>
                  </a:cubicBezTo>
                  <a:cubicBezTo>
                    <a:pt x="9706" y="256"/>
                    <a:pt x="9706" y="122"/>
                    <a:pt x="9639" y="56"/>
                  </a:cubicBezTo>
                  <a:cubicBezTo>
                    <a:pt x="9619" y="17"/>
                    <a:pt x="9577" y="0"/>
                    <a:pt x="9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37"/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37"/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37"/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37"/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37"/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37"/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37"/>
            <p:cNvSpPr/>
            <p:nvPr/>
          </p:nvSpPr>
          <p:spPr>
            <a:xfrm>
              <a:off x="2039950" y="789175"/>
              <a:ext cx="1267600" cy="3330700"/>
            </a:xfrm>
            <a:custGeom>
              <a:avLst/>
              <a:gdLst/>
              <a:ahLst/>
              <a:cxnLst/>
              <a:rect l="l" t="t" r="r" b="b"/>
              <a:pathLst>
                <a:path w="50704" h="133228" extrusionOk="0">
                  <a:moveTo>
                    <a:pt x="49307" y="1"/>
                  </a:moveTo>
                  <a:cubicBezTo>
                    <a:pt x="48973" y="1"/>
                    <a:pt x="48597" y="109"/>
                    <a:pt x="48202" y="341"/>
                  </a:cubicBezTo>
                  <a:lnTo>
                    <a:pt x="2469" y="26760"/>
                  </a:lnTo>
                  <a:cubicBezTo>
                    <a:pt x="1002" y="27694"/>
                    <a:pt x="101" y="29295"/>
                    <a:pt x="1" y="31029"/>
                  </a:cubicBezTo>
                  <a:lnTo>
                    <a:pt x="1" y="131468"/>
                  </a:lnTo>
                  <a:cubicBezTo>
                    <a:pt x="1" y="132585"/>
                    <a:pt x="560" y="133228"/>
                    <a:pt x="1375" y="133228"/>
                  </a:cubicBezTo>
                  <a:cubicBezTo>
                    <a:pt x="1705" y="133228"/>
                    <a:pt x="2076" y="133123"/>
                    <a:pt x="2469" y="132902"/>
                  </a:cubicBezTo>
                  <a:lnTo>
                    <a:pt x="48202" y="106483"/>
                  </a:lnTo>
                  <a:cubicBezTo>
                    <a:pt x="49670" y="105516"/>
                    <a:pt x="50604" y="103915"/>
                    <a:pt x="50704" y="102180"/>
                  </a:cubicBezTo>
                  <a:lnTo>
                    <a:pt x="50704" y="1775"/>
                  </a:lnTo>
                  <a:cubicBezTo>
                    <a:pt x="50704" y="660"/>
                    <a:pt x="50130" y="1"/>
                    <a:pt x="49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37"/>
            <p:cNvSpPr/>
            <p:nvPr/>
          </p:nvSpPr>
          <p:spPr>
            <a:xfrm>
              <a:off x="2039950" y="816850"/>
              <a:ext cx="1172550" cy="3206500"/>
            </a:xfrm>
            <a:custGeom>
              <a:avLst/>
              <a:gdLst/>
              <a:ahLst/>
              <a:cxnLst/>
              <a:rect l="l" t="t" r="r" b="b"/>
              <a:pathLst>
                <a:path w="46902" h="128260" extrusionOk="0">
                  <a:moveTo>
                    <a:pt x="46901" y="1"/>
                  </a:moveTo>
                  <a:lnTo>
                    <a:pt x="2469" y="25653"/>
                  </a:lnTo>
                  <a:cubicBezTo>
                    <a:pt x="1002" y="26587"/>
                    <a:pt x="101" y="28188"/>
                    <a:pt x="1" y="29922"/>
                  </a:cubicBezTo>
                  <a:lnTo>
                    <a:pt x="1" y="128259"/>
                  </a:lnTo>
                  <a:lnTo>
                    <a:pt x="44433" y="102608"/>
                  </a:lnTo>
                  <a:cubicBezTo>
                    <a:pt x="45900" y="101674"/>
                    <a:pt x="46801" y="100073"/>
                    <a:pt x="46901" y="98338"/>
                  </a:cubicBezTo>
                  <a:lnTo>
                    <a:pt x="469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37"/>
            <p:cNvSpPr/>
            <p:nvPr/>
          </p:nvSpPr>
          <p:spPr>
            <a:xfrm>
              <a:off x="2558675" y="955675"/>
              <a:ext cx="229350" cy="158750"/>
            </a:xfrm>
            <a:custGeom>
              <a:avLst/>
              <a:gdLst/>
              <a:ahLst/>
              <a:cxnLst/>
              <a:rect l="l" t="t" r="r" b="b"/>
              <a:pathLst>
                <a:path w="9174" h="6350" extrusionOk="0">
                  <a:moveTo>
                    <a:pt x="8739" y="0"/>
                  </a:moveTo>
                  <a:cubicBezTo>
                    <a:pt x="8629" y="0"/>
                    <a:pt x="8504" y="38"/>
                    <a:pt x="8373" y="119"/>
                  </a:cubicBezTo>
                  <a:lnTo>
                    <a:pt x="834" y="4488"/>
                  </a:lnTo>
                  <a:cubicBezTo>
                    <a:pt x="367" y="4755"/>
                    <a:pt x="67" y="5256"/>
                    <a:pt x="0" y="5823"/>
                  </a:cubicBezTo>
                  <a:cubicBezTo>
                    <a:pt x="0" y="6163"/>
                    <a:pt x="170" y="6349"/>
                    <a:pt x="426" y="6349"/>
                  </a:cubicBezTo>
                  <a:cubicBezTo>
                    <a:pt x="546" y="6349"/>
                    <a:pt x="685" y="6308"/>
                    <a:pt x="834" y="6223"/>
                  </a:cubicBezTo>
                  <a:lnTo>
                    <a:pt x="8373" y="1887"/>
                  </a:lnTo>
                  <a:cubicBezTo>
                    <a:pt x="8840" y="1586"/>
                    <a:pt x="9140" y="1086"/>
                    <a:pt x="9173" y="552"/>
                  </a:cubicBezTo>
                  <a:cubicBezTo>
                    <a:pt x="9173" y="203"/>
                    <a:pt x="8995" y="0"/>
                    <a:pt x="87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37"/>
            <p:cNvSpPr/>
            <p:nvPr/>
          </p:nvSpPr>
          <p:spPr>
            <a:xfrm>
              <a:off x="2883075" y="877800"/>
              <a:ext cx="38375" cy="49625"/>
            </a:xfrm>
            <a:custGeom>
              <a:avLst/>
              <a:gdLst/>
              <a:ahLst/>
              <a:cxnLst/>
              <a:rect l="l" t="t" r="r" b="b"/>
              <a:pathLst>
                <a:path w="1535" h="1985" extrusionOk="0">
                  <a:moveTo>
                    <a:pt x="1104" y="1"/>
                  </a:moveTo>
                  <a:cubicBezTo>
                    <a:pt x="1003" y="1"/>
                    <a:pt x="889" y="32"/>
                    <a:pt x="767" y="98"/>
                  </a:cubicBezTo>
                  <a:cubicBezTo>
                    <a:pt x="334" y="398"/>
                    <a:pt x="33" y="899"/>
                    <a:pt x="0" y="1432"/>
                  </a:cubicBezTo>
                  <a:cubicBezTo>
                    <a:pt x="0" y="1782"/>
                    <a:pt x="179" y="1985"/>
                    <a:pt x="423" y="1985"/>
                  </a:cubicBezTo>
                  <a:cubicBezTo>
                    <a:pt x="529" y="1985"/>
                    <a:pt x="646" y="1947"/>
                    <a:pt x="767" y="1866"/>
                  </a:cubicBezTo>
                  <a:cubicBezTo>
                    <a:pt x="1234" y="1599"/>
                    <a:pt x="1501" y="1099"/>
                    <a:pt x="1534" y="565"/>
                  </a:cubicBezTo>
                  <a:cubicBezTo>
                    <a:pt x="1534" y="206"/>
                    <a:pt x="1362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37"/>
            <p:cNvSpPr/>
            <p:nvPr/>
          </p:nvSpPr>
          <p:spPr>
            <a:xfrm>
              <a:off x="2959775" y="833900"/>
              <a:ext cx="38400" cy="49325"/>
            </a:xfrm>
            <a:custGeom>
              <a:avLst/>
              <a:gdLst/>
              <a:ahLst/>
              <a:cxnLst/>
              <a:rect l="l" t="t" r="r" b="b"/>
              <a:pathLst>
                <a:path w="1536" h="1973" extrusionOk="0">
                  <a:moveTo>
                    <a:pt x="1112" y="1"/>
                  </a:moveTo>
                  <a:cubicBezTo>
                    <a:pt x="1007" y="1"/>
                    <a:pt x="889" y="39"/>
                    <a:pt x="768" y="119"/>
                  </a:cubicBezTo>
                  <a:cubicBezTo>
                    <a:pt x="301" y="386"/>
                    <a:pt x="34" y="887"/>
                    <a:pt x="1" y="1420"/>
                  </a:cubicBezTo>
                  <a:cubicBezTo>
                    <a:pt x="1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2" y="1587"/>
                    <a:pt x="1502" y="1087"/>
                    <a:pt x="1535" y="553"/>
                  </a:cubicBezTo>
                  <a:cubicBezTo>
                    <a:pt x="1535" y="204"/>
                    <a:pt x="1357" y="1"/>
                    <a:pt x="1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37"/>
            <p:cNvSpPr/>
            <p:nvPr/>
          </p:nvSpPr>
          <p:spPr>
            <a:xfrm>
              <a:off x="2349350" y="1186650"/>
              <a:ext cx="37550" cy="49325"/>
            </a:xfrm>
            <a:custGeom>
              <a:avLst/>
              <a:gdLst/>
              <a:ahLst/>
              <a:cxnLst/>
              <a:rect l="l" t="t" r="r" b="b"/>
              <a:pathLst>
                <a:path w="1502" h="1973" extrusionOk="0">
                  <a:moveTo>
                    <a:pt x="1105" y="1"/>
                  </a:moveTo>
                  <a:cubicBezTo>
                    <a:pt x="1003" y="1"/>
                    <a:pt x="889" y="39"/>
                    <a:pt x="768" y="120"/>
                  </a:cubicBezTo>
                  <a:cubicBezTo>
                    <a:pt x="301" y="386"/>
                    <a:pt x="0" y="887"/>
                    <a:pt x="0" y="1421"/>
                  </a:cubicBezTo>
                  <a:cubicBezTo>
                    <a:pt x="0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1" y="1587"/>
                    <a:pt x="1468" y="1087"/>
                    <a:pt x="1502" y="553"/>
                  </a:cubicBezTo>
                  <a:cubicBezTo>
                    <a:pt x="1502" y="204"/>
                    <a:pt x="1339" y="1"/>
                    <a:pt x="1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37"/>
            <p:cNvSpPr/>
            <p:nvPr/>
          </p:nvSpPr>
          <p:spPr>
            <a:xfrm>
              <a:off x="2425225" y="1142475"/>
              <a:ext cx="38400" cy="49300"/>
            </a:xfrm>
            <a:custGeom>
              <a:avLst/>
              <a:gdLst/>
              <a:ahLst/>
              <a:cxnLst/>
              <a:rect l="l" t="t" r="r" b="b"/>
              <a:pathLst>
                <a:path w="1536" h="1972" extrusionOk="0">
                  <a:moveTo>
                    <a:pt x="1127" y="0"/>
                  </a:moveTo>
                  <a:cubicBezTo>
                    <a:pt x="1021" y="0"/>
                    <a:pt x="899" y="38"/>
                    <a:pt x="768" y="119"/>
                  </a:cubicBezTo>
                  <a:cubicBezTo>
                    <a:pt x="301" y="386"/>
                    <a:pt x="34" y="886"/>
                    <a:pt x="1" y="1420"/>
                  </a:cubicBezTo>
                  <a:cubicBezTo>
                    <a:pt x="1" y="1769"/>
                    <a:pt x="180" y="1972"/>
                    <a:pt x="424" y="1972"/>
                  </a:cubicBezTo>
                  <a:cubicBezTo>
                    <a:pt x="529" y="1972"/>
                    <a:pt x="647" y="1934"/>
                    <a:pt x="768" y="1853"/>
                  </a:cubicBezTo>
                  <a:cubicBezTo>
                    <a:pt x="1235" y="1586"/>
                    <a:pt x="1502" y="1086"/>
                    <a:pt x="1535" y="552"/>
                  </a:cubicBezTo>
                  <a:cubicBezTo>
                    <a:pt x="1535" y="203"/>
                    <a:pt x="1373" y="0"/>
                    <a:pt x="1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37"/>
            <p:cNvSpPr/>
            <p:nvPr/>
          </p:nvSpPr>
          <p:spPr>
            <a:xfrm>
              <a:off x="2275125" y="883875"/>
              <a:ext cx="1270100" cy="3329400"/>
            </a:xfrm>
            <a:custGeom>
              <a:avLst/>
              <a:gdLst/>
              <a:ahLst/>
              <a:cxnLst/>
              <a:rect l="l" t="t" r="r" b="b"/>
              <a:pathLst>
                <a:path w="50804" h="133176" extrusionOk="0">
                  <a:moveTo>
                    <a:pt x="48109" y="1"/>
                  </a:moveTo>
                  <a:cubicBezTo>
                    <a:pt x="47745" y="1"/>
                    <a:pt x="47377" y="84"/>
                    <a:pt x="47034" y="255"/>
                  </a:cubicBezTo>
                  <a:lnTo>
                    <a:pt x="1035" y="26774"/>
                  </a:lnTo>
                  <a:cubicBezTo>
                    <a:pt x="434" y="27175"/>
                    <a:pt x="34" y="27842"/>
                    <a:pt x="1" y="28576"/>
                  </a:cubicBezTo>
                  <a:lnTo>
                    <a:pt x="1" y="130782"/>
                  </a:lnTo>
                  <a:cubicBezTo>
                    <a:pt x="34" y="131516"/>
                    <a:pt x="434" y="132150"/>
                    <a:pt x="1035" y="132550"/>
                  </a:cubicBezTo>
                  <a:lnTo>
                    <a:pt x="1669" y="132950"/>
                  </a:lnTo>
                  <a:cubicBezTo>
                    <a:pt x="2002" y="133100"/>
                    <a:pt x="2361" y="133175"/>
                    <a:pt x="2719" y="133175"/>
                  </a:cubicBezTo>
                  <a:cubicBezTo>
                    <a:pt x="3078" y="133175"/>
                    <a:pt x="3436" y="133100"/>
                    <a:pt x="3770" y="132950"/>
                  </a:cubicBezTo>
                  <a:lnTo>
                    <a:pt x="49770" y="106365"/>
                  </a:lnTo>
                  <a:cubicBezTo>
                    <a:pt x="50370" y="105931"/>
                    <a:pt x="50770" y="105264"/>
                    <a:pt x="50804" y="104563"/>
                  </a:cubicBezTo>
                  <a:lnTo>
                    <a:pt x="50804" y="2390"/>
                  </a:lnTo>
                  <a:cubicBezTo>
                    <a:pt x="50770" y="1656"/>
                    <a:pt x="50370" y="989"/>
                    <a:pt x="49770" y="622"/>
                  </a:cubicBezTo>
                  <a:lnTo>
                    <a:pt x="49102" y="222"/>
                  </a:lnTo>
                  <a:cubicBezTo>
                    <a:pt x="48794" y="76"/>
                    <a:pt x="48454" y="1"/>
                    <a:pt x="48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37"/>
            <p:cNvSpPr/>
            <p:nvPr/>
          </p:nvSpPr>
          <p:spPr>
            <a:xfrm>
              <a:off x="2343500" y="930400"/>
              <a:ext cx="1201725" cy="3275625"/>
            </a:xfrm>
            <a:custGeom>
              <a:avLst/>
              <a:gdLst/>
              <a:ahLst/>
              <a:cxnLst/>
              <a:rect l="l" t="t" r="r" b="b"/>
              <a:pathLst>
                <a:path w="48069" h="131025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48"/>
                  </a:lnTo>
                  <a:cubicBezTo>
                    <a:pt x="535" y="26748"/>
                    <a:pt x="1" y="27715"/>
                    <a:pt x="1" y="28716"/>
                  </a:cubicBezTo>
                  <a:lnTo>
                    <a:pt x="1" y="129989"/>
                  </a:lnTo>
                  <a:cubicBezTo>
                    <a:pt x="1" y="130648"/>
                    <a:pt x="317" y="131025"/>
                    <a:pt x="785" y="131025"/>
                  </a:cubicBezTo>
                  <a:cubicBezTo>
                    <a:pt x="979" y="131025"/>
                    <a:pt x="1200" y="130960"/>
                    <a:pt x="1435" y="130822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769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37"/>
            <p:cNvSpPr/>
            <p:nvPr/>
          </p:nvSpPr>
          <p:spPr>
            <a:xfrm>
              <a:off x="2342675" y="930275"/>
              <a:ext cx="1202550" cy="3275700"/>
            </a:xfrm>
            <a:custGeom>
              <a:avLst/>
              <a:gdLst/>
              <a:ahLst/>
              <a:cxnLst/>
              <a:rect l="l" t="t" r="r" b="b"/>
              <a:pathLst>
                <a:path w="48102" h="131028" extrusionOk="0">
                  <a:moveTo>
                    <a:pt x="47134" y="0"/>
                  </a:moveTo>
                  <a:cubicBezTo>
                    <a:pt x="47139" y="0"/>
                    <a:pt x="47145" y="1"/>
                    <a:pt x="47150" y="1"/>
                  </a:cubicBezTo>
                  <a:lnTo>
                    <a:pt x="47150" y="1"/>
                  </a:lnTo>
                  <a:cubicBezTo>
                    <a:pt x="47156" y="1"/>
                    <a:pt x="47162" y="0"/>
                    <a:pt x="47168" y="0"/>
                  </a:cubicBezTo>
                  <a:close/>
                  <a:moveTo>
                    <a:pt x="47153" y="401"/>
                  </a:moveTo>
                  <a:cubicBezTo>
                    <a:pt x="47478" y="409"/>
                    <a:pt x="47735" y="640"/>
                    <a:pt x="47735" y="968"/>
                  </a:cubicBezTo>
                  <a:lnTo>
                    <a:pt x="47735" y="102774"/>
                  </a:lnTo>
                  <a:cubicBezTo>
                    <a:pt x="47735" y="103408"/>
                    <a:pt x="47334" y="103908"/>
                    <a:pt x="46467" y="104375"/>
                  </a:cubicBezTo>
                  <a:lnTo>
                    <a:pt x="1268" y="130494"/>
                  </a:lnTo>
                  <a:cubicBezTo>
                    <a:pt x="1135" y="130561"/>
                    <a:pt x="1001" y="130627"/>
                    <a:pt x="835" y="130627"/>
                  </a:cubicBezTo>
                  <a:cubicBezTo>
                    <a:pt x="501" y="130627"/>
                    <a:pt x="434" y="130260"/>
                    <a:pt x="434" y="130027"/>
                  </a:cubicBezTo>
                  <a:lnTo>
                    <a:pt x="434" y="28721"/>
                  </a:lnTo>
                  <a:cubicBezTo>
                    <a:pt x="434" y="27854"/>
                    <a:pt x="901" y="27053"/>
                    <a:pt x="1635" y="26586"/>
                  </a:cubicBezTo>
                  <a:lnTo>
                    <a:pt x="46901" y="467"/>
                  </a:lnTo>
                  <a:cubicBezTo>
                    <a:pt x="46964" y="436"/>
                    <a:pt x="47058" y="404"/>
                    <a:pt x="47153" y="401"/>
                  </a:cubicBezTo>
                  <a:close/>
                  <a:moveTo>
                    <a:pt x="47150" y="1"/>
                  </a:moveTo>
                  <a:lnTo>
                    <a:pt x="47150" y="1"/>
                  </a:lnTo>
                  <a:cubicBezTo>
                    <a:pt x="46989" y="3"/>
                    <a:pt x="46829" y="36"/>
                    <a:pt x="46701" y="101"/>
                  </a:cubicBezTo>
                  <a:lnTo>
                    <a:pt x="1435" y="26253"/>
                  </a:lnTo>
                  <a:cubicBezTo>
                    <a:pt x="568" y="26753"/>
                    <a:pt x="1" y="27720"/>
                    <a:pt x="1" y="28721"/>
                  </a:cubicBezTo>
                  <a:lnTo>
                    <a:pt x="1" y="130027"/>
                  </a:lnTo>
                  <a:cubicBezTo>
                    <a:pt x="1" y="130661"/>
                    <a:pt x="334" y="131028"/>
                    <a:pt x="801" y="131028"/>
                  </a:cubicBezTo>
                  <a:cubicBezTo>
                    <a:pt x="1035" y="131028"/>
                    <a:pt x="1235" y="130961"/>
                    <a:pt x="1435" y="130827"/>
                  </a:cubicBezTo>
                  <a:lnTo>
                    <a:pt x="46667" y="104742"/>
                  </a:lnTo>
                  <a:cubicBezTo>
                    <a:pt x="47468" y="104275"/>
                    <a:pt x="48102" y="103708"/>
                    <a:pt x="48102" y="102774"/>
                  </a:cubicBezTo>
                  <a:lnTo>
                    <a:pt x="48102" y="968"/>
                  </a:lnTo>
                  <a:cubicBezTo>
                    <a:pt x="48102" y="439"/>
                    <a:pt x="47676" y="9"/>
                    <a:pt x="471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37"/>
            <p:cNvSpPr/>
            <p:nvPr/>
          </p:nvSpPr>
          <p:spPr>
            <a:xfrm>
              <a:off x="2282625" y="884000"/>
              <a:ext cx="1262600" cy="729300"/>
            </a:xfrm>
            <a:custGeom>
              <a:avLst/>
              <a:gdLst/>
              <a:ahLst/>
              <a:cxnLst/>
              <a:rect l="l" t="t" r="r" b="b"/>
              <a:pathLst>
                <a:path w="50504" h="29172" extrusionOk="0">
                  <a:moveTo>
                    <a:pt x="47785" y="0"/>
                  </a:moveTo>
                  <a:cubicBezTo>
                    <a:pt x="47426" y="0"/>
                    <a:pt x="47068" y="84"/>
                    <a:pt x="46734" y="250"/>
                  </a:cubicBezTo>
                  <a:lnTo>
                    <a:pt x="735" y="26769"/>
                  </a:lnTo>
                  <a:cubicBezTo>
                    <a:pt x="435" y="26969"/>
                    <a:pt x="168" y="27236"/>
                    <a:pt x="1" y="27570"/>
                  </a:cubicBezTo>
                  <a:lnTo>
                    <a:pt x="2803" y="29171"/>
                  </a:lnTo>
                  <a:cubicBezTo>
                    <a:pt x="2803" y="29171"/>
                    <a:pt x="2803" y="29171"/>
                    <a:pt x="2803" y="29138"/>
                  </a:cubicBezTo>
                  <a:cubicBezTo>
                    <a:pt x="3036" y="28704"/>
                    <a:pt x="3403" y="28370"/>
                    <a:pt x="3837" y="28104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9"/>
                  </a:lnTo>
                  <a:cubicBezTo>
                    <a:pt x="50470" y="1685"/>
                    <a:pt x="50070" y="1018"/>
                    <a:pt x="49470" y="617"/>
                  </a:cubicBezTo>
                  <a:lnTo>
                    <a:pt x="48836" y="250"/>
                  </a:lnTo>
                  <a:cubicBezTo>
                    <a:pt x="48502" y="84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37"/>
            <p:cNvSpPr/>
            <p:nvPr/>
          </p:nvSpPr>
          <p:spPr>
            <a:xfrm>
              <a:off x="2550325" y="1571575"/>
              <a:ext cx="22550" cy="51725"/>
            </a:xfrm>
            <a:custGeom>
              <a:avLst/>
              <a:gdLst/>
              <a:ahLst/>
              <a:cxnLst/>
              <a:rect l="l" t="t" r="r" b="b"/>
              <a:pathLst>
                <a:path w="902" h="2069" extrusionOk="0">
                  <a:moveTo>
                    <a:pt x="568" y="501"/>
                  </a:moveTo>
                  <a:lnTo>
                    <a:pt x="568" y="1334"/>
                  </a:lnTo>
                  <a:lnTo>
                    <a:pt x="167" y="1568"/>
                  </a:lnTo>
                  <a:lnTo>
                    <a:pt x="167" y="1568"/>
                  </a:lnTo>
                  <a:lnTo>
                    <a:pt x="568" y="501"/>
                  </a:lnTo>
                  <a:close/>
                  <a:moveTo>
                    <a:pt x="668" y="0"/>
                  </a:moveTo>
                  <a:lnTo>
                    <a:pt x="601" y="67"/>
                  </a:lnTo>
                  <a:lnTo>
                    <a:pt x="568" y="67"/>
                  </a:lnTo>
                  <a:cubicBezTo>
                    <a:pt x="568" y="100"/>
                    <a:pt x="534" y="134"/>
                    <a:pt x="534" y="134"/>
                  </a:cubicBezTo>
                  <a:lnTo>
                    <a:pt x="1" y="1668"/>
                  </a:lnTo>
                  <a:lnTo>
                    <a:pt x="1" y="1735"/>
                  </a:lnTo>
                  <a:cubicBezTo>
                    <a:pt x="1" y="1735"/>
                    <a:pt x="1" y="1768"/>
                    <a:pt x="1" y="1768"/>
                  </a:cubicBezTo>
                  <a:lnTo>
                    <a:pt x="1" y="1902"/>
                  </a:lnTo>
                  <a:cubicBezTo>
                    <a:pt x="1" y="1968"/>
                    <a:pt x="1" y="1968"/>
                    <a:pt x="34" y="1968"/>
                  </a:cubicBezTo>
                  <a:lnTo>
                    <a:pt x="568" y="1668"/>
                  </a:lnTo>
                  <a:lnTo>
                    <a:pt x="568" y="2002"/>
                  </a:lnTo>
                  <a:lnTo>
                    <a:pt x="568" y="2068"/>
                  </a:lnTo>
                  <a:lnTo>
                    <a:pt x="601" y="2068"/>
                  </a:lnTo>
                  <a:lnTo>
                    <a:pt x="668" y="2002"/>
                  </a:lnTo>
                  <a:cubicBezTo>
                    <a:pt x="701" y="2002"/>
                    <a:pt x="701" y="1968"/>
                    <a:pt x="734" y="1968"/>
                  </a:cubicBezTo>
                  <a:cubicBezTo>
                    <a:pt x="734" y="1935"/>
                    <a:pt x="734" y="1902"/>
                    <a:pt x="734" y="1868"/>
                  </a:cubicBezTo>
                  <a:lnTo>
                    <a:pt x="734" y="1535"/>
                  </a:lnTo>
                  <a:lnTo>
                    <a:pt x="834" y="1468"/>
                  </a:lnTo>
                  <a:cubicBezTo>
                    <a:pt x="868" y="1468"/>
                    <a:pt x="868" y="1435"/>
                    <a:pt x="901" y="1435"/>
                  </a:cubicBezTo>
                  <a:cubicBezTo>
                    <a:pt x="901" y="1401"/>
                    <a:pt x="901" y="1368"/>
                    <a:pt x="901" y="1334"/>
                  </a:cubicBezTo>
                  <a:lnTo>
                    <a:pt x="901" y="1234"/>
                  </a:lnTo>
                  <a:cubicBezTo>
                    <a:pt x="901" y="1234"/>
                    <a:pt x="901" y="1201"/>
                    <a:pt x="901" y="1168"/>
                  </a:cubicBezTo>
                  <a:lnTo>
                    <a:pt x="834" y="1168"/>
                  </a:lnTo>
                  <a:lnTo>
                    <a:pt x="734" y="1234"/>
                  </a:lnTo>
                  <a:lnTo>
                    <a:pt x="734" y="100"/>
                  </a:lnTo>
                  <a:cubicBezTo>
                    <a:pt x="734" y="67"/>
                    <a:pt x="734" y="34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37"/>
            <p:cNvSpPr/>
            <p:nvPr/>
          </p:nvSpPr>
          <p:spPr>
            <a:xfrm>
              <a:off x="2575350" y="155510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872" y="0"/>
                  </a:moveTo>
                  <a:cubicBezTo>
                    <a:pt x="843" y="0"/>
                    <a:pt x="817" y="9"/>
                    <a:pt x="801" y="25"/>
                  </a:cubicBezTo>
                  <a:cubicBezTo>
                    <a:pt x="734" y="25"/>
                    <a:pt x="634" y="59"/>
                    <a:pt x="601" y="92"/>
                  </a:cubicBezTo>
                  <a:cubicBezTo>
                    <a:pt x="401" y="226"/>
                    <a:pt x="234" y="392"/>
                    <a:pt x="167" y="626"/>
                  </a:cubicBezTo>
                  <a:cubicBezTo>
                    <a:pt x="67" y="893"/>
                    <a:pt x="0" y="1160"/>
                    <a:pt x="0" y="1460"/>
                  </a:cubicBezTo>
                  <a:cubicBezTo>
                    <a:pt x="0" y="1693"/>
                    <a:pt x="34" y="1960"/>
                    <a:pt x="167" y="2160"/>
                  </a:cubicBezTo>
                  <a:cubicBezTo>
                    <a:pt x="221" y="2214"/>
                    <a:pt x="284" y="2248"/>
                    <a:pt x="356" y="2248"/>
                  </a:cubicBezTo>
                  <a:cubicBezTo>
                    <a:pt x="419" y="2248"/>
                    <a:pt x="490" y="2222"/>
                    <a:pt x="567" y="2160"/>
                  </a:cubicBezTo>
                  <a:cubicBezTo>
                    <a:pt x="767" y="2060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3"/>
                  </a:cubicBezTo>
                  <a:cubicBezTo>
                    <a:pt x="1034" y="1660"/>
                    <a:pt x="1034" y="1660"/>
                    <a:pt x="1034" y="1627"/>
                  </a:cubicBezTo>
                  <a:lnTo>
                    <a:pt x="1034" y="859"/>
                  </a:lnTo>
                  <a:cubicBezTo>
                    <a:pt x="1034" y="826"/>
                    <a:pt x="1034" y="793"/>
                    <a:pt x="1034" y="759"/>
                  </a:cubicBezTo>
                  <a:lnTo>
                    <a:pt x="968" y="759"/>
                  </a:lnTo>
                  <a:lnTo>
                    <a:pt x="634" y="959"/>
                  </a:lnTo>
                  <a:cubicBezTo>
                    <a:pt x="601" y="993"/>
                    <a:pt x="601" y="993"/>
                    <a:pt x="567" y="1026"/>
                  </a:cubicBezTo>
                  <a:cubicBezTo>
                    <a:pt x="567" y="1059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6"/>
                    <a:pt x="567" y="1260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60"/>
                  </a:lnTo>
                  <a:cubicBezTo>
                    <a:pt x="801" y="1693"/>
                    <a:pt x="767" y="1760"/>
                    <a:pt x="734" y="1793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3"/>
                    <a:pt x="501" y="1910"/>
                    <a:pt x="455" y="1910"/>
                  </a:cubicBezTo>
                  <a:cubicBezTo>
                    <a:pt x="409" y="1910"/>
                    <a:pt x="367" y="1893"/>
                    <a:pt x="334" y="1860"/>
                  </a:cubicBezTo>
                  <a:cubicBezTo>
                    <a:pt x="234" y="1693"/>
                    <a:pt x="200" y="1526"/>
                    <a:pt x="200" y="1326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367" y="559"/>
                    <a:pt x="501" y="426"/>
                    <a:pt x="634" y="326"/>
                  </a:cubicBezTo>
                  <a:cubicBezTo>
                    <a:pt x="681" y="302"/>
                    <a:pt x="745" y="278"/>
                    <a:pt x="814" y="278"/>
                  </a:cubicBezTo>
                  <a:cubicBezTo>
                    <a:pt x="842" y="278"/>
                    <a:pt x="872" y="282"/>
                    <a:pt x="901" y="292"/>
                  </a:cubicBezTo>
                  <a:cubicBezTo>
                    <a:pt x="901" y="292"/>
                    <a:pt x="901" y="259"/>
                    <a:pt x="901" y="259"/>
                  </a:cubicBez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5"/>
                    <a:pt x="968" y="25"/>
                    <a:pt x="968" y="25"/>
                  </a:cubicBezTo>
                  <a:cubicBezTo>
                    <a:pt x="934" y="9"/>
                    <a:pt x="901" y="0"/>
                    <a:pt x="8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37"/>
            <p:cNvSpPr/>
            <p:nvPr/>
          </p:nvSpPr>
          <p:spPr>
            <a:xfrm>
              <a:off x="2674575" y="1534050"/>
              <a:ext cx="15050" cy="25025"/>
            </a:xfrm>
            <a:custGeom>
              <a:avLst/>
              <a:gdLst/>
              <a:ahLst/>
              <a:cxnLst/>
              <a:rect l="l" t="t" r="r" b="b"/>
              <a:pathLst>
                <a:path w="602" h="1001" extrusionOk="0">
                  <a:moveTo>
                    <a:pt x="407" y="0"/>
                  </a:moveTo>
                  <a:cubicBezTo>
                    <a:pt x="374" y="0"/>
                    <a:pt x="339" y="11"/>
                    <a:pt x="301" y="33"/>
                  </a:cubicBezTo>
                  <a:cubicBezTo>
                    <a:pt x="101" y="200"/>
                    <a:pt x="1" y="434"/>
                    <a:pt x="1" y="667"/>
                  </a:cubicBezTo>
                  <a:cubicBezTo>
                    <a:pt x="1" y="874"/>
                    <a:pt x="81" y="1001"/>
                    <a:pt x="195" y="1001"/>
                  </a:cubicBezTo>
                  <a:cubicBezTo>
                    <a:pt x="228" y="1001"/>
                    <a:pt x="263" y="990"/>
                    <a:pt x="301" y="967"/>
                  </a:cubicBezTo>
                  <a:cubicBezTo>
                    <a:pt x="501" y="801"/>
                    <a:pt x="601" y="567"/>
                    <a:pt x="601" y="334"/>
                  </a:cubicBezTo>
                  <a:cubicBezTo>
                    <a:pt x="601" y="127"/>
                    <a:pt x="521" y="0"/>
                    <a:pt x="4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37"/>
            <p:cNvSpPr/>
            <p:nvPr/>
          </p:nvSpPr>
          <p:spPr>
            <a:xfrm>
              <a:off x="2663750" y="1513875"/>
              <a:ext cx="36700" cy="33750"/>
            </a:xfrm>
            <a:custGeom>
              <a:avLst/>
              <a:gdLst/>
              <a:ahLst/>
              <a:cxnLst/>
              <a:rect l="l" t="t" r="r" b="b"/>
              <a:pathLst>
                <a:path w="1468" h="1350" extrusionOk="0">
                  <a:moveTo>
                    <a:pt x="982" y="1"/>
                  </a:moveTo>
                  <a:cubicBezTo>
                    <a:pt x="899" y="1"/>
                    <a:pt x="813" y="24"/>
                    <a:pt x="734" y="73"/>
                  </a:cubicBezTo>
                  <a:cubicBezTo>
                    <a:pt x="367" y="340"/>
                    <a:pt x="134" y="707"/>
                    <a:pt x="33" y="1141"/>
                  </a:cubicBezTo>
                  <a:cubicBezTo>
                    <a:pt x="0" y="1207"/>
                    <a:pt x="0" y="1307"/>
                    <a:pt x="67" y="1341"/>
                  </a:cubicBezTo>
                  <a:cubicBezTo>
                    <a:pt x="73" y="1347"/>
                    <a:pt x="81" y="1350"/>
                    <a:pt x="90" y="1350"/>
                  </a:cubicBezTo>
                  <a:cubicBezTo>
                    <a:pt x="134" y="1350"/>
                    <a:pt x="206" y="1290"/>
                    <a:pt x="234" y="1207"/>
                  </a:cubicBezTo>
                  <a:cubicBezTo>
                    <a:pt x="300" y="907"/>
                    <a:pt x="467" y="640"/>
                    <a:pt x="734" y="440"/>
                  </a:cubicBezTo>
                  <a:cubicBezTo>
                    <a:pt x="785" y="399"/>
                    <a:pt x="845" y="380"/>
                    <a:pt x="906" y="380"/>
                  </a:cubicBezTo>
                  <a:cubicBezTo>
                    <a:pt x="1045" y="380"/>
                    <a:pt x="1188" y="478"/>
                    <a:pt x="1234" y="640"/>
                  </a:cubicBezTo>
                  <a:cubicBezTo>
                    <a:pt x="1246" y="664"/>
                    <a:pt x="1262" y="675"/>
                    <a:pt x="1281" y="675"/>
                  </a:cubicBezTo>
                  <a:cubicBezTo>
                    <a:pt x="1315" y="675"/>
                    <a:pt x="1358" y="638"/>
                    <a:pt x="1401" y="574"/>
                  </a:cubicBezTo>
                  <a:cubicBezTo>
                    <a:pt x="1434" y="507"/>
                    <a:pt x="1468" y="407"/>
                    <a:pt x="1434" y="340"/>
                  </a:cubicBezTo>
                  <a:cubicBezTo>
                    <a:pt x="1364" y="129"/>
                    <a:pt x="1179" y="1"/>
                    <a:pt x="9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37"/>
            <p:cNvSpPr/>
            <p:nvPr/>
          </p:nvSpPr>
          <p:spPr>
            <a:xfrm>
              <a:off x="2653725" y="1493925"/>
              <a:ext cx="55900" cy="47850"/>
            </a:xfrm>
            <a:custGeom>
              <a:avLst/>
              <a:gdLst/>
              <a:ahLst/>
              <a:cxnLst/>
              <a:rect l="l" t="t" r="r" b="b"/>
              <a:pathLst>
                <a:path w="2236" h="1914" extrusionOk="0">
                  <a:moveTo>
                    <a:pt x="1557" y="0"/>
                  </a:moveTo>
                  <a:cubicBezTo>
                    <a:pt x="1411" y="0"/>
                    <a:pt x="1263" y="44"/>
                    <a:pt x="1135" y="137"/>
                  </a:cubicBezTo>
                  <a:cubicBezTo>
                    <a:pt x="601" y="504"/>
                    <a:pt x="234" y="1038"/>
                    <a:pt x="34" y="1672"/>
                  </a:cubicBezTo>
                  <a:cubicBezTo>
                    <a:pt x="1" y="1772"/>
                    <a:pt x="34" y="1872"/>
                    <a:pt x="68" y="1905"/>
                  </a:cubicBezTo>
                  <a:cubicBezTo>
                    <a:pt x="79" y="1911"/>
                    <a:pt x="91" y="1914"/>
                    <a:pt x="103" y="1914"/>
                  </a:cubicBezTo>
                  <a:cubicBezTo>
                    <a:pt x="157" y="1914"/>
                    <a:pt x="207" y="1854"/>
                    <a:pt x="234" y="1772"/>
                  </a:cubicBezTo>
                  <a:cubicBezTo>
                    <a:pt x="401" y="1238"/>
                    <a:pt x="701" y="805"/>
                    <a:pt x="1135" y="504"/>
                  </a:cubicBezTo>
                  <a:cubicBezTo>
                    <a:pt x="1239" y="424"/>
                    <a:pt x="1358" y="387"/>
                    <a:pt x="1476" y="387"/>
                  </a:cubicBezTo>
                  <a:cubicBezTo>
                    <a:pt x="1699" y="387"/>
                    <a:pt x="1915" y="519"/>
                    <a:pt x="2002" y="738"/>
                  </a:cubicBezTo>
                  <a:cubicBezTo>
                    <a:pt x="2017" y="768"/>
                    <a:pt x="2046" y="784"/>
                    <a:pt x="2076" y="784"/>
                  </a:cubicBezTo>
                  <a:cubicBezTo>
                    <a:pt x="2112" y="784"/>
                    <a:pt x="2151" y="760"/>
                    <a:pt x="2169" y="704"/>
                  </a:cubicBezTo>
                  <a:cubicBezTo>
                    <a:pt x="2236" y="604"/>
                    <a:pt x="2236" y="504"/>
                    <a:pt x="2202" y="438"/>
                  </a:cubicBezTo>
                  <a:cubicBezTo>
                    <a:pt x="2094" y="155"/>
                    <a:pt x="1829" y="0"/>
                    <a:pt x="15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37"/>
            <p:cNvSpPr/>
            <p:nvPr/>
          </p:nvSpPr>
          <p:spPr>
            <a:xfrm>
              <a:off x="2933100" y="1374125"/>
              <a:ext cx="6700" cy="41525"/>
            </a:xfrm>
            <a:custGeom>
              <a:avLst/>
              <a:gdLst/>
              <a:ahLst/>
              <a:cxnLst/>
              <a:rect l="l" t="t" r="r" b="b"/>
              <a:pathLst>
                <a:path w="268" h="1661" extrusionOk="0">
                  <a:moveTo>
                    <a:pt x="238" y="1"/>
                  </a:moveTo>
                  <a:cubicBezTo>
                    <a:pt x="234" y="1"/>
                    <a:pt x="234" y="9"/>
                    <a:pt x="234" y="26"/>
                  </a:cubicBezTo>
                  <a:lnTo>
                    <a:pt x="34" y="126"/>
                  </a:lnTo>
                  <a:cubicBezTo>
                    <a:pt x="0" y="126"/>
                    <a:pt x="0" y="126"/>
                    <a:pt x="0" y="159"/>
                  </a:cubicBezTo>
                  <a:cubicBezTo>
                    <a:pt x="0" y="193"/>
                    <a:pt x="0" y="193"/>
                    <a:pt x="0" y="226"/>
                  </a:cubicBezTo>
                  <a:lnTo>
                    <a:pt x="0" y="526"/>
                  </a:lnTo>
                  <a:cubicBezTo>
                    <a:pt x="0" y="560"/>
                    <a:pt x="0" y="560"/>
                    <a:pt x="0" y="593"/>
                  </a:cubicBezTo>
                  <a:lnTo>
                    <a:pt x="34" y="593"/>
                  </a:lnTo>
                  <a:lnTo>
                    <a:pt x="234" y="460"/>
                  </a:lnTo>
                  <a:cubicBezTo>
                    <a:pt x="234" y="460"/>
                    <a:pt x="234" y="460"/>
                    <a:pt x="267" y="426"/>
                  </a:cubicBezTo>
                  <a:cubicBezTo>
                    <a:pt x="267" y="393"/>
                    <a:pt x="267" y="393"/>
                    <a:pt x="267" y="359"/>
                  </a:cubicBezTo>
                  <a:lnTo>
                    <a:pt x="267" y="59"/>
                  </a:lnTo>
                  <a:cubicBezTo>
                    <a:pt x="267" y="26"/>
                    <a:pt x="267" y="26"/>
                    <a:pt x="267" y="26"/>
                  </a:cubicBezTo>
                  <a:cubicBezTo>
                    <a:pt x="251" y="9"/>
                    <a:pt x="242" y="1"/>
                    <a:pt x="238" y="1"/>
                  </a:cubicBezTo>
                  <a:close/>
                  <a:moveTo>
                    <a:pt x="234" y="1093"/>
                  </a:moveTo>
                  <a:lnTo>
                    <a:pt x="34" y="1193"/>
                  </a:lnTo>
                  <a:cubicBezTo>
                    <a:pt x="0" y="1193"/>
                    <a:pt x="0" y="1227"/>
                    <a:pt x="0" y="1227"/>
                  </a:cubicBezTo>
                  <a:cubicBezTo>
                    <a:pt x="0" y="1260"/>
                    <a:pt x="0" y="1293"/>
                    <a:pt x="0" y="1293"/>
                  </a:cubicBezTo>
                  <a:lnTo>
                    <a:pt x="0" y="1627"/>
                  </a:lnTo>
                  <a:cubicBezTo>
                    <a:pt x="0" y="1627"/>
                    <a:pt x="0" y="1660"/>
                    <a:pt x="0" y="1660"/>
                  </a:cubicBezTo>
                  <a:lnTo>
                    <a:pt x="34" y="1660"/>
                  </a:lnTo>
                  <a:lnTo>
                    <a:pt x="234" y="1560"/>
                  </a:lnTo>
                  <a:cubicBezTo>
                    <a:pt x="234" y="1527"/>
                    <a:pt x="234" y="1527"/>
                    <a:pt x="267" y="1494"/>
                  </a:cubicBezTo>
                  <a:cubicBezTo>
                    <a:pt x="267" y="1494"/>
                    <a:pt x="267" y="1460"/>
                    <a:pt x="267" y="1427"/>
                  </a:cubicBezTo>
                  <a:lnTo>
                    <a:pt x="267" y="1127"/>
                  </a:lnTo>
                  <a:cubicBezTo>
                    <a:pt x="267" y="1127"/>
                    <a:pt x="267" y="1093"/>
                    <a:pt x="267" y="1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37"/>
            <p:cNvSpPr/>
            <p:nvPr/>
          </p:nvSpPr>
          <p:spPr>
            <a:xfrm>
              <a:off x="2947275" y="1341400"/>
              <a:ext cx="29225" cy="56725"/>
            </a:xfrm>
            <a:custGeom>
              <a:avLst/>
              <a:gdLst/>
              <a:ahLst/>
              <a:cxnLst/>
              <a:rect l="l" t="t" r="r" b="b"/>
              <a:pathLst>
                <a:path w="1169" h="2269" extrusionOk="0">
                  <a:moveTo>
                    <a:pt x="668" y="801"/>
                  </a:moveTo>
                  <a:lnTo>
                    <a:pt x="668" y="1468"/>
                  </a:lnTo>
                  <a:lnTo>
                    <a:pt x="334" y="1635"/>
                  </a:lnTo>
                  <a:lnTo>
                    <a:pt x="668" y="801"/>
                  </a:lnTo>
                  <a:close/>
                  <a:moveTo>
                    <a:pt x="901" y="1"/>
                  </a:moveTo>
                  <a:lnTo>
                    <a:pt x="768" y="101"/>
                  </a:lnTo>
                  <a:cubicBezTo>
                    <a:pt x="701" y="134"/>
                    <a:pt x="668" y="167"/>
                    <a:pt x="668" y="234"/>
                  </a:cubicBezTo>
                  <a:lnTo>
                    <a:pt x="67" y="1769"/>
                  </a:lnTo>
                  <a:cubicBezTo>
                    <a:pt x="34" y="1769"/>
                    <a:pt x="34" y="1802"/>
                    <a:pt x="34" y="1835"/>
                  </a:cubicBezTo>
                  <a:cubicBezTo>
                    <a:pt x="34" y="1869"/>
                    <a:pt x="34" y="1902"/>
                    <a:pt x="34" y="1935"/>
                  </a:cubicBezTo>
                  <a:lnTo>
                    <a:pt x="34" y="2135"/>
                  </a:lnTo>
                  <a:cubicBezTo>
                    <a:pt x="1" y="2169"/>
                    <a:pt x="1" y="2169"/>
                    <a:pt x="34" y="2202"/>
                  </a:cubicBezTo>
                  <a:lnTo>
                    <a:pt x="67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36"/>
                    <a:pt x="668" y="2236"/>
                    <a:pt x="668" y="2269"/>
                  </a:cubicBezTo>
                  <a:lnTo>
                    <a:pt x="734" y="2269"/>
                  </a:lnTo>
                  <a:lnTo>
                    <a:pt x="901" y="2169"/>
                  </a:lnTo>
                  <a:cubicBezTo>
                    <a:pt x="935" y="2169"/>
                    <a:pt x="935" y="2169"/>
                    <a:pt x="935" y="2135"/>
                  </a:cubicBezTo>
                  <a:cubicBezTo>
                    <a:pt x="935" y="2102"/>
                    <a:pt x="935" y="2102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35" y="1568"/>
                    <a:pt x="1135" y="1568"/>
                    <a:pt x="1168" y="1535"/>
                  </a:cubicBezTo>
                  <a:cubicBezTo>
                    <a:pt x="1168" y="1535"/>
                    <a:pt x="1168" y="1502"/>
                    <a:pt x="1168" y="1468"/>
                  </a:cubicBezTo>
                  <a:lnTo>
                    <a:pt x="1168" y="1268"/>
                  </a:lnTo>
                  <a:cubicBezTo>
                    <a:pt x="1168" y="1235"/>
                    <a:pt x="1168" y="1235"/>
                    <a:pt x="1168" y="1201"/>
                  </a:cubicBezTo>
                  <a:lnTo>
                    <a:pt x="1101" y="1201"/>
                  </a:lnTo>
                  <a:lnTo>
                    <a:pt x="935" y="1302"/>
                  </a:lnTo>
                  <a:lnTo>
                    <a:pt x="935" y="67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37"/>
            <p:cNvSpPr/>
            <p:nvPr/>
          </p:nvSpPr>
          <p:spPr>
            <a:xfrm>
              <a:off x="2896400" y="13708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60"/>
                  </a:lnTo>
                  <a:lnTo>
                    <a:pt x="635" y="793"/>
                  </a:lnTo>
                  <a:close/>
                  <a:moveTo>
                    <a:pt x="897" y="0"/>
                  </a:moveTo>
                  <a:cubicBezTo>
                    <a:pt x="893" y="0"/>
                    <a:pt x="885" y="9"/>
                    <a:pt x="868" y="25"/>
                  </a:cubicBezTo>
                  <a:lnTo>
                    <a:pt x="735" y="92"/>
                  </a:lnTo>
                  <a:cubicBezTo>
                    <a:pt x="701" y="126"/>
                    <a:pt x="668" y="192"/>
                    <a:pt x="635" y="226"/>
                  </a:cubicBezTo>
                  <a:lnTo>
                    <a:pt x="34" y="1760"/>
                  </a:lnTo>
                  <a:cubicBezTo>
                    <a:pt x="1" y="1793"/>
                    <a:pt x="1" y="1827"/>
                    <a:pt x="1" y="1827"/>
                  </a:cubicBezTo>
                  <a:cubicBezTo>
                    <a:pt x="1" y="1860"/>
                    <a:pt x="1" y="1893"/>
                    <a:pt x="1" y="1927"/>
                  </a:cubicBezTo>
                  <a:lnTo>
                    <a:pt x="1" y="2160"/>
                  </a:lnTo>
                  <a:cubicBezTo>
                    <a:pt x="1" y="2160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68" y="2227"/>
                    <a:pt x="668" y="2260"/>
                    <a:pt x="668" y="2260"/>
                  </a:cubicBezTo>
                  <a:lnTo>
                    <a:pt x="701" y="2260"/>
                  </a:lnTo>
                  <a:lnTo>
                    <a:pt x="868" y="2194"/>
                  </a:lnTo>
                  <a:cubicBezTo>
                    <a:pt x="901" y="2160"/>
                    <a:pt x="901" y="2160"/>
                    <a:pt x="901" y="2127"/>
                  </a:cubicBezTo>
                  <a:cubicBezTo>
                    <a:pt x="935" y="2127"/>
                    <a:pt x="935" y="2094"/>
                    <a:pt x="901" y="2060"/>
                  </a:cubicBezTo>
                  <a:lnTo>
                    <a:pt x="901" y="1693"/>
                  </a:lnTo>
                  <a:lnTo>
                    <a:pt x="1102" y="1593"/>
                  </a:lnTo>
                  <a:cubicBezTo>
                    <a:pt x="1102" y="1593"/>
                    <a:pt x="1135" y="1560"/>
                    <a:pt x="1135" y="1560"/>
                  </a:cubicBezTo>
                  <a:cubicBezTo>
                    <a:pt x="1135" y="1527"/>
                    <a:pt x="1135" y="1493"/>
                    <a:pt x="1135" y="1493"/>
                  </a:cubicBezTo>
                  <a:lnTo>
                    <a:pt x="1135" y="1260"/>
                  </a:lnTo>
                  <a:cubicBezTo>
                    <a:pt x="1135" y="1260"/>
                    <a:pt x="1135" y="1226"/>
                    <a:pt x="1135" y="1226"/>
                  </a:cubicBezTo>
                  <a:cubicBezTo>
                    <a:pt x="1118" y="1210"/>
                    <a:pt x="1110" y="1201"/>
                    <a:pt x="1106" y="1201"/>
                  </a:cubicBezTo>
                  <a:cubicBezTo>
                    <a:pt x="1102" y="1201"/>
                    <a:pt x="1102" y="1210"/>
                    <a:pt x="1102" y="1226"/>
                  </a:cubicBezTo>
                  <a:lnTo>
                    <a:pt x="901" y="1326"/>
                  </a:lnTo>
                  <a:lnTo>
                    <a:pt x="901" y="59"/>
                  </a:lnTo>
                  <a:cubicBezTo>
                    <a:pt x="935" y="59"/>
                    <a:pt x="935" y="25"/>
                    <a:pt x="901" y="25"/>
                  </a:cubicBezTo>
                  <a:cubicBezTo>
                    <a:pt x="901" y="9"/>
                    <a:pt x="901" y="0"/>
                    <a:pt x="8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37"/>
            <p:cNvSpPr/>
            <p:nvPr/>
          </p:nvSpPr>
          <p:spPr>
            <a:xfrm>
              <a:off x="2981475" y="1321400"/>
              <a:ext cx="26700" cy="62550"/>
            </a:xfrm>
            <a:custGeom>
              <a:avLst/>
              <a:gdLst/>
              <a:ahLst/>
              <a:cxnLst/>
              <a:rect l="l" t="t" r="r" b="b"/>
              <a:pathLst>
                <a:path w="1068" h="2502" extrusionOk="0">
                  <a:moveTo>
                    <a:pt x="934" y="0"/>
                  </a:moveTo>
                  <a:lnTo>
                    <a:pt x="200" y="400"/>
                  </a:lnTo>
                  <a:cubicBezTo>
                    <a:pt x="167" y="434"/>
                    <a:pt x="167" y="434"/>
                    <a:pt x="167" y="467"/>
                  </a:cubicBezTo>
                  <a:cubicBezTo>
                    <a:pt x="167" y="467"/>
                    <a:pt x="167" y="500"/>
                    <a:pt x="167" y="534"/>
                  </a:cubicBezTo>
                  <a:lnTo>
                    <a:pt x="100" y="1635"/>
                  </a:lnTo>
                  <a:cubicBezTo>
                    <a:pt x="67" y="1635"/>
                    <a:pt x="67" y="1668"/>
                    <a:pt x="100" y="1668"/>
                  </a:cubicBezTo>
                  <a:lnTo>
                    <a:pt x="134" y="1668"/>
                  </a:lnTo>
                  <a:lnTo>
                    <a:pt x="300" y="1568"/>
                  </a:lnTo>
                  <a:cubicBezTo>
                    <a:pt x="334" y="1568"/>
                    <a:pt x="334" y="1534"/>
                    <a:pt x="367" y="1534"/>
                  </a:cubicBezTo>
                  <a:lnTo>
                    <a:pt x="400" y="1468"/>
                  </a:lnTo>
                  <a:cubicBezTo>
                    <a:pt x="400" y="1434"/>
                    <a:pt x="434" y="1434"/>
                    <a:pt x="467" y="1401"/>
                  </a:cubicBezTo>
                  <a:cubicBezTo>
                    <a:pt x="467" y="1368"/>
                    <a:pt x="501" y="1368"/>
                    <a:pt x="534" y="1334"/>
                  </a:cubicBezTo>
                  <a:cubicBezTo>
                    <a:pt x="567" y="1318"/>
                    <a:pt x="601" y="1309"/>
                    <a:pt x="634" y="1309"/>
                  </a:cubicBezTo>
                  <a:cubicBezTo>
                    <a:pt x="667" y="1309"/>
                    <a:pt x="701" y="1318"/>
                    <a:pt x="734" y="1334"/>
                  </a:cubicBezTo>
                  <a:cubicBezTo>
                    <a:pt x="767" y="1401"/>
                    <a:pt x="801" y="1468"/>
                    <a:pt x="801" y="1534"/>
                  </a:cubicBezTo>
                  <a:cubicBezTo>
                    <a:pt x="801" y="1635"/>
                    <a:pt x="767" y="1735"/>
                    <a:pt x="734" y="1835"/>
                  </a:cubicBezTo>
                  <a:cubicBezTo>
                    <a:pt x="701" y="1901"/>
                    <a:pt x="634" y="2001"/>
                    <a:pt x="534" y="2035"/>
                  </a:cubicBezTo>
                  <a:lnTo>
                    <a:pt x="467" y="2068"/>
                  </a:lnTo>
                  <a:lnTo>
                    <a:pt x="367" y="2068"/>
                  </a:lnTo>
                  <a:cubicBezTo>
                    <a:pt x="367" y="2068"/>
                    <a:pt x="334" y="2068"/>
                    <a:pt x="334" y="2035"/>
                  </a:cubicBezTo>
                  <a:cubicBezTo>
                    <a:pt x="300" y="2001"/>
                    <a:pt x="267" y="1968"/>
                    <a:pt x="267" y="1935"/>
                  </a:cubicBezTo>
                  <a:lnTo>
                    <a:pt x="267" y="1901"/>
                  </a:lnTo>
                  <a:lnTo>
                    <a:pt x="234" y="1901"/>
                  </a:lnTo>
                  <a:lnTo>
                    <a:pt x="67" y="2001"/>
                  </a:lnTo>
                  <a:cubicBezTo>
                    <a:pt x="34" y="2001"/>
                    <a:pt x="34" y="2035"/>
                    <a:pt x="34" y="2035"/>
                  </a:cubicBezTo>
                  <a:cubicBezTo>
                    <a:pt x="0" y="2068"/>
                    <a:pt x="0" y="2102"/>
                    <a:pt x="34" y="2102"/>
                  </a:cubicBezTo>
                  <a:cubicBezTo>
                    <a:pt x="34" y="2202"/>
                    <a:pt x="34" y="2268"/>
                    <a:pt x="67" y="2335"/>
                  </a:cubicBezTo>
                  <a:cubicBezTo>
                    <a:pt x="67" y="2368"/>
                    <a:pt x="100" y="2435"/>
                    <a:pt x="167" y="2468"/>
                  </a:cubicBezTo>
                  <a:cubicBezTo>
                    <a:pt x="200" y="2502"/>
                    <a:pt x="267" y="2502"/>
                    <a:pt x="334" y="2502"/>
                  </a:cubicBezTo>
                  <a:cubicBezTo>
                    <a:pt x="400" y="2502"/>
                    <a:pt x="467" y="2468"/>
                    <a:pt x="567" y="2402"/>
                  </a:cubicBezTo>
                  <a:cubicBezTo>
                    <a:pt x="634" y="2368"/>
                    <a:pt x="701" y="2302"/>
                    <a:pt x="767" y="2268"/>
                  </a:cubicBezTo>
                  <a:cubicBezTo>
                    <a:pt x="834" y="2168"/>
                    <a:pt x="901" y="2102"/>
                    <a:pt x="934" y="2035"/>
                  </a:cubicBezTo>
                  <a:cubicBezTo>
                    <a:pt x="968" y="1935"/>
                    <a:pt x="1001" y="1835"/>
                    <a:pt x="1034" y="1735"/>
                  </a:cubicBezTo>
                  <a:cubicBezTo>
                    <a:pt x="1068" y="1601"/>
                    <a:pt x="1068" y="1501"/>
                    <a:pt x="1068" y="1368"/>
                  </a:cubicBezTo>
                  <a:cubicBezTo>
                    <a:pt x="1068" y="1268"/>
                    <a:pt x="1068" y="1168"/>
                    <a:pt x="1034" y="1101"/>
                  </a:cubicBezTo>
                  <a:cubicBezTo>
                    <a:pt x="1034" y="1034"/>
                    <a:pt x="968" y="967"/>
                    <a:pt x="934" y="934"/>
                  </a:cubicBezTo>
                  <a:cubicBezTo>
                    <a:pt x="867" y="901"/>
                    <a:pt x="834" y="867"/>
                    <a:pt x="767" y="867"/>
                  </a:cubicBezTo>
                  <a:cubicBezTo>
                    <a:pt x="701" y="901"/>
                    <a:pt x="634" y="901"/>
                    <a:pt x="567" y="967"/>
                  </a:cubicBezTo>
                  <a:lnTo>
                    <a:pt x="467" y="1001"/>
                  </a:lnTo>
                  <a:cubicBezTo>
                    <a:pt x="434" y="1034"/>
                    <a:pt x="400" y="1067"/>
                    <a:pt x="367" y="1101"/>
                  </a:cubicBezTo>
                  <a:lnTo>
                    <a:pt x="400" y="701"/>
                  </a:lnTo>
                  <a:lnTo>
                    <a:pt x="934" y="367"/>
                  </a:lnTo>
                  <a:cubicBezTo>
                    <a:pt x="968" y="367"/>
                    <a:pt x="968" y="334"/>
                    <a:pt x="1001" y="334"/>
                  </a:cubicBezTo>
                  <a:cubicBezTo>
                    <a:pt x="1001" y="300"/>
                    <a:pt x="1001" y="267"/>
                    <a:pt x="1001" y="267"/>
                  </a:cubicBezTo>
                  <a:lnTo>
                    <a:pt x="1001" y="33"/>
                  </a:ln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37"/>
            <p:cNvSpPr/>
            <p:nvPr/>
          </p:nvSpPr>
          <p:spPr>
            <a:xfrm>
              <a:off x="2420225" y="16883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5" y="0"/>
                  </a:moveTo>
                  <a:lnTo>
                    <a:pt x="1" y="334"/>
                  </a:lnTo>
                  <a:lnTo>
                    <a:pt x="1" y="968"/>
                  </a:lnTo>
                  <a:lnTo>
                    <a:pt x="535" y="634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37"/>
            <p:cNvSpPr/>
            <p:nvPr/>
          </p:nvSpPr>
          <p:spPr>
            <a:xfrm>
              <a:off x="2441075" y="1659975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34"/>
                  </a:lnTo>
                  <a:lnTo>
                    <a:pt x="1" y="1601"/>
                  </a:lnTo>
                  <a:lnTo>
                    <a:pt x="534" y="130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37"/>
            <p:cNvSpPr/>
            <p:nvPr/>
          </p:nvSpPr>
          <p:spPr>
            <a:xfrm>
              <a:off x="2461925" y="1631600"/>
              <a:ext cx="13375" cy="56750"/>
            </a:xfrm>
            <a:custGeom>
              <a:avLst/>
              <a:gdLst/>
              <a:ahLst/>
              <a:cxnLst/>
              <a:rect l="l" t="t" r="r" b="b"/>
              <a:pathLst>
                <a:path w="535" h="2270" extrusionOk="0">
                  <a:moveTo>
                    <a:pt x="534" y="1"/>
                  </a:moveTo>
                  <a:lnTo>
                    <a:pt x="1" y="334"/>
                  </a:lnTo>
                  <a:lnTo>
                    <a:pt x="1" y="2269"/>
                  </a:lnTo>
                  <a:lnTo>
                    <a:pt x="534" y="193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37"/>
            <p:cNvSpPr/>
            <p:nvPr/>
          </p:nvSpPr>
          <p:spPr>
            <a:xfrm>
              <a:off x="2482775" y="1604100"/>
              <a:ext cx="13375" cy="71725"/>
            </a:xfrm>
            <a:custGeom>
              <a:avLst/>
              <a:gdLst/>
              <a:ahLst/>
              <a:cxnLst/>
              <a:rect l="l" t="t" r="r" b="b"/>
              <a:pathLst>
                <a:path w="535" h="2869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869"/>
                  </a:lnTo>
                  <a:lnTo>
                    <a:pt x="534" y="25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37"/>
            <p:cNvSpPr/>
            <p:nvPr/>
          </p:nvSpPr>
          <p:spPr>
            <a:xfrm>
              <a:off x="3396775" y="1057000"/>
              <a:ext cx="66725" cy="87400"/>
            </a:xfrm>
            <a:custGeom>
              <a:avLst/>
              <a:gdLst/>
              <a:ahLst/>
              <a:cxnLst/>
              <a:rect l="l" t="t" r="r" b="b"/>
              <a:pathLst>
                <a:path w="2669" h="3496" extrusionOk="0">
                  <a:moveTo>
                    <a:pt x="2448" y="210"/>
                  </a:moveTo>
                  <a:cubicBezTo>
                    <a:pt x="2460" y="210"/>
                    <a:pt x="2468" y="219"/>
                    <a:pt x="2468" y="235"/>
                  </a:cubicBezTo>
                  <a:lnTo>
                    <a:pt x="2502" y="235"/>
                  </a:lnTo>
                  <a:cubicBezTo>
                    <a:pt x="2535" y="302"/>
                    <a:pt x="2535" y="369"/>
                    <a:pt x="2535" y="435"/>
                  </a:cubicBezTo>
                  <a:lnTo>
                    <a:pt x="2535" y="1603"/>
                  </a:lnTo>
                  <a:cubicBezTo>
                    <a:pt x="2535" y="1770"/>
                    <a:pt x="2468" y="1937"/>
                    <a:pt x="2368" y="2070"/>
                  </a:cubicBezTo>
                  <a:lnTo>
                    <a:pt x="267" y="3271"/>
                  </a:lnTo>
                  <a:cubicBezTo>
                    <a:pt x="257" y="3281"/>
                    <a:pt x="247" y="3285"/>
                    <a:pt x="238" y="3285"/>
                  </a:cubicBezTo>
                  <a:cubicBezTo>
                    <a:pt x="214" y="3285"/>
                    <a:pt x="190" y="3261"/>
                    <a:pt x="167" y="3237"/>
                  </a:cubicBezTo>
                  <a:cubicBezTo>
                    <a:pt x="133" y="3204"/>
                    <a:pt x="133" y="3137"/>
                    <a:pt x="133" y="3071"/>
                  </a:cubicBezTo>
                  <a:lnTo>
                    <a:pt x="133" y="1903"/>
                  </a:lnTo>
                  <a:cubicBezTo>
                    <a:pt x="133" y="1736"/>
                    <a:pt x="200" y="1536"/>
                    <a:pt x="334" y="1436"/>
                  </a:cubicBezTo>
                  <a:lnTo>
                    <a:pt x="2402" y="235"/>
                  </a:lnTo>
                  <a:cubicBezTo>
                    <a:pt x="2418" y="219"/>
                    <a:pt x="2435" y="210"/>
                    <a:pt x="2448" y="210"/>
                  </a:cubicBezTo>
                  <a:close/>
                  <a:moveTo>
                    <a:pt x="2438" y="0"/>
                  </a:moveTo>
                  <a:cubicBezTo>
                    <a:pt x="2406" y="0"/>
                    <a:pt x="2370" y="12"/>
                    <a:pt x="2335" y="35"/>
                  </a:cubicBezTo>
                  <a:lnTo>
                    <a:pt x="267" y="1236"/>
                  </a:lnTo>
                  <a:cubicBezTo>
                    <a:pt x="100" y="1369"/>
                    <a:pt x="0" y="1603"/>
                    <a:pt x="33" y="1836"/>
                  </a:cubicBezTo>
                  <a:lnTo>
                    <a:pt x="33" y="3037"/>
                  </a:lnTo>
                  <a:cubicBezTo>
                    <a:pt x="33" y="3137"/>
                    <a:pt x="33" y="3271"/>
                    <a:pt x="100" y="3404"/>
                  </a:cubicBezTo>
                  <a:cubicBezTo>
                    <a:pt x="133" y="3438"/>
                    <a:pt x="167" y="3438"/>
                    <a:pt x="200" y="3471"/>
                  </a:cubicBezTo>
                  <a:cubicBezTo>
                    <a:pt x="217" y="3488"/>
                    <a:pt x="234" y="3496"/>
                    <a:pt x="254" y="3496"/>
                  </a:cubicBezTo>
                  <a:cubicBezTo>
                    <a:pt x="275" y="3496"/>
                    <a:pt x="300" y="3488"/>
                    <a:pt x="334" y="3471"/>
                  </a:cubicBezTo>
                  <a:lnTo>
                    <a:pt x="2402" y="2270"/>
                  </a:lnTo>
                  <a:cubicBezTo>
                    <a:pt x="2569" y="2103"/>
                    <a:pt x="2669" y="1870"/>
                    <a:pt x="2635" y="1636"/>
                  </a:cubicBezTo>
                  <a:lnTo>
                    <a:pt x="2635" y="469"/>
                  </a:lnTo>
                  <a:cubicBezTo>
                    <a:pt x="2669" y="335"/>
                    <a:pt x="2635" y="202"/>
                    <a:pt x="2569" y="102"/>
                  </a:cubicBezTo>
                  <a:cubicBezTo>
                    <a:pt x="2547" y="37"/>
                    <a:pt x="2498" y="0"/>
                    <a:pt x="2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37"/>
            <p:cNvSpPr/>
            <p:nvPr/>
          </p:nvSpPr>
          <p:spPr>
            <a:xfrm>
              <a:off x="3405100" y="1092050"/>
              <a:ext cx="10025" cy="39225"/>
            </a:xfrm>
            <a:custGeom>
              <a:avLst/>
              <a:gdLst/>
              <a:ahLst/>
              <a:cxnLst/>
              <a:rect l="l" t="t" r="r" b="b"/>
              <a:pathLst>
                <a:path w="401" h="1569" extrusionOk="0">
                  <a:moveTo>
                    <a:pt x="401" y="1"/>
                  </a:moveTo>
                  <a:lnTo>
                    <a:pt x="134" y="134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9"/>
                    <a:pt x="34" y="1569"/>
                    <a:pt x="67" y="1569"/>
                  </a:cubicBez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37"/>
            <p:cNvSpPr/>
            <p:nvPr/>
          </p:nvSpPr>
          <p:spPr>
            <a:xfrm>
              <a:off x="3418450" y="10845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0" y="201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37"/>
            <p:cNvSpPr/>
            <p:nvPr/>
          </p:nvSpPr>
          <p:spPr>
            <a:xfrm>
              <a:off x="3431800" y="1076200"/>
              <a:ext cx="10025" cy="40075"/>
            </a:xfrm>
            <a:custGeom>
              <a:avLst/>
              <a:gdLst/>
              <a:ahLst/>
              <a:cxnLst/>
              <a:rect l="l" t="t" r="r" b="b"/>
              <a:pathLst>
                <a:path w="401" h="1603" extrusionOk="0">
                  <a:moveTo>
                    <a:pt x="400" y="1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0" y="1402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37"/>
            <p:cNvSpPr/>
            <p:nvPr/>
          </p:nvSpPr>
          <p:spPr>
            <a:xfrm>
              <a:off x="3445975" y="1069550"/>
              <a:ext cx="9200" cy="39200"/>
            </a:xfrm>
            <a:custGeom>
              <a:avLst/>
              <a:gdLst/>
              <a:ahLst/>
              <a:cxnLst/>
              <a:rect l="l" t="t" r="r" b="b"/>
              <a:pathLst>
                <a:path w="368" h="1568" extrusionOk="0">
                  <a:moveTo>
                    <a:pt x="300" y="0"/>
                  </a:moveTo>
                  <a:lnTo>
                    <a:pt x="0" y="200"/>
                  </a:lnTo>
                  <a:lnTo>
                    <a:pt x="0" y="1568"/>
                  </a:lnTo>
                  <a:lnTo>
                    <a:pt x="134" y="1501"/>
                  </a:lnTo>
                  <a:cubicBezTo>
                    <a:pt x="267" y="1401"/>
                    <a:pt x="367" y="1234"/>
                    <a:pt x="367" y="1034"/>
                  </a:cubicBezTo>
                  <a:lnTo>
                    <a:pt x="367" y="67"/>
                  </a:lnTo>
                  <a:cubicBezTo>
                    <a:pt x="367" y="0"/>
                    <a:pt x="334" y="0"/>
                    <a:pt x="3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37"/>
            <p:cNvSpPr/>
            <p:nvPr/>
          </p:nvSpPr>
          <p:spPr>
            <a:xfrm>
              <a:off x="3462650" y="10677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2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37"/>
            <p:cNvSpPr/>
            <p:nvPr/>
          </p:nvSpPr>
          <p:spPr>
            <a:xfrm>
              <a:off x="3318375" y="1111250"/>
              <a:ext cx="50900" cy="65900"/>
            </a:xfrm>
            <a:custGeom>
              <a:avLst/>
              <a:gdLst/>
              <a:ahLst/>
              <a:cxnLst/>
              <a:rect l="l" t="t" r="r" b="b"/>
              <a:pathLst>
                <a:path w="2036" h="2636" extrusionOk="0">
                  <a:moveTo>
                    <a:pt x="2035" y="0"/>
                  </a:moveTo>
                  <a:lnTo>
                    <a:pt x="0" y="1801"/>
                  </a:lnTo>
                  <a:lnTo>
                    <a:pt x="1101" y="1534"/>
                  </a:lnTo>
                  <a:lnTo>
                    <a:pt x="1401" y="26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37"/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37"/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37"/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37"/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7"/>
            <p:cNvSpPr/>
            <p:nvPr/>
          </p:nvSpPr>
          <p:spPr>
            <a:xfrm>
              <a:off x="2998150" y="3268500"/>
              <a:ext cx="70900" cy="65325"/>
            </a:xfrm>
            <a:custGeom>
              <a:avLst/>
              <a:gdLst/>
              <a:ahLst/>
              <a:cxnLst/>
              <a:rect l="l" t="t" r="r" b="b"/>
              <a:pathLst>
                <a:path w="2836" h="2613" extrusionOk="0">
                  <a:moveTo>
                    <a:pt x="2429" y="0"/>
                  </a:moveTo>
                  <a:cubicBezTo>
                    <a:pt x="2322" y="0"/>
                    <a:pt x="2200" y="34"/>
                    <a:pt x="2068" y="105"/>
                  </a:cubicBezTo>
                  <a:lnTo>
                    <a:pt x="768" y="872"/>
                  </a:lnTo>
                  <a:cubicBezTo>
                    <a:pt x="334" y="1139"/>
                    <a:pt x="34" y="1606"/>
                    <a:pt x="0" y="2140"/>
                  </a:cubicBezTo>
                  <a:cubicBezTo>
                    <a:pt x="0" y="2440"/>
                    <a:pt x="160" y="2613"/>
                    <a:pt x="403" y="2613"/>
                  </a:cubicBezTo>
                  <a:cubicBezTo>
                    <a:pt x="510" y="2613"/>
                    <a:pt x="634" y="2579"/>
                    <a:pt x="768" y="2507"/>
                  </a:cubicBezTo>
                  <a:lnTo>
                    <a:pt x="2068" y="1740"/>
                  </a:lnTo>
                  <a:cubicBezTo>
                    <a:pt x="2502" y="1473"/>
                    <a:pt x="2802" y="1006"/>
                    <a:pt x="2836" y="505"/>
                  </a:cubicBezTo>
                  <a:cubicBezTo>
                    <a:pt x="2836" y="180"/>
                    <a:pt x="2674" y="0"/>
                    <a:pt x="242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37"/>
            <p:cNvSpPr/>
            <p:nvPr/>
          </p:nvSpPr>
          <p:spPr>
            <a:xfrm>
              <a:off x="3104050" y="3208425"/>
              <a:ext cx="70925" cy="65075"/>
            </a:xfrm>
            <a:custGeom>
              <a:avLst/>
              <a:gdLst/>
              <a:ahLst/>
              <a:cxnLst/>
              <a:rect l="l" t="t" r="r" b="b"/>
              <a:pathLst>
                <a:path w="2837" h="2603" extrusionOk="0">
                  <a:moveTo>
                    <a:pt x="2434" y="1"/>
                  </a:moveTo>
                  <a:cubicBezTo>
                    <a:pt x="2326" y="1"/>
                    <a:pt x="2202" y="35"/>
                    <a:pt x="2069" y="106"/>
                  </a:cubicBezTo>
                  <a:lnTo>
                    <a:pt x="768" y="874"/>
                  </a:lnTo>
                  <a:cubicBezTo>
                    <a:pt x="334" y="1141"/>
                    <a:pt x="34" y="1608"/>
                    <a:pt x="1" y="2108"/>
                  </a:cubicBezTo>
                  <a:cubicBezTo>
                    <a:pt x="1" y="2424"/>
                    <a:pt x="153" y="2602"/>
                    <a:pt x="386" y="2602"/>
                  </a:cubicBezTo>
                  <a:cubicBezTo>
                    <a:pt x="498" y="2602"/>
                    <a:pt x="627" y="2561"/>
                    <a:pt x="768" y="2475"/>
                  </a:cubicBezTo>
                  <a:lnTo>
                    <a:pt x="2069" y="1741"/>
                  </a:lnTo>
                  <a:cubicBezTo>
                    <a:pt x="2502" y="1441"/>
                    <a:pt x="2803" y="1007"/>
                    <a:pt x="2836" y="473"/>
                  </a:cubicBezTo>
                  <a:cubicBezTo>
                    <a:pt x="2836" y="173"/>
                    <a:pt x="2676" y="1"/>
                    <a:pt x="24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37"/>
            <p:cNvSpPr/>
            <p:nvPr/>
          </p:nvSpPr>
          <p:spPr>
            <a:xfrm>
              <a:off x="3209975" y="3146350"/>
              <a:ext cx="70900" cy="65250"/>
            </a:xfrm>
            <a:custGeom>
              <a:avLst/>
              <a:gdLst/>
              <a:ahLst/>
              <a:cxnLst/>
              <a:rect l="l" t="t" r="r" b="b"/>
              <a:pathLst>
                <a:path w="2836" h="2610" extrusionOk="0">
                  <a:moveTo>
                    <a:pt x="2446" y="1"/>
                  </a:moveTo>
                  <a:cubicBezTo>
                    <a:pt x="2343" y="1"/>
                    <a:pt x="2225" y="38"/>
                    <a:pt x="2102" y="121"/>
                  </a:cubicBezTo>
                  <a:lnTo>
                    <a:pt x="767" y="888"/>
                  </a:lnTo>
                  <a:cubicBezTo>
                    <a:pt x="334" y="1155"/>
                    <a:pt x="33" y="1622"/>
                    <a:pt x="0" y="2122"/>
                  </a:cubicBezTo>
                  <a:cubicBezTo>
                    <a:pt x="0" y="2422"/>
                    <a:pt x="175" y="2610"/>
                    <a:pt x="415" y="2610"/>
                  </a:cubicBezTo>
                  <a:cubicBezTo>
                    <a:pt x="523" y="2610"/>
                    <a:pt x="643" y="2572"/>
                    <a:pt x="767" y="2489"/>
                  </a:cubicBezTo>
                  <a:lnTo>
                    <a:pt x="2102" y="1756"/>
                  </a:lnTo>
                  <a:cubicBezTo>
                    <a:pt x="2535" y="1455"/>
                    <a:pt x="2802" y="988"/>
                    <a:pt x="2835" y="488"/>
                  </a:cubicBezTo>
                  <a:cubicBezTo>
                    <a:pt x="2835" y="189"/>
                    <a:pt x="2676" y="1"/>
                    <a:pt x="244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7"/>
            <p:cNvSpPr/>
            <p:nvPr/>
          </p:nvSpPr>
          <p:spPr>
            <a:xfrm>
              <a:off x="3316700" y="3085025"/>
              <a:ext cx="70925" cy="65350"/>
            </a:xfrm>
            <a:custGeom>
              <a:avLst/>
              <a:gdLst/>
              <a:ahLst/>
              <a:cxnLst/>
              <a:rect l="l" t="t" r="r" b="b"/>
              <a:pathLst>
                <a:path w="2837" h="2614" extrusionOk="0">
                  <a:moveTo>
                    <a:pt x="2429" y="1"/>
                  </a:moveTo>
                  <a:cubicBezTo>
                    <a:pt x="2323" y="1"/>
                    <a:pt x="2200" y="35"/>
                    <a:pt x="2069" y="106"/>
                  </a:cubicBezTo>
                  <a:lnTo>
                    <a:pt x="768" y="873"/>
                  </a:lnTo>
                  <a:cubicBezTo>
                    <a:pt x="334" y="1140"/>
                    <a:pt x="34" y="1607"/>
                    <a:pt x="1" y="2140"/>
                  </a:cubicBezTo>
                  <a:cubicBezTo>
                    <a:pt x="1" y="2441"/>
                    <a:pt x="161" y="2613"/>
                    <a:pt x="403" y="2613"/>
                  </a:cubicBezTo>
                  <a:cubicBezTo>
                    <a:pt x="511" y="2613"/>
                    <a:pt x="635" y="2579"/>
                    <a:pt x="768" y="2507"/>
                  </a:cubicBezTo>
                  <a:lnTo>
                    <a:pt x="2069" y="1740"/>
                  </a:lnTo>
                  <a:cubicBezTo>
                    <a:pt x="2503" y="1473"/>
                    <a:pt x="2803" y="1006"/>
                    <a:pt x="2836" y="506"/>
                  </a:cubicBezTo>
                  <a:cubicBezTo>
                    <a:pt x="2836" y="180"/>
                    <a:pt x="2674" y="1"/>
                    <a:pt x="242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37"/>
            <p:cNvSpPr/>
            <p:nvPr/>
          </p:nvSpPr>
          <p:spPr>
            <a:xfrm>
              <a:off x="2496950" y="3402925"/>
              <a:ext cx="672175" cy="534475"/>
            </a:xfrm>
            <a:custGeom>
              <a:avLst/>
              <a:gdLst/>
              <a:ahLst/>
              <a:cxnLst/>
              <a:rect l="l" t="t" r="r" b="b"/>
              <a:pathLst>
                <a:path w="26887" h="21379" extrusionOk="0">
                  <a:moveTo>
                    <a:pt x="26460" y="1"/>
                  </a:moveTo>
                  <a:cubicBezTo>
                    <a:pt x="26358" y="1"/>
                    <a:pt x="26243" y="32"/>
                    <a:pt x="26119" y="99"/>
                  </a:cubicBezTo>
                  <a:lnTo>
                    <a:pt x="768" y="14776"/>
                  </a:lnTo>
                  <a:cubicBezTo>
                    <a:pt x="334" y="15043"/>
                    <a:pt x="34" y="15543"/>
                    <a:pt x="1" y="16043"/>
                  </a:cubicBezTo>
                  <a:lnTo>
                    <a:pt x="1" y="20847"/>
                  </a:lnTo>
                  <a:cubicBezTo>
                    <a:pt x="1" y="21181"/>
                    <a:pt x="171" y="21378"/>
                    <a:pt x="427" y="21378"/>
                  </a:cubicBezTo>
                  <a:cubicBezTo>
                    <a:pt x="529" y="21378"/>
                    <a:pt x="644" y="21347"/>
                    <a:pt x="768" y="21281"/>
                  </a:cubicBezTo>
                  <a:lnTo>
                    <a:pt x="26119" y="6637"/>
                  </a:lnTo>
                  <a:cubicBezTo>
                    <a:pt x="26553" y="6336"/>
                    <a:pt x="26853" y="5869"/>
                    <a:pt x="26887" y="5336"/>
                  </a:cubicBezTo>
                  <a:lnTo>
                    <a:pt x="26887" y="532"/>
                  </a:lnTo>
                  <a:cubicBezTo>
                    <a:pt x="26887" y="198"/>
                    <a:pt x="26716" y="1"/>
                    <a:pt x="2646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37"/>
            <p:cNvSpPr/>
            <p:nvPr/>
          </p:nvSpPr>
          <p:spPr>
            <a:xfrm>
              <a:off x="2511975" y="3504625"/>
              <a:ext cx="65900" cy="164925"/>
            </a:xfrm>
            <a:custGeom>
              <a:avLst/>
              <a:gdLst/>
              <a:ahLst/>
              <a:cxnLst/>
              <a:rect l="l" t="t" r="r" b="b"/>
              <a:pathLst>
                <a:path w="2636" h="6597" extrusionOk="0">
                  <a:moveTo>
                    <a:pt x="1501" y="0"/>
                  </a:moveTo>
                  <a:lnTo>
                    <a:pt x="1101" y="234"/>
                  </a:lnTo>
                  <a:cubicBezTo>
                    <a:pt x="1068" y="267"/>
                    <a:pt x="1034" y="300"/>
                    <a:pt x="1034" y="334"/>
                  </a:cubicBezTo>
                  <a:cubicBezTo>
                    <a:pt x="1001" y="400"/>
                    <a:pt x="1001" y="434"/>
                    <a:pt x="1001" y="501"/>
                  </a:cubicBezTo>
                  <a:lnTo>
                    <a:pt x="1001" y="968"/>
                  </a:lnTo>
                  <a:cubicBezTo>
                    <a:pt x="867" y="1101"/>
                    <a:pt x="734" y="1234"/>
                    <a:pt x="634" y="1368"/>
                  </a:cubicBezTo>
                  <a:cubicBezTo>
                    <a:pt x="500" y="1501"/>
                    <a:pt x="400" y="1668"/>
                    <a:pt x="334" y="1835"/>
                  </a:cubicBezTo>
                  <a:cubicBezTo>
                    <a:pt x="234" y="2035"/>
                    <a:pt x="167" y="2202"/>
                    <a:pt x="134" y="2369"/>
                  </a:cubicBezTo>
                  <a:cubicBezTo>
                    <a:pt x="100" y="2569"/>
                    <a:pt x="67" y="2735"/>
                    <a:pt x="67" y="2936"/>
                  </a:cubicBezTo>
                  <a:cubicBezTo>
                    <a:pt x="67" y="3102"/>
                    <a:pt x="67" y="3269"/>
                    <a:pt x="134" y="3436"/>
                  </a:cubicBezTo>
                  <a:cubicBezTo>
                    <a:pt x="167" y="3569"/>
                    <a:pt x="200" y="3669"/>
                    <a:pt x="300" y="3736"/>
                  </a:cubicBezTo>
                  <a:cubicBezTo>
                    <a:pt x="367" y="3803"/>
                    <a:pt x="467" y="3870"/>
                    <a:pt x="567" y="3870"/>
                  </a:cubicBezTo>
                  <a:cubicBezTo>
                    <a:pt x="701" y="3870"/>
                    <a:pt x="867" y="3870"/>
                    <a:pt x="1001" y="3836"/>
                  </a:cubicBezTo>
                  <a:cubicBezTo>
                    <a:pt x="1168" y="3803"/>
                    <a:pt x="1301" y="3770"/>
                    <a:pt x="1434" y="3736"/>
                  </a:cubicBezTo>
                  <a:cubicBezTo>
                    <a:pt x="1535" y="3703"/>
                    <a:pt x="1668" y="3703"/>
                    <a:pt x="1768" y="3703"/>
                  </a:cubicBezTo>
                  <a:cubicBezTo>
                    <a:pt x="1788" y="3693"/>
                    <a:pt x="1807" y="3689"/>
                    <a:pt x="1827" y="3689"/>
                  </a:cubicBezTo>
                  <a:cubicBezTo>
                    <a:pt x="1874" y="3689"/>
                    <a:pt x="1921" y="3713"/>
                    <a:pt x="1968" y="3736"/>
                  </a:cubicBezTo>
                  <a:cubicBezTo>
                    <a:pt x="2002" y="3803"/>
                    <a:pt x="2035" y="3903"/>
                    <a:pt x="2035" y="3970"/>
                  </a:cubicBezTo>
                  <a:cubicBezTo>
                    <a:pt x="2035" y="4070"/>
                    <a:pt x="2002" y="4170"/>
                    <a:pt x="1968" y="4270"/>
                  </a:cubicBezTo>
                  <a:cubicBezTo>
                    <a:pt x="1935" y="4370"/>
                    <a:pt x="1868" y="4470"/>
                    <a:pt x="1801" y="4537"/>
                  </a:cubicBezTo>
                  <a:cubicBezTo>
                    <a:pt x="1735" y="4637"/>
                    <a:pt x="1668" y="4704"/>
                    <a:pt x="1568" y="4770"/>
                  </a:cubicBezTo>
                  <a:cubicBezTo>
                    <a:pt x="1501" y="4837"/>
                    <a:pt x="1401" y="4904"/>
                    <a:pt x="1301" y="4970"/>
                  </a:cubicBezTo>
                  <a:cubicBezTo>
                    <a:pt x="1234" y="5037"/>
                    <a:pt x="1134" y="5070"/>
                    <a:pt x="1034" y="5104"/>
                  </a:cubicBezTo>
                  <a:lnTo>
                    <a:pt x="834" y="5104"/>
                  </a:lnTo>
                  <a:cubicBezTo>
                    <a:pt x="767" y="5070"/>
                    <a:pt x="734" y="5037"/>
                    <a:pt x="701" y="5004"/>
                  </a:cubicBezTo>
                  <a:cubicBezTo>
                    <a:pt x="667" y="4970"/>
                    <a:pt x="634" y="4904"/>
                    <a:pt x="634" y="4870"/>
                  </a:cubicBezTo>
                  <a:cubicBezTo>
                    <a:pt x="601" y="4837"/>
                    <a:pt x="601" y="4804"/>
                    <a:pt x="567" y="4770"/>
                  </a:cubicBezTo>
                  <a:cubicBezTo>
                    <a:pt x="534" y="4770"/>
                    <a:pt x="500" y="4770"/>
                    <a:pt x="434" y="4804"/>
                  </a:cubicBezTo>
                  <a:lnTo>
                    <a:pt x="134" y="5004"/>
                  </a:lnTo>
                  <a:cubicBezTo>
                    <a:pt x="67" y="5004"/>
                    <a:pt x="33" y="5037"/>
                    <a:pt x="33" y="5104"/>
                  </a:cubicBezTo>
                  <a:cubicBezTo>
                    <a:pt x="0" y="5137"/>
                    <a:pt x="0" y="5204"/>
                    <a:pt x="0" y="5237"/>
                  </a:cubicBezTo>
                  <a:cubicBezTo>
                    <a:pt x="0" y="5404"/>
                    <a:pt x="33" y="5538"/>
                    <a:pt x="100" y="5704"/>
                  </a:cubicBezTo>
                  <a:cubicBezTo>
                    <a:pt x="134" y="5771"/>
                    <a:pt x="200" y="5871"/>
                    <a:pt x="300" y="5938"/>
                  </a:cubicBezTo>
                  <a:cubicBezTo>
                    <a:pt x="400" y="6005"/>
                    <a:pt x="500" y="6038"/>
                    <a:pt x="601" y="6038"/>
                  </a:cubicBezTo>
                  <a:cubicBezTo>
                    <a:pt x="734" y="6038"/>
                    <a:pt x="867" y="6038"/>
                    <a:pt x="1001" y="5971"/>
                  </a:cubicBezTo>
                  <a:lnTo>
                    <a:pt x="1001" y="6472"/>
                  </a:lnTo>
                  <a:cubicBezTo>
                    <a:pt x="1001" y="6505"/>
                    <a:pt x="1001" y="6538"/>
                    <a:pt x="1034" y="6572"/>
                  </a:cubicBezTo>
                  <a:cubicBezTo>
                    <a:pt x="1051" y="6588"/>
                    <a:pt x="1068" y="6597"/>
                    <a:pt x="1084" y="6597"/>
                  </a:cubicBezTo>
                  <a:cubicBezTo>
                    <a:pt x="1101" y="6597"/>
                    <a:pt x="1118" y="6588"/>
                    <a:pt x="1134" y="6572"/>
                  </a:cubicBezTo>
                  <a:lnTo>
                    <a:pt x="1501" y="6371"/>
                  </a:lnTo>
                  <a:cubicBezTo>
                    <a:pt x="1535" y="6338"/>
                    <a:pt x="1568" y="6305"/>
                    <a:pt x="1568" y="6271"/>
                  </a:cubicBezTo>
                  <a:cubicBezTo>
                    <a:pt x="1601" y="6205"/>
                    <a:pt x="1601" y="6171"/>
                    <a:pt x="1601" y="6105"/>
                  </a:cubicBezTo>
                  <a:lnTo>
                    <a:pt x="1601" y="5638"/>
                  </a:lnTo>
                  <a:cubicBezTo>
                    <a:pt x="1768" y="5504"/>
                    <a:pt x="1901" y="5371"/>
                    <a:pt x="2035" y="5204"/>
                  </a:cubicBezTo>
                  <a:cubicBezTo>
                    <a:pt x="2168" y="5037"/>
                    <a:pt x="2268" y="4870"/>
                    <a:pt x="2368" y="4704"/>
                  </a:cubicBezTo>
                  <a:cubicBezTo>
                    <a:pt x="2435" y="4537"/>
                    <a:pt x="2502" y="4337"/>
                    <a:pt x="2569" y="4170"/>
                  </a:cubicBezTo>
                  <a:cubicBezTo>
                    <a:pt x="2602" y="3970"/>
                    <a:pt x="2635" y="3803"/>
                    <a:pt x="2635" y="3603"/>
                  </a:cubicBezTo>
                  <a:cubicBezTo>
                    <a:pt x="2635" y="3436"/>
                    <a:pt x="2602" y="3269"/>
                    <a:pt x="2569" y="3102"/>
                  </a:cubicBezTo>
                  <a:cubicBezTo>
                    <a:pt x="2535" y="3002"/>
                    <a:pt x="2469" y="2902"/>
                    <a:pt x="2402" y="2802"/>
                  </a:cubicBezTo>
                  <a:cubicBezTo>
                    <a:pt x="2302" y="2735"/>
                    <a:pt x="2202" y="2702"/>
                    <a:pt x="2068" y="2702"/>
                  </a:cubicBezTo>
                  <a:cubicBezTo>
                    <a:pt x="1935" y="2702"/>
                    <a:pt x="1768" y="2702"/>
                    <a:pt x="1601" y="2735"/>
                  </a:cubicBezTo>
                  <a:lnTo>
                    <a:pt x="1201" y="2869"/>
                  </a:lnTo>
                  <a:cubicBezTo>
                    <a:pt x="1134" y="2869"/>
                    <a:pt x="1068" y="2884"/>
                    <a:pt x="1001" y="2884"/>
                  </a:cubicBezTo>
                  <a:cubicBezTo>
                    <a:pt x="967" y="2884"/>
                    <a:pt x="934" y="2880"/>
                    <a:pt x="901" y="2869"/>
                  </a:cubicBezTo>
                  <a:cubicBezTo>
                    <a:pt x="834" y="2869"/>
                    <a:pt x="767" y="2836"/>
                    <a:pt x="734" y="2802"/>
                  </a:cubicBezTo>
                  <a:cubicBezTo>
                    <a:pt x="701" y="2735"/>
                    <a:pt x="701" y="2635"/>
                    <a:pt x="701" y="2569"/>
                  </a:cubicBezTo>
                  <a:cubicBezTo>
                    <a:pt x="701" y="2469"/>
                    <a:pt x="701" y="2369"/>
                    <a:pt x="734" y="2302"/>
                  </a:cubicBezTo>
                  <a:cubicBezTo>
                    <a:pt x="767" y="2202"/>
                    <a:pt x="801" y="2135"/>
                    <a:pt x="867" y="2035"/>
                  </a:cubicBezTo>
                  <a:cubicBezTo>
                    <a:pt x="967" y="1902"/>
                    <a:pt x="1134" y="1768"/>
                    <a:pt x="1268" y="1668"/>
                  </a:cubicBezTo>
                  <a:cubicBezTo>
                    <a:pt x="1401" y="1568"/>
                    <a:pt x="1568" y="1535"/>
                    <a:pt x="1701" y="1535"/>
                  </a:cubicBezTo>
                  <a:cubicBezTo>
                    <a:pt x="1801" y="1568"/>
                    <a:pt x="1868" y="1635"/>
                    <a:pt x="1901" y="1735"/>
                  </a:cubicBezTo>
                  <a:cubicBezTo>
                    <a:pt x="1935" y="1768"/>
                    <a:pt x="1935" y="1801"/>
                    <a:pt x="1968" y="1801"/>
                  </a:cubicBezTo>
                  <a:cubicBezTo>
                    <a:pt x="1979" y="1813"/>
                    <a:pt x="1990" y="1816"/>
                    <a:pt x="2003" y="1816"/>
                  </a:cubicBezTo>
                  <a:cubicBezTo>
                    <a:pt x="2027" y="1816"/>
                    <a:pt x="2057" y="1801"/>
                    <a:pt x="2102" y="1801"/>
                  </a:cubicBezTo>
                  <a:lnTo>
                    <a:pt x="2402" y="1601"/>
                  </a:lnTo>
                  <a:cubicBezTo>
                    <a:pt x="2469" y="1568"/>
                    <a:pt x="2502" y="1535"/>
                    <a:pt x="2502" y="1501"/>
                  </a:cubicBezTo>
                  <a:cubicBezTo>
                    <a:pt x="2535" y="1435"/>
                    <a:pt x="2535" y="1401"/>
                    <a:pt x="2535" y="1334"/>
                  </a:cubicBezTo>
                  <a:cubicBezTo>
                    <a:pt x="2535" y="1234"/>
                    <a:pt x="2502" y="1134"/>
                    <a:pt x="2469" y="1034"/>
                  </a:cubicBezTo>
                  <a:cubicBezTo>
                    <a:pt x="2435" y="901"/>
                    <a:pt x="2368" y="834"/>
                    <a:pt x="2302" y="734"/>
                  </a:cubicBezTo>
                  <a:cubicBezTo>
                    <a:pt x="2235" y="667"/>
                    <a:pt x="2135" y="634"/>
                    <a:pt x="2002" y="601"/>
                  </a:cubicBezTo>
                  <a:cubicBezTo>
                    <a:pt x="1946" y="587"/>
                    <a:pt x="1891" y="579"/>
                    <a:pt x="1838" y="579"/>
                  </a:cubicBezTo>
                  <a:cubicBezTo>
                    <a:pt x="1763" y="579"/>
                    <a:pt x="1693" y="595"/>
                    <a:pt x="1635" y="634"/>
                  </a:cubicBezTo>
                  <a:lnTo>
                    <a:pt x="1601" y="134"/>
                  </a:lnTo>
                  <a:cubicBezTo>
                    <a:pt x="1601" y="100"/>
                    <a:pt x="1601" y="34"/>
                    <a:pt x="15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7"/>
            <p:cNvSpPr/>
            <p:nvPr/>
          </p:nvSpPr>
          <p:spPr>
            <a:xfrm>
              <a:off x="2611200" y="3457075"/>
              <a:ext cx="68400" cy="129925"/>
            </a:xfrm>
            <a:custGeom>
              <a:avLst/>
              <a:gdLst/>
              <a:ahLst/>
              <a:cxnLst/>
              <a:rect l="l" t="t" r="r" b="b"/>
              <a:pathLst>
                <a:path w="2736" h="5197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70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35" y="201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1" y="4037"/>
                  </a:lnTo>
                  <a:lnTo>
                    <a:pt x="34" y="4237"/>
                  </a:lnTo>
                  <a:cubicBezTo>
                    <a:pt x="34" y="4271"/>
                    <a:pt x="1" y="4337"/>
                    <a:pt x="1" y="4404"/>
                  </a:cubicBezTo>
                  <a:lnTo>
                    <a:pt x="1" y="4904"/>
                  </a:lnTo>
                  <a:cubicBezTo>
                    <a:pt x="1" y="4971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71"/>
                  </a:lnTo>
                  <a:cubicBezTo>
                    <a:pt x="1568" y="5104"/>
                    <a:pt x="1568" y="5138"/>
                    <a:pt x="1602" y="5171"/>
                  </a:cubicBezTo>
                  <a:cubicBezTo>
                    <a:pt x="1618" y="5188"/>
                    <a:pt x="1635" y="5196"/>
                    <a:pt x="1652" y="5196"/>
                  </a:cubicBezTo>
                  <a:cubicBezTo>
                    <a:pt x="1668" y="5196"/>
                    <a:pt x="1685" y="5188"/>
                    <a:pt x="1702" y="5171"/>
                  </a:cubicBezTo>
                  <a:lnTo>
                    <a:pt x="2069" y="4938"/>
                  </a:lnTo>
                  <a:cubicBezTo>
                    <a:pt x="2102" y="4938"/>
                    <a:pt x="2135" y="4904"/>
                    <a:pt x="2169" y="4838"/>
                  </a:cubicBezTo>
                  <a:cubicBezTo>
                    <a:pt x="2169" y="4804"/>
                    <a:pt x="2202" y="4738"/>
                    <a:pt x="2202" y="4704"/>
                  </a:cubicBezTo>
                  <a:lnTo>
                    <a:pt x="2202" y="3837"/>
                  </a:lnTo>
                  <a:lnTo>
                    <a:pt x="2602" y="3603"/>
                  </a:lnTo>
                  <a:cubicBezTo>
                    <a:pt x="2636" y="3570"/>
                    <a:pt x="2669" y="3537"/>
                    <a:pt x="2669" y="3503"/>
                  </a:cubicBezTo>
                  <a:cubicBezTo>
                    <a:pt x="2703" y="3437"/>
                    <a:pt x="2703" y="3403"/>
                    <a:pt x="2736" y="3337"/>
                  </a:cubicBezTo>
                  <a:lnTo>
                    <a:pt x="2736" y="2836"/>
                  </a:lnTo>
                  <a:cubicBezTo>
                    <a:pt x="2736" y="2803"/>
                    <a:pt x="2703" y="2769"/>
                    <a:pt x="2669" y="2736"/>
                  </a:cubicBezTo>
                  <a:cubicBezTo>
                    <a:pt x="2669" y="2719"/>
                    <a:pt x="2652" y="2711"/>
                    <a:pt x="2636" y="2711"/>
                  </a:cubicBezTo>
                  <a:cubicBezTo>
                    <a:pt x="2619" y="2711"/>
                    <a:pt x="2602" y="2719"/>
                    <a:pt x="2602" y="2736"/>
                  </a:cubicBezTo>
                  <a:lnTo>
                    <a:pt x="2202" y="2936"/>
                  </a:lnTo>
                  <a:lnTo>
                    <a:pt x="2202" y="134"/>
                  </a:lnTo>
                  <a:cubicBezTo>
                    <a:pt x="2202" y="101"/>
                    <a:pt x="2202" y="34"/>
                    <a:pt x="21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37"/>
            <p:cNvSpPr/>
            <p:nvPr/>
          </p:nvSpPr>
          <p:spPr>
            <a:xfrm>
              <a:off x="2685425" y="3414550"/>
              <a:ext cx="67575" cy="129275"/>
            </a:xfrm>
            <a:custGeom>
              <a:avLst/>
              <a:gdLst/>
              <a:ahLst/>
              <a:cxnLst/>
              <a:rect l="l" t="t" r="r" b="b"/>
              <a:pathLst>
                <a:path w="2703" h="5171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37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02" y="234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0" y="4003"/>
                  </a:lnTo>
                  <a:lnTo>
                    <a:pt x="34" y="4204"/>
                  </a:lnTo>
                  <a:cubicBezTo>
                    <a:pt x="34" y="4270"/>
                    <a:pt x="0" y="4337"/>
                    <a:pt x="0" y="4404"/>
                  </a:cubicBezTo>
                  <a:lnTo>
                    <a:pt x="0" y="4904"/>
                  </a:lnTo>
                  <a:cubicBezTo>
                    <a:pt x="0" y="4937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38"/>
                  </a:lnTo>
                  <a:cubicBezTo>
                    <a:pt x="1568" y="5071"/>
                    <a:pt x="1568" y="5138"/>
                    <a:pt x="1602" y="5171"/>
                  </a:cubicBezTo>
                  <a:lnTo>
                    <a:pt x="1702" y="5171"/>
                  </a:lnTo>
                  <a:lnTo>
                    <a:pt x="2069" y="4937"/>
                  </a:lnTo>
                  <a:cubicBezTo>
                    <a:pt x="2102" y="4937"/>
                    <a:pt x="2135" y="4904"/>
                    <a:pt x="2135" y="4837"/>
                  </a:cubicBezTo>
                  <a:cubicBezTo>
                    <a:pt x="2169" y="4804"/>
                    <a:pt x="2169" y="4737"/>
                    <a:pt x="2202" y="4704"/>
                  </a:cubicBezTo>
                  <a:lnTo>
                    <a:pt x="2202" y="3837"/>
                  </a:lnTo>
                  <a:lnTo>
                    <a:pt x="2569" y="3603"/>
                  </a:lnTo>
                  <a:cubicBezTo>
                    <a:pt x="2636" y="3570"/>
                    <a:pt x="2636" y="3536"/>
                    <a:pt x="2669" y="3503"/>
                  </a:cubicBezTo>
                  <a:cubicBezTo>
                    <a:pt x="2702" y="3436"/>
                    <a:pt x="2702" y="3403"/>
                    <a:pt x="2702" y="3336"/>
                  </a:cubicBezTo>
                  <a:lnTo>
                    <a:pt x="2702" y="2836"/>
                  </a:lnTo>
                  <a:cubicBezTo>
                    <a:pt x="2702" y="2803"/>
                    <a:pt x="2702" y="2769"/>
                    <a:pt x="2669" y="2736"/>
                  </a:cubicBezTo>
                  <a:cubicBezTo>
                    <a:pt x="2652" y="2719"/>
                    <a:pt x="2636" y="2711"/>
                    <a:pt x="2619" y="2711"/>
                  </a:cubicBezTo>
                  <a:cubicBezTo>
                    <a:pt x="2602" y="2711"/>
                    <a:pt x="2586" y="2719"/>
                    <a:pt x="2569" y="2736"/>
                  </a:cubicBezTo>
                  <a:lnTo>
                    <a:pt x="2202" y="2969"/>
                  </a:lnTo>
                  <a:lnTo>
                    <a:pt x="2202" y="134"/>
                  </a:lnTo>
                  <a:cubicBezTo>
                    <a:pt x="2202" y="101"/>
                    <a:pt x="2169" y="34"/>
                    <a:pt x="21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37"/>
            <p:cNvSpPr/>
            <p:nvPr/>
          </p:nvSpPr>
          <p:spPr>
            <a:xfrm>
              <a:off x="2757975" y="3377650"/>
              <a:ext cx="61725" cy="137825"/>
            </a:xfrm>
            <a:custGeom>
              <a:avLst/>
              <a:gdLst/>
              <a:ahLst/>
              <a:cxnLst/>
              <a:rect l="l" t="t" r="r" b="b"/>
              <a:pathLst>
                <a:path w="2469" h="5513" extrusionOk="0">
                  <a:moveTo>
                    <a:pt x="1506" y="973"/>
                  </a:moveTo>
                  <a:cubicBezTo>
                    <a:pt x="1562" y="973"/>
                    <a:pt x="1617" y="984"/>
                    <a:pt x="1668" y="1010"/>
                  </a:cubicBezTo>
                  <a:cubicBezTo>
                    <a:pt x="1802" y="1143"/>
                    <a:pt x="1868" y="1343"/>
                    <a:pt x="1835" y="1543"/>
                  </a:cubicBezTo>
                  <a:cubicBezTo>
                    <a:pt x="1835" y="1777"/>
                    <a:pt x="1802" y="2010"/>
                    <a:pt x="1668" y="2244"/>
                  </a:cubicBezTo>
                  <a:cubicBezTo>
                    <a:pt x="1568" y="2411"/>
                    <a:pt x="1435" y="2577"/>
                    <a:pt x="1268" y="2677"/>
                  </a:cubicBezTo>
                  <a:cubicBezTo>
                    <a:pt x="1182" y="2742"/>
                    <a:pt x="1082" y="2779"/>
                    <a:pt x="986" y="2779"/>
                  </a:cubicBezTo>
                  <a:cubicBezTo>
                    <a:pt x="933" y="2779"/>
                    <a:pt x="882" y="2768"/>
                    <a:pt x="834" y="2744"/>
                  </a:cubicBezTo>
                  <a:cubicBezTo>
                    <a:pt x="734" y="2644"/>
                    <a:pt x="668" y="2477"/>
                    <a:pt x="668" y="2244"/>
                  </a:cubicBezTo>
                  <a:cubicBezTo>
                    <a:pt x="668" y="1977"/>
                    <a:pt x="734" y="1743"/>
                    <a:pt x="834" y="1510"/>
                  </a:cubicBezTo>
                  <a:cubicBezTo>
                    <a:pt x="934" y="1343"/>
                    <a:pt x="1068" y="1176"/>
                    <a:pt x="1268" y="1043"/>
                  </a:cubicBezTo>
                  <a:cubicBezTo>
                    <a:pt x="1330" y="1002"/>
                    <a:pt x="1417" y="973"/>
                    <a:pt x="1506" y="973"/>
                  </a:cubicBezTo>
                  <a:close/>
                  <a:moveTo>
                    <a:pt x="1808" y="0"/>
                  </a:moveTo>
                  <a:cubicBezTo>
                    <a:pt x="1784" y="0"/>
                    <a:pt x="1760" y="3"/>
                    <a:pt x="1735" y="9"/>
                  </a:cubicBezTo>
                  <a:cubicBezTo>
                    <a:pt x="1568" y="9"/>
                    <a:pt x="1401" y="76"/>
                    <a:pt x="1235" y="142"/>
                  </a:cubicBezTo>
                  <a:cubicBezTo>
                    <a:pt x="1068" y="276"/>
                    <a:pt x="901" y="409"/>
                    <a:pt x="768" y="576"/>
                  </a:cubicBezTo>
                  <a:cubicBezTo>
                    <a:pt x="601" y="743"/>
                    <a:pt x="467" y="943"/>
                    <a:pt x="367" y="1143"/>
                  </a:cubicBezTo>
                  <a:cubicBezTo>
                    <a:pt x="267" y="1343"/>
                    <a:pt x="167" y="1577"/>
                    <a:pt x="101" y="1810"/>
                  </a:cubicBezTo>
                  <a:cubicBezTo>
                    <a:pt x="67" y="2077"/>
                    <a:pt x="34" y="2344"/>
                    <a:pt x="34" y="2577"/>
                  </a:cubicBezTo>
                  <a:cubicBezTo>
                    <a:pt x="0" y="2811"/>
                    <a:pt x="34" y="3011"/>
                    <a:pt x="101" y="3211"/>
                  </a:cubicBezTo>
                  <a:cubicBezTo>
                    <a:pt x="167" y="3378"/>
                    <a:pt x="267" y="3511"/>
                    <a:pt x="367" y="3611"/>
                  </a:cubicBezTo>
                  <a:cubicBezTo>
                    <a:pt x="467" y="3712"/>
                    <a:pt x="601" y="3745"/>
                    <a:pt x="734" y="3745"/>
                  </a:cubicBezTo>
                  <a:cubicBezTo>
                    <a:pt x="934" y="3745"/>
                    <a:pt x="1101" y="3678"/>
                    <a:pt x="1235" y="3578"/>
                  </a:cubicBezTo>
                  <a:lnTo>
                    <a:pt x="1235" y="3578"/>
                  </a:lnTo>
                  <a:lnTo>
                    <a:pt x="634" y="5279"/>
                  </a:lnTo>
                  <a:cubicBezTo>
                    <a:pt x="634" y="5279"/>
                    <a:pt x="634" y="5313"/>
                    <a:pt x="634" y="5313"/>
                  </a:cubicBezTo>
                  <a:cubicBezTo>
                    <a:pt x="634" y="5346"/>
                    <a:pt x="634" y="5346"/>
                    <a:pt x="634" y="5379"/>
                  </a:cubicBezTo>
                  <a:cubicBezTo>
                    <a:pt x="601" y="5413"/>
                    <a:pt x="601" y="5446"/>
                    <a:pt x="634" y="5513"/>
                  </a:cubicBezTo>
                  <a:lnTo>
                    <a:pt x="734" y="5513"/>
                  </a:lnTo>
                  <a:lnTo>
                    <a:pt x="1135" y="5246"/>
                  </a:lnTo>
                  <a:cubicBezTo>
                    <a:pt x="1168" y="5246"/>
                    <a:pt x="1201" y="5213"/>
                    <a:pt x="1235" y="5146"/>
                  </a:cubicBezTo>
                  <a:cubicBezTo>
                    <a:pt x="1235" y="5113"/>
                    <a:pt x="1268" y="5079"/>
                    <a:pt x="1268" y="5046"/>
                  </a:cubicBezTo>
                  <a:lnTo>
                    <a:pt x="2135" y="2644"/>
                  </a:lnTo>
                  <a:cubicBezTo>
                    <a:pt x="2169" y="2544"/>
                    <a:pt x="2235" y="2411"/>
                    <a:pt x="2269" y="2311"/>
                  </a:cubicBezTo>
                  <a:cubicBezTo>
                    <a:pt x="2302" y="2177"/>
                    <a:pt x="2335" y="2077"/>
                    <a:pt x="2369" y="1944"/>
                  </a:cubicBezTo>
                  <a:cubicBezTo>
                    <a:pt x="2402" y="1810"/>
                    <a:pt x="2436" y="1710"/>
                    <a:pt x="2436" y="1577"/>
                  </a:cubicBezTo>
                  <a:cubicBezTo>
                    <a:pt x="2469" y="1443"/>
                    <a:pt x="2469" y="1276"/>
                    <a:pt x="2469" y="1143"/>
                  </a:cubicBezTo>
                  <a:cubicBezTo>
                    <a:pt x="2469" y="943"/>
                    <a:pt x="2436" y="709"/>
                    <a:pt x="2369" y="509"/>
                  </a:cubicBezTo>
                  <a:cubicBezTo>
                    <a:pt x="2335" y="342"/>
                    <a:pt x="2235" y="209"/>
                    <a:pt x="2102" y="109"/>
                  </a:cubicBezTo>
                  <a:cubicBezTo>
                    <a:pt x="2020" y="55"/>
                    <a:pt x="1916" y="0"/>
                    <a:pt x="180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37"/>
            <p:cNvSpPr/>
            <p:nvPr/>
          </p:nvSpPr>
          <p:spPr>
            <a:xfrm>
              <a:off x="2824700" y="3452925"/>
              <a:ext cx="16700" cy="33150"/>
            </a:xfrm>
            <a:custGeom>
              <a:avLst/>
              <a:gdLst/>
              <a:ahLst/>
              <a:cxnLst/>
              <a:rect l="l" t="t" r="r" b="b"/>
              <a:pathLst>
                <a:path w="668" h="1326" extrusionOk="0">
                  <a:moveTo>
                    <a:pt x="534" y="0"/>
                  </a:moveTo>
                  <a:lnTo>
                    <a:pt x="133" y="234"/>
                  </a:lnTo>
                  <a:cubicBezTo>
                    <a:pt x="100" y="267"/>
                    <a:pt x="67" y="300"/>
                    <a:pt x="33" y="334"/>
                  </a:cubicBezTo>
                  <a:cubicBezTo>
                    <a:pt x="33" y="367"/>
                    <a:pt x="0" y="434"/>
                    <a:pt x="0" y="500"/>
                  </a:cubicBezTo>
                  <a:lnTo>
                    <a:pt x="0" y="1201"/>
                  </a:lnTo>
                  <a:cubicBezTo>
                    <a:pt x="0" y="1234"/>
                    <a:pt x="0" y="1268"/>
                    <a:pt x="33" y="1301"/>
                  </a:cubicBezTo>
                  <a:cubicBezTo>
                    <a:pt x="50" y="1318"/>
                    <a:pt x="67" y="1326"/>
                    <a:pt x="83" y="1326"/>
                  </a:cubicBezTo>
                  <a:cubicBezTo>
                    <a:pt x="100" y="1326"/>
                    <a:pt x="117" y="1318"/>
                    <a:pt x="133" y="1301"/>
                  </a:cubicBezTo>
                  <a:lnTo>
                    <a:pt x="534" y="1067"/>
                  </a:lnTo>
                  <a:cubicBezTo>
                    <a:pt x="600" y="1034"/>
                    <a:pt x="634" y="1001"/>
                    <a:pt x="634" y="934"/>
                  </a:cubicBezTo>
                  <a:cubicBezTo>
                    <a:pt x="667" y="901"/>
                    <a:pt x="667" y="834"/>
                    <a:pt x="667" y="801"/>
                  </a:cubicBezTo>
                  <a:lnTo>
                    <a:pt x="667" y="100"/>
                  </a:lnTo>
                  <a:cubicBezTo>
                    <a:pt x="667" y="67"/>
                    <a:pt x="667" y="0"/>
                    <a:pt x="6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37"/>
            <p:cNvSpPr/>
            <p:nvPr/>
          </p:nvSpPr>
          <p:spPr>
            <a:xfrm>
              <a:off x="2846375" y="3327825"/>
              <a:ext cx="61725" cy="136800"/>
            </a:xfrm>
            <a:custGeom>
              <a:avLst/>
              <a:gdLst/>
              <a:ahLst/>
              <a:cxnLst/>
              <a:rect l="l" t="t" r="r" b="b"/>
              <a:pathLst>
                <a:path w="2469" h="5472" extrusionOk="0">
                  <a:moveTo>
                    <a:pt x="1457" y="941"/>
                  </a:moveTo>
                  <a:cubicBezTo>
                    <a:pt x="1517" y="941"/>
                    <a:pt x="1579" y="959"/>
                    <a:pt x="1635" y="1001"/>
                  </a:cubicBezTo>
                  <a:cubicBezTo>
                    <a:pt x="1768" y="1135"/>
                    <a:pt x="1835" y="1301"/>
                    <a:pt x="1835" y="1502"/>
                  </a:cubicBezTo>
                  <a:cubicBezTo>
                    <a:pt x="1835" y="1735"/>
                    <a:pt x="1768" y="1969"/>
                    <a:pt x="1635" y="2202"/>
                  </a:cubicBezTo>
                  <a:cubicBezTo>
                    <a:pt x="1568" y="2369"/>
                    <a:pt x="1401" y="2536"/>
                    <a:pt x="1235" y="2669"/>
                  </a:cubicBezTo>
                  <a:cubicBezTo>
                    <a:pt x="1152" y="2710"/>
                    <a:pt x="1057" y="2739"/>
                    <a:pt x="965" y="2739"/>
                  </a:cubicBezTo>
                  <a:cubicBezTo>
                    <a:pt x="908" y="2739"/>
                    <a:pt x="852" y="2728"/>
                    <a:pt x="801" y="2702"/>
                  </a:cubicBezTo>
                  <a:cubicBezTo>
                    <a:pt x="701" y="2602"/>
                    <a:pt x="634" y="2436"/>
                    <a:pt x="634" y="2202"/>
                  </a:cubicBezTo>
                  <a:cubicBezTo>
                    <a:pt x="634" y="1935"/>
                    <a:pt x="701" y="1702"/>
                    <a:pt x="801" y="1468"/>
                  </a:cubicBezTo>
                  <a:cubicBezTo>
                    <a:pt x="901" y="1301"/>
                    <a:pt x="1068" y="1135"/>
                    <a:pt x="1235" y="1035"/>
                  </a:cubicBezTo>
                  <a:cubicBezTo>
                    <a:pt x="1293" y="976"/>
                    <a:pt x="1373" y="941"/>
                    <a:pt x="1457" y="941"/>
                  </a:cubicBezTo>
                  <a:close/>
                  <a:moveTo>
                    <a:pt x="1702" y="0"/>
                  </a:moveTo>
                  <a:cubicBezTo>
                    <a:pt x="1535" y="0"/>
                    <a:pt x="1368" y="67"/>
                    <a:pt x="1235" y="167"/>
                  </a:cubicBezTo>
                  <a:cubicBezTo>
                    <a:pt x="1034" y="267"/>
                    <a:pt x="868" y="401"/>
                    <a:pt x="734" y="568"/>
                  </a:cubicBezTo>
                  <a:cubicBezTo>
                    <a:pt x="601" y="734"/>
                    <a:pt x="467" y="934"/>
                    <a:pt x="367" y="1135"/>
                  </a:cubicBezTo>
                  <a:cubicBezTo>
                    <a:pt x="234" y="1335"/>
                    <a:pt x="167" y="1568"/>
                    <a:pt x="100" y="1802"/>
                  </a:cubicBezTo>
                  <a:cubicBezTo>
                    <a:pt x="34" y="2069"/>
                    <a:pt x="0" y="2302"/>
                    <a:pt x="0" y="2569"/>
                  </a:cubicBezTo>
                  <a:cubicBezTo>
                    <a:pt x="0" y="2802"/>
                    <a:pt x="34" y="3003"/>
                    <a:pt x="100" y="3203"/>
                  </a:cubicBezTo>
                  <a:cubicBezTo>
                    <a:pt x="134" y="3370"/>
                    <a:pt x="234" y="3503"/>
                    <a:pt x="367" y="3603"/>
                  </a:cubicBezTo>
                  <a:cubicBezTo>
                    <a:pt x="467" y="3670"/>
                    <a:pt x="601" y="3736"/>
                    <a:pt x="734" y="3736"/>
                  </a:cubicBezTo>
                  <a:cubicBezTo>
                    <a:pt x="901" y="3703"/>
                    <a:pt x="1068" y="3670"/>
                    <a:pt x="1201" y="3570"/>
                  </a:cubicBezTo>
                  <a:lnTo>
                    <a:pt x="1201" y="3570"/>
                  </a:lnTo>
                  <a:lnTo>
                    <a:pt x="601" y="5238"/>
                  </a:lnTo>
                  <a:lnTo>
                    <a:pt x="601" y="5271"/>
                  </a:lnTo>
                  <a:cubicBezTo>
                    <a:pt x="601" y="5304"/>
                    <a:pt x="601" y="5338"/>
                    <a:pt x="601" y="5338"/>
                  </a:cubicBezTo>
                  <a:cubicBezTo>
                    <a:pt x="601" y="5404"/>
                    <a:pt x="634" y="5438"/>
                    <a:pt x="667" y="5471"/>
                  </a:cubicBezTo>
                  <a:lnTo>
                    <a:pt x="734" y="5471"/>
                  </a:lnTo>
                  <a:lnTo>
                    <a:pt x="1168" y="5238"/>
                  </a:lnTo>
                  <a:cubicBezTo>
                    <a:pt x="1201" y="5204"/>
                    <a:pt x="1235" y="5171"/>
                    <a:pt x="1268" y="5137"/>
                  </a:cubicBezTo>
                  <a:cubicBezTo>
                    <a:pt x="1268" y="5071"/>
                    <a:pt x="1301" y="5037"/>
                    <a:pt x="1301" y="5004"/>
                  </a:cubicBezTo>
                  <a:lnTo>
                    <a:pt x="2135" y="2636"/>
                  </a:lnTo>
                  <a:cubicBezTo>
                    <a:pt x="2169" y="2536"/>
                    <a:pt x="2202" y="2402"/>
                    <a:pt x="2235" y="2302"/>
                  </a:cubicBezTo>
                  <a:cubicBezTo>
                    <a:pt x="2269" y="2169"/>
                    <a:pt x="2302" y="2069"/>
                    <a:pt x="2335" y="1935"/>
                  </a:cubicBezTo>
                  <a:cubicBezTo>
                    <a:pt x="2369" y="1802"/>
                    <a:pt x="2402" y="1668"/>
                    <a:pt x="2435" y="1535"/>
                  </a:cubicBezTo>
                  <a:cubicBezTo>
                    <a:pt x="2435" y="1435"/>
                    <a:pt x="2469" y="1301"/>
                    <a:pt x="2469" y="1168"/>
                  </a:cubicBezTo>
                  <a:cubicBezTo>
                    <a:pt x="2469" y="934"/>
                    <a:pt x="2435" y="701"/>
                    <a:pt x="2369" y="501"/>
                  </a:cubicBezTo>
                  <a:cubicBezTo>
                    <a:pt x="2302" y="367"/>
                    <a:pt x="2235" y="234"/>
                    <a:pt x="2102" y="101"/>
                  </a:cubicBezTo>
                  <a:cubicBezTo>
                    <a:pt x="2002" y="34"/>
                    <a:pt x="1835" y="0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37"/>
            <p:cNvSpPr/>
            <p:nvPr/>
          </p:nvSpPr>
          <p:spPr>
            <a:xfrm>
              <a:off x="2915575" y="3286950"/>
              <a:ext cx="61750" cy="138250"/>
            </a:xfrm>
            <a:custGeom>
              <a:avLst/>
              <a:gdLst/>
              <a:ahLst/>
              <a:cxnLst/>
              <a:rect l="l" t="t" r="r" b="b"/>
              <a:pathLst>
                <a:path w="2470" h="5530" extrusionOk="0">
                  <a:moveTo>
                    <a:pt x="1491" y="975"/>
                  </a:moveTo>
                  <a:cubicBezTo>
                    <a:pt x="1551" y="975"/>
                    <a:pt x="1613" y="993"/>
                    <a:pt x="1669" y="1035"/>
                  </a:cubicBezTo>
                  <a:cubicBezTo>
                    <a:pt x="1769" y="1102"/>
                    <a:pt x="1836" y="1269"/>
                    <a:pt x="1836" y="1535"/>
                  </a:cubicBezTo>
                  <a:cubicBezTo>
                    <a:pt x="1836" y="1769"/>
                    <a:pt x="1769" y="2002"/>
                    <a:pt x="1669" y="2236"/>
                  </a:cubicBezTo>
                  <a:cubicBezTo>
                    <a:pt x="1569" y="2403"/>
                    <a:pt x="1435" y="2569"/>
                    <a:pt x="1269" y="2670"/>
                  </a:cubicBezTo>
                  <a:cubicBezTo>
                    <a:pt x="1182" y="2734"/>
                    <a:pt x="1082" y="2771"/>
                    <a:pt x="986" y="2771"/>
                  </a:cubicBezTo>
                  <a:cubicBezTo>
                    <a:pt x="934" y="2771"/>
                    <a:pt x="882" y="2760"/>
                    <a:pt x="835" y="2736"/>
                  </a:cubicBezTo>
                  <a:cubicBezTo>
                    <a:pt x="735" y="2636"/>
                    <a:pt x="668" y="2503"/>
                    <a:pt x="668" y="2236"/>
                  </a:cubicBezTo>
                  <a:cubicBezTo>
                    <a:pt x="668" y="1969"/>
                    <a:pt x="701" y="1736"/>
                    <a:pt x="835" y="1502"/>
                  </a:cubicBezTo>
                  <a:cubicBezTo>
                    <a:pt x="935" y="1335"/>
                    <a:pt x="1068" y="1168"/>
                    <a:pt x="1269" y="1068"/>
                  </a:cubicBezTo>
                  <a:cubicBezTo>
                    <a:pt x="1327" y="1010"/>
                    <a:pt x="1407" y="975"/>
                    <a:pt x="1491" y="975"/>
                  </a:cubicBezTo>
                  <a:close/>
                  <a:moveTo>
                    <a:pt x="1736" y="1"/>
                  </a:moveTo>
                  <a:cubicBezTo>
                    <a:pt x="1569" y="34"/>
                    <a:pt x="1402" y="68"/>
                    <a:pt x="1235" y="168"/>
                  </a:cubicBezTo>
                  <a:cubicBezTo>
                    <a:pt x="1068" y="268"/>
                    <a:pt x="902" y="401"/>
                    <a:pt x="768" y="568"/>
                  </a:cubicBezTo>
                  <a:cubicBezTo>
                    <a:pt x="601" y="735"/>
                    <a:pt x="468" y="935"/>
                    <a:pt x="368" y="1135"/>
                  </a:cubicBezTo>
                  <a:cubicBezTo>
                    <a:pt x="268" y="1369"/>
                    <a:pt x="168" y="1602"/>
                    <a:pt x="101" y="1836"/>
                  </a:cubicBezTo>
                  <a:cubicBezTo>
                    <a:pt x="34" y="2069"/>
                    <a:pt x="1" y="2336"/>
                    <a:pt x="1" y="2569"/>
                  </a:cubicBezTo>
                  <a:cubicBezTo>
                    <a:pt x="1" y="2803"/>
                    <a:pt x="34" y="3003"/>
                    <a:pt x="101" y="3237"/>
                  </a:cubicBezTo>
                  <a:cubicBezTo>
                    <a:pt x="168" y="3370"/>
                    <a:pt x="234" y="3503"/>
                    <a:pt x="368" y="3604"/>
                  </a:cubicBezTo>
                  <a:cubicBezTo>
                    <a:pt x="468" y="3704"/>
                    <a:pt x="601" y="3737"/>
                    <a:pt x="735" y="3737"/>
                  </a:cubicBezTo>
                  <a:cubicBezTo>
                    <a:pt x="902" y="3737"/>
                    <a:pt x="1068" y="3670"/>
                    <a:pt x="1235" y="3570"/>
                  </a:cubicBezTo>
                  <a:lnTo>
                    <a:pt x="1235" y="3570"/>
                  </a:lnTo>
                  <a:lnTo>
                    <a:pt x="635" y="5271"/>
                  </a:lnTo>
                  <a:cubicBezTo>
                    <a:pt x="601" y="5271"/>
                    <a:pt x="601" y="5305"/>
                    <a:pt x="635" y="5305"/>
                  </a:cubicBezTo>
                  <a:cubicBezTo>
                    <a:pt x="601" y="5338"/>
                    <a:pt x="601" y="5371"/>
                    <a:pt x="635" y="5371"/>
                  </a:cubicBezTo>
                  <a:cubicBezTo>
                    <a:pt x="601" y="5405"/>
                    <a:pt x="601" y="5472"/>
                    <a:pt x="635" y="5505"/>
                  </a:cubicBezTo>
                  <a:cubicBezTo>
                    <a:pt x="651" y="5522"/>
                    <a:pt x="668" y="5530"/>
                    <a:pt x="681" y="5530"/>
                  </a:cubicBezTo>
                  <a:cubicBezTo>
                    <a:pt x="693" y="5530"/>
                    <a:pt x="701" y="5522"/>
                    <a:pt x="701" y="5505"/>
                  </a:cubicBezTo>
                  <a:lnTo>
                    <a:pt x="1135" y="5271"/>
                  </a:lnTo>
                  <a:cubicBezTo>
                    <a:pt x="1168" y="5238"/>
                    <a:pt x="1202" y="5205"/>
                    <a:pt x="1235" y="5171"/>
                  </a:cubicBezTo>
                  <a:cubicBezTo>
                    <a:pt x="1235" y="5138"/>
                    <a:pt x="1269" y="5105"/>
                    <a:pt x="1269" y="5038"/>
                  </a:cubicBezTo>
                  <a:lnTo>
                    <a:pt x="2136" y="2670"/>
                  </a:lnTo>
                  <a:cubicBezTo>
                    <a:pt x="2169" y="2536"/>
                    <a:pt x="2236" y="2436"/>
                    <a:pt x="2269" y="2336"/>
                  </a:cubicBezTo>
                  <a:cubicBezTo>
                    <a:pt x="2303" y="2203"/>
                    <a:pt x="2336" y="2069"/>
                    <a:pt x="2369" y="1969"/>
                  </a:cubicBezTo>
                  <a:cubicBezTo>
                    <a:pt x="2403" y="1836"/>
                    <a:pt x="2436" y="1702"/>
                    <a:pt x="2436" y="1569"/>
                  </a:cubicBezTo>
                  <a:cubicBezTo>
                    <a:pt x="2469" y="1435"/>
                    <a:pt x="2469" y="1302"/>
                    <a:pt x="2469" y="1168"/>
                  </a:cubicBezTo>
                  <a:cubicBezTo>
                    <a:pt x="2469" y="935"/>
                    <a:pt x="2436" y="735"/>
                    <a:pt x="2369" y="501"/>
                  </a:cubicBezTo>
                  <a:cubicBezTo>
                    <a:pt x="2336" y="368"/>
                    <a:pt x="2236" y="234"/>
                    <a:pt x="2102" y="134"/>
                  </a:cubicBezTo>
                  <a:cubicBezTo>
                    <a:pt x="2002" y="34"/>
                    <a:pt x="1869" y="1"/>
                    <a:pt x="173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37"/>
            <p:cNvSpPr/>
            <p:nvPr/>
          </p:nvSpPr>
          <p:spPr>
            <a:xfrm>
              <a:off x="2616200" y="3731225"/>
              <a:ext cx="52575" cy="104500"/>
            </a:xfrm>
            <a:custGeom>
              <a:avLst/>
              <a:gdLst/>
              <a:ahLst/>
              <a:cxnLst/>
              <a:rect l="l" t="t" r="r" b="b"/>
              <a:pathLst>
                <a:path w="2103" h="4180" extrusionOk="0">
                  <a:moveTo>
                    <a:pt x="1560" y="0"/>
                  </a:moveTo>
                  <a:cubicBezTo>
                    <a:pt x="1540" y="0"/>
                    <a:pt x="1520" y="3"/>
                    <a:pt x="1502" y="9"/>
                  </a:cubicBezTo>
                  <a:cubicBezTo>
                    <a:pt x="1335" y="9"/>
                    <a:pt x="1168" y="43"/>
                    <a:pt x="1035" y="143"/>
                  </a:cubicBezTo>
                  <a:cubicBezTo>
                    <a:pt x="868" y="243"/>
                    <a:pt x="735" y="376"/>
                    <a:pt x="601" y="510"/>
                  </a:cubicBezTo>
                  <a:cubicBezTo>
                    <a:pt x="468" y="643"/>
                    <a:pt x="368" y="810"/>
                    <a:pt x="301" y="1010"/>
                  </a:cubicBezTo>
                  <a:cubicBezTo>
                    <a:pt x="201" y="1177"/>
                    <a:pt x="134" y="1377"/>
                    <a:pt x="101" y="1611"/>
                  </a:cubicBezTo>
                  <a:cubicBezTo>
                    <a:pt x="34" y="1811"/>
                    <a:pt x="1" y="2044"/>
                    <a:pt x="1" y="2244"/>
                  </a:cubicBezTo>
                  <a:lnTo>
                    <a:pt x="1" y="2711"/>
                  </a:lnTo>
                  <a:lnTo>
                    <a:pt x="1" y="3178"/>
                  </a:lnTo>
                  <a:cubicBezTo>
                    <a:pt x="1" y="3345"/>
                    <a:pt x="34" y="3545"/>
                    <a:pt x="101" y="3712"/>
                  </a:cubicBezTo>
                  <a:cubicBezTo>
                    <a:pt x="134" y="3845"/>
                    <a:pt x="201" y="3979"/>
                    <a:pt x="301" y="4079"/>
                  </a:cubicBezTo>
                  <a:cubicBezTo>
                    <a:pt x="401" y="4146"/>
                    <a:pt x="501" y="4179"/>
                    <a:pt x="635" y="4179"/>
                  </a:cubicBezTo>
                  <a:cubicBezTo>
                    <a:pt x="768" y="4179"/>
                    <a:pt x="935" y="4146"/>
                    <a:pt x="1035" y="4046"/>
                  </a:cubicBezTo>
                  <a:cubicBezTo>
                    <a:pt x="1235" y="3946"/>
                    <a:pt x="1368" y="3812"/>
                    <a:pt x="1535" y="3679"/>
                  </a:cubicBezTo>
                  <a:cubicBezTo>
                    <a:pt x="1635" y="3512"/>
                    <a:pt x="1769" y="3345"/>
                    <a:pt x="1835" y="3178"/>
                  </a:cubicBezTo>
                  <a:cubicBezTo>
                    <a:pt x="1935" y="3012"/>
                    <a:pt x="1969" y="2845"/>
                    <a:pt x="2036" y="2678"/>
                  </a:cubicBezTo>
                  <a:cubicBezTo>
                    <a:pt x="2069" y="2511"/>
                    <a:pt x="2102" y="2344"/>
                    <a:pt x="2102" y="2178"/>
                  </a:cubicBezTo>
                  <a:cubicBezTo>
                    <a:pt x="2102" y="2144"/>
                    <a:pt x="2102" y="2111"/>
                    <a:pt x="2069" y="2111"/>
                  </a:cubicBezTo>
                  <a:cubicBezTo>
                    <a:pt x="2069" y="2094"/>
                    <a:pt x="2061" y="2086"/>
                    <a:pt x="2048" y="2086"/>
                  </a:cubicBezTo>
                  <a:cubicBezTo>
                    <a:pt x="2036" y="2086"/>
                    <a:pt x="2019" y="2094"/>
                    <a:pt x="2002" y="2111"/>
                  </a:cubicBezTo>
                  <a:lnTo>
                    <a:pt x="1735" y="2278"/>
                  </a:lnTo>
                  <a:cubicBezTo>
                    <a:pt x="1702" y="2278"/>
                    <a:pt x="1669" y="2311"/>
                    <a:pt x="1669" y="2344"/>
                  </a:cubicBezTo>
                  <a:cubicBezTo>
                    <a:pt x="1635" y="2378"/>
                    <a:pt x="1635" y="2411"/>
                    <a:pt x="1635" y="2478"/>
                  </a:cubicBezTo>
                  <a:cubicBezTo>
                    <a:pt x="1602" y="2545"/>
                    <a:pt x="1569" y="2645"/>
                    <a:pt x="1535" y="2711"/>
                  </a:cubicBezTo>
                  <a:cubicBezTo>
                    <a:pt x="1502" y="2811"/>
                    <a:pt x="1468" y="2878"/>
                    <a:pt x="1435" y="2978"/>
                  </a:cubicBezTo>
                  <a:cubicBezTo>
                    <a:pt x="1402" y="3045"/>
                    <a:pt x="1335" y="3145"/>
                    <a:pt x="1268" y="3212"/>
                  </a:cubicBezTo>
                  <a:cubicBezTo>
                    <a:pt x="1202" y="3278"/>
                    <a:pt x="1102" y="3345"/>
                    <a:pt x="1035" y="3378"/>
                  </a:cubicBezTo>
                  <a:cubicBezTo>
                    <a:pt x="935" y="3445"/>
                    <a:pt x="868" y="3479"/>
                    <a:pt x="801" y="3479"/>
                  </a:cubicBezTo>
                  <a:cubicBezTo>
                    <a:pt x="735" y="3479"/>
                    <a:pt x="668" y="3445"/>
                    <a:pt x="601" y="3378"/>
                  </a:cubicBezTo>
                  <a:cubicBezTo>
                    <a:pt x="568" y="3345"/>
                    <a:pt x="534" y="3278"/>
                    <a:pt x="501" y="3178"/>
                  </a:cubicBezTo>
                  <a:cubicBezTo>
                    <a:pt x="468" y="3112"/>
                    <a:pt x="468" y="3012"/>
                    <a:pt x="468" y="2911"/>
                  </a:cubicBezTo>
                  <a:lnTo>
                    <a:pt x="468" y="2444"/>
                  </a:lnTo>
                  <a:lnTo>
                    <a:pt x="468" y="1977"/>
                  </a:lnTo>
                  <a:cubicBezTo>
                    <a:pt x="468" y="1877"/>
                    <a:pt x="468" y="1744"/>
                    <a:pt x="501" y="1644"/>
                  </a:cubicBezTo>
                  <a:cubicBezTo>
                    <a:pt x="534" y="1544"/>
                    <a:pt x="568" y="1410"/>
                    <a:pt x="601" y="1310"/>
                  </a:cubicBezTo>
                  <a:cubicBezTo>
                    <a:pt x="668" y="1210"/>
                    <a:pt x="701" y="1110"/>
                    <a:pt x="801" y="1043"/>
                  </a:cubicBezTo>
                  <a:cubicBezTo>
                    <a:pt x="835" y="977"/>
                    <a:pt x="935" y="877"/>
                    <a:pt x="1035" y="843"/>
                  </a:cubicBezTo>
                  <a:cubicBezTo>
                    <a:pt x="1102" y="810"/>
                    <a:pt x="1168" y="777"/>
                    <a:pt x="1268" y="743"/>
                  </a:cubicBezTo>
                  <a:cubicBezTo>
                    <a:pt x="1335" y="743"/>
                    <a:pt x="1368" y="743"/>
                    <a:pt x="1435" y="777"/>
                  </a:cubicBezTo>
                  <a:cubicBezTo>
                    <a:pt x="1468" y="810"/>
                    <a:pt x="1502" y="877"/>
                    <a:pt x="1535" y="910"/>
                  </a:cubicBezTo>
                  <a:cubicBezTo>
                    <a:pt x="1569" y="977"/>
                    <a:pt x="1569" y="1043"/>
                    <a:pt x="1602" y="1110"/>
                  </a:cubicBezTo>
                  <a:cubicBezTo>
                    <a:pt x="1602" y="1144"/>
                    <a:pt x="1635" y="1177"/>
                    <a:pt x="1635" y="1177"/>
                  </a:cubicBezTo>
                  <a:lnTo>
                    <a:pt x="1702" y="1177"/>
                  </a:lnTo>
                  <a:lnTo>
                    <a:pt x="1969" y="1010"/>
                  </a:lnTo>
                  <a:cubicBezTo>
                    <a:pt x="2002" y="977"/>
                    <a:pt x="2036" y="977"/>
                    <a:pt x="2036" y="943"/>
                  </a:cubicBezTo>
                  <a:cubicBezTo>
                    <a:pt x="2069" y="910"/>
                    <a:pt x="2069" y="843"/>
                    <a:pt x="2069" y="810"/>
                  </a:cubicBezTo>
                  <a:cubicBezTo>
                    <a:pt x="2069" y="677"/>
                    <a:pt x="2036" y="543"/>
                    <a:pt x="2002" y="410"/>
                  </a:cubicBezTo>
                  <a:cubicBezTo>
                    <a:pt x="1969" y="276"/>
                    <a:pt x="1902" y="176"/>
                    <a:pt x="1802" y="109"/>
                  </a:cubicBezTo>
                  <a:cubicBezTo>
                    <a:pt x="1748" y="55"/>
                    <a:pt x="1649" y="0"/>
                    <a:pt x="1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37"/>
            <p:cNvSpPr/>
            <p:nvPr/>
          </p:nvSpPr>
          <p:spPr>
            <a:xfrm>
              <a:off x="2682925" y="3706425"/>
              <a:ext cx="42550" cy="100925"/>
            </a:xfrm>
            <a:custGeom>
              <a:avLst/>
              <a:gdLst/>
              <a:ahLst/>
              <a:cxnLst/>
              <a:rect l="l" t="t" r="r" b="b"/>
              <a:pathLst>
                <a:path w="1702" h="4037" extrusionOk="0">
                  <a:moveTo>
                    <a:pt x="367" y="1"/>
                  </a:moveTo>
                  <a:lnTo>
                    <a:pt x="100" y="167"/>
                  </a:lnTo>
                  <a:cubicBezTo>
                    <a:pt x="67" y="201"/>
                    <a:pt x="34" y="234"/>
                    <a:pt x="34" y="268"/>
                  </a:cubicBezTo>
                  <a:cubicBezTo>
                    <a:pt x="0" y="301"/>
                    <a:pt x="0" y="334"/>
                    <a:pt x="0" y="368"/>
                  </a:cubicBezTo>
                  <a:lnTo>
                    <a:pt x="0" y="3937"/>
                  </a:lnTo>
                  <a:cubicBezTo>
                    <a:pt x="0" y="3970"/>
                    <a:pt x="0" y="4004"/>
                    <a:pt x="34" y="4037"/>
                  </a:cubicBezTo>
                  <a:lnTo>
                    <a:pt x="100" y="4037"/>
                  </a:lnTo>
                  <a:lnTo>
                    <a:pt x="367" y="3870"/>
                  </a:lnTo>
                  <a:cubicBezTo>
                    <a:pt x="367" y="3837"/>
                    <a:pt x="401" y="3803"/>
                    <a:pt x="434" y="3770"/>
                  </a:cubicBezTo>
                  <a:cubicBezTo>
                    <a:pt x="434" y="3737"/>
                    <a:pt x="434" y="3703"/>
                    <a:pt x="434" y="3670"/>
                  </a:cubicBezTo>
                  <a:lnTo>
                    <a:pt x="434" y="2269"/>
                  </a:lnTo>
                  <a:cubicBezTo>
                    <a:pt x="434" y="2069"/>
                    <a:pt x="467" y="1869"/>
                    <a:pt x="567" y="1702"/>
                  </a:cubicBezTo>
                  <a:cubicBezTo>
                    <a:pt x="601" y="1535"/>
                    <a:pt x="701" y="1402"/>
                    <a:pt x="868" y="1335"/>
                  </a:cubicBezTo>
                  <a:cubicBezTo>
                    <a:pt x="928" y="1305"/>
                    <a:pt x="981" y="1288"/>
                    <a:pt x="1027" y="1288"/>
                  </a:cubicBezTo>
                  <a:cubicBezTo>
                    <a:pt x="1084" y="1288"/>
                    <a:pt x="1131" y="1313"/>
                    <a:pt x="1168" y="1368"/>
                  </a:cubicBezTo>
                  <a:cubicBezTo>
                    <a:pt x="1235" y="1502"/>
                    <a:pt x="1268" y="1669"/>
                    <a:pt x="1268" y="1802"/>
                  </a:cubicBezTo>
                  <a:lnTo>
                    <a:pt x="1268" y="3203"/>
                  </a:lnTo>
                  <a:cubicBezTo>
                    <a:pt x="1235" y="3236"/>
                    <a:pt x="1268" y="3270"/>
                    <a:pt x="1268" y="3270"/>
                  </a:cubicBezTo>
                  <a:cubicBezTo>
                    <a:pt x="1285" y="3286"/>
                    <a:pt x="1301" y="3295"/>
                    <a:pt x="1314" y="3295"/>
                  </a:cubicBezTo>
                  <a:cubicBezTo>
                    <a:pt x="1326" y="3295"/>
                    <a:pt x="1335" y="3286"/>
                    <a:pt x="1335" y="3270"/>
                  </a:cubicBezTo>
                  <a:lnTo>
                    <a:pt x="1601" y="3136"/>
                  </a:lnTo>
                  <a:cubicBezTo>
                    <a:pt x="1635" y="3103"/>
                    <a:pt x="1668" y="3070"/>
                    <a:pt x="1702" y="3036"/>
                  </a:cubicBezTo>
                  <a:cubicBezTo>
                    <a:pt x="1702" y="3003"/>
                    <a:pt x="1702" y="2969"/>
                    <a:pt x="1702" y="2936"/>
                  </a:cubicBezTo>
                  <a:lnTo>
                    <a:pt x="1702" y="1468"/>
                  </a:lnTo>
                  <a:cubicBezTo>
                    <a:pt x="1702" y="1302"/>
                    <a:pt x="1702" y="1168"/>
                    <a:pt x="1668" y="1001"/>
                  </a:cubicBezTo>
                  <a:cubicBezTo>
                    <a:pt x="1668" y="901"/>
                    <a:pt x="1601" y="768"/>
                    <a:pt x="1535" y="668"/>
                  </a:cubicBezTo>
                  <a:cubicBezTo>
                    <a:pt x="1501" y="601"/>
                    <a:pt x="1401" y="534"/>
                    <a:pt x="1335" y="534"/>
                  </a:cubicBezTo>
                  <a:cubicBezTo>
                    <a:pt x="1201" y="534"/>
                    <a:pt x="1068" y="568"/>
                    <a:pt x="968" y="634"/>
                  </a:cubicBezTo>
                  <a:cubicBezTo>
                    <a:pt x="834" y="701"/>
                    <a:pt x="734" y="801"/>
                    <a:pt x="667" y="901"/>
                  </a:cubicBezTo>
                  <a:cubicBezTo>
                    <a:pt x="567" y="1001"/>
                    <a:pt x="501" y="1135"/>
                    <a:pt x="434" y="1268"/>
                  </a:cubicBezTo>
                  <a:lnTo>
                    <a:pt x="434" y="101"/>
                  </a:lnTo>
                  <a:cubicBezTo>
                    <a:pt x="434" y="67"/>
                    <a:pt x="434" y="34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37"/>
            <p:cNvSpPr/>
            <p:nvPr/>
          </p:nvSpPr>
          <p:spPr>
            <a:xfrm>
              <a:off x="2739625" y="3688075"/>
              <a:ext cx="43400" cy="78425"/>
            </a:xfrm>
            <a:custGeom>
              <a:avLst/>
              <a:gdLst/>
              <a:ahLst/>
              <a:cxnLst/>
              <a:rect l="l" t="t" r="r" b="b"/>
              <a:pathLst>
                <a:path w="1736" h="3137" extrusionOk="0">
                  <a:moveTo>
                    <a:pt x="1035" y="701"/>
                  </a:moveTo>
                  <a:cubicBezTo>
                    <a:pt x="1101" y="701"/>
                    <a:pt x="1135" y="701"/>
                    <a:pt x="1168" y="735"/>
                  </a:cubicBezTo>
                  <a:cubicBezTo>
                    <a:pt x="1201" y="768"/>
                    <a:pt x="1201" y="835"/>
                    <a:pt x="1235" y="868"/>
                  </a:cubicBezTo>
                  <a:cubicBezTo>
                    <a:pt x="1235" y="935"/>
                    <a:pt x="1235" y="968"/>
                    <a:pt x="1268" y="1035"/>
                  </a:cubicBezTo>
                  <a:lnTo>
                    <a:pt x="468" y="1502"/>
                  </a:lnTo>
                  <a:cubicBezTo>
                    <a:pt x="468" y="1435"/>
                    <a:pt x="468" y="1368"/>
                    <a:pt x="501" y="1302"/>
                  </a:cubicBezTo>
                  <a:cubicBezTo>
                    <a:pt x="501" y="1235"/>
                    <a:pt x="534" y="1168"/>
                    <a:pt x="568" y="1102"/>
                  </a:cubicBezTo>
                  <a:cubicBezTo>
                    <a:pt x="601" y="1035"/>
                    <a:pt x="634" y="968"/>
                    <a:pt x="701" y="901"/>
                  </a:cubicBezTo>
                  <a:cubicBezTo>
                    <a:pt x="734" y="835"/>
                    <a:pt x="801" y="801"/>
                    <a:pt x="868" y="768"/>
                  </a:cubicBezTo>
                  <a:cubicBezTo>
                    <a:pt x="935" y="735"/>
                    <a:pt x="968" y="701"/>
                    <a:pt x="1035" y="701"/>
                  </a:cubicBezTo>
                  <a:close/>
                  <a:moveTo>
                    <a:pt x="1235" y="1"/>
                  </a:moveTo>
                  <a:cubicBezTo>
                    <a:pt x="1101" y="1"/>
                    <a:pt x="968" y="34"/>
                    <a:pt x="868" y="101"/>
                  </a:cubicBezTo>
                  <a:cubicBezTo>
                    <a:pt x="734" y="201"/>
                    <a:pt x="601" y="301"/>
                    <a:pt x="501" y="434"/>
                  </a:cubicBezTo>
                  <a:cubicBezTo>
                    <a:pt x="401" y="568"/>
                    <a:pt x="301" y="735"/>
                    <a:pt x="234" y="901"/>
                  </a:cubicBezTo>
                  <a:cubicBezTo>
                    <a:pt x="167" y="1068"/>
                    <a:pt x="101" y="1268"/>
                    <a:pt x="67" y="1469"/>
                  </a:cubicBezTo>
                  <a:cubicBezTo>
                    <a:pt x="34" y="1669"/>
                    <a:pt x="1" y="1869"/>
                    <a:pt x="1" y="2069"/>
                  </a:cubicBezTo>
                  <a:cubicBezTo>
                    <a:pt x="1" y="2269"/>
                    <a:pt x="1" y="2436"/>
                    <a:pt x="67" y="2636"/>
                  </a:cubicBezTo>
                  <a:cubicBezTo>
                    <a:pt x="101" y="2736"/>
                    <a:pt x="134" y="2870"/>
                    <a:pt x="234" y="2970"/>
                  </a:cubicBezTo>
                  <a:cubicBezTo>
                    <a:pt x="301" y="3070"/>
                    <a:pt x="401" y="3103"/>
                    <a:pt x="501" y="3136"/>
                  </a:cubicBezTo>
                  <a:cubicBezTo>
                    <a:pt x="634" y="3136"/>
                    <a:pt x="768" y="3103"/>
                    <a:pt x="868" y="3036"/>
                  </a:cubicBezTo>
                  <a:cubicBezTo>
                    <a:pt x="1001" y="2936"/>
                    <a:pt x="1101" y="2870"/>
                    <a:pt x="1201" y="2736"/>
                  </a:cubicBezTo>
                  <a:cubicBezTo>
                    <a:pt x="1302" y="2636"/>
                    <a:pt x="1402" y="2536"/>
                    <a:pt x="1468" y="2403"/>
                  </a:cubicBezTo>
                  <a:cubicBezTo>
                    <a:pt x="1535" y="2302"/>
                    <a:pt x="1568" y="2202"/>
                    <a:pt x="1635" y="2069"/>
                  </a:cubicBezTo>
                  <a:cubicBezTo>
                    <a:pt x="1635" y="2002"/>
                    <a:pt x="1668" y="1936"/>
                    <a:pt x="1668" y="1869"/>
                  </a:cubicBezTo>
                  <a:cubicBezTo>
                    <a:pt x="1668" y="1835"/>
                    <a:pt x="1668" y="1802"/>
                    <a:pt x="1635" y="1769"/>
                  </a:cubicBezTo>
                  <a:cubicBezTo>
                    <a:pt x="1635" y="1752"/>
                    <a:pt x="1627" y="1744"/>
                    <a:pt x="1614" y="1744"/>
                  </a:cubicBezTo>
                  <a:cubicBezTo>
                    <a:pt x="1602" y="1744"/>
                    <a:pt x="1585" y="1752"/>
                    <a:pt x="1568" y="1769"/>
                  </a:cubicBezTo>
                  <a:lnTo>
                    <a:pt x="1302" y="1936"/>
                  </a:lnTo>
                  <a:cubicBezTo>
                    <a:pt x="1268" y="1936"/>
                    <a:pt x="1235" y="1969"/>
                    <a:pt x="1235" y="2002"/>
                  </a:cubicBezTo>
                  <a:cubicBezTo>
                    <a:pt x="1201" y="2002"/>
                    <a:pt x="1168" y="2036"/>
                    <a:pt x="1168" y="2069"/>
                  </a:cubicBezTo>
                  <a:cubicBezTo>
                    <a:pt x="1135" y="2136"/>
                    <a:pt x="1101" y="2202"/>
                    <a:pt x="1035" y="2236"/>
                  </a:cubicBezTo>
                  <a:cubicBezTo>
                    <a:pt x="1001" y="2302"/>
                    <a:pt x="935" y="2336"/>
                    <a:pt x="868" y="2369"/>
                  </a:cubicBezTo>
                  <a:cubicBezTo>
                    <a:pt x="801" y="2403"/>
                    <a:pt x="768" y="2436"/>
                    <a:pt x="701" y="2436"/>
                  </a:cubicBezTo>
                  <a:cubicBezTo>
                    <a:pt x="668" y="2436"/>
                    <a:pt x="634" y="2436"/>
                    <a:pt x="568" y="2403"/>
                  </a:cubicBezTo>
                  <a:cubicBezTo>
                    <a:pt x="534" y="2369"/>
                    <a:pt x="501" y="2336"/>
                    <a:pt x="501" y="2302"/>
                  </a:cubicBezTo>
                  <a:cubicBezTo>
                    <a:pt x="468" y="2236"/>
                    <a:pt x="468" y="2169"/>
                    <a:pt x="468" y="2102"/>
                  </a:cubicBezTo>
                  <a:lnTo>
                    <a:pt x="1635" y="1435"/>
                  </a:lnTo>
                  <a:cubicBezTo>
                    <a:pt x="1668" y="1402"/>
                    <a:pt x="1702" y="1368"/>
                    <a:pt x="1702" y="1335"/>
                  </a:cubicBezTo>
                  <a:cubicBezTo>
                    <a:pt x="1735" y="1302"/>
                    <a:pt x="1735" y="1268"/>
                    <a:pt x="1735" y="1235"/>
                  </a:cubicBezTo>
                  <a:lnTo>
                    <a:pt x="1735" y="1002"/>
                  </a:lnTo>
                  <a:cubicBezTo>
                    <a:pt x="1735" y="801"/>
                    <a:pt x="1702" y="635"/>
                    <a:pt x="1668" y="501"/>
                  </a:cubicBezTo>
                  <a:cubicBezTo>
                    <a:pt x="1635" y="368"/>
                    <a:pt x="1568" y="234"/>
                    <a:pt x="1502" y="168"/>
                  </a:cubicBezTo>
                  <a:cubicBezTo>
                    <a:pt x="1435" y="68"/>
                    <a:pt x="1335" y="34"/>
                    <a:pt x="1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37"/>
            <p:cNvSpPr/>
            <p:nvPr/>
          </p:nvSpPr>
          <p:spPr>
            <a:xfrm>
              <a:off x="2794675" y="36564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extrusionOk="0">
                  <a:moveTo>
                    <a:pt x="1268" y="0"/>
                  </a:moveTo>
                  <a:cubicBezTo>
                    <a:pt x="1134" y="34"/>
                    <a:pt x="1001" y="67"/>
                    <a:pt x="867" y="134"/>
                  </a:cubicBezTo>
                  <a:cubicBezTo>
                    <a:pt x="734" y="200"/>
                    <a:pt x="634" y="300"/>
                    <a:pt x="534" y="434"/>
                  </a:cubicBezTo>
                  <a:cubicBezTo>
                    <a:pt x="400" y="567"/>
                    <a:pt x="334" y="701"/>
                    <a:pt x="267" y="868"/>
                  </a:cubicBezTo>
                  <a:cubicBezTo>
                    <a:pt x="167" y="1001"/>
                    <a:pt x="100" y="1201"/>
                    <a:pt x="67" y="1368"/>
                  </a:cubicBezTo>
                  <a:cubicBezTo>
                    <a:pt x="34" y="1535"/>
                    <a:pt x="0" y="1701"/>
                    <a:pt x="0" y="1868"/>
                  </a:cubicBezTo>
                  <a:lnTo>
                    <a:pt x="0" y="2102"/>
                  </a:lnTo>
                  <a:lnTo>
                    <a:pt x="0" y="2335"/>
                  </a:lnTo>
                  <a:cubicBezTo>
                    <a:pt x="0" y="2469"/>
                    <a:pt x="34" y="2602"/>
                    <a:pt x="67" y="2736"/>
                  </a:cubicBezTo>
                  <a:cubicBezTo>
                    <a:pt x="100" y="2836"/>
                    <a:pt x="167" y="2936"/>
                    <a:pt x="267" y="3036"/>
                  </a:cubicBezTo>
                  <a:cubicBezTo>
                    <a:pt x="334" y="3102"/>
                    <a:pt x="434" y="3136"/>
                    <a:pt x="534" y="3136"/>
                  </a:cubicBezTo>
                  <a:cubicBezTo>
                    <a:pt x="634" y="3136"/>
                    <a:pt x="767" y="3102"/>
                    <a:pt x="867" y="3036"/>
                  </a:cubicBezTo>
                  <a:cubicBezTo>
                    <a:pt x="1034" y="2969"/>
                    <a:pt x="1168" y="2836"/>
                    <a:pt x="1268" y="2702"/>
                  </a:cubicBezTo>
                  <a:cubicBezTo>
                    <a:pt x="1368" y="2602"/>
                    <a:pt x="1468" y="2435"/>
                    <a:pt x="1535" y="2302"/>
                  </a:cubicBezTo>
                  <a:cubicBezTo>
                    <a:pt x="1601" y="2168"/>
                    <a:pt x="1635" y="2035"/>
                    <a:pt x="1668" y="1868"/>
                  </a:cubicBezTo>
                  <a:cubicBezTo>
                    <a:pt x="1701" y="1768"/>
                    <a:pt x="1735" y="1668"/>
                    <a:pt x="1735" y="1568"/>
                  </a:cubicBezTo>
                  <a:cubicBezTo>
                    <a:pt x="1735" y="1535"/>
                    <a:pt x="1735" y="1501"/>
                    <a:pt x="1701" y="1501"/>
                  </a:cubicBezTo>
                  <a:cubicBezTo>
                    <a:pt x="1701" y="1485"/>
                    <a:pt x="1693" y="1476"/>
                    <a:pt x="1681" y="1476"/>
                  </a:cubicBezTo>
                  <a:cubicBezTo>
                    <a:pt x="1668" y="1476"/>
                    <a:pt x="1651" y="1485"/>
                    <a:pt x="1635" y="1501"/>
                  </a:cubicBezTo>
                  <a:lnTo>
                    <a:pt x="1368" y="1635"/>
                  </a:lnTo>
                  <a:cubicBezTo>
                    <a:pt x="1334" y="1668"/>
                    <a:pt x="1301" y="1701"/>
                    <a:pt x="1301" y="1735"/>
                  </a:cubicBezTo>
                  <a:cubicBezTo>
                    <a:pt x="1301" y="1768"/>
                    <a:pt x="1268" y="1802"/>
                    <a:pt x="1268" y="1868"/>
                  </a:cubicBezTo>
                  <a:lnTo>
                    <a:pt x="1201" y="2002"/>
                  </a:lnTo>
                  <a:cubicBezTo>
                    <a:pt x="1168" y="2068"/>
                    <a:pt x="1134" y="2102"/>
                    <a:pt x="1134" y="2135"/>
                  </a:cubicBezTo>
                  <a:cubicBezTo>
                    <a:pt x="1101" y="2202"/>
                    <a:pt x="1068" y="2235"/>
                    <a:pt x="1034" y="2269"/>
                  </a:cubicBezTo>
                  <a:cubicBezTo>
                    <a:pt x="968" y="2302"/>
                    <a:pt x="934" y="2335"/>
                    <a:pt x="867" y="2369"/>
                  </a:cubicBezTo>
                  <a:cubicBezTo>
                    <a:pt x="834" y="2402"/>
                    <a:pt x="767" y="2402"/>
                    <a:pt x="734" y="2435"/>
                  </a:cubicBezTo>
                  <a:cubicBezTo>
                    <a:pt x="667" y="2435"/>
                    <a:pt x="634" y="2402"/>
                    <a:pt x="601" y="2402"/>
                  </a:cubicBezTo>
                  <a:cubicBezTo>
                    <a:pt x="567" y="2369"/>
                    <a:pt x="534" y="2302"/>
                    <a:pt x="501" y="2235"/>
                  </a:cubicBezTo>
                  <a:cubicBezTo>
                    <a:pt x="467" y="2168"/>
                    <a:pt x="467" y="2068"/>
                    <a:pt x="467" y="2002"/>
                  </a:cubicBezTo>
                  <a:lnTo>
                    <a:pt x="467" y="1802"/>
                  </a:lnTo>
                  <a:lnTo>
                    <a:pt x="467" y="1601"/>
                  </a:lnTo>
                  <a:cubicBezTo>
                    <a:pt x="467" y="1535"/>
                    <a:pt x="467" y="1435"/>
                    <a:pt x="501" y="1335"/>
                  </a:cubicBezTo>
                  <a:cubicBezTo>
                    <a:pt x="534" y="1268"/>
                    <a:pt x="567" y="1168"/>
                    <a:pt x="601" y="1101"/>
                  </a:cubicBezTo>
                  <a:cubicBezTo>
                    <a:pt x="634" y="1034"/>
                    <a:pt x="667" y="968"/>
                    <a:pt x="734" y="901"/>
                  </a:cubicBezTo>
                  <a:cubicBezTo>
                    <a:pt x="767" y="868"/>
                    <a:pt x="834" y="834"/>
                    <a:pt x="867" y="801"/>
                  </a:cubicBezTo>
                  <a:cubicBezTo>
                    <a:pt x="934" y="767"/>
                    <a:pt x="968" y="767"/>
                    <a:pt x="1034" y="734"/>
                  </a:cubicBezTo>
                  <a:lnTo>
                    <a:pt x="1134" y="734"/>
                  </a:lnTo>
                  <a:cubicBezTo>
                    <a:pt x="1134" y="734"/>
                    <a:pt x="1168" y="767"/>
                    <a:pt x="1201" y="801"/>
                  </a:cubicBezTo>
                  <a:lnTo>
                    <a:pt x="1268" y="868"/>
                  </a:lnTo>
                  <a:lnTo>
                    <a:pt x="1301" y="934"/>
                  </a:lnTo>
                  <a:cubicBezTo>
                    <a:pt x="1318" y="951"/>
                    <a:pt x="1326" y="959"/>
                    <a:pt x="1334" y="959"/>
                  </a:cubicBezTo>
                  <a:cubicBezTo>
                    <a:pt x="1343" y="959"/>
                    <a:pt x="1351" y="951"/>
                    <a:pt x="1368" y="934"/>
                  </a:cubicBezTo>
                  <a:lnTo>
                    <a:pt x="1635" y="767"/>
                  </a:lnTo>
                  <a:cubicBezTo>
                    <a:pt x="1668" y="767"/>
                    <a:pt x="1701" y="734"/>
                    <a:pt x="1701" y="701"/>
                  </a:cubicBezTo>
                  <a:cubicBezTo>
                    <a:pt x="1735" y="667"/>
                    <a:pt x="1735" y="634"/>
                    <a:pt x="1735" y="567"/>
                  </a:cubicBezTo>
                  <a:cubicBezTo>
                    <a:pt x="1735" y="501"/>
                    <a:pt x="1701" y="401"/>
                    <a:pt x="1668" y="334"/>
                  </a:cubicBezTo>
                  <a:cubicBezTo>
                    <a:pt x="1635" y="267"/>
                    <a:pt x="1601" y="167"/>
                    <a:pt x="1535" y="100"/>
                  </a:cubicBezTo>
                  <a:cubicBezTo>
                    <a:pt x="1468" y="67"/>
                    <a:pt x="1368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37"/>
            <p:cNvSpPr/>
            <p:nvPr/>
          </p:nvSpPr>
          <p:spPr>
            <a:xfrm>
              <a:off x="2852200" y="3608225"/>
              <a:ext cx="42575" cy="100725"/>
            </a:xfrm>
            <a:custGeom>
              <a:avLst/>
              <a:gdLst/>
              <a:ahLst/>
              <a:cxnLst/>
              <a:rect l="l" t="t" r="r" b="b"/>
              <a:pathLst>
                <a:path w="1703" h="4029" extrusionOk="0">
                  <a:moveTo>
                    <a:pt x="401" y="1"/>
                  </a:moveTo>
                  <a:cubicBezTo>
                    <a:pt x="393" y="1"/>
                    <a:pt x="384" y="9"/>
                    <a:pt x="368" y="26"/>
                  </a:cubicBezTo>
                  <a:lnTo>
                    <a:pt x="101" y="159"/>
                  </a:lnTo>
                  <a:cubicBezTo>
                    <a:pt x="68" y="193"/>
                    <a:pt x="34" y="226"/>
                    <a:pt x="34" y="259"/>
                  </a:cubicBezTo>
                  <a:cubicBezTo>
                    <a:pt x="1" y="293"/>
                    <a:pt x="1" y="326"/>
                    <a:pt x="1" y="359"/>
                  </a:cubicBezTo>
                  <a:lnTo>
                    <a:pt x="1" y="3929"/>
                  </a:lnTo>
                  <a:cubicBezTo>
                    <a:pt x="1" y="3962"/>
                    <a:pt x="1" y="3995"/>
                    <a:pt x="34" y="4029"/>
                  </a:cubicBezTo>
                  <a:lnTo>
                    <a:pt x="101" y="4029"/>
                  </a:lnTo>
                  <a:lnTo>
                    <a:pt x="368" y="3862"/>
                  </a:lnTo>
                  <a:cubicBezTo>
                    <a:pt x="401" y="3829"/>
                    <a:pt x="434" y="3829"/>
                    <a:pt x="434" y="3795"/>
                  </a:cubicBezTo>
                  <a:cubicBezTo>
                    <a:pt x="434" y="3762"/>
                    <a:pt x="468" y="3695"/>
                    <a:pt x="468" y="3662"/>
                  </a:cubicBezTo>
                  <a:lnTo>
                    <a:pt x="468" y="2728"/>
                  </a:lnTo>
                  <a:lnTo>
                    <a:pt x="1102" y="3328"/>
                  </a:lnTo>
                  <a:cubicBezTo>
                    <a:pt x="1135" y="3328"/>
                    <a:pt x="1168" y="3362"/>
                    <a:pt x="1168" y="3362"/>
                  </a:cubicBezTo>
                  <a:cubicBezTo>
                    <a:pt x="1202" y="3362"/>
                    <a:pt x="1235" y="3362"/>
                    <a:pt x="1268" y="3328"/>
                  </a:cubicBezTo>
                  <a:lnTo>
                    <a:pt x="1602" y="3128"/>
                  </a:lnTo>
                  <a:cubicBezTo>
                    <a:pt x="1635" y="3128"/>
                    <a:pt x="1669" y="3095"/>
                    <a:pt x="1669" y="3061"/>
                  </a:cubicBezTo>
                  <a:cubicBezTo>
                    <a:pt x="1669" y="3028"/>
                    <a:pt x="1702" y="2995"/>
                    <a:pt x="1702" y="2961"/>
                  </a:cubicBezTo>
                  <a:cubicBezTo>
                    <a:pt x="1702" y="2961"/>
                    <a:pt x="1702" y="2928"/>
                    <a:pt x="1702" y="2928"/>
                  </a:cubicBezTo>
                  <a:cubicBezTo>
                    <a:pt x="1669" y="2895"/>
                    <a:pt x="1669" y="2895"/>
                    <a:pt x="1669" y="2861"/>
                  </a:cubicBezTo>
                  <a:lnTo>
                    <a:pt x="768" y="2061"/>
                  </a:lnTo>
                  <a:lnTo>
                    <a:pt x="1602" y="560"/>
                  </a:lnTo>
                  <a:cubicBezTo>
                    <a:pt x="1602" y="560"/>
                    <a:pt x="1635" y="526"/>
                    <a:pt x="1635" y="493"/>
                  </a:cubicBezTo>
                  <a:cubicBezTo>
                    <a:pt x="1635" y="459"/>
                    <a:pt x="1635" y="459"/>
                    <a:pt x="1635" y="426"/>
                  </a:cubicBezTo>
                  <a:cubicBezTo>
                    <a:pt x="1635" y="426"/>
                    <a:pt x="1635" y="393"/>
                    <a:pt x="1602" y="359"/>
                  </a:cubicBezTo>
                  <a:lnTo>
                    <a:pt x="1535" y="359"/>
                  </a:lnTo>
                  <a:lnTo>
                    <a:pt x="1202" y="560"/>
                  </a:lnTo>
                  <a:cubicBezTo>
                    <a:pt x="1168" y="593"/>
                    <a:pt x="1135" y="626"/>
                    <a:pt x="1102" y="660"/>
                  </a:cubicBezTo>
                  <a:cubicBezTo>
                    <a:pt x="1068" y="660"/>
                    <a:pt x="1068" y="693"/>
                    <a:pt x="1035" y="726"/>
                  </a:cubicBezTo>
                  <a:lnTo>
                    <a:pt x="468" y="1827"/>
                  </a:lnTo>
                  <a:lnTo>
                    <a:pt x="468" y="93"/>
                  </a:lnTo>
                  <a:cubicBezTo>
                    <a:pt x="468" y="59"/>
                    <a:pt x="468" y="26"/>
                    <a:pt x="434" y="26"/>
                  </a:cubicBezTo>
                  <a:cubicBezTo>
                    <a:pt x="418" y="9"/>
                    <a:pt x="409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37"/>
            <p:cNvSpPr/>
            <p:nvPr/>
          </p:nvSpPr>
          <p:spPr>
            <a:xfrm>
              <a:off x="2901400" y="3594350"/>
              <a:ext cx="44225" cy="78750"/>
            </a:xfrm>
            <a:custGeom>
              <a:avLst/>
              <a:gdLst/>
              <a:ahLst/>
              <a:cxnLst/>
              <a:rect l="l" t="t" r="r" b="b"/>
              <a:pathLst>
                <a:path w="1769" h="3150" extrusionOk="0">
                  <a:moveTo>
                    <a:pt x="1135" y="714"/>
                  </a:moveTo>
                  <a:cubicBezTo>
                    <a:pt x="1202" y="748"/>
                    <a:pt x="1235" y="781"/>
                    <a:pt x="1235" y="814"/>
                  </a:cubicBezTo>
                  <a:cubicBezTo>
                    <a:pt x="1268" y="914"/>
                    <a:pt x="1302" y="981"/>
                    <a:pt x="1302" y="1081"/>
                  </a:cubicBezTo>
                  <a:cubicBezTo>
                    <a:pt x="1302" y="1115"/>
                    <a:pt x="1302" y="1148"/>
                    <a:pt x="1302" y="1181"/>
                  </a:cubicBezTo>
                  <a:lnTo>
                    <a:pt x="1302" y="1448"/>
                  </a:lnTo>
                  <a:lnTo>
                    <a:pt x="1302" y="1582"/>
                  </a:lnTo>
                  <a:cubicBezTo>
                    <a:pt x="1302" y="1682"/>
                    <a:pt x="1268" y="1782"/>
                    <a:pt x="1235" y="1882"/>
                  </a:cubicBezTo>
                  <a:cubicBezTo>
                    <a:pt x="1235" y="1949"/>
                    <a:pt x="1202" y="2049"/>
                    <a:pt x="1135" y="2115"/>
                  </a:cubicBezTo>
                  <a:cubicBezTo>
                    <a:pt x="1102" y="2182"/>
                    <a:pt x="1068" y="2215"/>
                    <a:pt x="1002" y="2282"/>
                  </a:cubicBezTo>
                  <a:cubicBezTo>
                    <a:pt x="968" y="2315"/>
                    <a:pt x="935" y="2349"/>
                    <a:pt x="868" y="2382"/>
                  </a:cubicBezTo>
                  <a:cubicBezTo>
                    <a:pt x="835" y="2416"/>
                    <a:pt x="768" y="2449"/>
                    <a:pt x="735" y="2449"/>
                  </a:cubicBezTo>
                  <a:lnTo>
                    <a:pt x="601" y="2449"/>
                  </a:lnTo>
                  <a:cubicBezTo>
                    <a:pt x="535" y="2416"/>
                    <a:pt x="501" y="2382"/>
                    <a:pt x="501" y="2315"/>
                  </a:cubicBezTo>
                  <a:cubicBezTo>
                    <a:pt x="468" y="2249"/>
                    <a:pt x="435" y="2182"/>
                    <a:pt x="435" y="2082"/>
                  </a:cubicBezTo>
                  <a:cubicBezTo>
                    <a:pt x="435" y="2049"/>
                    <a:pt x="435" y="2015"/>
                    <a:pt x="435" y="1982"/>
                  </a:cubicBezTo>
                  <a:lnTo>
                    <a:pt x="435" y="1848"/>
                  </a:lnTo>
                  <a:lnTo>
                    <a:pt x="435" y="1715"/>
                  </a:lnTo>
                  <a:cubicBezTo>
                    <a:pt x="435" y="1682"/>
                    <a:pt x="435" y="1615"/>
                    <a:pt x="435" y="1582"/>
                  </a:cubicBezTo>
                  <a:cubicBezTo>
                    <a:pt x="435" y="1481"/>
                    <a:pt x="468" y="1381"/>
                    <a:pt x="501" y="1281"/>
                  </a:cubicBezTo>
                  <a:cubicBezTo>
                    <a:pt x="535" y="1215"/>
                    <a:pt x="568" y="1115"/>
                    <a:pt x="601" y="1048"/>
                  </a:cubicBezTo>
                  <a:cubicBezTo>
                    <a:pt x="635" y="981"/>
                    <a:pt x="668" y="948"/>
                    <a:pt x="735" y="881"/>
                  </a:cubicBezTo>
                  <a:cubicBezTo>
                    <a:pt x="768" y="848"/>
                    <a:pt x="801" y="814"/>
                    <a:pt x="868" y="781"/>
                  </a:cubicBezTo>
                  <a:cubicBezTo>
                    <a:pt x="902" y="748"/>
                    <a:pt x="968" y="714"/>
                    <a:pt x="1002" y="714"/>
                  </a:cubicBezTo>
                  <a:close/>
                  <a:moveTo>
                    <a:pt x="1315" y="1"/>
                  </a:moveTo>
                  <a:cubicBezTo>
                    <a:pt x="1289" y="1"/>
                    <a:pt x="1262" y="5"/>
                    <a:pt x="1235" y="14"/>
                  </a:cubicBezTo>
                  <a:cubicBezTo>
                    <a:pt x="1102" y="14"/>
                    <a:pt x="1002" y="47"/>
                    <a:pt x="868" y="114"/>
                  </a:cubicBezTo>
                  <a:cubicBezTo>
                    <a:pt x="735" y="181"/>
                    <a:pt x="635" y="281"/>
                    <a:pt x="535" y="414"/>
                  </a:cubicBezTo>
                  <a:cubicBezTo>
                    <a:pt x="435" y="547"/>
                    <a:pt x="334" y="681"/>
                    <a:pt x="268" y="814"/>
                  </a:cubicBezTo>
                  <a:cubicBezTo>
                    <a:pt x="168" y="981"/>
                    <a:pt x="134" y="1148"/>
                    <a:pt x="68" y="1315"/>
                  </a:cubicBezTo>
                  <a:cubicBezTo>
                    <a:pt x="34" y="1481"/>
                    <a:pt x="1" y="1648"/>
                    <a:pt x="1" y="1815"/>
                  </a:cubicBezTo>
                  <a:cubicBezTo>
                    <a:pt x="1" y="1848"/>
                    <a:pt x="1" y="1915"/>
                    <a:pt x="1" y="1949"/>
                  </a:cubicBezTo>
                  <a:lnTo>
                    <a:pt x="1" y="2115"/>
                  </a:lnTo>
                  <a:lnTo>
                    <a:pt x="1" y="2249"/>
                  </a:lnTo>
                  <a:cubicBezTo>
                    <a:pt x="1" y="2282"/>
                    <a:pt x="1" y="2315"/>
                    <a:pt x="1" y="2382"/>
                  </a:cubicBezTo>
                  <a:cubicBezTo>
                    <a:pt x="1" y="2516"/>
                    <a:pt x="34" y="2649"/>
                    <a:pt x="68" y="2782"/>
                  </a:cubicBezTo>
                  <a:cubicBezTo>
                    <a:pt x="101" y="2883"/>
                    <a:pt x="168" y="2983"/>
                    <a:pt x="268" y="3049"/>
                  </a:cubicBezTo>
                  <a:cubicBezTo>
                    <a:pt x="334" y="3116"/>
                    <a:pt x="435" y="3149"/>
                    <a:pt x="535" y="3149"/>
                  </a:cubicBezTo>
                  <a:cubicBezTo>
                    <a:pt x="668" y="3149"/>
                    <a:pt x="768" y="3116"/>
                    <a:pt x="868" y="3049"/>
                  </a:cubicBezTo>
                  <a:cubicBezTo>
                    <a:pt x="1002" y="2983"/>
                    <a:pt x="1135" y="2883"/>
                    <a:pt x="1235" y="2749"/>
                  </a:cubicBezTo>
                  <a:cubicBezTo>
                    <a:pt x="1335" y="2616"/>
                    <a:pt x="1435" y="2482"/>
                    <a:pt x="1502" y="2349"/>
                  </a:cubicBezTo>
                  <a:cubicBezTo>
                    <a:pt x="1569" y="2182"/>
                    <a:pt x="1635" y="2015"/>
                    <a:pt x="1702" y="1848"/>
                  </a:cubicBezTo>
                  <a:cubicBezTo>
                    <a:pt x="1735" y="1682"/>
                    <a:pt x="1769" y="1515"/>
                    <a:pt x="1769" y="1348"/>
                  </a:cubicBezTo>
                  <a:cubicBezTo>
                    <a:pt x="1769" y="1281"/>
                    <a:pt x="1769" y="1248"/>
                    <a:pt x="1769" y="1215"/>
                  </a:cubicBezTo>
                  <a:lnTo>
                    <a:pt x="1769" y="914"/>
                  </a:lnTo>
                  <a:cubicBezTo>
                    <a:pt x="1769" y="881"/>
                    <a:pt x="1769" y="814"/>
                    <a:pt x="1769" y="781"/>
                  </a:cubicBezTo>
                  <a:cubicBezTo>
                    <a:pt x="1769" y="648"/>
                    <a:pt x="1735" y="514"/>
                    <a:pt x="1702" y="381"/>
                  </a:cubicBezTo>
                  <a:cubicBezTo>
                    <a:pt x="1635" y="247"/>
                    <a:pt x="1602" y="181"/>
                    <a:pt x="1502" y="80"/>
                  </a:cubicBezTo>
                  <a:cubicBezTo>
                    <a:pt x="1453" y="32"/>
                    <a:pt x="1386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37"/>
            <p:cNvSpPr/>
            <p:nvPr/>
          </p:nvSpPr>
          <p:spPr>
            <a:xfrm>
              <a:off x="2959775" y="3554025"/>
              <a:ext cx="42575" cy="87375"/>
            </a:xfrm>
            <a:custGeom>
              <a:avLst/>
              <a:gdLst/>
              <a:ahLst/>
              <a:cxnLst/>
              <a:rect l="l" t="t" r="r" b="b"/>
              <a:pathLst>
                <a:path w="1703" h="3495" extrusionOk="0">
                  <a:moveTo>
                    <a:pt x="1623" y="1"/>
                  </a:moveTo>
                  <a:cubicBezTo>
                    <a:pt x="1610" y="1"/>
                    <a:pt x="1602" y="9"/>
                    <a:pt x="1602" y="26"/>
                  </a:cubicBezTo>
                  <a:lnTo>
                    <a:pt x="1335" y="192"/>
                  </a:lnTo>
                  <a:cubicBezTo>
                    <a:pt x="1302" y="192"/>
                    <a:pt x="1268" y="226"/>
                    <a:pt x="1268" y="259"/>
                  </a:cubicBezTo>
                  <a:cubicBezTo>
                    <a:pt x="1235" y="292"/>
                    <a:pt x="1235" y="326"/>
                    <a:pt x="1235" y="393"/>
                  </a:cubicBezTo>
                  <a:lnTo>
                    <a:pt x="1235" y="1760"/>
                  </a:lnTo>
                  <a:cubicBezTo>
                    <a:pt x="1235" y="1960"/>
                    <a:pt x="1202" y="2127"/>
                    <a:pt x="1135" y="2327"/>
                  </a:cubicBezTo>
                  <a:cubicBezTo>
                    <a:pt x="1068" y="2461"/>
                    <a:pt x="968" y="2594"/>
                    <a:pt x="835" y="2694"/>
                  </a:cubicBezTo>
                  <a:cubicBezTo>
                    <a:pt x="775" y="2724"/>
                    <a:pt x="722" y="2741"/>
                    <a:pt x="675" y="2741"/>
                  </a:cubicBezTo>
                  <a:cubicBezTo>
                    <a:pt x="618" y="2741"/>
                    <a:pt x="571" y="2716"/>
                    <a:pt x="535" y="2661"/>
                  </a:cubicBezTo>
                  <a:cubicBezTo>
                    <a:pt x="468" y="2527"/>
                    <a:pt x="435" y="2361"/>
                    <a:pt x="468" y="2194"/>
                  </a:cubicBezTo>
                  <a:lnTo>
                    <a:pt x="468" y="826"/>
                  </a:lnTo>
                  <a:cubicBezTo>
                    <a:pt x="468" y="793"/>
                    <a:pt x="435" y="759"/>
                    <a:pt x="435" y="726"/>
                  </a:cubicBezTo>
                  <a:cubicBezTo>
                    <a:pt x="418" y="709"/>
                    <a:pt x="401" y="701"/>
                    <a:pt x="389" y="701"/>
                  </a:cubicBezTo>
                  <a:cubicBezTo>
                    <a:pt x="376" y="701"/>
                    <a:pt x="368" y="709"/>
                    <a:pt x="368" y="726"/>
                  </a:cubicBezTo>
                  <a:lnTo>
                    <a:pt x="101" y="893"/>
                  </a:lnTo>
                  <a:cubicBezTo>
                    <a:pt x="68" y="893"/>
                    <a:pt x="34" y="926"/>
                    <a:pt x="34" y="960"/>
                  </a:cubicBezTo>
                  <a:cubicBezTo>
                    <a:pt x="1" y="993"/>
                    <a:pt x="1" y="1026"/>
                    <a:pt x="1" y="1093"/>
                  </a:cubicBezTo>
                  <a:lnTo>
                    <a:pt x="1" y="2561"/>
                  </a:lnTo>
                  <a:cubicBezTo>
                    <a:pt x="1" y="2694"/>
                    <a:pt x="1" y="2861"/>
                    <a:pt x="34" y="3028"/>
                  </a:cubicBezTo>
                  <a:cubicBezTo>
                    <a:pt x="34" y="3128"/>
                    <a:pt x="101" y="3261"/>
                    <a:pt x="168" y="3361"/>
                  </a:cubicBezTo>
                  <a:cubicBezTo>
                    <a:pt x="201" y="3428"/>
                    <a:pt x="301" y="3495"/>
                    <a:pt x="368" y="3495"/>
                  </a:cubicBezTo>
                  <a:cubicBezTo>
                    <a:pt x="501" y="3495"/>
                    <a:pt x="635" y="3461"/>
                    <a:pt x="735" y="3395"/>
                  </a:cubicBezTo>
                  <a:cubicBezTo>
                    <a:pt x="835" y="3328"/>
                    <a:pt x="935" y="3228"/>
                    <a:pt x="1035" y="3128"/>
                  </a:cubicBezTo>
                  <a:cubicBezTo>
                    <a:pt x="1102" y="3028"/>
                    <a:pt x="1168" y="2894"/>
                    <a:pt x="1235" y="2794"/>
                  </a:cubicBezTo>
                  <a:lnTo>
                    <a:pt x="1235" y="2928"/>
                  </a:lnTo>
                  <a:cubicBezTo>
                    <a:pt x="1235" y="2928"/>
                    <a:pt x="1235" y="2961"/>
                    <a:pt x="1268" y="2994"/>
                  </a:cubicBezTo>
                  <a:cubicBezTo>
                    <a:pt x="1268" y="3011"/>
                    <a:pt x="1277" y="3019"/>
                    <a:pt x="1289" y="3019"/>
                  </a:cubicBezTo>
                  <a:cubicBezTo>
                    <a:pt x="1302" y="3019"/>
                    <a:pt x="1318" y="3011"/>
                    <a:pt x="1335" y="2994"/>
                  </a:cubicBezTo>
                  <a:lnTo>
                    <a:pt x="1602" y="2861"/>
                  </a:lnTo>
                  <a:cubicBezTo>
                    <a:pt x="1635" y="2828"/>
                    <a:pt x="1635" y="2794"/>
                    <a:pt x="1669" y="2761"/>
                  </a:cubicBezTo>
                  <a:cubicBezTo>
                    <a:pt x="1669" y="2728"/>
                    <a:pt x="1702" y="2694"/>
                    <a:pt x="1702" y="2627"/>
                  </a:cubicBezTo>
                  <a:lnTo>
                    <a:pt x="1702" y="126"/>
                  </a:lnTo>
                  <a:cubicBezTo>
                    <a:pt x="1702" y="92"/>
                    <a:pt x="1669" y="59"/>
                    <a:pt x="1669" y="26"/>
                  </a:cubicBezTo>
                  <a:cubicBezTo>
                    <a:pt x="1652" y="9"/>
                    <a:pt x="1635" y="1"/>
                    <a:pt x="1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37"/>
            <p:cNvSpPr/>
            <p:nvPr/>
          </p:nvSpPr>
          <p:spPr>
            <a:xfrm>
              <a:off x="3014000" y="3509825"/>
              <a:ext cx="35050" cy="94675"/>
            </a:xfrm>
            <a:custGeom>
              <a:avLst/>
              <a:gdLst/>
              <a:ahLst/>
              <a:cxnLst/>
              <a:rect l="l" t="t" r="r" b="b"/>
              <a:pathLst>
                <a:path w="1402" h="3787" extrusionOk="0">
                  <a:moveTo>
                    <a:pt x="734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434" y="159"/>
                  </a:lnTo>
                  <a:cubicBezTo>
                    <a:pt x="400" y="192"/>
                    <a:pt x="367" y="226"/>
                    <a:pt x="367" y="259"/>
                  </a:cubicBezTo>
                  <a:cubicBezTo>
                    <a:pt x="334" y="293"/>
                    <a:pt x="334" y="326"/>
                    <a:pt x="334" y="359"/>
                  </a:cubicBezTo>
                  <a:lnTo>
                    <a:pt x="334" y="1260"/>
                  </a:lnTo>
                  <a:lnTo>
                    <a:pt x="100" y="1393"/>
                  </a:lnTo>
                  <a:cubicBezTo>
                    <a:pt x="67" y="1427"/>
                    <a:pt x="67" y="1460"/>
                    <a:pt x="33" y="1460"/>
                  </a:cubicBezTo>
                  <a:cubicBezTo>
                    <a:pt x="33" y="1527"/>
                    <a:pt x="0" y="1560"/>
                    <a:pt x="0" y="1593"/>
                  </a:cubicBezTo>
                  <a:lnTo>
                    <a:pt x="0" y="1960"/>
                  </a:lnTo>
                  <a:cubicBezTo>
                    <a:pt x="0" y="1994"/>
                    <a:pt x="33" y="2027"/>
                    <a:pt x="33" y="2027"/>
                  </a:cubicBezTo>
                  <a:cubicBezTo>
                    <a:pt x="50" y="2044"/>
                    <a:pt x="67" y="2052"/>
                    <a:pt x="79" y="2052"/>
                  </a:cubicBezTo>
                  <a:cubicBezTo>
                    <a:pt x="92" y="2052"/>
                    <a:pt x="100" y="2044"/>
                    <a:pt x="100" y="2027"/>
                  </a:cubicBezTo>
                  <a:lnTo>
                    <a:pt x="334" y="1894"/>
                  </a:lnTo>
                  <a:lnTo>
                    <a:pt x="334" y="3061"/>
                  </a:lnTo>
                  <a:cubicBezTo>
                    <a:pt x="334" y="3395"/>
                    <a:pt x="400" y="3628"/>
                    <a:pt x="534" y="3728"/>
                  </a:cubicBezTo>
                  <a:cubicBezTo>
                    <a:pt x="573" y="3768"/>
                    <a:pt x="623" y="3787"/>
                    <a:pt x="683" y="3787"/>
                  </a:cubicBezTo>
                  <a:cubicBezTo>
                    <a:pt x="776" y="3787"/>
                    <a:pt x="893" y="3742"/>
                    <a:pt x="1034" y="3662"/>
                  </a:cubicBezTo>
                  <a:lnTo>
                    <a:pt x="1301" y="3528"/>
                  </a:lnTo>
                  <a:cubicBezTo>
                    <a:pt x="1334" y="3495"/>
                    <a:pt x="1334" y="3495"/>
                    <a:pt x="1368" y="3428"/>
                  </a:cubicBezTo>
                  <a:cubicBezTo>
                    <a:pt x="1368" y="3395"/>
                    <a:pt x="1368" y="3361"/>
                    <a:pt x="1401" y="3328"/>
                  </a:cubicBezTo>
                  <a:lnTo>
                    <a:pt x="1401" y="2961"/>
                  </a:lnTo>
                  <a:cubicBezTo>
                    <a:pt x="1401" y="2928"/>
                    <a:pt x="1368" y="2894"/>
                    <a:pt x="1368" y="2894"/>
                  </a:cubicBezTo>
                  <a:cubicBezTo>
                    <a:pt x="1351" y="2878"/>
                    <a:pt x="1334" y="2869"/>
                    <a:pt x="1322" y="2869"/>
                  </a:cubicBezTo>
                  <a:cubicBezTo>
                    <a:pt x="1309" y="2869"/>
                    <a:pt x="1301" y="2878"/>
                    <a:pt x="1301" y="2894"/>
                  </a:cubicBezTo>
                  <a:lnTo>
                    <a:pt x="1068" y="2994"/>
                  </a:lnTo>
                  <a:cubicBezTo>
                    <a:pt x="1009" y="3034"/>
                    <a:pt x="962" y="3050"/>
                    <a:pt x="926" y="3050"/>
                  </a:cubicBezTo>
                  <a:cubicBezTo>
                    <a:pt x="901" y="3050"/>
                    <a:pt x="881" y="3042"/>
                    <a:pt x="867" y="3028"/>
                  </a:cubicBezTo>
                  <a:cubicBezTo>
                    <a:pt x="801" y="2961"/>
                    <a:pt x="801" y="2894"/>
                    <a:pt x="801" y="2794"/>
                  </a:cubicBezTo>
                  <a:lnTo>
                    <a:pt x="801" y="1627"/>
                  </a:lnTo>
                  <a:lnTo>
                    <a:pt x="1234" y="1360"/>
                  </a:lnTo>
                  <a:cubicBezTo>
                    <a:pt x="1268" y="1360"/>
                    <a:pt x="1301" y="1327"/>
                    <a:pt x="1334" y="1293"/>
                  </a:cubicBezTo>
                  <a:cubicBezTo>
                    <a:pt x="1334" y="1260"/>
                    <a:pt x="1334" y="1227"/>
                    <a:pt x="1334" y="1160"/>
                  </a:cubicBezTo>
                  <a:lnTo>
                    <a:pt x="1334" y="826"/>
                  </a:lnTo>
                  <a:cubicBezTo>
                    <a:pt x="1334" y="793"/>
                    <a:pt x="1334" y="760"/>
                    <a:pt x="1334" y="726"/>
                  </a:cubicBezTo>
                  <a:lnTo>
                    <a:pt x="1234" y="726"/>
                  </a:lnTo>
                  <a:lnTo>
                    <a:pt x="801" y="993"/>
                  </a:lnTo>
                  <a:lnTo>
                    <a:pt x="801" y="92"/>
                  </a:lnTo>
                  <a:cubicBezTo>
                    <a:pt x="801" y="59"/>
                    <a:pt x="801" y="26"/>
                    <a:pt x="767" y="26"/>
                  </a:cubicBezTo>
                  <a:cubicBezTo>
                    <a:pt x="751" y="9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37"/>
            <p:cNvSpPr/>
            <p:nvPr/>
          </p:nvSpPr>
          <p:spPr>
            <a:xfrm>
              <a:off x="3024825" y="2870675"/>
              <a:ext cx="361950" cy="301375"/>
            </a:xfrm>
            <a:custGeom>
              <a:avLst/>
              <a:gdLst/>
              <a:ahLst/>
              <a:cxnLst/>
              <a:rect l="l" t="t" r="r" b="b"/>
              <a:pathLst>
                <a:path w="14478" h="12055" extrusionOk="0">
                  <a:moveTo>
                    <a:pt x="14239" y="1"/>
                  </a:moveTo>
                  <a:cubicBezTo>
                    <a:pt x="14180" y="1"/>
                    <a:pt x="14114" y="24"/>
                    <a:pt x="14044" y="73"/>
                  </a:cubicBezTo>
                  <a:lnTo>
                    <a:pt x="468" y="7912"/>
                  </a:lnTo>
                  <a:cubicBezTo>
                    <a:pt x="201" y="8079"/>
                    <a:pt x="34" y="8379"/>
                    <a:pt x="1" y="8680"/>
                  </a:cubicBezTo>
                  <a:lnTo>
                    <a:pt x="1" y="11715"/>
                  </a:lnTo>
                  <a:cubicBezTo>
                    <a:pt x="1" y="11926"/>
                    <a:pt x="100" y="12055"/>
                    <a:pt x="251" y="12055"/>
                  </a:cubicBezTo>
                  <a:cubicBezTo>
                    <a:pt x="315" y="12055"/>
                    <a:pt x="388" y="12032"/>
                    <a:pt x="468" y="11982"/>
                  </a:cubicBezTo>
                  <a:lnTo>
                    <a:pt x="14044" y="4143"/>
                  </a:lnTo>
                  <a:cubicBezTo>
                    <a:pt x="14311" y="3976"/>
                    <a:pt x="14478" y="3676"/>
                    <a:pt x="14478" y="3376"/>
                  </a:cubicBezTo>
                  <a:lnTo>
                    <a:pt x="14478" y="340"/>
                  </a:lnTo>
                  <a:cubicBezTo>
                    <a:pt x="14478" y="129"/>
                    <a:pt x="14379" y="1"/>
                    <a:pt x="1423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37"/>
            <p:cNvSpPr/>
            <p:nvPr/>
          </p:nvSpPr>
          <p:spPr>
            <a:xfrm>
              <a:off x="3055675" y="3062775"/>
              <a:ext cx="49125" cy="68950"/>
            </a:xfrm>
            <a:custGeom>
              <a:avLst/>
              <a:gdLst/>
              <a:ahLst/>
              <a:cxnLst/>
              <a:rect l="l" t="t" r="r" b="b"/>
              <a:pathLst>
                <a:path w="1965" h="2758" extrusionOk="0">
                  <a:moveTo>
                    <a:pt x="1025" y="1"/>
                  </a:moveTo>
                  <a:cubicBezTo>
                    <a:pt x="982" y="1"/>
                    <a:pt x="925" y="48"/>
                    <a:pt x="902" y="95"/>
                  </a:cubicBezTo>
                  <a:lnTo>
                    <a:pt x="668" y="829"/>
                  </a:lnTo>
                  <a:cubicBezTo>
                    <a:pt x="668" y="896"/>
                    <a:pt x="635" y="929"/>
                    <a:pt x="601" y="962"/>
                  </a:cubicBezTo>
                  <a:lnTo>
                    <a:pt x="101" y="1329"/>
                  </a:lnTo>
                  <a:cubicBezTo>
                    <a:pt x="34" y="1396"/>
                    <a:pt x="1" y="1529"/>
                    <a:pt x="68" y="1596"/>
                  </a:cubicBezTo>
                  <a:lnTo>
                    <a:pt x="435" y="1830"/>
                  </a:lnTo>
                  <a:cubicBezTo>
                    <a:pt x="435" y="1863"/>
                    <a:pt x="435" y="1896"/>
                    <a:pt x="435" y="1930"/>
                  </a:cubicBezTo>
                  <a:lnTo>
                    <a:pt x="368" y="2663"/>
                  </a:lnTo>
                  <a:cubicBezTo>
                    <a:pt x="349" y="2722"/>
                    <a:pt x="374" y="2757"/>
                    <a:pt x="412" y="2757"/>
                  </a:cubicBezTo>
                  <a:cubicBezTo>
                    <a:pt x="440" y="2757"/>
                    <a:pt x="473" y="2739"/>
                    <a:pt x="501" y="2697"/>
                  </a:cubicBezTo>
                  <a:lnTo>
                    <a:pt x="935" y="2130"/>
                  </a:lnTo>
                  <a:cubicBezTo>
                    <a:pt x="968" y="2096"/>
                    <a:pt x="1002" y="2096"/>
                    <a:pt x="1035" y="2063"/>
                  </a:cubicBezTo>
                  <a:lnTo>
                    <a:pt x="1469" y="2130"/>
                  </a:lnTo>
                  <a:cubicBezTo>
                    <a:pt x="1476" y="2133"/>
                    <a:pt x="1483" y="2135"/>
                    <a:pt x="1490" y="2135"/>
                  </a:cubicBezTo>
                  <a:cubicBezTo>
                    <a:pt x="1549" y="2135"/>
                    <a:pt x="1602" y="2019"/>
                    <a:pt x="1602" y="1930"/>
                  </a:cubicBezTo>
                  <a:lnTo>
                    <a:pt x="1535" y="1329"/>
                  </a:lnTo>
                  <a:cubicBezTo>
                    <a:pt x="1535" y="1262"/>
                    <a:pt x="1535" y="1229"/>
                    <a:pt x="1569" y="1196"/>
                  </a:cubicBezTo>
                  <a:lnTo>
                    <a:pt x="1936" y="495"/>
                  </a:lnTo>
                  <a:cubicBezTo>
                    <a:pt x="1965" y="409"/>
                    <a:pt x="1943" y="322"/>
                    <a:pt x="1894" y="322"/>
                  </a:cubicBezTo>
                  <a:cubicBezTo>
                    <a:pt x="1886" y="322"/>
                    <a:pt x="1878" y="324"/>
                    <a:pt x="1869" y="328"/>
                  </a:cubicBezTo>
                  <a:lnTo>
                    <a:pt x="1369" y="529"/>
                  </a:lnTo>
                  <a:cubicBezTo>
                    <a:pt x="1335" y="529"/>
                    <a:pt x="1302" y="529"/>
                    <a:pt x="1302" y="495"/>
                  </a:cubicBezTo>
                  <a:lnTo>
                    <a:pt x="1068" y="28"/>
                  </a:lnTo>
                  <a:cubicBezTo>
                    <a:pt x="1059" y="9"/>
                    <a:pt x="1043" y="1"/>
                    <a:pt x="10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7"/>
            <p:cNvSpPr/>
            <p:nvPr/>
          </p:nvSpPr>
          <p:spPr>
            <a:xfrm>
              <a:off x="3119075" y="3026775"/>
              <a:ext cx="48375" cy="69025"/>
            </a:xfrm>
            <a:custGeom>
              <a:avLst/>
              <a:gdLst/>
              <a:ahLst/>
              <a:cxnLst/>
              <a:rect l="l" t="t" r="r" b="b"/>
              <a:pathLst>
                <a:path w="1935" h="2761" extrusionOk="0">
                  <a:moveTo>
                    <a:pt x="1016" y="1"/>
                  </a:moveTo>
                  <a:cubicBezTo>
                    <a:pt x="971" y="1"/>
                    <a:pt x="912" y="45"/>
                    <a:pt x="867" y="134"/>
                  </a:cubicBezTo>
                  <a:lnTo>
                    <a:pt x="667" y="868"/>
                  </a:lnTo>
                  <a:cubicBezTo>
                    <a:pt x="667" y="901"/>
                    <a:pt x="634" y="935"/>
                    <a:pt x="601" y="968"/>
                  </a:cubicBezTo>
                  <a:lnTo>
                    <a:pt x="100" y="1368"/>
                  </a:lnTo>
                  <a:cubicBezTo>
                    <a:pt x="33" y="1435"/>
                    <a:pt x="0" y="1568"/>
                    <a:pt x="33" y="1602"/>
                  </a:cubicBezTo>
                  <a:lnTo>
                    <a:pt x="400" y="1869"/>
                  </a:lnTo>
                  <a:cubicBezTo>
                    <a:pt x="434" y="1902"/>
                    <a:pt x="434" y="1902"/>
                    <a:pt x="434" y="1935"/>
                  </a:cubicBezTo>
                  <a:lnTo>
                    <a:pt x="334" y="2636"/>
                  </a:lnTo>
                  <a:cubicBezTo>
                    <a:pt x="334" y="2717"/>
                    <a:pt x="358" y="2761"/>
                    <a:pt x="392" y="2761"/>
                  </a:cubicBezTo>
                  <a:cubicBezTo>
                    <a:pt x="414" y="2761"/>
                    <a:pt x="441" y="2742"/>
                    <a:pt x="467" y="2702"/>
                  </a:cubicBezTo>
                  <a:lnTo>
                    <a:pt x="934" y="2135"/>
                  </a:lnTo>
                  <a:cubicBezTo>
                    <a:pt x="934" y="2102"/>
                    <a:pt x="967" y="2102"/>
                    <a:pt x="1001" y="2102"/>
                  </a:cubicBezTo>
                  <a:lnTo>
                    <a:pt x="1468" y="2135"/>
                  </a:lnTo>
                  <a:cubicBezTo>
                    <a:pt x="1475" y="2139"/>
                    <a:pt x="1482" y="2141"/>
                    <a:pt x="1489" y="2141"/>
                  </a:cubicBezTo>
                  <a:cubicBezTo>
                    <a:pt x="1548" y="2141"/>
                    <a:pt x="1601" y="2025"/>
                    <a:pt x="1601" y="1935"/>
                  </a:cubicBezTo>
                  <a:lnTo>
                    <a:pt x="1501" y="1335"/>
                  </a:lnTo>
                  <a:cubicBezTo>
                    <a:pt x="1501" y="1268"/>
                    <a:pt x="1501" y="1235"/>
                    <a:pt x="1535" y="1201"/>
                  </a:cubicBezTo>
                  <a:lnTo>
                    <a:pt x="1901" y="534"/>
                  </a:lnTo>
                  <a:cubicBezTo>
                    <a:pt x="1931" y="445"/>
                    <a:pt x="1934" y="329"/>
                    <a:pt x="1863" y="329"/>
                  </a:cubicBezTo>
                  <a:cubicBezTo>
                    <a:pt x="1855" y="329"/>
                    <a:pt x="1845" y="331"/>
                    <a:pt x="1835" y="334"/>
                  </a:cubicBezTo>
                  <a:lnTo>
                    <a:pt x="1334" y="534"/>
                  </a:lnTo>
                  <a:cubicBezTo>
                    <a:pt x="1334" y="534"/>
                    <a:pt x="1301" y="534"/>
                    <a:pt x="1268" y="501"/>
                  </a:cubicBezTo>
                  <a:lnTo>
                    <a:pt x="1068" y="34"/>
                  </a:lnTo>
                  <a:cubicBezTo>
                    <a:pt x="1056" y="12"/>
                    <a:pt x="1038" y="1"/>
                    <a:pt x="10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7"/>
            <p:cNvSpPr/>
            <p:nvPr/>
          </p:nvSpPr>
          <p:spPr>
            <a:xfrm>
              <a:off x="3181600" y="2990925"/>
              <a:ext cx="49025" cy="69075"/>
            </a:xfrm>
            <a:custGeom>
              <a:avLst/>
              <a:gdLst/>
              <a:ahLst/>
              <a:cxnLst/>
              <a:rect l="l" t="t" r="r" b="b"/>
              <a:pathLst>
                <a:path w="1961" h="2763" extrusionOk="0">
                  <a:moveTo>
                    <a:pt x="1018" y="0"/>
                  </a:moveTo>
                  <a:cubicBezTo>
                    <a:pt x="976" y="0"/>
                    <a:pt x="924" y="45"/>
                    <a:pt x="902" y="134"/>
                  </a:cubicBezTo>
                  <a:lnTo>
                    <a:pt x="668" y="867"/>
                  </a:lnTo>
                  <a:cubicBezTo>
                    <a:pt x="668" y="901"/>
                    <a:pt x="635" y="934"/>
                    <a:pt x="601" y="968"/>
                  </a:cubicBezTo>
                  <a:lnTo>
                    <a:pt x="101" y="1334"/>
                  </a:lnTo>
                  <a:cubicBezTo>
                    <a:pt x="34" y="1401"/>
                    <a:pt x="1" y="1568"/>
                    <a:pt x="34" y="1601"/>
                  </a:cubicBezTo>
                  <a:lnTo>
                    <a:pt x="401" y="1868"/>
                  </a:lnTo>
                  <a:cubicBezTo>
                    <a:pt x="435" y="1868"/>
                    <a:pt x="435" y="1902"/>
                    <a:pt x="435" y="1968"/>
                  </a:cubicBezTo>
                  <a:lnTo>
                    <a:pt x="334" y="2669"/>
                  </a:lnTo>
                  <a:cubicBezTo>
                    <a:pt x="334" y="2727"/>
                    <a:pt x="357" y="2763"/>
                    <a:pt x="396" y="2763"/>
                  </a:cubicBezTo>
                  <a:cubicBezTo>
                    <a:pt x="423" y="2763"/>
                    <a:pt x="459" y="2744"/>
                    <a:pt x="501" y="2702"/>
                  </a:cubicBezTo>
                  <a:lnTo>
                    <a:pt x="935" y="2135"/>
                  </a:lnTo>
                  <a:cubicBezTo>
                    <a:pt x="968" y="2102"/>
                    <a:pt x="1002" y="2102"/>
                    <a:pt x="1002" y="2102"/>
                  </a:cubicBezTo>
                  <a:lnTo>
                    <a:pt x="1469" y="2135"/>
                  </a:lnTo>
                  <a:cubicBezTo>
                    <a:pt x="1476" y="2139"/>
                    <a:pt x="1483" y="2140"/>
                    <a:pt x="1490" y="2140"/>
                  </a:cubicBezTo>
                  <a:cubicBezTo>
                    <a:pt x="1549" y="2140"/>
                    <a:pt x="1602" y="2024"/>
                    <a:pt x="1602" y="1935"/>
                  </a:cubicBezTo>
                  <a:lnTo>
                    <a:pt x="1502" y="1334"/>
                  </a:lnTo>
                  <a:cubicBezTo>
                    <a:pt x="1502" y="1268"/>
                    <a:pt x="1535" y="1234"/>
                    <a:pt x="1535" y="1201"/>
                  </a:cubicBezTo>
                  <a:lnTo>
                    <a:pt x="1902" y="534"/>
                  </a:lnTo>
                  <a:cubicBezTo>
                    <a:pt x="1960" y="418"/>
                    <a:pt x="1943" y="327"/>
                    <a:pt x="1893" y="327"/>
                  </a:cubicBezTo>
                  <a:cubicBezTo>
                    <a:pt x="1886" y="327"/>
                    <a:pt x="1878" y="329"/>
                    <a:pt x="1869" y="334"/>
                  </a:cubicBezTo>
                  <a:lnTo>
                    <a:pt x="1369" y="534"/>
                  </a:lnTo>
                  <a:cubicBezTo>
                    <a:pt x="1335" y="534"/>
                    <a:pt x="1302" y="534"/>
                    <a:pt x="1302" y="501"/>
                  </a:cubicBezTo>
                  <a:lnTo>
                    <a:pt x="1068" y="34"/>
                  </a:lnTo>
                  <a:cubicBezTo>
                    <a:pt x="1057" y="11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7"/>
            <p:cNvSpPr/>
            <p:nvPr/>
          </p:nvSpPr>
          <p:spPr>
            <a:xfrm>
              <a:off x="3244150" y="2954675"/>
              <a:ext cx="49000" cy="69475"/>
            </a:xfrm>
            <a:custGeom>
              <a:avLst/>
              <a:gdLst/>
              <a:ahLst/>
              <a:cxnLst/>
              <a:rect l="l" t="t" r="r" b="b"/>
              <a:pathLst>
                <a:path w="1960" h="2779" extrusionOk="0">
                  <a:moveTo>
                    <a:pt x="1017" y="1"/>
                  </a:moveTo>
                  <a:cubicBezTo>
                    <a:pt x="975" y="1"/>
                    <a:pt x="924" y="60"/>
                    <a:pt x="901" y="149"/>
                  </a:cubicBezTo>
                  <a:lnTo>
                    <a:pt x="668" y="850"/>
                  </a:lnTo>
                  <a:cubicBezTo>
                    <a:pt x="668" y="916"/>
                    <a:pt x="634" y="950"/>
                    <a:pt x="601" y="983"/>
                  </a:cubicBezTo>
                  <a:lnTo>
                    <a:pt x="101" y="1350"/>
                  </a:lnTo>
                  <a:cubicBezTo>
                    <a:pt x="34" y="1417"/>
                    <a:pt x="1" y="1550"/>
                    <a:pt x="67" y="1617"/>
                  </a:cubicBezTo>
                  <a:lnTo>
                    <a:pt x="401" y="1884"/>
                  </a:lnTo>
                  <a:cubicBezTo>
                    <a:pt x="434" y="1884"/>
                    <a:pt x="434" y="1917"/>
                    <a:pt x="434" y="1951"/>
                  </a:cubicBezTo>
                  <a:lnTo>
                    <a:pt x="368" y="2684"/>
                  </a:lnTo>
                  <a:cubicBezTo>
                    <a:pt x="348" y="2743"/>
                    <a:pt x="374" y="2778"/>
                    <a:pt x="412" y="2778"/>
                  </a:cubicBezTo>
                  <a:cubicBezTo>
                    <a:pt x="439" y="2778"/>
                    <a:pt x="473" y="2760"/>
                    <a:pt x="501" y="2718"/>
                  </a:cubicBezTo>
                  <a:lnTo>
                    <a:pt x="935" y="2151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1"/>
                  </a:lnTo>
                  <a:cubicBezTo>
                    <a:pt x="1476" y="2154"/>
                    <a:pt x="1483" y="2156"/>
                    <a:pt x="1490" y="2156"/>
                  </a:cubicBezTo>
                  <a:cubicBezTo>
                    <a:pt x="1549" y="2156"/>
                    <a:pt x="1602" y="2040"/>
                    <a:pt x="1602" y="1951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7"/>
                  </a:cubicBezTo>
                  <a:lnTo>
                    <a:pt x="1902" y="550"/>
                  </a:lnTo>
                  <a:cubicBezTo>
                    <a:pt x="1960" y="434"/>
                    <a:pt x="1942" y="343"/>
                    <a:pt x="1893" y="343"/>
                  </a:cubicBezTo>
                  <a:cubicBezTo>
                    <a:pt x="1886" y="343"/>
                    <a:pt x="1877" y="345"/>
                    <a:pt x="1869" y="349"/>
                  </a:cubicBezTo>
                  <a:lnTo>
                    <a:pt x="1368" y="550"/>
                  </a:lnTo>
                  <a:cubicBezTo>
                    <a:pt x="1335" y="550"/>
                    <a:pt x="1302" y="550"/>
                    <a:pt x="1302" y="516"/>
                  </a:cubicBezTo>
                  <a:lnTo>
                    <a:pt x="1068" y="49"/>
                  </a:lnTo>
                  <a:cubicBezTo>
                    <a:pt x="1057" y="16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7"/>
            <p:cNvSpPr/>
            <p:nvPr/>
          </p:nvSpPr>
          <p:spPr>
            <a:xfrm>
              <a:off x="3306700" y="2918825"/>
              <a:ext cx="49125" cy="69450"/>
            </a:xfrm>
            <a:custGeom>
              <a:avLst/>
              <a:gdLst/>
              <a:ahLst/>
              <a:cxnLst/>
              <a:rect l="l" t="t" r="r" b="b"/>
              <a:pathLst>
                <a:path w="1965" h="2778" extrusionOk="0">
                  <a:moveTo>
                    <a:pt x="1017" y="1"/>
                  </a:moveTo>
                  <a:cubicBezTo>
                    <a:pt x="975" y="1"/>
                    <a:pt x="923" y="60"/>
                    <a:pt x="901" y="149"/>
                  </a:cubicBezTo>
                  <a:lnTo>
                    <a:pt x="668" y="849"/>
                  </a:lnTo>
                  <a:cubicBezTo>
                    <a:pt x="668" y="916"/>
                    <a:pt x="634" y="949"/>
                    <a:pt x="601" y="983"/>
                  </a:cubicBezTo>
                  <a:lnTo>
                    <a:pt x="101" y="1350"/>
                  </a:lnTo>
                  <a:cubicBezTo>
                    <a:pt x="34" y="1416"/>
                    <a:pt x="0" y="1550"/>
                    <a:pt x="67" y="1617"/>
                  </a:cubicBezTo>
                  <a:lnTo>
                    <a:pt x="434" y="1850"/>
                  </a:lnTo>
                  <a:cubicBezTo>
                    <a:pt x="434" y="1883"/>
                    <a:pt x="467" y="1917"/>
                    <a:pt x="434" y="1950"/>
                  </a:cubicBezTo>
                  <a:lnTo>
                    <a:pt x="367" y="2684"/>
                  </a:lnTo>
                  <a:cubicBezTo>
                    <a:pt x="348" y="2742"/>
                    <a:pt x="374" y="2778"/>
                    <a:pt x="412" y="2778"/>
                  </a:cubicBezTo>
                  <a:cubicBezTo>
                    <a:pt x="439" y="2778"/>
                    <a:pt x="473" y="2759"/>
                    <a:pt x="501" y="2717"/>
                  </a:cubicBezTo>
                  <a:lnTo>
                    <a:pt x="934" y="2150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0"/>
                  </a:lnTo>
                  <a:cubicBezTo>
                    <a:pt x="1475" y="2154"/>
                    <a:pt x="1483" y="2156"/>
                    <a:pt x="1491" y="2156"/>
                  </a:cubicBezTo>
                  <a:cubicBezTo>
                    <a:pt x="1555" y="2156"/>
                    <a:pt x="1635" y="2040"/>
                    <a:pt x="1635" y="1950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6"/>
                  </a:cubicBezTo>
                  <a:lnTo>
                    <a:pt x="1935" y="549"/>
                  </a:lnTo>
                  <a:cubicBezTo>
                    <a:pt x="1964" y="433"/>
                    <a:pt x="1943" y="343"/>
                    <a:pt x="1893" y="343"/>
                  </a:cubicBezTo>
                  <a:cubicBezTo>
                    <a:pt x="1885" y="343"/>
                    <a:pt x="1877" y="345"/>
                    <a:pt x="1868" y="349"/>
                  </a:cubicBezTo>
                  <a:lnTo>
                    <a:pt x="1368" y="549"/>
                  </a:lnTo>
                  <a:cubicBezTo>
                    <a:pt x="1335" y="549"/>
                    <a:pt x="1301" y="549"/>
                    <a:pt x="1301" y="516"/>
                  </a:cubicBezTo>
                  <a:lnTo>
                    <a:pt x="1068" y="49"/>
                  </a:lnTo>
                  <a:cubicBezTo>
                    <a:pt x="1057" y="15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7"/>
            <p:cNvSpPr/>
            <p:nvPr/>
          </p:nvSpPr>
          <p:spPr>
            <a:xfrm>
              <a:off x="3242475" y="3270350"/>
              <a:ext cx="144300" cy="233075"/>
            </a:xfrm>
            <a:custGeom>
              <a:avLst/>
              <a:gdLst/>
              <a:ahLst/>
              <a:cxnLst/>
              <a:rect l="l" t="t" r="r" b="b"/>
              <a:pathLst>
                <a:path w="5772" h="9323" extrusionOk="0">
                  <a:moveTo>
                    <a:pt x="5342" y="1"/>
                  </a:moveTo>
                  <a:cubicBezTo>
                    <a:pt x="5241" y="1"/>
                    <a:pt x="5127" y="32"/>
                    <a:pt x="5005" y="98"/>
                  </a:cubicBezTo>
                  <a:lnTo>
                    <a:pt x="768" y="2566"/>
                  </a:lnTo>
                  <a:cubicBezTo>
                    <a:pt x="335" y="2833"/>
                    <a:pt x="34" y="3334"/>
                    <a:pt x="1" y="3867"/>
                  </a:cubicBezTo>
                  <a:lnTo>
                    <a:pt x="1" y="8771"/>
                  </a:lnTo>
                  <a:cubicBezTo>
                    <a:pt x="1" y="9120"/>
                    <a:pt x="180" y="9323"/>
                    <a:pt x="424" y="9323"/>
                  </a:cubicBezTo>
                  <a:cubicBezTo>
                    <a:pt x="529" y="9323"/>
                    <a:pt x="647" y="9285"/>
                    <a:pt x="768" y="9204"/>
                  </a:cubicBezTo>
                  <a:lnTo>
                    <a:pt x="5005" y="6769"/>
                  </a:lnTo>
                  <a:cubicBezTo>
                    <a:pt x="5472" y="6469"/>
                    <a:pt x="5772" y="5969"/>
                    <a:pt x="5772" y="5435"/>
                  </a:cubicBezTo>
                  <a:lnTo>
                    <a:pt x="5772" y="565"/>
                  </a:lnTo>
                  <a:cubicBezTo>
                    <a:pt x="5772" y="205"/>
                    <a:pt x="5600" y="1"/>
                    <a:pt x="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7"/>
            <p:cNvSpPr/>
            <p:nvPr/>
          </p:nvSpPr>
          <p:spPr>
            <a:xfrm>
              <a:off x="3265825" y="3316875"/>
              <a:ext cx="98450" cy="138575"/>
            </a:xfrm>
            <a:custGeom>
              <a:avLst/>
              <a:gdLst/>
              <a:ahLst/>
              <a:cxnLst/>
              <a:rect l="l" t="t" r="r" b="b"/>
              <a:pathLst>
                <a:path w="3938" h="5543" extrusionOk="0">
                  <a:moveTo>
                    <a:pt x="3251" y="1"/>
                  </a:moveTo>
                  <a:cubicBezTo>
                    <a:pt x="3143" y="1"/>
                    <a:pt x="3034" y="35"/>
                    <a:pt x="2936" y="105"/>
                  </a:cubicBezTo>
                  <a:cubicBezTo>
                    <a:pt x="2436" y="405"/>
                    <a:pt x="2036" y="1506"/>
                    <a:pt x="1969" y="2273"/>
                  </a:cubicBezTo>
                  <a:cubicBezTo>
                    <a:pt x="1914" y="1700"/>
                    <a:pt x="1614" y="1193"/>
                    <a:pt x="1232" y="1193"/>
                  </a:cubicBezTo>
                  <a:cubicBezTo>
                    <a:pt x="1148" y="1193"/>
                    <a:pt x="1059" y="1218"/>
                    <a:pt x="968" y="1272"/>
                  </a:cubicBezTo>
                  <a:cubicBezTo>
                    <a:pt x="635" y="1506"/>
                    <a:pt x="401" y="1806"/>
                    <a:pt x="234" y="2206"/>
                  </a:cubicBezTo>
                  <a:cubicBezTo>
                    <a:pt x="101" y="2573"/>
                    <a:pt x="1" y="2940"/>
                    <a:pt x="1" y="3341"/>
                  </a:cubicBezTo>
                  <a:cubicBezTo>
                    <a:pt x="1" y="4541"/>
                    <a:pt x="735" y="4775"/>
                    <a:pt x="1335" y="5209"/>
                  </a:cubicBezTo>
                  <a:lnTo>
                    <a:pt x="1969" y="5542"/>
                  </a:lnTo>
                  <a:lnTo>
                    <a:pt x="2603" y="4441"/>
                  </a:lnTo>
                  <a:cubicBezTo>
                    <a:pt x="3203" y="3307"/>
                    <a:pt x="3937" y="2206"/>
                    <a:pt x="3937" y="1039"/>
                  </a:cubicBezTo>
                  <a:cubicBezTo>
                    <a:pt x="3937" y="739"/>
                    <a:pt x="3837" y="438"/>
                    <a:pt x="3670" y="205"/>
                  </a:cubicBezTo>
                  <a:cubicBezTo>
                    <a:pt x="3554" y="69"/>
                    <a:pt x="3403" y="1"/>
                    <a:pt x="3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7"/>
            <p:cNvSpPr/>
            <p:nvPr/>
          </p:nvSpPr>
          <p:spPr>
            <a:xfrm>
              <a:off x="2555325" y="2382150"/>
              <a:ext cx="44225" cy="460350"/>
            </a:xfrm>
            <a:custGeom>
              <a:avLst/>
              <a:gdLst/>
              <a:ahLst/>
              <a:cxnLst/>
              <a:rect l="l" t="t" r="r" b="b"/>
              <a:pathLst>
                <a:path w="1769" h="18414" extrusionOk="0">
                  <a:moveTo>
                    <a:pt x="1702" y="0"/>
                  </a:moveTo>
                  <a:cubicBezTo>
                    <a:pt x="1702" y="1"/>
                    <a:pt x="734" y="3437"/>
                    <a:pt x="234" y="12176"/>
                  </a:cubicBezTo>
                  <a:cubicBezTo>
                    <a:pt x="1" y="16179"/>
                    <a:pt x="668" y="17580"/>
                    <a:pt x="1302" y="18414"/>
                  </a:cubicBezTo>
                  <a:cubicBezTo>
                    <a:pt x="1769" y="18280"/>
                    <a:pt x="1535" y="14477"/>
                    <a:pt x="1468" y="10308"/>
                  </a:cubicBezTo>
                  <a:cubicBezTo>
                    <a:pt x="1435" y="6138"/>
                    <a:pt x="1702" y="1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37"/>
            <p:cNvSpPr/>
            <p:nvPr/>
          </p:nvSpPr>
          <p:spPr>
            <a:xfrm>
              <a:off x="2530300" y="2377150"/>
              <a:ext cx="68425" cy="474525"/>
            </a:xfrm>
            <a:custGeom>
              <a:avLst/>
              <a:gdLst/>
              <a:ahLst/>
              <a:cxnLst/>
              <a:rect l="l" t="t" r="r" b="b"/>
              <a:pathLst>
                <a:path w="2737" h="18981" extrusionOk="0">
                  <a:moveTo>
                    <a:pt x="2736" y="0"/>
                  </a:moveTo>
                  <a:lnTo>
                    <a:pt x="1802" y="200"/>
                  </a:lnTo>
                  <a:cubicBezTo>
                    <a:pt x="1035" y="3636"/>
                    <a:pt x="1" y="16212"/>
                    <a:pt x="601" y="18981"/>
                  </a:cubicBezTo>
                  <a:lnTo>
                    <a:pt x="2303" y="18614"/>
                  </a:lnTo>
                  <a:cubicBezTo>
                    <a:pt x="2303" y="18614"/>
                    <a:pt x="1635" y="17813"/>
                    <a:pt x="1669" y="13310"/>
                  </a:cubicBezTo>
                  <a:cubicBezTo>
                    <a:pt x="1635" y="8873"/>
                    <a:pt x="2002" y="4403"/>
                    <a:pt x="27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37"/>
            <p:cNvSpPr/>
            <p:nvPr/>
          </p:nvSpPr>
          <p:spPr>
            <a:xfrm>
              <a:off x="2576175" y="2155325"/>
              <a:ext cx="110100" cy="232675"/>
            </a:xfrm>
            <a:custGeom>
              <a:avLst/>
              <a:gdLst/>
              <a:ahLst/>
              <a:cxnLst/>
              <a:rect l="l" t="t" r="r" b="b"/>
              <a:pathLst>
                <a:path w="4404" h="9307" extrusionOk="0">
                  <a:moveTo>
                    <a:pt x="3937" y="0"/>
                  </a:moveTo>
                  <a:cubicBezTo>
                    <a:pt x="3837" y="200"/>
                    <a:pt x="1402" y="2702"/>
                    <a:pt x="1" y="9307"/>
                  </a:cubicBezTo>
                  <a:lnTo>
                    <a:pt x="701" y="9240"/>
                  </a:lnTo>
                  <a:cubicBezTo>
                    <a:pt x="1802" y="3569"/>
                    <a:pt x="4370" y="534"/>
                    <a:pt x="4404" y="501"/>
                  </a:cubicBezTo>
                  <a:lnTo>
                    <a:pt x="3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7"/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7"/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7"/>
            <p:cNvSpPr/>
            <p:nvPr/>
          </p:nvSpPr>
          <p:spPr>
            <a:xfrm>
              <a:off x="2803000" y="1823925"/>
              <a:ext cx="514575" cy="905150"/>
            </a:xfrm>
            <a:custGeom>
              <a:avLst/>
              <a:gdLst/>
              <a:ahLst/>
              <a:cxnLst/>
              <a:rect l="l" t="t" r="r" b="b"/>
              <a:pathLst>
                <a:path w="20583" h="36206" extrusionOk="0">
                  <a:moveTo>
                    <a:pt x="19082" y="1"/>
                  </a:moveTo>
                  <a:cubicBezTo>
                    <a:pt x="18776" y="1"/>
                    <a:pt x="18438" y="101"/>
                    <a:pt x="18080" y="314"/>
                  </a:cubicBezTo>
                  <a:lnTo>
                    <a:pt x="1" y="10721"/>
                  </a:lnTo>
                  <a:lnTo>
                    <a:pt x="1" y="36206"/>
                  </a:lnTo>
                  <a:lnTo>
                    <a:pt x="18080" y="25799"/>
                  </a:lnTo>
                  <a:cubicBezTo>
                    <a:pt x="19481" y="24998"/>
                    <a:pt x="20582" y="22830"/>
                    <a:pt x="20582" y="20962"/>
                  </a:cubicBezTo>
                  <a:lnTo>
                    <a:pt x="20582" y="2215"/>
                  </a:lnTo>
                  <a:cubicBezTo>
                    <a:pt x="20582" y="849"/>
                    <a:pt x="19972" y="1"/>
                    <a:pt x="190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7"/>
            <p:cNvSpPr/>
            <p:nvPr/>
          </p:nvSpPr>
          <p:spPr>
            <a:xfrm>
              <a:off x="3149075" y="1809300"/>
              <a:ext cx="88425" cy="83350"/>
            </a:xfrm>
            <a:custGeom>
              <a:avLst/>
              <a:gdLst/>
              <a:ahLst/>
              <a:cxnLst/>
              <a:rect l="l" t="t" r="r" b="b"/>
              <a:pathLst>
                <a:path w="3537" h="3334" extrusionOk="0">
                  <a:moveTo>
                    <a:pt x="3221" y="1"/>
                  </a:moveTo>
                  <a:cubicBezTo>
                    <a:pt x="3155" y="1"/>
                    <a:pt x="3081" y="21"/>
                    <a:pt x="3003" y="65"/>
                  </a:cubicBezTo>
                  <a:lnTo>
                    <a:pt x="535" y="1466"/>
                  </a:lnTo>
                  <a:cubicBezTo>
                    <a:pt x="201" y="1733"/>
                    <a:pt x="1" y="2099"/>
                    <a:pt x="1" y="2500"/>
                  </a:cubicBezTo>
                  <a:lnTo>
                    <a:pt x="1" y="3334"/>
                  </a:lnTo>
                  <a:lnTo>
                    <a:pt x="3537" y="1299"/>
                  </a:lnTo>
                  <a:lnTo>
                    <a:pt x="3537" y="465"/>
                  </a:lnTo>
                  <a:cubicBezTo>
                    <a:pt x="3537" y="169"/>
                    <a:pt x="3409" y="1"/>
                    <a:pt x="322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7"/>
            <p:cNvSpPr/>
            <p:nvPr/>
          </p:nvSpPr>
          <p:spPr>
            <a:xfrm>
              <a:off x="2803000" y="2037725"/>
              <a:ext cx="146800" cy="692200"/>
            </a:xfrm>
            <a:custGeom>
              <a:avLst/>
              <a:gdLst/>
              <a:ahLst/>
              <a:cxnLst/>
              <a:rect l="l" t="t" r="r" b="b"/>
              <a:pathLst>
                <a:path w="5872" h="27688" extrusionOk="0">
                  <a:moveTo>
                    <a:pt x="3770" y="1"/>
                  </a:moveTo>
                  <a:lnTo>
                    <a:pt x="1" y="2169"/>
                  </a:lnTo>
                  <a:lnTo>
                    <a:pt x="1" y="27687"/>
                  </a:lnTo>
                  <a:lnTo>
                    <a:pt x="3236" y="25819"/>
                  </a:lnTo>
                  <a:cubicBezTo>
                    <a:pt x="4904" y="23785"/>
                    <a:pt x="5838" y="21283"/>
                    <a:pt x="5872" y="18681"/>
                  </a:cubicBezTo>
                  <a:lnTo>
                    <a:pt x="5405" y="3503"/>
                  </a:lnTo>
                  <a:cubicBezTo>
                    <a:pt x="5371" y="1702"/>
                    <a:pt x="4737" y="501"/>
                    <a:pt x="377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7"/>
            <p:cNvSpPr/>
            <p:nvPr/>
          </p:nvSpPr>
          <p:spPr>
            <a:xfrm>
              <a:off x="2604325" y="2048000"/>
              <a:ext cx="319625" cy="757625"/>
            </a:xfrm>
            <a:custGeom>
              <a:avLst/>
              <a:gdLst/>
              <a:ahLst/>
              <a:cxnLst/>
              <a:rect l="l" t="t" r="r" b="b"/>
              <a:pathLst>
                <a:path w="12785" h="30305" extrusionOk="0">
                  <a:moveTo>
                    <a:pt x="9555" y="1"/>
                  </a:moveTo>
                  <a:cubicBezTo>
                    <a:pt x="9012" y="1"/>
                    <a:pt x="8412" y="169"/>
                    <a:pt x="7781" y="524"/>
                  </a:cubicBezTo>
                  <a:lnTo>
                    <a:pt x="4979" y="2158"/>
                  </a:lnTo>
                  <a:cubicBezTo>
                    <a:pt x="2577" y="3526"/>
                    <a:pt x="609" y="7229"/>
                    <a:pt x="509" y="10498"/>
                  </a:cubicBezTo>
                  <a:lnTo>
                    <a:pt x="75" y="26209"/>
                  </a:lnTo>
                  <a:cubicBezTo>
                    <a:pt x="0" y="28765"/>
                    <a:pt x="1130" y="30304"/>
                    <a:pt x="2757" y="30304"/>
                  </a:cubicBezTo>
                  <a:cubicBezTo>
                    <a:pt x="3296" y="30304"/>
                    <a:pt x="3889" y="30135"/>
                    <a:pt x="4512" y="29778"/>
                  </a:cubicBezTo>
                  <a:lnTo>
                    <a:pt x="8248" y="27610"/>
                  </a:lnTo>
                  <a:cubicBezTo>
                    <a:pt x="10750" y="26142"/>
                    <a:pt x="12785" y="22206"/>
                    <a:pt x="12718" y="18904"/>
                  </a:cubicBezTo>
                  <a:lnTo>
                    <a:pt x="12251" y="3726"/>
                  </a:lnTo>
                  <a:cubicBezTo>
                    <a:pt x="12201" y="1378"/>
                    <a:pt x="11108" y="1"/>
                    <a:pt x="9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7"/>
            <p:cNvSpPr/>
            <p:nvPr/>
          </p:nvSpPr>
          <p:spPr>
            <a:xfrm>
              <a:off x="2604325" y="2096100"/>
              <a:ext cx="304625" cy="709525"/>
            </a:xfrm>
            <a:custGeom>
              <a:avLst/>
              <a:gdLst/>
              <a:ahLst/>
              <a:cxnLst/>
              <a:rect l="l" t="t" r="r" b="b"/>
              <a:pathLst>
                <a:path w="12185" h="28381" extrusionOk="0">
                  <a:moveTo>
                    <a:pt x="5413" y="1"/>
                  </a:moveTo>
                  <a:lnTo>
                    <a:pt x="4979" y="234"/>
                  </a:lnTo>
                  <a:cubicBezTo>
                    <a:pt x="2577" y="1602"/>
                    <a:pt x="609" y="5305"/>
                    <a:pt x="509" y="8574"/>
                  </a:cubicBezTo>
                  <a:lnTo>
                    <a:pt x="75" y="24285"/>
                  </a:lnTo>
                  <a:cubicBezTo>
                    <a:pt x="0" y="26841"/>
                    <a:pt x="1130" y="28380"/>
                    <a:pt x="2757" y="28380"/>
                  </a:cubicBezTo>
                  <a:cubicBezTo>
                    <a:pt x="3296" y="28380"/>
                    <a:pt x="3889" y="28211"/>
                    <a:pt x="4512" y="27854"/>
                  </a:cubicBezTo>
                  <a:lnTo>
                    <a:pt x="8248" y="25686"/>
                  </a:lnTo>
                  <a:cubicBezTo>
                    <a:pt x="9949" y="24685"/>
                    <a:pt x="11450" y="22550"/>
                    <a:pt x="12184" y="20249"/>
                  </a:cubicBezTo>
                  <a:lnTo>
                    <a:pt x="12184" y="20249"/>
                  </a:lnTo>
                  <a:cubicBezTo>
                    <a:pt x="11484" y="21950"/>
                    <a:pt x="10216" y="23351"/>
                    <a:pt x="8582" y="24218"/>
                  </a:cubicBezTo>
                  <a:cubicBezTo>
                    <a:pt x="7426" y="24839"/>
                    <a:pt x="6147" y="25404"/>
                    <a:pt x="5097" y="25404"/>
                  </a:cubicBezTo>
                  <a:cubicBezTo>
                    <a:pt x="4510" y="25404"/>
                    <a:pt x="3994" y="25228"/>
                    <a:pt x="3611" y="24785"/>
                  </a:cubicBezTo>
                  <a:cubicBezTo>
                    <a:pt x="2244" y="23284"/>
                    <a:pt x="2544" y="19682"/>
                    <a:pt x="2544" y="16679"/>
                  </a:cubicBezTo>
                  <a:cubicBezTo>
                    <a:pt x="2544" y="7406"/>
                    <a:pt x="2677" y="1569"/>
                    <a:pt x="541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7"/>
            <p:cNvSpPr/>
            <p:nvPr/>
          </p:nvSpPr>
          <p:spPr>
            <a:xfrm>
              <a:off x="2656225" y="2202100"/>
              <a:ext cx="55075" cy="151650"/>
            </a:xfrm>
            <a:custGeom>
              <a:avLst/>
              <a:gdLst/>
              <a:ahLst/>
              <a:cxnLst/>
              <a:rect l="l" t="t" r="r" b="b"/>
              <a:pathLst>
                <a:path w="2203" h="6066" extrusionOk="0">
                  <a:moveTo>
                    <a:pt x="1870" y="0"/>
                  </a:moveTo>
                  <a:cubicBezTo>
                    <a:pt x="1806" y="0"/>
                    <a:pt x="1737" y="21"/>
                    <a:pt x="1669" y="64"/>
                  </a:cubicBezTo>
                  <a:lnTo>
                    <a:pt x="535" y="731"/>
                  </a:lnTo>
                  <a:cubicBezTo>
                    <a:pt x="201" y="965"/>
                    <a:pt x="1" y="1332"/>
                    <a:pt x="1" y="1732"/>
                  </a:cubicBezTo>
                  <a:lnTo>
                    <a:pt x="1" y="5601"/>
                  </a:lnTo>
                  <a:cubicBezTo>
                    <a:pt x="1" y="5897"/>
                    <a:pt x="129" y="6066"/>
                    <a:pt x="317" y="6066"/>
                  </a:cubicBezTo>
                  <a:cubicBezTo>
                    <a:pt x="383" y="6066"/>
                    <a:pt x="456" y="6045"/>
                    <a:pt x="535" y="6002"/>
                  </a:cubicBezTo>
                  <a:lnTo>
                    <a:pt x="1669" y="5368"/>
                  </a:lnTo>
                  <a:cubicBezTo>
                    <a:pt x="1969" y="5134"/>
                    <a:pt x="2169" y="4734"/>
                    <a:pt x="2202" y="4334"/>
                  </a:cubicBezTo>
                  <a:lnTo>
                    <a:pt x="2202" y="498"/>
                  </a:lnTo>
                  <a:cubicBezTo>
                    <a:pt x="2202" y="175"/>
                    <a:pt x="2055" y="0"/>
                    <a:pt x="1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7"/>
            <p:cNvSpPr/>
            <p:nvPr/>
          </p:nvSpPr>
          <p:spPr>
            <a:xfrm>
              <a:off x="2662900" y="2217725"/>
              <a:ext cx="35050" cy="96175"/>
            </a:xfrm>
            <a:custGeom>
              <a:avLst/>
              <a:gdLst/>
              <a:ahLst/>
              <a:cxnLst/>
              <a:rect l="l" t="t" r="r" b="b"/>
              <a:pathLst>
                <a:path w="1402" h="3847" extrusionOk="0">
                  <a:moveTo>
                    <a:pt x="1177" y="1"/>
                  </a:moveTo>
                  <a:cubicBezTo>
                    <a:pt x="1135" y="1"/>
                    <a:pt x="1087" y="13"/>
                    <a:pt x="1035" y="39"/>
                  </a:cubicBezTo>
                  <a:lnTo>
                    <a:pt x="334" y="440"/>
                  </a:lnTo>
                  <a:cubicBezTo>
                    <a:pt x="134" y="606"/>
                    <a:pt x="1" y="840"/>
                    <a:pt x="1" y="1073"/>
                  </a:cubicBezTo>
                  <a:lnTo>
                    <a:pt x="1" y="3542"/>
                  </a:lnTo>
                  <a:cubicBezTo>
                    <a:pt x="1" y="3741"/>
                    <a:pt x="75" y="3847"/>
                    <a:pt x="195" y="3847"/>
                  </a:cubicBezTo>
                  <a:cubicBezTo>
                    <a:pt x="236" y="3847"/>
                    <a:pt x="283" y="3834"/>
                    <a:pt x="334" y="3809"/>
                  </a:cubicBezTo>
                  <a:lnTo>
                    <a:pt x="1035" y="3375"/>
                  </a:lnTo>
                  <a:cubicBezTo>
                    <a:pt x="1268" y="3208"/>
                    <a:pt x="1402" y="2975"/>
                    <a:pt x="1368" y="2708"/>
                  </a:cubicBezTo>
                  <a:lnTo>
                    <a:pt x="1368" y="273"/>
                  </a:lnTo>
                  <a:cubicBezTo>
                    <a:pt x="1368" y="100"/>
                    <a:pt x="1296" y="1"/>
                    <a:pt x="117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7"/>
            <p:cNvSpPr/>
            <p:nvPr/>
          </p:nvSpPr>
          <p:spPr>
            <a:xfrm>
              <a:off x="2656225" y="2359000"/>
              <a:ext cx="55075" cy="59300"/>
            </a:xfrm>
            <a:custGeom>
              <a:avLst/>
              <a:gdLst/>
              <a:ahLst/>
              <a:cxnLst/>
              <a:rect l="l" t="t" r="r" b="b"/>
              <a:pathLst>
                <a:path w="2203" h="2372" extrusionOk="0">
                  <a:moveTo>
                    <a:pt x="1811" y="1"/>
                  </a:moveTo>
                  <a:cubicBezTo>
                    <a:pt x="1727" y="1"/>
                    <a:pt x="1634" y="30"/>
                    <a:pt x="1535" y="92"/>
                  </a:cubicBezTo>
                  <a:lnTo>
                    <a:pt x="635" y="626"/>
                  </a:lnTo>
                  <a:cubicBezTo>
                    <a:pt x="234" y="893"/>
                    <a:pt x="1" y="1327"/>
                    <a:pt x="1" y="1827"/>
                  </a:cubicBezTo>
                  <a:cubicBezTo>
                    <a:pt x="1" y="2172"/>
                    <a:pt x="165" y="2371"/>
                    <a:pt x="385" y="2371"/>
                  </a:cubicBezTo>
                  <a:cubicBezTo>
                    <a:pt x="463" y="2371"/>
                    <a:pt x="547" y="2346"/>
                    <a:pt x="635" y="2294"/>
                  </a:cubicBezTo>
                  <a:lnTo>
                    <a:pt x="1535" y="1760"/>
                  </a:lnTo>
                  <a:cubicBezTo>
                    <a:pt x="1936" y="1493"/>
                    <a:pt x="2169" y="1026"/>
                    <a:pt x="2202" y="559"/>
                  </a:cubicBezTo>
                  <a:cubicBezTo>
                    <a:pt x="2202" y="218"/>
                    <a:pt x="2042" y="1"/>
                    <a:pt x="18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7"/>
            <p:cNvSpPr/>
            <p:nvPr/>
          </p:nvSpPr>
          <p:spPr>
            <a:xfrm>
              <a:off x="2904750" y="1969150"/>
              <a:ext cx="437000" cy="561150"/>
            </a:xfrm>
            <a:custGeom>
              <a:avLst/>
              <a:gdLst/>
              <a:ahLst/>
              <a:cxnLst/>
              <a:rect l="l" t="t" r="r" b="b"/>
              <a:pathLst>
                <a:path w="17480" h="22446" extrusionOk="0">
                  <a:moveTo>
                    <a:pt x="11813" y="0"/>
                  </a:moveTo>
                  <a:cubicBezTo>
                    <a:pt x="8616" y="0"/>
                    <a:pt x="4764" y="3455"/>
                    <a:pt x="2569" y="8615"/>
                  </a:cubicBezTo>
                  <a:cubicBezTo>
                    <a:pt x="0" y="14619"/>
                    <a:pt x="667" y="20690"/>
                    <a:pt x="4103" y="22124"/>
                  </a:cubicBezTo>
                  <a:cubicBezTo>
                    <a:pt x="4607" y="22342"/>
                    <a:pt x="5141" y="22446"/>
                    <a:pt x="5695" y="22446"/>
                  </a:cubicBezTo>
                  <a:cubicBezTo>
                    <a:pt x="8887" y="22446"/>
                    <a:pt x="12722" y="18996"/>
                    <a:pt x="14911" y="13852"/>
                  </a:cubicBezTo>
                  <a:cubicBezTo>
                    <a:pt x="17479" y="7848"/>
                    <a:pt x="16779" y="1777"/>
                    <a:pt x="13377" y="309"/>
                  </a:cubicBezTo>
                  <a:cubicBezTo>
                    <a:pt x="12882" y="100"/>
                    <a:pt x="12357" y="0"/>
                    <a:pt x="11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7"/>
            <p:cNvSpPr/>
            <p:nvPr/>
          </p:nvSpPr>
          <p:spPr>
            <a:xfrm>
              <a:off x="2916425" y="1985025"/>
              <a:ext cx="412825" cy="529625"/>
            </a:xfrm>
            <a:custGeom>
              <a:avLst/>
              <a:gdLst/>
              <a:ahLst/>
              <a:cxnLst/>
              <a:rect l="l" t="t" r="r" b="b"/>
              <a:pathLst>
                <a:path w="16513" h="21185" extrusionOk="0">
                  <a:moveTo>
                    <a:pt x="11141" y="1"/>
                  </a:moveTo>
                  <a:cubicBezTo>
                    <a:pt x="8133" y="1"/>
                    <a:pt x="4510" y="3282"/>
                    <a:pt x="2435" y="8113"/>
                  </a:cubicBezTo>
                  <a:cubicBezTo>
                    <a:pt x="0" y="13817"/>
                    <a:pt x="667" y="19521"/>
                    <a:pt x="3870" y="20889"/>
                  </a:cubicBezTo>
                  <a:cubicBezTo>
                    <a:pt x="4343" y="21089"/>
                    <a:pt x="4845" y="21185"/>
                    <a:pt x="5365" y="21185"/>
                  </a:cubicBezTo>
                  <a:cubicBezTo>
                    <a:pt x="8397" y="21185"/>
                    <a:pt x="12027" y="17924"/>
                    <a:pt x="14077" y="13083"/>
                  </a:cubicBezTo>
                  <a:cubicBezTo>
                    <a:pt x="16512" y="7379"/>
                    <a:pt x="15878" y="1675"/>
                    <a:pt x="12643" y="308"/>
                  </a:cubicBezTo>
                  <a:cubicBezTo>
                    <a:pt x="12168" y="100"/>
                    <a:pt x="11664" y="1"/>
                    <a:pt x="111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7"/>
            <p:cNvSpPr/>
            <p:nvPr/>
          </p:nvSpPr>
          <p:spPr>
            <a:xfrm>
              <a:off x="2999825" y="2082375"/>
              <a:ext cx="246850" cy="316875"/>
            </a:xfrm>
            <a:custGeom>
              <a:avLst/>
              <a:gdLst/>
              <a:ahLst/>
              <a:cxnLst/>
              <a:rect l="l" t="t" r="r" b="b"/>
              <a:pathLst>
                <a:path w="9874" h="12675" extrusionOk="0">
                  <a:moveTo>
                    <a:pt x="6646" y="0"/>
                  </a:moveTo>
                  <a:cubicBezTo>
                    <a:pt x="4855" y="0"/>
                    <a:pt x="2685" y="1955"/>
                    <a:pt x="1434" y="4853"/>
                  </a:cubicBezTo>
                  <a:cubicBezTo>
                    <a:pt x="0" y="8255"/>
                    <a:pt x="367" y="11691"/>
                    <a:pt x="2302" y="12492"/>
                  </a:cubicBezTo>
                  <a:cubicBezTo>
                    <a:pt x="2588" y="12615"/>
                    <a:pt x="2893" y="12674"/>
                    <a:pt x="3207" y="12674"/>
                  </a:cubicBezTo>
                  <a:cubicBezTo>
                    <a:pt x="5018" y="12674"/>
                    <a:pt x="7184" y="10720"/>
                    <a:pt x="8406" y="7822"/>
                  </a:cubicBezTo>
                  <a:cubicBezTo>
                    <a:pt x="9874" y="4419"/>
                    <a:pt x="9473" y="984"/>
                    <a:pt x="7539" y="183"/>
                  </a:cubicBezTo>
                  <a:cubicBezTo>
                    <a:pt x="7257" y="59"/>
                    <a:pt x="6957" y="0"/>
                    <a:pt x="66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7"/>
            <p:cNvSpPr/>
            <p:nvPr/>
          </p:nvSpPr>
          <p:spPr>
            <a:xfrm>
              <a:off x="3024825" y="2114950"/>
              <a:ext cx="196000" cy="252225"/>
            </a:xfrm>
            <a:custGeom>
              <a:avLst/>
              <a:gdLst/>
              <a:ahLst/>
              <a:cxnLst/>
              <a:rect l="l" t="t" r="r" b="b"/>
              <a:pathLst>
                <a:path w="7840" h="10089" extrusionOk="0">
                  <a:moveTo>
                    <a:pt x="5282" y="1"/>
                  </a:moveTo>
                  <a:cubicBezTo>
                    <a:pt x="3847" y="1"/>
                    <a:pt x="2133" y="1551"/>
                    <a:pt x="1168" y="3850"/>
                  </a:cubicBezTo>
                  <a:cubicBezTo>
                    <a:pt x="1" y="6552"/>
                    <a:pt x="301" y="9287"/>
                    <a:pt x="1835" y="9955"/>
                  </a:cubicBezTo>
                  <a:cubicBezTo>
                    <a:pt x="2055" y="10045"/>
                    <a:pt x="2288" y="10089"/>
                    <a:pt x="2529" y="10089"/>
                  </a:cubicBezTo>
                  <a:cubicBezTo>
                    <a:pt x="3971" y="10089"/>
                    <a:pt x="5705" y="8533"/>
                    <a:pt x="6706" y="6219"/>
                  </a:cubicBezTo>
                  <a:cubicBezTo>
                    <a:pt x="7840" y="3517"/>
                    <a:pt x="7539" y="781"/>
                    <a:pt x="6005" y="148"/>
                  </a:cubicBezTo>
                  <a:cubicBezTo>
                    <a:pt x="5776" y="48"/>
                    <a:pt x="5534" y="1"/>
                    <a:pt x="528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7"/>
            <p:cNvSpPr/>
            <p:nvPr/>
          </p:nvSpPr>
          <p:spPr>
            <a:xfrm>
              <a:off x="3134075" y="2140050"/>
              <a:ext cx="49225" cy="71900"/>
            </a:xfrm>
            <a:custGeom>
              <a:avLst/>
              <a:gdLst/>
              <a:ahLst/>
              <a:cxnLst/>
              <a:rect l="l" t="t" r="r" b="b"/>
              <a:pathLst>
                <a:path w="1969" h="2876" extrusionOk="0">
                  <a:moveTo>
                    <a:pt x="1361" y="1"/>
                  </a:moveTo>
                  <a:cubicBezTo>
                    <a:pt x="1241" y="1"/>
                    <a:pt x="1109" y="36"/>
                    <a:pt x="968" y="111"/>
                  </a:cubicBezTo>
                  <a:cubicBezTo>
                    <a:pt x="367" y="545"/>
                    <a:pt x="1" y="1245"/>
                    <a:pt x="1" y="2012"/>
                  </a:cubicBezTo>
                  <a:cubicBezTo>
                    <a:pt x="1" y="2552"/>
                    <a:pt x="235" y="2876"/>
                    <a:pt x="572" y="2876"/>
                  </a:cubicBezTo>
                  <a:cubicBezTo>
                    <a:pt x="693" y="2876"/>
                    <a:pt x="827" y="2834"/>
                    <a:pt x="968" y="2746"/>
                  </a:cubicBezTo>
                  <a:cubicBezTo>
                    <a:pt x="1568" y="2312"/>
                    <a:pt x="1935" y="1612"/>
                    <a:pt x="1969" y="878"/>
                  </a:cubicBezTo>
                  <a:cubicBezTo>
                    <a:pt x="1969" y="326"/>
                    <a:pt x="1723" y="1"/>
                    <a:pt x="13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7"/>
            <p:cNvSpPr/>
            <p:nvPr/>
          </p:nvSpPr>
          <p:spPr>
            <a:xfrm>
              <a:off x="3172425" y="2199900"/>
              <a:ext cx="20875" cy="30950"/>
            </a:xfrm>
            <a:custGeom>
              <a:avLst/>
              <a:gdLst/>
              <a:ahLst/>
              <a:cxnLst/>
              <a:rect l="l" t="t" r="r" b="b"/>
              <a:pathLst>
                <a:path w="835" h="1238" extrusionOk="0">
                  <a:moveTo>
                    <a:pt x="600" y="1"/>
                  </a:moveTo>
                  <a:cubicBezTo>
                    <a:pt x="551" y="1"/>
                    <a:pt x="495" y="17"/>
                    <a:pt x="435" y="52"/>
                  </a:cubicBezTo>
                  <a:cubicBezTo>
                    <a:pt x="168" y="252"/>
                    <a:pt x="1" y="552"/>
                    <a:pt x="1" y="852"/>
                  </a:cubicBezTo>
                  <a:cubicBezTo>
                    <a:pt x="1" y="1100"/>
                    <a:pt x="111" y="1237"/>
                    <a:pt x="263" y="1237"/>
                  </a:cubicBezTo>
                  <a:cubicBezTo>
                    <a:pt x="316" y="1237"/>
                    <a:pt x="374" y="1220"/>
                    <a:pt x="435" y="1186"/>
                  </a:cubicBezTo>
                  <a:cubicBezTo>
                    <a:pt x="668" y="986"/>
                    <a:pt x="835" y="686"/>
                    <a:pt x="835" y="385"/>
                  </a:cubicBezTo>
                  <a:cubicBezTo>
                    <a:pt x="835" y="138"/>
                    <a:pt x="743" y="1"/>
                    <a:pt x="6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7"/>
            <p:cNvSpPr/>
            <p:nvPr/>
          </p:nvSpPr>
          <p:spPr>
            <a:xfrm>
              <a:off x="3216625" y="1867025"/>
              <a:ext cx="73425" cy="73400"/>
            </a:xfrm>
            <a:custGeom>
              <a:avLst/>
              <a:gdLst/>
              <a:ahLst/>
              <a:cxnLst/>
              <a:rect l="l" t="t" r="r" b="b"/>
              <a:pathLst>
                <a:path w="2937" h="2936" extrusionOk="0">
                  <a:moveTo>
                    <a:pt x="2527" y="0"/>
                  </a:moveTo>
                  <a:cubicBezTo>
                    <a:pt x="2439" y="0"/>
                    <a:pt x="2341" y="29"/>
                    <a:pt x="2236" y="91"/>
                  </a:cubicBezTo>
                  <a:lnTo>
                    <a:pt x="701" y="991"/>
                  </a:lnTo>
                  <a:cubicBezTo>
                    <a:pt x="268" y="1292"/>
                    <a:pt x="1" y="1792"/>
                    <a:pt x="1" y="2326"/>
                  </a:cubicBezTo>
                  <a:cubicBezTo>
                    <a:pt x="1" y="2723"/>
                    <a:pt x="186" y="2935"/>
                    <a:pt x="432" y="2935"/>
                  </a:cubicBezTo>
                  <a:cubicBezTo>
                    <a:pt x="516" y="2935"/>
                    <a:pt x="608" y="2910"/>
                    <a:pt x="701" y="2859"/>
                  </a:cubicBezTo>
                  <a:lnTo>
                    <a:pt x="2236" y="1992"/>
                  </a:lnTo>
                  <a:cubicBezTo>
                    <a:pt x="2669" y="1658"/>
                    <a:pt x="2936" y="1158"/>
                    <a:pt x="2936" y="624"/>
                  </a:cubicBezTo>
                  <a:cubicBezTo>
                    <a:pt x="2936" y="231"/>
                    <a:pt x="2773" y="0"/>
                    <a:pt x="25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7"/>
            <p:cNvSpPr/>
            <p:nvPr/>
          </p:nvSpPr>
          <p:spPr>
            <a:xfrm>
              <a:off x="3140750" y="2001875"/>
              <a:ext cx="160125" cy="201375"/>
            </a:xfrm>
            <a:custGeom>
              <a:avLst/>
              <a:gdLst/>
              <a:ahLst/>
              <a:cxnLst/>
              <a:rect l="l" t="t" r="r" b="b"/>
              <a:pathLst>
                <a:path w="6405" h="8055" extrusionOk="0">
                  <a:moveTo>
                    <a:pt x="2435" y="1"/>
                  </a:moveTo>
                  <a:cubicBezTo>
                    <a:pt x="2169" y="1"/>
                    <a:pt x="0" y="234"/>
                    <a:pt x="401" y="1402"/>
                  </a:cubicBezTo>
                  <a:cubicBezTo>
                    <a:pt x="434" y="1502"/>
                    <a:pt x="534" y="1568"/>
                    <a:pt x="668" y="1602"/>
                  </a:cubicBezTo>
                  <a:cubicBezTo>
                    <a:pt x="1101" y="1702"/>
                    <a:pt x="1535" y="1835"/>
                    <a:pt x="1968" y="1969"/>
                  </a:cubicBezTo>
                  <a:cubicBezTo>
                    <a:pt x="3436" y="2602"/>
                    <a:pt x="4404" y="4437"/>
                    <a:pt x="4470" y="6839"/>
                  </a:cubicBezTo>
                  <a:cubicBezTo>
                    <a:pt x="4470" y="7172"/>
                    <a:pt x="4504" y="7473"/>
                    <a:pt x="4570" y="7773"/>
                  </a:cubicBezTo>
                  <a:cubicBezTo>
                    <a:pt x="4615" y="7951"/>
                    <a:pt x="4778" y="8054"/>
                    <a:pt x="4941" y="8054"/>
                  </a:cubicBezTo>
                  <a:cubicBezTo>
                    <a:pt x="5022" y="8054"/>
                    <a:pt x="5104" y="8028"/>
                    <a:pt x="5171" y="7973"/>
                  </a:cubicBezTo>
                  <a:cubicBezTo>
                    <a:pt x="5438" y="7673"/>
                    <a:pt x="5604" y="7339"/>
                    <a:pt x="5704" y="6939"/>
                  </a:cubicBezTo>
                  <a:cubicBezTo>
                    <a:pt x="6405" y="4504"/>
                    <a:pt x="5638" y="2135"/>
                    <a:pt x="4670" y="1035"/>
                  </a:cubicBezTo>
                  <a:cubicBezTo>
                    <a:pt x="4103" y="401"/>
                    <a:pt x="3303" y="1"/>
                    <a:pt x="2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7"/>
            <p:cNvSpPr/>
            <p:nvPr/>
          </p:nvSpPr>
          <p:spPr>
            <a:xfrm>
              <a:off x="3237475" y="2222300"/>
              <a:ext cx="36725" cy="53575"/>
            </a:xfrm>
            <a:custGeom>
              <a:avLst/>
              <a:gdLst/>
              <a:ahLst/>
              <a:cxnLst/>
              <a:rect l="l" t="t" r="r" b="b"/>
              <a:pathLst>
                <a:path w="1469" h="2143" extrusionOk="0">
                  <a:moveTo>
                    <a:pt x="1043" y="0"/>
                  </a:moveTo>
                  <a:cubicBezTo>
                    <a:pt x="951" y="0"/>
                    <a:pt x="847" y="29"/>
                    <a:pt x="735" y="90"/>
                  </a:cubicBezTo>
                  <a:cubicBezTo>
                    <a:pt x="301" y="423"/>
                    <a:pt x="34" y="957"/>
                    <a:pt x="1" y="1491"/>
                  </a:cubicBezTo>
                  <a:cubicBezTo>
                    <a:pt x="1" y="1892"/>
                    <a:pt x="190" y="2143"/>
                    <a:pt x="454" y="2143"/>
                  </a:cubicBezTo>
                  <a:cubicBezTo>
                    <a:pt x="541" y="2143"/>
                    <a:pt x="636" y="2116"/>
                    <a:pt x="735" y="2058"/>
                  </a:cubicBezTo>
                  <a:cubicBezTo>
                    <a:pt x="1202" y="1724"/>
                    <a:pt x="1469" y="1191"/>
                    <a:pt x="1469" y="657"/>
                  </a:cubicBezTo>
                  <a:cubicBezTo>
                    <a:pt x="1469" y="237"/>
                    <a:pt x="1304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7"/>
            <p:cNvSpPr/>
            <p:nvPr/>
          </p:nvSpPr>
          <p:spPr>
            <a:xfrm>
              <a:off x="3206625" y="834800"/>
              <a:ext cx="1270100" cy="3329900"/>
            </a:xfrm>
            <a:custGeom>
              <a:avLst/>
              <a:gdLst/>
              <a:ahLst/>
              <a:cxnLst/>
              <a:rect l="l" t="t" r="r" b="b"/>
              <a:pathLst>
                <a:path w="50804" h="133196" extrusionOk="0">
                  <a:moveTo>
                    <a:pt x="48085" y="0"/>
                  </a:moveTo>
                  <a:cubicBezTo>
                    <a:pt x="47726" y="0"/>
                    <a:pt x="47368" y="83"/>
                    <a:pt x="47034" y="250"/>
                  </a:cubicBezTo>
                  <a:lnTo>
                    <a:pt x="1035" y="26803"/>
                  </a:lnTo>
                  <a:cubicBezTo>
                    <a:pt x="434" y="27203"/>
                    <a:pt x="34" y="27870"/>
                    <a:pt x="1" y="28571"/>
                  </a:cubicBezTo>
                  <a:lnTo>
                    <a:pt x="1" y="130777"/>
                  </a:lnTo>
                  <a:cubicBezTo>
                    <a:pt x="34" y="131511"/>
                    <a:pt x="434" y="132178"/>
                    <a:pt x="1035" y="132578"/>
                  </a:cubicBezTo>
                  <a:lnTo>
                    <a:pt x="1702" y="132945"/>
                  </a:lnTo>
                  <a:cubicBezTo>
                    <a:pt x="2019" y="133112"/>
                    <a:pt x="2369" y="133195"/>
                    <a:pt x="2723" y="133195"/>
                  </a:cubicBezTo>
                  <a:cubicBezTo>
                    <a:pt x="3078" y="133195"/>
                    <a:pt x="3436" y="133112"/>
                    <a:pt x="3770" y="132945"/>
                  </a:cubicBezTo>
                  <a:lnTo>
                    <a:pt x="49769" y="106360"/>
                  </a:lnTo>
                  <a:cubicBezTo>
                    <a:pt x="50370" y="105959"/>
                    <a:pt x="50770" y="105292"/>
                    <a:pt x="50804" y="104558"/>
                  </a:cubicBezTo>
                  <a:lnTo>
                    <a:pt x="50804" y="2418"/>
                  </a:lnTo>
                  <a:cubicBezTo>
                    <a:pt x="50770" y="1685"/>
                    <a:pt x="50370" y="1017"/>
                    <a:pt x="49769" y="617"/>
                  </a:cubicBezTo>
                  <a:lnTo>
                    <a:pt x="49136" y="250"/>
                  </a:lnTo>
                  <a:cubicBezTo>
                    <a:pt x="48802" y="83"/>
                    <a:pt x="48444" y="0"/>
                    <a:pt x="480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7"/>
            <p:cNvSpPr/>
            <p:nvPr/>
          </p:nvSpPr>
          <p:spPr>
            <a:xfrm>
              <a:off x="3275000" y="881200"/>
              <a:ext cx="1201725" cy="3275950"/>
            </a:xfrm>
            <a:custGeom>
              <a:avLst/>
              <a:gdLst/>
              <a:ahLst/>
              <a:cxnLst/>
              <a:rect l="l" t="t" r="r" b="b"/>
              <a:pathLst>
                <a:path w="48069" h="131038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81"/>
                  </a:lnTo>
                  <a:cubicBezTo>
                    <a:pt x="535" y="26781"/>
                    <a:pt x="1" y="27715"/>
                    <a:pt x="1" y="28749"/>
                  </a:cubicBezTo>
                  <a:lnTo>
                    <a:pt x="1" y="130022"/>
                  </a:lnTo>
                  <a:cubicBezTo>
                    <a:pt x="1" y="130666"/>
                    <a:pt x="326" y="131038"/>
                    <a:pt x="804" y="131038"/>
                  </a:cubicBezTo>
                  <a:cubicBezTo>
                    <a:pt x="994" y="131038"/>
                    <a:pt x="1208" y="130979"/>
                    <a:pt x="1435" y="130856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802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7"/>
            <p:cNvSpPr/>
            <p:nvPr/>
          </p:nvSpPr>
          <p:spPr>
            <a:xfrm>
              <a:off x="3275000" y="881075"/>
              <a:ext cx="1201725" cy="3276525"/>
            </a:xfrm>
            <a:custGeom>
              <a:avLst/>
              <a:gdLst/>
              <a:ahLst/>
              <a:cxnLst/>
              <a:rect l="l" t="t" r="r" b="b"/>
              <a:pathLst>
                <a:path w="48069" h="131061" extrusionOk="0">
                  <a:moveTo>
                    <a:pt x="47135" y="434"/>
                  </a:moveTo>
                  <a:cubicBezTo>
                    <a:pt x="47435" y="434"/>
                    <a:pt x="47668" y="668"/>
                    <a:pt x="47668" y="968"/>
                  </a:cubicBezTo>
                  <a:lnTo>
                    <a:pt x="47668" y="102807"/>
                  </a:lnTo>
                  <a:cubicBezTo>
                    <a:pt x="47668" y="103408"/>
                    <a:pt x="47301" y="103908"/>
                    <a:pt x="46434" y="104408"/>
                  </a:cubicBezTo>
                  <a:lnTo>
                    <a:pt x="1235" y="130494"/>
                  </a:lnTo>
                  <a:cubicBezTo>
                    <a:pt x="1102" y="130594"/>
                    <a:pt x="935" y="130627"/>
                    <a:pt x="801" y="130661"/>
                  </a:cubicBezTo>
                  <a:cubicBezTo>
                    <a:pt x="435" y="130661"/>
                    <a:pt x="401" y="130260"/>
                    <a:pt x="401" y="130027"/>
                  </a:cubicBezTo>
                  <a:lnTo>
                    <a:pt x="401" y="28754"/>
                  </a:lnTo>
                  <a:cubicBezTo>
                    <a:pt x="401" y="27854"/>
                    <a:pt x="868" y="27053"/>
                    <a:pt x="1635" y="26619"/>
                  </a:cubicBezTo>
                  <a:lnTo>
                    <a:pt x="46834" y="501"/>
                  </a:lnTo>
                  <a:cubicBezTo>
                    <a:pt x="46934" y="434"/>
                    <a:pt x="47001" y="434"/>
                    <a:pt x="47101" y="434"/>
                  </a:cubicBezTo>
                  <a:close/>
                  <a:moveTo>
                    <a:pt x="47101" y="0"/>
                  </a:moveTo>
                  <a:cubicBezTo>
                    <a:pt x="46934" y="0"/>
                    <a:pt x="46768" y="34"/>
                    <a:pt x="46634" y="134"/>
                  </a:cubicBezTo>
                  <a:lnTo>
                    <a:pt x="1435" y="26286"/>
                  </a:lnTo>
                  <a:cubicBezTo>
                    <a:pt x="535" y="26786"/>
                    <a:pt x="1" y="27720"/>
                    <a:pt x="1" y="28754"/>
                  </a:cubicBezTo>
                  <a:lnTo>
                    <a:pt x="1" y="130027"/>
                  </a:lnTo>
                  <a:cubicBezTo>
                    <a:pt x="1" y="130661"/>
                    <a:pt x="334" y="131061"/>
                    <a:pt x="801" y="131061"/>
                  </a:cubicBezTo>
                  <a:cubicBezTo>
                    <a:pt x="1035" y="131028"/>
                    <a:pt x="1235" y="130961"/>
                    <a:pt x="1435" y="130861"/>
                  </a:cubicBezTo>
                  <a:lnTo>
                    <a:pt x="46634" y="104742"/>
                  </a:lnTo>
                  <a:cubicBezTo>
                    <a:pt x="47435" y="104275"/>
                    <a:pt x="48069" y="103708"/>
                    <a:pt x="48069" y="102807"/>
                  </a:cubicBezTo>
                  <a:lnTo>
                    <a:pt x="48069" y="968"/>
                  </a:lnTo>
                  <a:cubicBezTo>
                    <a:pt x="48069" y="434"/>
                    <a:pt x="47635" y="0"/>
                    <a:pt x="471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7"/>
            <p:cNvSpPr/>
            <p:nvPr/>
          </p:nvSpPr>
          <p:spPr>
            <a:xfrm>
              <a:off x="3214125" y="834800"/>
              <a:ext cx="1262600" cy="730125"/>
            </a:xfrm>
            <a:custGeom>
              <a:avLst/>
              <a:gdLst/>
              <a:ahLst/>
              <a:cxnLst/>
              <a:rect l="l" t="t" r="r" b="b"/>
              <a:pathLst>
                <a:path w="50504" h="29205" extrusionOk="0">
                  <a:moveTo>
                    <a:pt x="47785" y="0"/>
                  </a:moveTo>
                  <a:cubicBezTo>
                    <a:pt x="47426" y="0"/>
                    <a:pt x="47068" y="83"/>
                    <a:pt x="46734" y="250"/>
                  </a:cubicBezTo>
                  <a:lnTo>
                    <a:pt x="768" y="26803"/>
                  </a:lnTo>
                  <a:cubicBezTo>
                    <a:pt x="434" y="26969"/>
                    <a:pt x="201" y="27270"/>
                    <a:pt x="1" y="27570"/>
                  </a:cubicBezTo>
                  <a:lnTo>
                    <a:pt x="2803" y="29204"/>
                  </a:lnTo>
                  <a:cubicBezTo>
                    <a:pt x="2803" y="29171"/>
                    <a:pt x="2803" y="29171"/>
                    <a:pt x="2803" y="29171"/>
                  </a:cubicBezTo>
                  <a:cubicBezTo>
                    <a:pt x="3070" y="28737"/>
                    <a:pt x="3403" y="28370"/>
                    <a:pt x="3870" y="28137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8"/>
                  </a:lnTo>
                  <a:cubicBezTo>
                    <a:pt x="50470" y="1685"/>
                    <a:pt x="50070" y="1017"/>
                    <a:pt x="49469" y="651"/>
                  </a:cubicBezTo>
                  <a:lnTo>
                    <a:pt x="48836" y="250"/>
                  </a:lnTo>
                  <a:cubicBezTo>
                    <a:pt x="48502" y="83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7"/>
            <p:cNvSpPr/>
            <p:nvPr/>
          </p:nvSpPr>
          <p:spPr>
            <a:xfrm>
              <a:off x="3481825" y="1523200"/>
              <a:ext cx="22550" cy="50900"/>
            </a:xfrm>
            <a:custGeom>
              <a:avLst/>
              <a:gdLst/>
              <a:ahLst/>
              <a:cxnLst/>
              <a:rect l="l" t="t" r="r" b="b"/>
              <a:pathLst>
                <a:path w="902" h="2036" extrusionOk="0">
                  <a:moveTo>
                    <a:pt x="568" y="501"/>
                  </a:moveTo>
                  <a:lnTo>
                    <a:pt x="568" y="1335"/>
                  </a:lnTo>
                  <a:lnTo>
                    <a:pt x="201" y="1568"/>
                  </a:lnTo>
                  <a:lnTo>
                    <a:pt x="568" y="501"/>
                  </a:lnTo>
                  <a:close/>
                  <a:moveTo>
                    <a:pt x="701" y="0"/>
                  </a:moveTo>
                  <a:lnTo>
                    <a:pt x="634" y="34"/>
                  </a:lnTo>
                  <a:cubicBezTo>
                    <a:pt x="601" y="34"/>
                    <a:pt x="601" y="34"/>
                    <a:pt x="601" y="67"/>
                  </a:cubicBezTo>
                  <a:cubicBezTo>
                    <a:pt x="568" y="67"/>
                    <a:pt x="568" y="101"/>
                    <a:pt x="568" y="134"/>
                  </a:cubicBezTo>
                  <a:lnTo>
                    <a:pt x="0" y="1635"/>
                  </a:lnTo>
                  <a:lnTo>
                    <a:pt x="0" y="1702"/>
                  </a:lnTo>
                  <a:lnTo>
                    <a:pt x="0" y="1768"/>
                  </a:lnTo>
                  <a:lnTo>
                    <a:pt x="0" y="1902"/>
                  </a:lnTo>
                  <a:cubicBezTo>
                    <a:pt x="0" y="1935"/>
                    <a:pt x="0" y="1935"/>
                    <a:pt x="34" y="1935"/>
                  </a:cubicBezTo>
                  <a:lnTo>
                    <a:pt x="568" y="1635"/>
                  </a:lnTo>
                  <a:lnTo>
                    <a:pt x="568" y="1969"/>
                  </a:lnTo>
                  <a:cubicBezTo>
                    <a:pt x="534" y="2002"/>
                    <a:pt x="534" y="2002"/>
                    <a:pt x="568" y="2035"/>
                  </a:cubicBezTo>
                  <a:lnTo>
                    <a:pt x="601" y="2035"/>
                  </a:lnTo>
                  <a:lnTo>
                    <a:pt x="701" y="1969"/>
                  </a:lnTo>
                  <a:cubicBezTo>
                    <a:pt x="701" y="1969"/>
                    <a:pt x="734" y="1969"/>
                    <a:pt x="734" y="1935"/>
                  </a:cubicBezTo>
                  <a:cubicBezTo>
                    <a:pt x="734" y="1902"/>
                    <a:pt x="734" y="1868"/>
                    <a:pt x="734" y="1835"/>
                  </a:cubicBezTo>
                  <a:lnTo>
                    <a:pt x="734" y="1502"/>
                  </a:lnTo>
                  <a:lnTo>
                    <a:pt x="868" y="1435"/>
                  </a:lnTo>
                  <a:cubicBezTo>
                    <a:pt x="868" y="1435"/>
                    <a:pt x="901" y="1401"/>
                    <a:pt x="901" y="1401"/>
                  </a:cubicBezTo>
                  <a:cubicBezTo>
                    <a:pt x="901" y="1368"/>
                    <a:pt x="901" y="1335"/>
                    <a:pt x="901" y="1301"/>
                  </a:cubicBezTo>
                  <a:lnTo>
                    <a:pt x="901" y="1235"/>
                  </a:lnTo>
                  <a:cubicBezTo>
                    <a:pt x="901" y="1201"/>
                    <a:pt x="901" y="1168"/>
                    <a:pt x="901" y="1168"/>
                  </a:cubicBezTo>
                  <a:lnTo>
                    <a:pt x="868" y="1168"/>
                  </a:lnTo>
                  <a:lnTo>
                    <a:pt x="734" y="1235"/>
                  </a:lnTo>
                  <a:lnTo>
                    <a:pt x="734" y="67"/>
                  </a:lnTo>
                  <a:cubicBezTo>
                    <a:pt x="734" y="34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7"/>
            <p:cNvSpPr/>
            <p:nvPr/>
          </p:nvSpPr>
          <p:spPr>
            <a:xfrm>
              <a:off x="3506850" y="1506725"/>
              <a:ext cx="25875" cy="55800"/>
            </a:xfrm>
            <a:custGeom>
              <a:avLst/>
              <a:gdLst/>
              <a:ahLst/>
              <a:cxnLst/>
              <a:rect l="l" t="t" r="r" b="b"/>
              <a:pathLst>
                <a:path w="1035" h="2232" extrusionOk="0">
                  <a:moveTo>
                    <a:pt x="872" y="1"/>
                  </a:moveTo>
                  <a:cubicBezTo>
                    <a:pt x="842" y="1"/>
                    <a:pt x="817" y="9"/>
                    <a:pt x="801" y="26"/>
                  </a:cubicBezTo>
                  <a:cubicBezTo>
                    <a:pt x="734" y="26"/>
                    <a:pt x="667" y="59"/>
                    <a:pt x="601" y="92"/>
                  </a:cubicBezTo>
                  <a:cubicBezTo>
                    <a:pt x="400" y="226"/>
                    <a:pt x="234" y="393"/>
                    <a:pt x="167" y="626"/>
                  </a:cubicBezTo>
                  <a:cubicBezTo>
                    <a:pt x="67" y="893"/>
                    <a:pt x="0" y="1160"/>
                    <a:pt x="34" y="1460"/>
                  </a:cubicBezTo>
                  <a:cubicBezTo>
                    <a:pt x="0" y="1694"/>
                    <a:pt x="34" y="1927"/>
                    <a:pt x="167" y="2127"/>
                  </a:cubicBezTo>
                  <a:cubicBezTo>
                    <a:pt x="221" y="2199"/>
                    <a:pt x="293" y="2232"/>
                    <a:pt x="370" y="2232"/>
                  </a:cubicBezTo>
                  <a:cubicBezTo>
                    <a:pt x="436" y="2232"/>
                    <a:pt x="505" y="2207"/>
                    <a:pt x="567" y="2161"/>
                  </a:cubicBezTo>
                  <a:cubicBezTo>
                    <a:pt x="734" y="2094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4"/>
                  </a:cubicBezTo>
                  <a:lnTo>
                    <a:pt x="1034" y="1627"/>
                  </a:lnTo>
                  <a:lnTo>
                    <a:pt x="1034" y="860"/>
                  </a:lnTo>
                  <a:cubicBezTo>
                    <a:pt x="1034" y="826"/>
                    <a:pt x="1034" y="793"/>
                    <a:pt x="1034" y="793"/>
                  </a:cubicBezTo>
                  <a:lnTo>
                    <a:pt x="968" y="793"/>
                  </a:lnTo>
                  <a:lnTo>
                    <a:pt x="634" y="993"/>
                  </a:lnTo>
                  <a:cubicBezTo>
                    <a:pt x="601" y="993"/>
                    <a:pt x="567" y="1026"/>
                    <a:pt x="567" y="1026"/>
                  </a:cubicBezTo>
                  <a:cubicBezTo>
                    <a:pt x="567" y="1060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7"/>
                    <a:pt x="567" y="1227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94"/>
                  </a:lnTo>
                  <a:cubicBezTo>
                    <a:pt x="801" y="1727"/>
                    <a:pt x="767" y="1760"/>
                    <a:pt x="734" y="1794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4"/>
                    <a:pt x="501" y="1910"/>
                    <a:pt x="455" y="1910"/>
                  </a:cubicBezTo>
                  <a:cubicBezTo>
                    <a:pt x="409" y="1910"/>
                    <a:pt x="367" y="1894"/>
                    <a:pt x="334" y="1860"/>
                  </a:cubicBezTo>
                  <a:cubicBezTo>
                    <a:pt x="234" y="1694"/>
                    <a:pt x="200" y="1493"/>
                    <a:pt x="234" y="1327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400" y="559"/>
                    <a:pt x="501" y="426"/>
                    <a:pt x="634" y="326"/>
                  </a:cubicBezTo>
                  <a:cubicBezTo>
                    <a:pt x="681" y="302"/>
                    <a:pt x="745" y="279"/>
                    <a:pt x="814" y="279"/>
                  </a:cubicBezTo>
                  <a:cubicBezTo>
                    <a:pt x="842" y="279"/>
                    <a:pt x="872" y="283"/>
                    <a:pt x="901" y="293"/>
                  </a:cubicBezTo>
                  <a:lnTo>
                    <a:pt x="901" y="259"/>
                  </a:ln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6"/>
                    <a:pt x="968" y="26"/>
                    <a:pt x="968" y="26"/>
                  </a:cubicBezTo>
                  <a:cubicBezTo>
                    <a:pt x="934" y="9"/>
                    <a:pt x="901" y="1"/>
                    <a:pt x="8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7"/>
            <p:cNvSpPr/>
            <p:nvPr/>
          </p:nvSpPr>
          <p:spPr>
            <a:xfrm>
              <a:off x="3606075" y="1485675"/>
              <a:ext cx="15050" cy="24700"/>
            </a:xfrm>
            <a:custGeom>
              <a:avLst/>
              <a:gdLst/>
              <a:ahLst/>
              <a:cxnLst/>
              <a:rect l="l" t="t" r="r" b="b"/>
              <a:pathLst>
                <a:path w="602" h="988" extrusionOk="0">
                  <a:moveTo>
                    <a:pt x="409" y="0"/>
                  </a:moveTo>
                  <a:cubicBezTo>
                    <a:pt x="376" y="0"/>
                    <a:pt x="339" y="11"/>
                    <a:pt x="301" y="34"/>
                  </a:cubicBezTo>
                  <a:cubicBezTo>
                    <a:pt x="101" y="167"/>
                    <a:pt x="1" y="401"/>
                    <a:pt x="1" y="668"/>
                  </a:cubicBezTo>
                  <a:cubicBezTo>
                    <a:pt x="1" y="881"/>
                    <a:pt x="86" y="988"/>
                    <a:pt x="206" y="988"/>
                  </a:cubicBezTo>
                  <a:cubicBezTo>
                    <a:pt x="236" y="988"/>
                    <a:pt x="268" y="981"/>
                    <a:pt x="301" y="968"/>
                  </a:cubicBezTo>
                  <a:cubicBezTo>
                    <a:pt x="501" y="801"/>
                    <a:pt x="601" y="567"/>
                    <a:pt x="601" y="301"/>
                  </a:cubicBezTo>
                  <a:cubicBezTo>
                    <a:pt x="601" y="121"/>
                    <a:pt x="522" y="0"/>
                    <a:pt x="4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7"/>
            <p:cNvSpPr/>
            <p:nvPr/>
          </p:nvSpPr>
          <p:spPr>
            <a:xfrm>
              <a:off x="3595250" y="1464950"/>
              <a:ext cx="36700" cy="34300"/>
            </a:xfrm>
            <a:custGeom>
              <a:avLst/>
              <a:gdLst/>
              <a:ahLst/>
              <a:cxnLst/>
              <a:rect l="l" t="t" r="r" b="b"/>
              <a:pathLst>
                <a:path w="1468" h="1372" extrusionOk="0">
                  <a:moveTo>
                    <a:pt x="1014" y="0"/>
                  </a:moveTo>
                  <a:cubicBezTo>
                    <a:pt x="919" y="0"/>
                    <a:pt x="821" y="30"/>
                    <a:pt x="734" y="96"/>
                  </a:cubicBezTo>
                  <a:cubicBezTo>
                    <a:pt x="367" y="329"/>
                    <a:pt x="133" y="729"/>
                    <a:pt x="33" y="1130"/>
                  </a:cubicBezTo>
                  <a:cubicBezTo>
                    <a:pt x="0" y="1230"/>
                    <a:pt x="33" y="1330"/>
                    <a:pt x="67" y="1363"/>
                  </a:cubicBezTo>
                  <a:cubicBezTo>
                    <a:pt x="78" y="1369"/>
                    <a:pt x="90" y="1372"/>
                    <a:pt x="101" y="1372"/>
                  </a:cubicBezTo>
                  <a:cubicBezTo>
                    <a:pt x="155" y="1372"/>
                    <a:pt x="206" y="1307"/>
                    <a:pt x="234" y="1196"/>
                  </a:cubicBezTo>
                  <a:cubicBezTo>
                    <a:pt x="300" y="896"/>
                    <a:pt x="467" y="629"/>
                    <a:pt x="734" y="462"/>
                  </a:cubicBezTo>
                  <a:cubicBezTo>
                    <a:pt x="791" y="417"/>
                    <a:pt x="860" y="394"/>
                    <a:pt x="929" y="394"/>
                  </a:cubicBezTo>
                  <a:cubicBezTo>
                    <a:pt x="1060" y="394"/>
                    <a:pt x="1190" y="476"/>
                    <a:pt x="1234" y="629"/>
                  </a:cubicBezTo>
                  <a:cubicBezTo>
                    <a:pt x="1249" y="659"/>
                    <a:pt x="1271" y="676"/>
                    <a:pt x="1296" y="676"/>
                  </a:cubicBezTo>
                  <a:cubicBezTo>
                    <a:pt x="1328" y="676"/>
                    <a:pt x="1364" y="651"/>
                    <a:pt x="1401" y="596"/>
                  </a:cubicBezTo>
                  <a:cubicBezTo>
                    <a:pt x="1434" y="496"/>
                    <a:pt x="1468" y="429"/>
                    <a:pt x="1434" y="329"/>
                  </a:cubicBezTo>
                  <a:cubicBezTo>
                    <a:pt x="1389" y="127"/>
                    <a:pt x="1208" y="0"/>
                    <a:pt x="1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7"/>
            <p:cNvSpPr/>
            <p:nvPr/>
          </p:nvSpPr>
          <p:spPr>
            <a:xfrm>
              <a:off x="3586075" y="1444900"/>
              <a:ext cx="55050" cy="48000"/>
            </a:xfrm>
            <a:custGeom>
              <a:avLst/>
              <a:gdLst/>
              <a:ahLst/>
              <a:cxnLst/>
              <a:rect l="l" t="t" r="r" b="b"/>
              <a:pathLst>
                <a:path w="2202" h="1920" extrusionOk="0">
                  <a:moveTo>
                    <a:pt x="1504" y="1"/>
                  </a:moveTo>
                  <a:cubicBezTo>
                    <a:pt x="1364" y="1"/>
                    <a:pt x="1223" y="41"/>
                    <a:pt x="1101" y="130"/>
                  </a:cubicBezTo>
                  <a:cubicBezTo>
                    <a:pt x="567" y="531"/>
                    <a:pt x="200" y="1064"/>
                    <a:pt x="33" y="1665"/>
                  </a:cubicBezTo>
                  <a:cubicBezTo>
                    <a:pt x="0" y="1765"/>
                    <a:pt x="0" y="1865"/>
                    <a:pt x="33" y="1898"/>
                  </a:cubicBezTo>
                  <a:cubicBezTo>
                    <a:pt x="49" y="1913"/>
                    <a:pt x="64" y="1920"/>
                    <a:pt x="79" y="1920"/>
                  </a:cubicBezTo>
                  <a:cubicBezTo>
                    <a:pt x="130" y="1920"/>
                    <a:pt x="182" y="1842"/>
                    <a:pt x="234" y="1765"/>
                  </a:cubicBezTo>
                  <a:cubicBezTo>
                    <a:pt x="367" y="1264"/>
                    <a:pt x="667" y="831"/>
                    <a:pt x="1101" y="531"/>
                  </a:cubicBezTo>
                  <a:cubicBezTo>
                    <a:pt x="1210" y="446"/>
                    <a:pt x="1337" y="405"/>
                    <a:pt x="1460" y="405"/>
                  </a:cubicBezTo>
                  <a:cubicBezTo>
                    <a:pt x="1677" y="405"/>
                    <a:pt x="1883" y="530"/>
                    <a:pt x="1968" y="764"/>
                  </a:cubicBezTo>
                  <a:cubicBezTo>
                    <a:pt x="1992" y="788"/>
                    <a:pt x="2015" y="799"/>
                    <a:pt x="2039" y="799"/>
                  </a:cubicBezTo>
                  <a:cubicBezTo>
                    <a:pt x="2082" y="799"/>
                    <a:pt x="2125" y="762"/>
                    <a:pt x="2168" y="697"/>
                  </a:cubicBezTo>
                  <a:cubicBezTo>
                    <a:pt x="2202" y="631"/>
                    <a:pt x="2202" y="531"/>
                    <a:pt x="2168" y="431"/>
                  </a:cubicBezTo>
                  <a:cubicBezTo>
                    <a:pt x="2057" y="164"/>
                    <a:pt x="1783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7"/>
            <p:cNvSpPr/>
            <p:nvPr/>
          </p:nvSpPr>
          <p:spPr>
            <a:xfrm>
              <a:off x="3864600" y="1325550"/>
              <a:ext cx="6700" cy="41725"/>
            </a:xfrm>
            <a:custGeom>
              <a:avLst/>
              <a:gdLst/>
              <a:ahLst/>
              <a:cxnLst/>
              <a:rect l="l" t="t" r="r" b="b"/>
              <a:pathLst>
                <a:path w="268" h="1669" extrusionOk="0">
                  <a:moveTo>
                    <a:pt x="234" y="1"/>
                  </a:moveTo>
                  <a:lnTo>
                    <a:pt x="34" y="101"/>
                  </a:lnTo>
                  <a:cubicBezTo>
                    <a:pt x="0" y="134"/>
                    <a:pt x="0" y="134"/>
                    <a:pt x="0" y="168"/>
                  </a:cubicBezTo>
                  <a:cubicBezTo>
                    <a:pt x="0" y="168"/>
                    <a:pt x="0" y="201"/>
                    <a:pt x="0" y="234"/>
                  </a:cubicBezTo>
                  <a:lnTo>
                    <a:pt x="0" y="535"/>
                  </a:lnTo>
                  <a:cubicBezTo>
                    <a:pt x="0" y="535"/>
                    <a:pt x="0" y="568"/>
                    <a:pt x="0" y="568"/>
                  </a:cubicBezTo>
                  <a:cubicBezTo>
                    <a:pt x="0" y="585"/>
                    <a:pt x="9" y="593"/>
                    <a:pt x="17" y="593"/>
                  </a:cubicBezTo>
                  <a:cubicBezTo>
                    <a:pt x="25" y="593"/>
                    <a:pt x="34" y="585"/>
                    <a:pt x="34" y="568"/>
                  </a:cubicBezTo>
                  <a:lnTo>
                    <a:pt x="234" y="468"/>
                  </a:lnTo>
                  <a:cubicBezTo>
                    <a:pt x="234" y="468"/>
                    <a:pt x="234" y="434"/>
                    <a:pt x="267" y="434"/>
                  </a:cubicBezTo>
                  <a:cubicBezTo>
                    <a:pt x="267" y="401"/>
                    <a:pt x="267" y="368"/>
                    <a:pt x="267" y="368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  <a:moveTo>
                    <a:pt x="234" y="1102"/>
                  </a:moveTo>
                  <a:lnTo>
                    <a:pt x="34" y="1202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0" y="1268"/>
                    <a:pt x="0" y="1268"/>
                    <a:pt x="0" y="1302"/>
                  </a:cubicBezTo>
                  <a:lnTo>
                    <a:pt x="0" y="1602"/>
                  </a:lnTo>
                  <a:cubicBezTo>
                    <a:pt x="0" y="1635"/>
                    <a:pt x="0" y="1635"/>
                    <a:pt x="0" y="1669"/>
                  </a:cubicBezTo>
                  <a:lnTo>
                    <a:pt x="34" y="1669"/>
                  </a:lnTo>
                  <a:lnTo>
                    <a:pt x="234" y="1569"/>
                  </a:lnTo>
                  <a:cubicBezTo>
                    <a:pt x="234" y="1535"/>
                    <a:pt x="234" y="1535"/>
                    <a:pt x="267" y="1502"/>
                  </a:cubicBezTo>
                  <a:cubicBezTo>
                    <a:pt x="267" y="1469"/>
                    <a:pt x="267" y="1469"/>
                    <a:pt x="267" y="1435"/>
                  </a:cubicBezTo>
                  <a:lnTo>
                    <a:pt x="267" y="1135"/>
                  </a:lnTo>
                  <a:cubicBezTo>
                    <a:pt x="267" y="1135"/>
                    <a:pt x="267" y="1102"/>
                    <a:pt x="267" y="110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7"/>
            <p:cNvSpPr/>
            <p:nvPr/>
          </p:nvSpPr>
          <p:spPr>
            <a:xfrm>
              <a:off x="3879600" y="12924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27"/>
                  </a:lnTo>
                  <a:lnTo>
                    <a:pt x="635" y="793"/>
                  </a:lnTo>
                  <a:close/>
                  <a:moveTo>
                    <a:pt x="885" y="1"/>
                  </a:moveTo>
                  <a:cubicBezTo>
                    <a:pt x="876" y="1"/>
                    <a:pt x="868" y="9"/>
                    <a:pt x="868" y="26"/>
                  </a:cubicBezTo>
                  <a:lnTo>
                    <a:pt x="735" y="93"/>
                  </a:lnTo>
                  <a:cubicBezTo>
                    <a:pt x="668" y="126"/>
                    <a:pt x="635" y="193"/>
                    <a:pt x="635" y="226"/>
                  </a:cubicBezTo>
                  <a:lnTo>
                    <a:pt x="34" y="1760"/>
                  </a:lnTo>
                  <a:lnTo>
                    <a:pt x="1" y="1827"/>
                  </a:lnTo>
                  <a:cubicBezTo>
                    <a:pt x="1" y="1861"/>
                    <a:pt x="1" y="1894"/>
                    <a:pt x="1" y="1927"/>
                  </a:cubicBezTo>
                  <a:lnTo>
                    <a:pt x="1" y="2161"/>
                  </a:lnTo>
                  <a:cubicBezTo>
                    <a:pt x="1" y="2161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35" y="2227"/>
                    <a:pt x="635" y="2261"/>
                    <a:pt x="668" y="2261"/>
                  </a:cubicBezTo>
                  <a:lnTo>
                    <a:pt x="701" y="2261"/>
                  </a:lnTo>
                  <a:lnTo>
                    <a:pt x="868" y="2194"/>
                  </a:lnTo>
                  <a:cubicBezTo>
                    <a:pt x="901" y="2161"/>
                    <a:pt x="901" y="2161"/>
                    <a:pt x="901" y="2127"/>
                  </a:cubicBezTo>
                  <a:cubicBezTo>
                    <a:pt x="901" y="2127"/>
                    <a:pt x="901" y="2094"/>
                    <a:pt x="901" y="2061"/>
                  </a:cubicBezTo>
                  <a:lnTo>
                    <a:pt x="901" y="1694"/>
                  </a:lnTo>
                  <a:lnTo>
                    <a:pt x="1068" y="1594"/>
                  </a:lnTo>
                  <a:cubicBezTo>
                    <a:pt x="1102" y="1594"/>
                    <a:pt x="1102" y="1560"/>
                    <a:pt x="1135" y="1560"/>
                  </a:cubicBezTo>
                  <a:cubicBezTo>
                    <a:pt x="1135" y="1527"/>
                    <a:pt x="1135" y="1494"/>
                    <a:pt x="1135" y="1494"/>
                  </a:cubicBezTo>
                  <a:lnTo>
                    <a:pt x="1135" y="1260"/>
                  </a:lnTo>
                  <a:lnTo>
                    <a:pt x="1135" y="1227"/>
                  </a:lnTo>
                  <a:cubicBezTo>
                    <a:pt x="1118" y="1210"/>
                    <a:pt x="1110" y="1202"/>
                    <a:pt x="1102" y="1202"/>
                  </a:cubicBezTo>
                  <a:cubicBezTo>
                    <a:pt x="1093" y="1202"/>
                    <a:pt x="1085" y="1210"/>
                    <a:pt x="1068" y="1227"/>
                  </a:cubicBezTo>
                  <a:lnTo>
                    <a:pt x="901" y="1327"/>
                  </a:lnTo>
                  <a:lnTo>
                    <a:pt x="901" y="59"/>
                  </a:lnTo>
                  <a:cubicBezTo>
                    <a:pt x="901" y="59"/>
                    <a:pt x="901" y="26"/>
                    <a:pt x="901" y="26"/>
                  </a:cubicBezTo>
                  <a:cubicBezTo>
                    <a:pt x="901" y="9"/>
                    <a:pt x="893" y="1"/>
                    <a:pt x="8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7"/>
            <p:cNvSpPr/>
            <p:nvPr/>
          </p:nvSpPr>
          <p:spPr>
            <a:xfrm>
              <a:off x="3827900" y="1322225"/>
              <a:ext cx="28375" cy="56725"/>
            </a:xfrm>
            <a:custGeom>
              <a:avLst/>
              <a:gdLst/>
              <a:ahLst/>
              <a:cxnLst/>
              <a:rect l="l" t="t" r="r" b="b"/>
              <a:pathLst>
                <a:path w="1135" h="2269" extrusionOk="0">
                  <a:moveTo>
                    <a:pt x="634" y="768"/>
                  </a:moveTo>
                  <a:lnTo>
                    <a:pt x="634" y="1435"/>
                  </a:lnTo>
                  <a:lnTo>
                    <a:pt x="301" y="1635"/>
                  </a:lnTo>
                  <a:lnTo>
                    <a:pt x="634" y="768"/>
                  </a:lnTo>
                  <a:close/>
                  <a:moveTo>
                    <a:pt x="868" y="0"/>
                  </a:moveTo>
                  <a:lnTo>
                    <a:pt x="735" y="100"/>
                  </a:lnTo>
                  <a:cubicBezTo>
                    <a:pt x="701" y="134"/>
                    <a:pt x="668" y="167"/>
                    <a:pt x="634" y="201"/>
                  </a:cubicBezTo>
                  <a:lnTo>
                    <a:pt x="34" y="1735"/>
                  </a:lnTo>
                  <a:cubicBezTo>
                    <a:pt x="1" y="1768"/>
                    <a:pt x="1" y="1802"/>
                    <a:pt x="1" y="1835"/>
                  </a:cubicBezTo>
                  <a:cubicBezTo>
                    <a:pt x="1" y="1868"/>
                    <a:pt x="1" y="1902"/>
                    <a:pt x="1" y="1902"/>
                  </a:cubicBezTo>
                  <a:lnTo>
                    <a:pt x="1" y="2135"/>
                  </a:lnTo>
                  <a:cubicBezTo>
                    <a:pt x="1" y="2135"/>
                    <a:pt x="1" y="2169"/>
                    <a:pt x="1" y="2202"/>
                  </a:cubicBezTo>
                  <a:lnTo>
                    <a:pt x="34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02"/>
                    <a:pt x="668" y="2235"/>
                    <a:pt x="668" y="2269"/>
                  </a:cubicBezTo>
                  <a:lnTo>
                    <a:pt x="701" y="2269"/>
                  </a:lnTo>
                  <a:lnTo>
                    <a:pt x="868" y="2169"/>
                  </a:lnTo>
                  <a:cubicBezTo>
                    <a:pt x="901" y="2169"/>
                    <a:pt x="901" y="2135"/>
                    <a:pt x="935" y="2135"/>
                  </a:cubicBezTo>
                  <a:cubicBezTo>
                    <a:pt x="935" y="2102"/>
                    <a:pt x="935" y="2069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01" y="1568"/>
                    <a:pt x="1135" y="1568"/>
                    <a:pt x="1135" y="1535"/>
                  </a:cubicBezTo>
                  <a:cubicBezTo>
                    <a:pt x="1135" y="1501"/>
                    <a:pt x="1135" y="1501"/>
                    <a:pt x="1135" y="1468"/>
                  </a:cubicBezTo>
                  <a:lnTo>
                    <a:pt x="1135" y="1268"/>
                  </a:lnTo>
                  <a:cubicBezTo>
                    <a:pt x="1135" y="1235"/>
                    <a:pt x="1135" y="1201"/>
                    <a:pt x="1135" y="1201"/>
                  </a:cubicBezTo>
                  <a:lnTo>
                    <a:pt x="1101" y="1201"/>
                  </a:lnTo>
                  <a:lnTo>
                    <a:pt x="935" y="1301"/>
                  </a:lnTo>
                  <a:lnTo>
                    <a:pt x="935" y="67"/>
                  </a:lnTo>
                  <a:cubicBezTo>
                    <a:pt x="935" y="34"/>
                    <a:pt x="935" y="0"/>
                    <a:pt x="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7"/>
            <p:cNvSpPr/>
            <p:nvPr/>
          </p:nvSpPr>
          <p:spPr>
            <a:xfrm>
              <a:off x="3912975" y="1272175"/>
              <a:ext cx="27525" cy="62925"/>
            </a:xfrm>
            <a:custGeom>
              <a:avLst/>
              <a:gdLst/>
              <a:ahLst/>
              <a:cxnLst/>
              <a:rect l="l" t="t" r="r" b="b"/>
              <a:pathLst>
                <a:path w="1101" h="2517" extrusionOk="0">
                  <a:moveTo>
                    <a:pt x="934" y="1"/>
                  </a:moveTo>
                  <a:lnTo>
                    <a:pt x="200" y="435"/>
                  </a:lnTo>
                  <a:cubicBezTo>
                    <a:pt x="167" y="435"/>
                    <a:pt x="167" y="435"/>
                    <a:pt x="167" y="468"/>
                  </a:cubicBezTo>
                  <a:cubicBezTo>
                    <a:pt x="167" y="501"/>
                    <a:pt x="167" y="501"/>
                    <a:pt x="167" y="535"/>
                  </a:cubicBezTo>
                  <a:lnTo>
                    <a:pt x="67" y="1635"/>
                  </a:lnTo>
                  <a:cubicBezTo>
                    <a:pt x="67" y="1635"/>
                    <a:pt x="67" y="1669"/>
                    <a:pt x="67" y="1669"/>
                  </a:cubicBezTo>
                  <a:cubicBezTo>
                    <a:pt x="84" y="1685"/>
                    <a:pt x="92" y="1694"/>
                    <a:pt x="96" y="1694"/>
                  </a:cubicBezTo>
                  <a:cubicBezTo>
                    <a:pt x="100" y="1694"/>
                    <a:pt x="100" y="1685"/>
                    <a:pt x="100" y="1669"/>
                  </a:cubicBezTo>
                  <a:lnTo>
                    <a:pt x="300" y="1569"/>
                  </a:lnTo>
                  <a:cubicBezTo>
                    <a:pt x="334" y="1569"/>
                    <a:pt x="334" y="1569"/>
                    <a:pt x="334" y="1535"/>
                  </a:cubicBezTo>
                  <a:lnTo>
                    <a:pt x="400" y="1502"/>
                  </a:lnTo>
                  <a:lnTo>
                    <a:pt x="434" y="1435"/>
                  </a:lnTo>
                  <a:cubicBezTo>
                    <a:pt x="467" y="1402"/>
                    <a:pt x="500" y="1369"/>
                    <a:pt x="534" y="1369"/>
                  </a:cubicBezTo>
                  <a:cubicBezTo>
                    <a:pt x="567" y="1335"/>
                    <a:pt x="601" y="1319"/>
                    <a:pt x="634" y="1319"/>
                  </a:cubicBezTo>
                  <a:cubicBezTo>
                    <a:pt x="667" y="1319"/>
                    <a:pt x="701" y="1335"/>
                    <a:pt x="734" y="1369"/>
                  </a:cubicBezTo>
                  <a:cubicBezTo>
                    <a:pt x="767" y="1402"/>
                    <a:pt x="801" y="1469"/>
                    <a:pt x="801" y="1535"/>
                  </a:cubicBezTo>
                  <a:cubicBezTo>
                    <a:pt x="801" y="1635"/>
                    <a:pt x="767" y="1736"/>
                    <a:pt x="734" y="1836"/>
                  </a:cubicBezTo>
                  <a:cubicBezTo>
                    <a:pt x="701" y="1936"/>
                    <a:pt x="634" y="2002"/>
                    <a:pt x="534" y="2036"/>
                  </a:cubicBezTo>
                  <a:lnTo>
                    <a:pt x="467" y="2102"/>
                  </a:lnTo>
                  <a:lnTo>
                    <a:pt x="367" y="2102"/>
                  </a:lnTo>
                  <a:cubicBezTo>
                    <a:pt x="367" y="2069"/>
                    <a:pt x="334" y="2069"/>
                    <a:pt x="300" y="2036"/>
                  </a:cubicBezTo>
                  <a:cubicBezTo>
                    <a:pt x="300" y="2036"/>
                    <a:pt x="267" y="2002"/>
                    <a:pt x="267" y="1969"/>
                  </a:cubicBezTo>
                  <a:cubicBezTo>
                    <a:pt x="267" y="1936"/>
                    <a:pt x="267" y="1936"/>
                    <a:pt x="267" y="1902"/>
                  </a:cubicBezTo>
                  <a:lnTo>
                    <a:pt x="234" y="1902"/>
                  </a:lnTo>
                  <a:lnTo>
                    <a:pt x="67" y="2002"/>
                  </a:lnTo>
                  <a:cubicBezTo>
                    <a:pt x="33" y="2036"/>
                    <a:pt x="33" y="2036"/>
                    <a:pt x="33" y="2069"/>
                  </a:cubicBezTo>
                  <a:cubicBezTo>
                    <a:pt x="0" y="2069"/>
                    <a:pt x="0" y="2102"/>
                    <a:pt x="33" y="2136"/>
                  </a:cubicBezTo>
                  <a:cubicBezTo>
                    <a:pt x="33" y="2203"/>
                    <a:pt x="33" y="2269"/>
                    <a:pt x="67" y="2336"/>
                  </a:cubicBezTo>
                  <a:cubicBezTo>
                    <a:pt x="67" y="2403"/>
                    <a:pt x="100" y="2436"/>
                    <a:pt x="167" y="2469"/>
                  </a:cubicBezTo>
                  <a:cubicBezTo>
                    <a:pt x="190" y="2493"/>
                    <a:pt x="231" y="2517"/>
                    <a:pt x="276" y="2517"/>
                  </a:cubicBezTo>
                  <a:cubicBezTo>
                    <a:pt x="295" y="2517"/>
                    <a:pt x="314" y="2513"/>
                    <a:pt x="334" y="2503"/>
                  </a:cubicBezTo>
                  <a:cubicBezTo>
                    <a:pt x="400" y="2503"/>
                    <a:pt x="500" y="2469"/>
                    <a:pt x="567" y="2436"/>
                  </a:cubicBezTo>
                  <a:cubicBezTo>
                    <a:pt x="634" y="2369"/>
                    <a:pt x="701" y="2336"/>
                    <a:pt x="767" y="2269"/>
                  </a:cubicBezTo>
                  <a:cubicBezTo>
                    <a:pt x="834" y="2203"/>
                    <a:pt x="901" y="2136"/>
                    <a:pt x="934" y="2036"/>
                  </a:cubicBezTo>
                  <a:cubicBezTo>
                    <a:pt x="967" y="1936"/>
                    <a:pt x="1001" y="1836"/>
                    <a:pt x="1034" y="1736"/>
                  </a:cubicBezTo>
                  <a:cubicBezTo>
                    <a:pt x="1068" y="1635"/>
                    <a:pt x="1101" y="1502"/>
                    <a:pt x="1068" y="1369"/>
                  </a:cubicBezTo>
                  <a:cubicBezTo>
                    <a:pt x="1101" y="1269"/>
                    <a:pt x="1068" y="1202"/>
                    <a:pt x="1034" y="1102"/>
                  </a:cubicBezTo>
                  <a:cubicBezTo>
                    <a:pt x="1034" y="1035"/>
                    <a:pt x="1001" y="968"/>
                    <a:pt x="934" y="935"/>
                  </a:cubicBezTo>
                  <a:cubicBezTo>
                    <a:pt x="901" y="902"/>
                    <a:pt x="834" y="902"/>
                    <a:pt x="767" y="902"/>
                  </a:cubicBezTo>
                  <a:cubicBezTo>
                    <a:pt x="701" y="902"/>
                    <a:pt x="634" y="935"/>
                    <a:pt x="567" y="968"/>
                  </a:cubicBezTo>
                  <a:cubicBezTo>
                    <a:pt x="534" y="1002"/>
                    <a:pt x="500" y="1002"/>
                    <a:pt x="467" y="1035"/>
                  </a:cubicBezTo>
                  <a:cubicBezTo>
                    <a:pt x="434" y="1068"/>
                    <a:pt x="400" y="1102"/>
                    <a:pt x="367" y="1135"/>
                  </a:cubicBezTo>
                  <a:lnTo>
                    <a:pt x="400" y="701"/>
                  </a:lnTo>
                  <a:lnTo>
                    <a:pt x="934" y="401"/>
                  </a:lnTo>
                  <a:cubicBezTo>
                    <a:pt x="967" y="368"/>
                    <a:pt x="967" y="368"/>
                    <a:pt x="1001" y="335"/>
                  </a:cubicBezTo>
                  <a:cubicBezTo>
                    <a:pt x="1001" y="301"/>
                    <a:pt x="1001" y="301"/>
                    <a:pt x="1001" y="268"/>
                  </a:cubicBezTo>
                  <a:lnTo>
                    <a:pt x="1001" y="68"/>
                  </a:lnTo>
                  <a:cubicBezTo>
                    <a:pt x="1001" y="34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7"/>
            <p:cNvSpPr/>
            <p:nvPr/>
          </p:nvSpPr>
          <p:spPr>
            <a:xfrm>
              <a:off x="3351725" y="16391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4" y="0"/>
                  </a:moveTo>
                  <a:lnTo>
                    <a:pt x="1" y="334"/>
                  </a:lnTo>
                  <a:lnTo>
                    <a:pt x="1" y="967"/>
                  </a:lnTo>
                  <a:lnTo>
                    <a:pt x="534" y="66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7"/>
            <p:cNvSpPr/>
            <p:nvPr/>
          </p:nvSpPr>
          <p:spPr>
            <a:xfrm>
              <a:off x="3372575" y="1611600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01"/>
                  </a:lnTo>
                  <a:lnTo>
                    <a:pt x="1" y="1601"/>
                  </a:lnTo>
                  <a:lnTo>
                    <a:pt x="534" y="126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7"/>
            <p:cNvSpPr/>
            <p:nvPr/>
          </p:nvSpPr>
          <p:spPr>
            <a:xfrm>
              <a:off x="3393425" y="1583250"/>
              <a:ext cx="13375" cy="55900"/>
            </a:xfrm>
            <a:custGeom>
              <a:avLst/>
              <a:gdLst/>
              <a:ahLst/>
              <a:cxnLst/>
              <a:rect l="l" t="t" r="r" b="b"/>
              <a:pathLst>
                <a:path w="535" h="2236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235"/>
                  </a:lnTo>
                  <a:lnTo>
                    <a:pt x="534" y="193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7"/>
            <p:cNvSpPr/>
            <p:nvPr/>
          </p:nvSpPr>
          <p:spPr>
            <a:xfrm>
              <a:off x="3414275" y="1554900"/>
              <a:ext cx="14200" cy="72575"/>
            </a:xfrm>
            <a:custGeom>
              <a:avLst/>
              <a:gdLst/>
              <a:ahLst/>
              <a:cxnLst/>
              <a:rect l="l" t="t" r="r" b="b"/>
              <a:pathLst>
                <a:path w="568" h="2903" extrusionOk="0">
                  <a:moveTo>
                    <a:pt x="568" y="0"/>
                  </a:moveTo>
                  <a:lnTo>
                    <a:pt x="1" y="334"/>
                  </a:lnTo>
                  <a:lnTo>
                    <a:pt x="1" y="2902"/>
                  </a:lnTo>
                  <a:lnTo>
                    <a:pt x="568" y="256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7"/>
            <p:cNvSpPr/>
            <p:nvPr/>
          </p:nvSpPr>
          <p:spPr>
            <a:xfrm>
              <a:off x="4328250" y="1008175"/>
              <a:ext cx="66750" cy="87025"/>
            </a:xfrm>
            <a:custGeom>
              <a:avLst/>
              <a:gdLst/>
              <a:ahLst/>
              <a:cxnLst/>
              <a:rect l="l" t="t" r="r" b="b"/>
              <a:pathLst>
                <a:path w="2670" h="3481" extrusionOk="0">
                  <a:moveTo>
                    <a:pt x="2469" y="220"/>
                  </a:moveTo>
                  <a:cubicBezTo>
                    <a:pt x="2503" y="220"/>
                    <a:pt x="2503" y="220"/>
                    <a:pt x="2503" y="254"/>
                  </a:cubicBezTo>
                  <a:cubicBezTo>
                    <a:pt x="2536" y="287"/>
                    <a:pt x="2536" y="354"/>
                    <a:pt x="2536" y="420"/>
                  </a:cubicBezTo>
                  <a:lnTo>
                    <a:pt x="2536" y="1588"/>
                  </a:lnTo>
                  <a:cubicBezTo>
                    <a:pt x="2536" y="1755"/>
                    <a:pt x="2469" y="1955"/>
                    <a:pt x="2369" y="2055"/>
                  </a:cubicBezTo>
                  <a:lnTo>
                    <a:pt x="268" y="3256"/>
                  </a:lnTo>
                  <a:cubicBezTo>
                    <a:pt x="251" y="3272"/>
                    <a:pt x="234" y="3281"/>
                    <a:pt x="218" y="3281"/>
                  </a:cubicBezTo>
                  <a:cubicBezTo>
                    <a:pt x="201" y="3281"/>
                    <a:pt x="184" y="3272"/>
                    <a:pt x="168" y="3256"/>
                  </a:cubicBezTo>
                  <a:cubicBezTo>
                    <a:pt x="168" y="3189"/>
                    <a:pt x="134" y="3122"/>
                    <a:pt x="134" y="3056"/>
                  </a:cubicBezTo>
                  <a:lnTo>
                    <a:pt x="134" y="1888"/>
                  </a:lnTo>
                  <a:cubicBezTo>
                    <a:pt x="134" y="1721"/>
                    <a:pt x="201" y="1554"/>
                    <a:pt x="335" y="1421"/>
                  </a:cubicBezTo>
                  <a:lnTo>
                    <a:pt x="2403" y="220"/>
                  </a:lnTo>
                  <a:close/>
                  <a:moveTo>
                    <a:pt x="2443" y="0"/>
                  </a:moveTo>
                  <a:cubicBezTo>
                    <a:pt x="2418" y="0"/>
                    <a:pt x="2394" y="8"/>
                    <a:pt x="2369" y="20"/>
                  </a:cubicBezTo>
                  <a:lnTo>
                    <a:pt x="268" y="1221"/>
                  </a:lnTo>
                  <a:cubicBezTo>
                    <a:pt x="101" y="1388"/>
                    <a:pt x="1" y="1621"/>
                    <a:pt x="34" y="1855"/>
                  </a:cubicBezTo>
                  <a:lnTo>
                    <a:pt x="34" y="3022"/>
                  </a:lnTo>
                  <a:cubicBezTo>
                    <a:pt x="34" y="3156"/>
                    <a:pt x="68" y="3289"/>
                    <a:pt x="134" y="3389"/>
                  </a:cubicBezTo>
                  <a:cubicBezTo>
                    <a:pt x="134" y="3423"/>
                    <a:pt x="168" y="3456"/>
                    <a:pt x="201" y="3456"/>
                  </a:cubicBezTo>
                  <a:cubicBezTo>
                    <a:pt x="218" y="3473"/>
                    <a:pt x="243" y="3481"/>
                    <a:pt x="268" y="3481"/>
                  </a:cubicBezTo>
                  <a:cubicBezTo>
                    <a:pt x="293" y="3481"/>
                    <a:pt x="318" y="3473"/>
                    <a:pt x="335" y="3456"/>
                  </a:cubicBezTo>
                  <a:lnTo>
                    <a:pt x="2403" y="2255"/>
                  </a:lnTo>
                  <a:cubicBezTo>
                    <a:pt x="2569" y="2088"/>
                    <a:pt x="2670" y="1888"/>
                    <a:pt x="2636" y="1655"/>
                  </a:cubicBezTo>
                  <a:lnTo>
                    <a:pt x="2636" y="487"/>
                  </a:lnTo>
                  <a:cubicBezTo>
                    <a:pt x="2670" y="320"/>
                    <a:pt x="2636" y="187"/>
                    <a:pt x="2569" y="87"/>
                  </a:cubicBezTo>
                  <a:cubicBezTo>
                    <a:pt x="2527" y="23"/>
                    <a:pt x="2485" y="0"/>
                    <a:pt x="24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7"/>
            <p:cNvSpPr/>
            <p:nvPr/>
          </p:nvSpPr>
          <p:spPr>
            <a:xfrm>
              <a:off x="4336600" y="10428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134" y="167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8"/>
                    <a:pt x="34" y="1602"/>
                    <a:pt x="67" y="1602"/>
                  </a:cubicBezTo>
                  <a:lnTo>
                    <a:pt x="401" y="1402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7"/>
            <p:cNvSpPr/>
            <p:nvPr/>
          </p:nvSpPr>
          <p:spPr>
            <a:xfrm>
              <a:off x="4349950" y="10353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0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7"/>
            <p:cNvSpPr/>
            <p:nvPr/>
          </p:nvSpPr>
          <p:spPr>
            <a:xfrm>
              <a:off x="4364125" y="1027850"/>
              <a:ext cx="9200" cy="40050"/>
            </a:xfrm>
            <a:custGeom>
              <a:avLst/>
              <a:gdLst/>
              <a:ahLst/>
              <a:cxnLst/>
              <a:rect l="l" t="t" r="r" b="b"/>
              <a:pathLst>
                <a:path w="368" h="1602" extrusionOk="0">
                  <a:moveTo>
                    <a:pt x="367" y="0"/>
                  </a:moveTo>
                  <a:lnTo>
                    <a:pt x="0" y="200"/>
                  </a:lnTo>
                  <a:lnTo>
                    <a:pt x="0" y="1601"/>
                  </a:lnTo>
                  <a:lnTo>
                    <a:pt x="367" y="136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7"/>
            <p:cNvSpPr/>
            <p:nvPr/>
          </p:nvSpPr>
          <p:spPr>
            <a:xfrm>
              <a:off x="4377475" y="1020825"/>
              <a:ext cx="9175" cy="39575"/>
            </a:xfrm>
            <a:custGeom>
              <a:avLst/>
              <a:gdLst/>
              <a:ahLst/>
              <a:cxnLst/>
              <a:rect l="l" t="t" r="r" b="b"/>
              <a:pathLst>
                <a:path w="367" h="1583" extrusionOk="0">
                  <a:moveTo>
                    <a:pt x="329" y="1"/>
                  </a:moveTo>
                  <a:cubicBezTo>
                    <a:pt x="320" y="1"/>
                    <a:pt x="310" y="5"/>
                    <a:pt x="300" y="14"/>
                  </a:cubicBezTo>
                  <a:lnTo>
                    <a:pt x="0" y="181"/>
                  </a:lnTo>
                  <a:lnTo>
                    <a:pt x="0" y="1582"/>
                  </a:lnTo>
                  <a:lnTo>
                    <a:pt x="133" y="1482"/>
                  </a:lnTo>
                  <a:cubicBezTo>
                    <a:pt x="267" y="1382"/>
                    <a:pt x="367" y="1215"/>
                    <a:pt x="367" y="1048"/>
                  </a:cubicBezTo>
                  <a:lnTo>
                    <a:pt x="367" y="48"/>
                  </a:lnTo>
                  <a:cubicBezTo>
                    <a:pt x="367" y="24"/>
                    <a:pt x="35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7"/>
            <p:cNvSpPr/>
            <p:nvPr/>
          </p:nvSpPr>
          <p:spPr>
            <a:xfrm>
              <a:off x="4394150" y="10185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1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7"/>
            <p:cNvSpPr/>
            <p:nvPr/>
          </p:nvSpPr>
          <p:spPr>
            <a:xfrm>
              <a:off x="4249875" y="1062025"/>
              <a:ext cx="50900" cy="65925"/>
            </a:xfrm>
            <a:custGeom>
              <a:avLst/>
              <a:gdLst/>
              <a:ahLst/>
              <a:cxnLst/>
              <a:rect l="l" t="t" r="r" b="b"/>
              <a:pathLst>
                <a:path w="2036" h="2637" extrusionOk="0">
                  <a:moveTo>
                    <a:pt x="2035" y="1"/>
                  </a:moveTo>
                  <a:lnTo>
                    <a:pt x="0" y="1802"/>
                  </a:lnTo>
                  <a:lnTo>
                    <a:pt x="1101" y="1535"/>
                  </a:lnTo>
                  <a:lnTo>
                    <a:pt x="1401" y="2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7"/>
            <p:cNvSpPr/>
            <p:nvPr/>
          </p:nvSpPr>
          <p:spPr>
            <a:xfrm>
              <a:off x="3670300" y="1910350"/>
              <a:ext cx="44225" cy="102175"/>
            </a:xfrm>
            <a:custGeom>
              <a:avLst/>
              <a:gdLst/>
              <a:ahLst/>
              <a:cxnLst/>
              <a:rect l="l" t="t" r="r" b="b"/>
              <a:pathLst>
                <a:path w="1769" h="4087" extrusionOk="0">
                  <a:moveTo>
                    <a:pt x="1234" y="693"/>
                  </a:moveTo>
                  <a:cubicBezTo>
                    <a:pt x="1301" y="726"/>
                    <a:pt x="1334" y="826"/>
                    <a:pt x="1334" y="1026"/>
                  </a:cubicBezTo>
                  <a:cubicBezTo>
                    <a:pt x="1368" y="1160"/>
                    <a:pt x="1301" y="1327"/>
                    <a:pt x="1234" y="1460"/>
                  </a:cubicBezTo>
                  <a:cubicBezTo>
                    <a:pt x="1168" y="1593"/>
                    <a:pt x="1068" y="1660"/>
                    <a:pt x="934" y="1760"/>
                  </a:cubicBezTo>
                  <a:lnTo>
                    <a:pt x="467" y="2027"/>
                  </a:lnTo>
                  <a:lnTo>
                    <a:pt x="467" y="1060"/>
                  </a:lnTo>
                  <a:lnTo>
                    <a:pt x="934" y="759"/>
                  </a:lnTo>
                  <a:cubicBezTo>
                    <a:pt x="1034" y="693"/>
                    <a:pt x="1134" y="693"/>
                    <a:pt x="1234" y="693"/>
                  </a:cubicBezTo>
                  <a:close/>
                  <a:moveTo>
                    <a:pt x="1346" y="1"/>
                  </a:moveTo>
                  <a:cubicBezTo>
                    <a:pt x="1233" y="1"/>
                    <a:pt x="1096" y="45"/>
                    <a:pt x="934" y="126"/>
                  </a:cubicBezTo>
                  <a:lnTo>
                    <a:pt x="100" y="626"/>
                  </a:lnTo>
                  <a:cubicBezTo>
                    <a:pt x="67" y="659"/>
                    <a:pt x="34" y="693"/>
                    <a:pt x="34" y="726"/>
                  </a:cubicBezTo>
                  <a:cubicBezTo>
                    <a:pt x="0" y="759"/>
                    <a:pt x="0" y="793"/>
                    <a:pt x="0" y="826"/>
                  </a:cubicBezTo>
                  <a:lnTo>
                    <a:pt x="0" y="3995"/>
                  </a:lnTo>
                  <a:cubicBezTo>
                    <a:pt x="0" y="4028"/>
                    <a:pt x="0" y="4062"/>
                    <a:pt x="34" y="4062"/>
                  </a:cubicBezTo>
                  <a:cubicBezTo>
                    <a:pt x="34" y="4078"/>
                    <a:pt x="42" y="4087"/>
                    <a:pt x="54" y="4087"/>
                  </a:cubicBezTo>
                  <a:cubicBezTo>
                    <a:pt x="67" y="4087"/>
                    <a:pt x="84" y="4078"/>
                    <a:pt x="100" y="4062"/>
                  </a:cubicBezTo>
                  <a:lnTo>
                    <a:pt x="367" y="3928"/>
                  </a:lnTo>
                  <a:cubicBezTo>
                    <a:pt x="367" y="3895"/>
                    <a:pt x="400" y="3862"/>
                    <a:pt x="400" y="3862"/>
                  </a:cubicBezTo>
                  <a:cubicBezTo>
                    <a:pt x="434" y="3795"/>
                    <a:pt x="434" y="3762"/>
                    <a:pt x="434" y="3728"/>
                  </a:cubicBezTo>
                  <a:lnTo>
                    <a:pt x="434" y="2661"/>
                  </a:lnTo>
                  <a:lnTo>
                    <a:pt x="934" y="2361"/>
                  </a:lnTo>
                  <a:cubicBezTo>
                    <a:pt x="1201" y="2194"/>
                    <a:pt x="1401" y="1994"/>
                    <a:pt x="1535" y="1727"/>
                  </a:cubicBezTo>
                  <a:cubicBezTo>
                    <a:pt x="1701" y="1427"/>
                    <a:pt x="1768" y="1093"/>
                    <a:pt x="1768" y="759"/>
                  </a:cubicBezTo>
                  <a:cubicBezTo>
                    <a:pt x="1768" y="426"/>
                    <a:pt x="1701" y="192"/>
                    <a:pt x="1535" y="59"/>
                  </a:cubicBezTo>
                  <a:cubicBezTo>
                    <a:pt x="1482" y="19"/>
                    <a:pt x="1419" y="1"/>
                    <a:pt x="13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7"/>
            <p:cNvSpPr/>
            <p:nvPr/>
          </p:nvSpPr>
          <p:spPr>
            <a:xfrm>
              <a:off x="3714500" y="1883450"/>
              <a:ext cx="54225" cy="102600"/>
            </a:xfrm>
            <a:custGeom>
              <a:avLst/>
              <a:gdLst/>
              <a:ahLst/>
              <a:cxnLst/>
              <a:rect l="l" t="t" r="r" b="b"/>
              <a:pathLst>
                <a:path w="2169" h="4104" extrusionOk="0">
                  <a:moveTo>
                    <a:pt x="1101" y="868"/>
                  </a:moveTo>
                  <a:lnTo>
                    <a:pt x="1434" y="2069"/>
                  </a:lnTo>
                  <a:lnTo>
                    <a:pt x="734" y="2469"/>
                  </a:lnTo>
                  <a:lnTo>
                    <a:pt x="1101" y="868"/>
                  </a:lnTo>
                  <a:close/>
                  <a:moveTo>
                    <a:pt x="1268" y="1"/>
                  </a:moveTo>
                  <a:lnTo>
                    <a:pt x="901" y="201"/>
                  </a:lnTo>
                  <a:cubicBezTo>
                    <a:pt x="867" y="201"/>
                    <a:pt x="867" y="234"/>
                    <a:pt x="834" y="268"/>
                  </a:cubicBezTo>
                  <a:cubicBezTo>
                    <a:pt x="834" y="334"/>
                    <a:pt x="801" y="368"/>
                    <a:pt x="801" y="434"/>
                  </a:cubicBezTo>
                  <a:lnTo>
                    <a:pt x="0" y="4004"/>
                  </a:lnTo>
                  <a:lnTo>
                    <a:pt x="0" y="4037"/>
                  </a:lnTo>
                  <a:cubicBezTo>
                    <a:pt x="0" y="4037"/>
                    <a:pt x="33" y="4070"/>
                    <a:pt x="33" y="4104"/>
                  </a:cubicBezTo>
                  <a:lnTo>
                    <a:pt x="100" y="4104"/>
                  </a:lnTo>
                  <a:lnTo>
                    <a:pt x="334" y="3970"/>
                  </a:lnTo>
                  <a:cubicBezTo>
                    <a:pt x="367" y="3937"/>
                    <a:pt x="400" y="3904"/>
                    <a:pt x="434" y="3870"/>
                  </a:cubicBezTo>
                  <a:cubicBezTo>
                    <a:pt x="434" y="3837"/>
                    <a:pt x="434" y="3804"/>
                    <a:pt x="467" y="3770"/>
                  </a:cubicBezTo>
                  <a:lnTo>
                    <a:pt x="601" y="3170"/>
                  </a:lnTo>
                  <a:lnTo>
                    <a:pt x="1601" y="2569"/>
                  </a:lnTo>
                  <a:lnTo>
                    <a:pt x="1735" y="3036"/>
                  </a:lnTo>
                  <a:cubicBezTo>
                    <a:pt x="1735" y="3070"/>
                    <a:pt x="1768" y="3103"/>
                    <a:pt x="1768" y="3103"/>
                  </a:cubicBezTo>
                  <a:cubicBezTo>
                    <a:pt x="1785" y="3120"/>
                    <a:pt x="1793" y="3128"/>
                    <a:pt x="1806" y="3128"/>
                  </a:cubicBezTo>
                  <a:cubicBezTo>
                    <a:pt x="1818" y="3128"/>
                    <a:pt x="1835" y="3120"/>
                    <a:pt x="1868" y="3103"/>
                  </a:cubicBezTo>
                  <a:lnTo>
                    <a:pt x="2102" y="2970"/>
                  </a:lnTo>
                  <a:cubicBezTo>
                    <a:pt x="2102" y="2970"/>
                    <a:pt x="2135" y="2936"/>
                    <a:pt x="2135" y="2903"/>
                  </a:cubicBezTo>
                  <a:cubicBezTo>
                    <a:pt x="2168" y="2870"/>
                    <a:pt x="2168" y="2836"/>
                    <a:pt x="2168" y="2803"/>
                  </a:cubicBezTo>
                  <a:cubicBezTo>
                    <a:pt x="2168" y="2769"/>
                    <a:pt x="2168" y="2769"/>
                    <a:pt x="2168" y="2769"/>
                  </a:cubicBezTo>
                  <a:lnTo>
                    <a:pt x="1401" y="101"/>
                  </a:lnTo>
                  <a:cubicBezTo>
                    <a:pt x="1368" y="67"/>
                    <a:pt x="1368" y="34"/>
                    <a:pt x="1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7"/>
            <p:cNvSpPr/>
            <p:nvPr/>
          </p:nvSpPr>
          <p:spPr>
            <a:xfrm>
              <a:off x="3766200" y="1845100"/>
              <a:ext cx="49225" cy="100725"/>
            </a:xfrm>
            <a:custGeom>
              <a:avLst/>
              <a:gdLst/>
              <a:ahLst/>
              <a:cxnLst/>
              <a:rect l="l" t="t" r="r" b="b"/>
              <a:pathLst>
                <a:path w="1969" h="4029" extrusionOk="0">
                  <a:moveTo>
                    <a:pt x="1868" y="0"/>
                  </a:moveTo>
                  <a:lnTo>
                    <a:pt x="1635" y="167"/>
                  </a:lnTo>
                  <a:cubicBezTo>
                    <a:pt x="1601" y="167"/>
                    <a:pt x="1568" y="200"/>
                    <a:pt x="1535" y="267"/>
                  </a:cubicBezTo>
                  <a:cubicBezTo>
                    <a:pt x="1501" y="301"/>
                    <a:pt x="1501" y="334"/>
                    <a:pt x="1501" y="367"/>
                  </a:cubicBezTo>
                  <a:lnTo>
                    <a:pt x="1001" y="2035"/>
                  </a:lnTo>
                  <a:lnTo>
                    <a:pt x="467" y="934"/>
                  </a:lnTo>
                  <a:cubicBezTo>
                    <a:pt x="467" y="901"/>
                    <a:pt x="467" y="901"/>
                    <a:pt x="434" y="868"/>
                  </a:cubicBezTo>
                  <a:cubicBezTo>
                    <a:pt x="423" y="857"/>
                    <a:pt x="412" y="853"/>
                    <a:pt x="401" y="853"/>
                  </a:cubicBezTo>
                  <a:cubicBezTo>
                    <a:pt x="378" y="853"/>
                    <a:pt x="356" y="868"/>
                    <a:pt x="334" y="868"/>
                  </a:cubicBezTo>
                  <a:lnTo>
                    <a:pt x="100" y="1034"/>
                  </a:lnTo>
                  <a:cubicBezTo>
                    <a:pt x="67" y="1034"/>
                    <a:pt x="34" y="1068"/>
                    <a:pt x="34" y="1101"/>
                  </a:cubicBezTo>
                  <a:cubicBezTo>
                    <a:pt x="34" y="1134"/>
                    <a:pt x="0" y="1168"/>
                    <a:pt x="0" y="1201"/>
                  </a:cubicBezTo>
                  <a:cubicBezTo>
                    <a:pt x="0" y="1201"/>
                    <a:pt x="0" y="1235"/>
                    <a:pt x="0" y="1235"/>
                  </a:cubicBezTo>
                  <a:lnTo>
                    <a:pt x="767" y="2869"/>
                  </a:lnTo>
                  <a:lnTo>
                    <a:pt x="767" y="3937"/>
                  </a:lnTo>
                  <a:cubicBezTo>
                    <a:pt x="767" y="3970"/>
                    <a:pt x="767" y="4003"/>
                    <a:pt x="801" y="4003"/>
                  </a:cubicBezTo>
                  <a:cubicBezTo>
                    <a:pt x="801" y="4020"/>
                    <a:pt x="809" y="4028"/>
                    <a:pt x="822" y="4028"/>
                  </a:cubicBezTo>
                  <a:cubicBezTo>
                    <a:pt x="834" y="4028"/>
                    <a:pt x="851" y="4020"/>
                    <a:pt x="868" y="4003"/>
                  </a:cubicBezTo>
                  <a:lnTo>
                    <a:pt x="1101" y="3870"/>
                  </a:lnTo>
                  <a:cubicBezTo>
                    <a:pt x="1134" y="3836"/>
                    <a:pt x="1168" y="3836"/>
                    <a:pt x="1168" y="3803"/>
                  </a:cubicBezTo>
                  <a:cubicBezTo>
                    <a:pt x="1168" y="3770"/>
                    <a:pt x="1201" y="3736"/>
                    <a:pt x="1201" y="3703"/>
                  </a:cubicBezTo>
                  <a:lnTo>
                    <a:pt x="1201" y="2636"/>
                  </a:lnTo>
                  <a:lnTo>
                    <a:pt x="1968" y="134"/>
                  </a:lnTo>
                  <a:cubicBezTo>
                    <a:pt x="1968" y="100"/>
                    <a:pt x="1968" y="100"/>
                    <a:pt x="1968" y="67"/>
                  </a:cubicBezTo>
                  <a:cubicBezTo>
                    <a:pt x="1968" y="67"/>
                    <a:pt x="1935" y="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7"/>
            <p:cNvSpPr/>
            <p:nvPr/>
          </p:nvSpPr>
          <p:spPr>
            <a:xfrm>
              <a:off x="3823725" y="1809450"/>
              <a:ext cx="52575" cy="114675"/>
            </a:xfrm>
            <a:custGeom>
              <a:avLst/>
              <a:gdLst/>
              <a:ahLst/>
              <a:cxnLst/>
              <a:rect l="l" t="t" r="r" b="b"/>
              <a:pathLst>
                <a:path w="2103" h="4587" extrusionOk="0">
                  <a:moveTo>
                    <a:pt x="2036" y="0"/>
                  </a:moveTo>
                  <a:cubicBezTo>
                    <a:pt x="2027" y="0"/>
                    <a:pt x="2019" y="9"/>
                    <a:pt x="2002" y="25"/>
                  </a:cubicBezTo>
                  <a:lnTo>
                    <a:pt x="1802" y="159"/>
                  </a:lnTo>
                  <a:cubicBezTo>
                    <a:pt x="1735" y="159"/>
                    <a:pt x="1702" y="225"/>
                    <a:pt x="1702" y="259"/>
                  </a:cubicBezTo>
                  <a:lnTo>
                    <a:pt x="1635" y="359"/>
                  </a:lnTo>
                  <a:lnTo>
                    <a:pt x="1035" y="2327"/>
                  </a:lnTo>
                  <a:lnTo>
                    <a:pt x="435" y="1059"/>
                  </a:lnTo>
                  <a:lnTo>
                    <a:pt x="401" y="993"/>
                  </a:lnTo>
                  <a:lnTo>
                    <a:pt x="301" y="993"/>
                  </a:lnTo>
                  <a:lnTo>
                    <a:pt x="101" y="1126"/>
                  </a:lnTo>
                  <a:cubicBezTo>
                    <a:pt x="68" y="1159"/>
                    <a:pt x="34" y="1193"/>
                    <a:pt x="34" y="1193"/>
                  </a:cubicBezTo>
                  <a:cubicBezTo>
                    <a:pt x="1" y="1226"/>
                    <a:pt x="1" y="1293"/>
                    <a:pt x="1" y="1326"/>
                  </a:cubicBezTo>
                  <a:lnTo>
                    <a:pt x="1" y="4495"/>
                  </a:lnTo>
                  <a:cubicBezTo>
                    <a:pt x="1" y="4529"/>
                    <a:pt x="1" y="4529"/>
                    <a:pt x="34" y="4562"/>
                  </a:cubicBezTo>
                  <a:cubicBezTo>
                    <a:pt x="34" y="4579"/>
                    <a:pt x="43" y="4587"/>
                    <a:pt x="55" y="4587"/>
                  </a:cubicBezTo>
                  <a:cubicBezTo>
                    <a:pt x="68" y="4587"/>
                    <a:pt x="84" y="4579"/>
                    <a:pt x="101" y="4562"/>
                  </a:cubicBezTo>
                  <a:lnTo>
                    <a:pt x="334" y="4428"/>
                  </a:lnTo>
                  <a:cubicBezTo>
                    <a:pt x="368" y="4395"/>
                    <a:pt x="401" y="4362"/>
                    <a:pt x="401" y="4362"/>
                  </a:cubicBezTo>
                  <a:cubicBezTo>
                    <a:pt x="401" y="4295"/>
                    <a:pt x="435" y="4262"/>
                    <a:pt x="435" y="4228"/>
                  </a:cubicBezTo>
                  <a:lnTo>
                    <a:pt x="435" y="2327"/>
                  </a:lnTo>
                  <a:lnTo>
                    <a:pt x="835" y="3194"/>
                  </a:lnTo>
                  <a:cubicBezTo>
                    <a:pt x="868" y="3194"/>
                    <a:pt x="868" y="3228"/>
                    <a:pt x="902" y="3228"/>
                  </a:cubicBezTo>
                  <a:cubicBezTo>
                    <a:pt x="902" y="3244"/>
                    <a:pt x="910" y="3253"/>
                    <a:pt x="922" y="3253"/>
                  </a:cubicBezTo>
                  <a:cubicBezTo>
                    <a:pt x="935" y="3253"/>
                    <a:pt x="952" y="3244"/>
                    <a:pt x="968" y="3228"/>
                  </a:cubicBezTo>
                  <a:lnTo>
                    <a:pt x="1135" y="3128"/>
                  </a:lnTo>
                  <a:cubicBezTo>
                    <a:pt x="1168" y="3128"/>
                    <a:pt x="1168" y="3094"/>
                    <a:pt x="1202" y="3061"/>
                  </a:cubicBezTo>
                  <a:cubicBezTo>
                    <a:pt x="1235" y="3027"/>
                    <a:pt x="1235" y="2994"/>
                    <a:pt x="1235" y="2961"/>
                  </a:cubicBezTo>
                  <a:lnTo>
                    <a:pt x="1669" y="1593"/>
                  </a:lnTo>
                  <a:lnTo>
                    <a:pt x="1669" y="3528"/>
                  </a:lnTo>
                  <a:cubicBezTo>
                    <a:pt x="1669" y="3561"/>
                    <a:pt x="1669" y="3595"/>
                    <a:pt x="1702" y="3595"/>
                  </a:cubicBezTo>
                  <a:cubicBezTo>
                    <a:pt x="1702" y="3611"/>
                    <a:pt x="1710" y="3620"/>
                    <a:pt x="1719" y="3620"/>
                  </a:cubicBezTo>
                  <a:cubicBezTo>
                    <a:pt x="1727" y="3620"/>
                    <a:pt x="1735" y="3611"/>
                    <a:pt x="1735" y="3595"/>
                  </a:cubicBezTo>
                  <a:lnTo>
                    <a:pt x="2002" y="3461"/>
                  </a:lnTo>
                  <a:cubicBezTo>
                    <a:pt x="2036" y="3428"/>
                    <a:pt x="2069" y="3394"/>
                    <a:pt x="2069" y="3394"/>
                  </a:cubicBezTo>
                  <a:cubicBezTo>
                    <a:pt x="2069" y="3361"/>
                    <a:pt x="2102" y="3294"/>
                    <a:pt x="2102" y="3261"/>
                  </a:cubicBezTo>
                  <a:lnTo>
                    <a:pt x="2102" y="92"/>
                  </a:lnTo>
                  <a:cubicBezTo>
                    <a:pt x="2102" y="59"/>
                    <a:pt x="2069" y="59"/>
                    <a:pt x="2069" y="25"/>
                  </a:cubicBezTo>
                  <a:cubicBezTo>
                    <a:pt x="2052" y="9"/>
                    <a:pt x="2044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7"/>
            <p:cNvSpPr/>
            <p:nvPr/>
          </p:nvSpPr>
          <p:spPr>
            <a:xfrm>
              <a:off x="3888775" y="1780050"/>
              <a:ext cx="39225" cy="105925"/>
            </a:xfrm>
            <a:custGeom>
              <a:avLst/>
              <a:gdLst/>
              <a:ahLst/>
              <a:cxnLst/>
              <a:rect l="l" t="t" r="r" b="b"/>
              <a:pathLst>
                <a:path w="1569" h="4237" extrusionOk="0">
                  <a:moveTo>
                    <a:pt x="1468" y="0"/>
                  </a:moveTo>
                  <a:lnTo>
                    <a:pt x="101" y="801"/>
                  </a:lnTo>
                  <a:cubicBezTo>
                    <a:pt x="67" y="834"/>
                    <a:pt x="34" y="834"/>
                    <a:pt x="34" y="868"/>
                  </a:cubicBezTo>
                  <a:cubicBezTo>
                    <a:pt x="1" y="901"/>
                    <a:pt x="1" y="934"/>
                    <a:pt x="1" y="968"/>
                  </a:cubicBezTo>
                  <a:lnTo>
                    <a:pt x="1" y="4170"/>
                  </a:lnTo>
                  <a:cubicBezTo>
                    <a:pt x="1" y="4170"/>
                    <a:pt x="1" y="4203"/>
                    <a:pt x="34" y="4237"/>
                  </a:cubicBezTo>
                  <a:lnTo>
                    <a:pt x="101" y="4237"/>
                  </a:lnTo>
                  <a:lnTo>
                    <a:pt x="1502" y="3436"/>
                  </a:lnTo>
                  <a:cubicBezTo>
                    <a:pt x="1502" y="3403"/>
                    <a:pt x="1535" y="3370"/>
                    <a:pt x="1535" y="3336"/>
                  </a:cubicBezTo>
                  <a:cubicBezTo>
                    <a:pt x="1569" y="3303"/>
                    <a:pt x="1569" y="3269"/>
                    <a:pt x="1569" y="3236"/>
                  </a:cubicBezTo>
                  <a:lnTo>
                    <a:pt x="1569" y="2903"/>
                  </a:lnTo>
                  <a:cubicBezTo>
                    <a:pt x="1569" y="2869"/>
                    <a:pt x="1569" y="2836"/>
                    <a:pt x="1535" y="2802"/>
                  </a:cubicBezTo>
                  <a:lnTo>
                    <a:pt x="1502" y="2802"/>
                  </a:lnTo>
                  <a:lnTo>
                    <a:pt x="434" y="3436"/>
                  </a:lnTo>
                  <a:lnTo>
                    <a:pt x="434" y="2602"/>
                  </a:lnTo>
                  <a:lnTo>
                    <a:pt x="1402" y="2069"/>
                  </a:lnTo>
                  <a:cubicBezTo>
                    <a:pt x="1435" y="2035"/>
                    <a:pt x="1435" y="2035"/>
                    <a:pt x="1435" y="2002"/>
                  </a:cubicBezTo>
                  <a:cubicBezTo>
                    <a:pt x="1468" y="1969"/>
                    <a:pt x="1468" y="1935"/>
                    <a:pt x="1468" y="1868"/>
                  </a:cubicBezTo>
                  <a:lnTo>
                    <a:pt x="1468" y="1535"/>
                  </a:lnTo>
                  <a:cubicBezTo>
                    <a:pt x="1468" y="1502"/>
                    <a:pt x="1468" y="1468"/>
                    <a:pt x="1435" y="1468"/>
                  </a:cubicBezTo>
                  <a:cubicBezTo>
                    <a:pt x="1435" y="1452"/>
                    <a:pt x="1427" y="1443"/>
                    <a:pt x="1418" y="1443"/>
                  </a:cubicBezTo>
                  <a:cubicBezTo>
                    <a:pt x="1410" y="1443"/>
                    <a:pt x="1402" y="1452"/>
                    <a:pt x="1402" y="1468"/>
                  </a:cubicBezTo>
                  <a:lnTo>
                    <a:pt x="434" y="2002"/>
                  </a:lnTo>
                  <a:lnTo>
                    <a:pt x="434" y="1235"/>
                  </a:lnTo>
                  <a:lnTo>
                    <a:pt x="1468" y="634"/>
                  </a:lnTo>
                  <a:cubicBezTo>
                    <a:pt x="1502" y="601"/>
                    <a:pt x="1502" y="601"/>
                    <a:pt x="1535" y="568"/>
                  </a:cubicBezTo>
                  <a:cubicBezTo>
                    <a:pt x="1535" y="534"/>
                    <a:pt x="1535" y="501"/>
                    <a:pt x="1535" y="467"/>
                  </a:cubicBezTo>
                  <a:lnTo>
                    <a:pt x="1535" y="67"/>
                  </a:lnTo>
                  <a:cubicBezTo>
                    <a:pt x="1535" y="67"/>
                    <a:pt x="1535" y="34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7"/>
            <p:cNvSpPr/>
            <p:nvPr/>
          </p:nvSpPr>
          <p:spPr>
            <a:xfrm>
              <a:off x="3937975" y="1748350"/>
              <a:ext cx="44225" cy="109275"/>
            </a:xfrm>
            <a:custGeom>
              <a:avLst/>
              <a:gdLst/>
              <a:ahLst/>
              <a:cxnLst/>
              <a:rect l="l" t="t" r="r" b="b"/>
              <a:pathLst>
                <a:path w="1769" h="4371" extrusionOk="0">
                  <a:moveTo>
                    <a:pt x="1702" y="1"/>
                  </a:moveTo>
                  <a:lnTo>
                    <a:pt x="1435" y="168"/>
                  </a:lnTo>
                  <a:cubicBezTo>
                    <a:pt x="1402" y="168"/>
                    <a:pt x="1368" y="201"/>
                    <a:pt x="1368" y="234"/>
                  </a:cubicBezTo>
                  <a:cubicBezTo>
                    <a:pt x="1368" y="268"/>
                    <a:pt x="1335" y="301"/>
                    <a:pt x="1335" y="334"/>
                  </a:cubicBezTo>
                  <a:lnTo>
                    <a:pt x="1335" y="2369"/>
                  </a:lnTo>
                  <a:lnTo>
                    <a:pt x="468" y="835"/>
                  </a:lnTo>
                  <a:lnTo>
                    <a:pt x="401" y="801"/>
                  </a:lnTo>
                  <a:cubicBezTo>
                    <a:pt x="401" y="785"/>
                    <a:pt x="393" y="776"/>
                    <a:pt x="380" y="776"/>
                  </a:cubicBezTo>
                  <a:cubicBezTo>
                    <a:pt x="368" y="776"/>
                    <a:pt x="351" y="785"/>
                    <a:pt x="334" y="801"/>
                  </a:cubicBezTo>
                  <a:lnTo>
                    <a:pt x="101" y="935"/>
                  </a:lnTo>
                  <a:cubicBezTo>
                    <a:pt x="68" y="935"/>
                    <a:pt x="68" y="968"/>
                    <a:pt x="34" y="1002"/>
                  </a:cubicBezTo>
                  <a:cubicBezTo>
                    <a:pt x="34" y="1035"/>
                    <a:pt x="1" y="1068"/>
                    <a:pt x="34" y="1102"/>
                  </a:cubicBezTo>
                  <a:lnTo>
                    <a:pt x="34" y="4271"/>
                  </a:lnTo>
                  <a:cubicBezTo>
                    <a:pt x="1" y="4304"/>
                    <a:pt x="34" y="4337"/>
                    <a:pt x="34" y="4371"/>
                  </a:cubicBezTo>
                  <a:lnTo>
                    <a:pt x="101" y="4371"/>
                  </a:lnTo>
                  <a:lnTo>
                    <a:pt x="368" y="4204"/>
                  </a:lnTo>
                  <a:cubicBezTo>
                    <a:pt x="401" y="4204"/>
                    <a:pt x="401" y="4171"/>
                    <a:pt x="434" y="4137"/>
                  </a:cubicBezTo>
                  <a:cubicBezTo>
                    <a:pt x="434" y="4104"/>
                    <a:pt x="434" y="4070"/>
                    <a:pt x="434" y="4037"/>
                  </a:cubicBezTo>
                  <a:lnTo>
                    <a:pt x="434" y="2002"/>
                  </a:lnTo>
                  <a:lnTo>
                    <a:pt x="1335" y="3537"/>
                  </a:lnTo>
                  <a:cubicBezTo>
                    <a:pt x="1368" y="3537"/>
                    <a:pt x="1368" y="3570"/>
                    <a:pt x="1402" y="3570"/>
                  </a:cubicBezTo>
                  <a:cubicBezTo>
                    <a:pt x="1402" y="3587"/>
                    <a:pt x="1410" y="3595"/>
                    <a:pt x="1423" y="3595"/>
                  </a:cubicBezTo>
                  <a:cubicBezTo>
                    <a:pt x="1435" y="3595"/>
                    <a:pt x="1452" y="3587"/>
                    <a:pt x="1469" y="3570"/>
                  </a:cubicBezTo>
                  <a:lnTo>
                    <a:pt x="1702" y="3437"/>
                  </a:lnTo>
                  <a:cubicBezTo>
                    <a:pt x="1702" y="3437"/>
                    <a:pt x="1735" y="3403"/>
                    <a:pt x="1735" y="3370"/>
                  </a:cubicBezTo>
                  <a:cubicBezTo>
                    <a:pt x="1769" y="3337"/>
                    <a:pt x="1769" y="3303"/>
                    <a:pt x="1769" y="3270"/>
                  </a:cubicBezTo>
                  <a:lnTo>
                    <a:pt x="1769" y="101"/>
                  </a:lnTo>
                  <a:cubicBezTo>
                    <a:pt x="1769" y="68"/>
                    <a:pt x="1769" y="34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7"/>
            <p:cNvSpPr/>
            <p:nvPr/>
          </p:nvSpPr>
          <p:spPr>
            <a:xfrm>
              <a:off x="3990525" y="1718350"/>
              <a:ext cx="44225" cy="99050"/>
            </a:xfrm>
            <a:custGeom>
              <a:avLst/>
              <a:gdLst/>
              <a:ahLst/>
              <a:cxnLst/>
              <a:rect l="l" t="t" r="r" b="b"/>
              <a:pathLst>
                <a:path w="1769" h="3962" extrusionOk="0">
                  <a:moveTo>
                    <a:pt x="1668" y="0"/>
                  </a:moveTo>
                  <a:lnTo>
                    <a:pt x="100" y="901"/>
                  </a:lnTo>
                  <a:cubicBezTo>
                    <a:pt x="67" y="934"/>
                    <a:pt x="34" y="934"/>
                    <a:pt x="34" y="967"/>
                  </a:cubicBezTo>
                  <a:cubicBezTo>
                    <a:pt x="34" y="1001"/>
                    <a:pt x="0" y="1067"/>
                    <a:pt x="0" y="1101"/>
                  </a:cubicBezTo>
                  <a:lnTo>
                    <a:pt x="0" y="1434"/>
                  </a:lnTo>
                  <a:cubicBezTo>
                    <a:pt x="0" y="1468"/>
                    <a:pt x="0" y="1501"/>
                    <a:pt x="34" y="1501"/>
                  </a:cubicBezTo>
                  <a:cubicBezTo>
                    <a:pt x="50" y="1518"/>
                    <a:pt x="59" y="1526"/>
                    <a:pt x="67" y="1526"/>
                  </a:cubicBezTo>
                  <a:cubicBezTo>
                    <a:pt x="75" y="1526"/>
                    <a:pt x="84" y="1518"/>
                    <a:pt x="100" y="1501"/>
                  </a:cubicBezTo>
                  <a:lnTo>
                    <a:pt x="667" y="1168"/>
                  </a:lnTo>
                  <a:lnTo>
                    <a:pt x="667" y="3869"/>
                  </a:lnTo>
                  <a:cubicBezTo>
                    <a:pt x="667" y="3903"/>
                    <a:pt x="667" y="3936"/>
                    <a:pt x="701" y="3936"/>
                  </a:cubicBezTo>
                  <a:cubicBezTo>
                    <a:pt x="701" y="3953"/>
                    <a:pt x="709" y="3961"/>
                    <a:pt x="722" y="3961"/>
                  </a:cubicBezTo>
                  <a:cubicBezTo>
                    <a:pt x="734" y="3961"/>
                    <a:pt x="751" y="3953"/>
                    <a:pt x="768" y="3936"/>
                  </a:cubicBezTo>
                  <a:lnTo>
                    <a:pt x="1001" y="3803"/>
                  </a:lnTo>
                  <a:cubicBezTo>
                    <a:pt x="1034" y="3803"/>
                    <a:pt x="1068" y="3769"/>
                    <a:pt x="1068" y="3736"/>
                  </a:cubicBezTo>
                  <a:cubicBezTo>
                    <a:pt x="1101" y="3703"/>
                    <a:pt x="1101" y="3669"/>
                    <a:pt x="1101" y="3636"/>
                  </a:cubicBezTo>
                  <a:lnTo>
                    <a:pt x="1101" y="934"/>
                  </a:lnTo>
                  <a:lnTo>
                    <a:pt x="1668" y="600"/>
                  </a:lnTo>
                  <a:cubicBezTo>
                    <a:pt x="1702" y="567"/>
                    <a:pt x="1735" y="567"/>
                    <a:pt x="1735" y="534"/>
                  </a:cubicBezTo>
                  <a:cubicBezTo>
                    <a:pt x="1735" y="500"/>
                    <a:pt x="1768" y="467"/>
                    <a:pt x="1768" y="434"/>
                  </a:cubicBezTo>
                  <a:lnTo>
                    <a:pt x="1768" y="67"/>
                  </a:lnTo>
                  <a:cubicBezTo>
                    <a:pt x="1768" y="67"/>
                    <a:pt x="1768" y="33"/>
                    <a:pt x="17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7"/>
            <p:cNvSpPr/>
            <p:nvPr/>
          </p:nvSpPr>
          <p:spPr>
            <a:xfrm>
              <a:off x="4038900" y="1697150"/>
              <a:ext cx="45875" cy="94600"/>
            </a:xfrm>
            <a:custGeom>
              <a:avLst/>
              <a:gdLst/>
              <a:ahLst/>
              <a:cxnLst/>
              <a:rect l="l" t="t" r="r" b="b"/>
              <a:pathLst>
                <a:path w="1835" h="3784" extrusionOk="0">
                  <a:moveTo>
                    <a:pt x="1367" y="0"/>
                  </a:moveTo>
                  <a:cubicBezTo>
                    <a:pt x="1343" y="0"/>
                    <a:pt x="1321" y="4"/>
                    <a:pt x="1301" y="14"/>
                  </a:cubicBezTo>
                  <a:cubicBezTo>
                    <a:pt x="1168" y="14"/>
                    <a:pt x="1034" y="47"/>
                    <a:pt x="901" y="114"/>
                  </a:cubicBezTo>
                  <a:cubicBezTo>
                    <a:pt x="767" y="181"/>
                    <a:pt x="667" y="281"/>
                    <a:pt x="567" y="381"/>
                  </a:cubicBezTo>
                  <a:cubicBezTo>
                    <a:pt x="467" y="481"/>
                    <a:pt x="367" y="615"/>
                    <a:pt x="300" y="748"/>
                  </a:cubicBezTo>
                  <a:cubicBezTo>
                    <a:pt x="234" y="881"/>
                    <a:pt x="167" y="1015"/>
                    <a:pt x="100" y="1182"/>
                  </a:cubicBezTo>
                  <a:cubicBezTo>
                    <a:pt x="67" y="1315"/>
                    <a:pt x="67" y="1448"/>
                    <a:pt x="67" y="1615"/>
                  </a:cubicBezTo>
                  <a:cubicBezTo>
                    <a:pt x="67" y="1715"/>
                    <a:pt x="67" y="1849"/>
                    <a:pt x="100" y="1982"/>
                  </a:cubicBezTo>
                  <a:cubicBezTo>
                    <a:pt x="100" y="2049"/>
                    <a:pt x="167" y="2116"/>
                    <a:pt x="200" y="2182"/>
                  </a:cubicBezTo>
                  <a:cubicBezTo>
                    <a:pt x="267" y="2216"/>
                    <a:pt x="334" y="2249"/>
                    <a:pt x="400" y="2249"/>
                  </a:cubicBezTo>
                  <a:cubicBezTo>
                    <a:pt x="450" y="2266"/>
                    <a:pt x="500" y="2274"/>
                    <a:pt x="550" y="2274"/>
                  </a:cubicBezTo>
                  <a:cubicBezTo>
                    <a:pt x="600" y="2274"/>
                    <a:pt x="651" y="2266"/>
                    <a:pt x="701" y="2249"/>
                  </a:cubicBezTo>
                  <a:cubicBezTo>
                    <a:pt x="801" y="2249"/>
                    <a:pt x="901" y="2216"/>
                    <a:pt x="1001" y="2182"/>
                  </a:cubicBezTo>
                  <a:cubicBezTo>
                    <a:pt x="1067" y="2182"/>
                    <a:pt x="1134" y="2149"/>
                    <a:pt x="1234" y="2149"/>
                  </a:cubicBezTo>
                  <a:cubicBezTo>
                    <a:pt x="1268" y="2149"/>
                    <a:pt x="1334" y="2182"/>
                    <a:pt x="1368" y="2182"/>
                  </a:cubicBezTo>
                  <a:cubicBezTo>
                    <a:pt x="1401" y="2249"/>
                    <a:pt x="1401" y="2282"/>
                    <a:pt x="1401" y="2349"/>
                  </a:cubicBezTo>
                  <a:cubicBezTo>
                    <a:pt x="1401" y="2416"/>
                    <a:pt x="1401" y="2483"/>
                    <a:pt x="1368" y="2549"/>
                  </a:cubicBezTo>
                  <a:cubicBezTo>
                    <a:pt x="1334" y="2616"/>
                    <a:pt x="1301" y="2683"/>
                    <a:pt x="1234" y="2749"/>
                  </a:cubicBezTo>
                  <a:cubicBezTo>
                    <a:pt x="1201" y="2816"/>
                    <a:pt x="1168" y="2883"/>
                    <a:pt x="1101" y="2916"/>
                  </a:cubicBezTo>
                  <a:cubicBezTo>
                    <a:pt x="1034" y="2950"/>
                    <a:pt x="967" y="3016"/>
                    <a:pt x="901" y="3050"/>
                  </a:cubicBezTo>
                  <a:cubicBezTo>
                    <a:pt x="834" y="3083"/>
                    <a:pt x="767" y="3116"/>
                    <a:pt x="701" y="3116"/>
                  </a:cubicBezTo>
                  <a:cubicBezTo>
                    <a:pt x="684" y="3133"/>
                    <a:pt x="659" y="3141"/>
                    <a:pt x="634" y="3141"/>
                  </a:cubicBezTo>
                  <a:cubicBezTo>
                    <a:pt x="609" y="3141"/>
                    <a:pt x="584" y="3133"/>
                    <a:pt x="567" y="3116"/>
                  </a:cubicBezTo>
                  <a:cubicBezTo>
                    <a:pt x="534" y="3116"/>
                    <a:pt x="500" y="3116"/>
                    <a:pt x="500" y="3083"/>
                  </a:cubicBezTo>
                  <a:cubicBezTo>
                    <a:pt x="467" y="3050"/>
                    <a:pt x="434" y="3016"/>
                    <a:pt x="434" y="2983"/>
                  </a:cubicBezTo>
                  <a:cubicBezTo>
                    <a:pt x="434" y="2950"/>
                    <a:pt x="400" y="2916"/>
                    <a:pt x="400" y="2916"/>
                  </a:cubicBezTo>
                  <a:cubicBezTo>
                    <a:pt x="367" y="2916"/>
                    <a:pt x="334" y="2916"/>
                    <a:pt x="300" y="2950"/>
                  </a:cubicBezTo>
                  <a:lnTo>
                    <a:pt x="100" y="3050"/>
                  </a:lnTo>
                  <a:cubicBezTo>
                    <a:pt x="67" y="3083"/>
                    <a:pt x="67" y="3116"/>
                    <a:pt x="33" y="3116"/>
                  </a:cubicBezTo>
                  <a:cubicBezTo>
                    <a:pt x="33" y="3150"/>
                    <a:pt x="0" y="3183"/>
                    <a:pt x="0" y="3250"/>
                  </a:cubicBezTo>
                  <a:cubicBezTo>
                    <a:pt x="0" y="3350"/>
                    <a:pt x="33" y="3483"/>
                    <a:pt x="100" y="3583"/>
                  </a:cubicBezTo>
                  <a:cubicBezTo>
                    <a:pt x="133" y="3650"/>
                    <a:pt x="200" y="3717"/>
                    <a:pt x="300" y="3783"/>
                  </a:cubicBezTo>
                  <a:lnTo>
                    <a:pt x="600" y="3783"/>
                  </a:lnTo>
                  <a:cubicBezTo>
                    <a:pt x="701" y="3750"/>
                    <a:pt x="834" y="3717"/>
                    <a:pt x="934" y="3650"/>
                  </a:cubicBezTo>
                  <a:cubicBezTo>
                    <a:pt x="1067" y="3550"/>
                    <a:pt x="1201" y="3450"/>
                    <a:pt x="1301" y="3350"/>
                  </a:cubicBezTo>
                  <a:cubicBezTo>
                    <a:pt x="1434" y="3216"/>
                    <a:pt x="1534" y="3083"/>
                    <a:pt x="1601" y="2950"/>
                  </a:cubicBezTo>
                  <a:cubicBezTo>
                    <a:pt x="1668" y="2816"/>
                    <a:pt x="1735" y="2683"/>
                    <a:pt x="1801" y="2549"/>
                  </a:cubicBezTo>
                  <a:cubicBezTo>
                    <a:pt x="1835" y="2382"/>
                    <a:pt x="1835" y="2249"/>
                    <a:pt x="1835" y="2082"/>
                  </a:cubicBezTo>
                  <a:cubicBezTo>
                    <a:pt x="1835" y="1982"/>
                    <a:pt x="1835" y="1849"/>
                    <a:pt x="1801" y="1749"/>
                  </a:cubicBezTo>
                  <a:cubicBezTo>
                    <a:pt x="1768" y="1682"/>
                    <a:pt x="1735" y="1615"/>
                    <a:pt x="1668" y="1549"/>
                  </a:cubicBezTo>
                  <a:cubicBezTo>
                    <a:pt x="1601" y="1515"/>
                    <a:pt x="1534" y="1482"/>
                    <a:pt x="1434" y="1482"/>
                  </a:cubicBezTo>
                  <a:cubicBezTo>
                    <a:pt x="1334" y="1482"/>
                    <a:pt x="1234" y="1482"/>
                    <a:pt x="1134" y="1515"/>
                  </a:cubicBezTo>
                  <a:lnTo>
                    <a:pt x="834" y="1582"/>
                  </a:lnTo>
                  <a:lnTo>
                    <a:pt x="634" y="1582"/>
                  </a:lnTo>
                  <a:cubicBezTo>
                    <a:pt x="600" y="1582"/>
                    <a:pt x="567" y="1549"/>
                    <a:pt x="534" y="1515"/>
                  </a:cubicBezTo>
                  <a:cubicBezTo>
                    <a:pt x="500" y="1482"/>
                    <a:pt x="500" y="1415"/>
                    <a:pt x="500" y="1348"/>
                  </a:cubicBezTo>
                  <a:cubicBezTo>
                    <a:pt x="500" y="1282"/>
                    <a:pt x="500" y="1215"/>
                    <a:pt x="534" y="1182"/>
                  </a:cubicBezTo>
                  <a:cubicBezTo>
                    <a:pt x="567" y="1115"/>
                    <a:pt x="600" y="1048"/>
                    <a:pt x="634" y="981"/>
                  </a:cubicBezTo>
                  <a:cubicBezTo>
                    <a:pt x="667" y="948"/>
                    <a:pt x="701" y="881"/>
                    <a:pt x="767" y="848"/>
                  </a:cubicBezTo>
                  <a:cubicBezTo>
                    <a:pt x="801" y="781"/>
                    <a:pt x="867" y="748"/>
                    <a:pt x="901" y="715"/>
                  </a:cubicBezTo>
                  <a:cubicBezTo>
                    <a:pt x="974" y="666"/>
                    <a:pt x="1047" y="635"/>
                    <a:pt x="1120" y="635"/>
                  </a:cubicBezTo>
                  <a:cubicBezTo>
                    <a:pt x="1147" y="635"/>
                    <a:pt x="1174" y="639"/>
                    <a:pt x="1201" y="648"/>
                  </a:cubicBezTo>
                  <a:cubicBezTo>
                    <a:pt x="1268" y="681"/>
                    <a:pt x="1301" y="715"/>
                    <a:pt x="1334" y="781"/>
                  </a:cubicBezTo>
                  <a:cubicBezTo>
                    <a:pt x="1368" y="815"/>
                    <a:pt x="1368" y="815"/>
                    <a:pt x="1401" y="848"/>
                  </a:cubicBezTo>
                  <a:lnTo>
                    <a:pt x="1468" y="848"/>
                  </a:lnTo>
                  <a:lnTo>
                    <a:pt x="1701" y="715"/>
                  </a:lnTo>
                  <a:cubicBezTo>
                    <a:pt x="1735" y="681"/>
                    <a:pt x="1735" y="681"/>
                    <a:pt x="1768" y="648"/>
                  </a:cubicBezTo>
                  <a:cubicBezTo>
                    <a:pt x="1768" y="615"/>
                    <a:pt x="1801" y="548"/>
                    <a:pt x="1768" y="514"/>
                  </a:cubicBezTo>
                  <a:cubicBezTo>
                    <a:pt x="1768" y="448"/>
                    <a:pt x="1768" y="348"/>
                    <a:pt x="1735" y="248"/>
                  </a:cubicBezTo>
                  <a:cubicBezTo>
                    <a:pt x="1701" y="181"/>
                    <a:pt x="1635" y="114"/>
                    <a:pt x="1568" y="47"/>
                  </a:cubicBezTo>
                  <a:cubicBezTo>
                    <a:pt x="1497" y="24"/>
                    <a:pt x="1426" y="0"/>
                    <a:pt x="1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7"/>
            <p:cNvSpPr/>
            <p:nvPr/>
          </p:nvSpPr>
          <p:spPr>
            <a:xfrm>
              <a:off x="3345900" y="1766700"/>
              <a:ext cx="17525" cy="41725"/>
            </a:xfrm>
            <a:custGeom>
              <a:avLst/>
              <a:gdLst/>
              <a:ahLst/>
              <a:cxnLst/>
              <a:rect l="l" t="t" r="r" b="b"/>
              <a:pathLst>
                <a:path w="701" h="1669" extrusionOk="0">
                  <a:moveTo>
                    <a:pt x="667" y="1"/>
                  </a:moveTo>
                  <a:lnTo>
                    <a:pt x="34" y="1035"/>
                  </a:lnTo>
                  <a:cubicBezTo>
                    <a:pt x="34" y="1035"/>
                    <a:pt x="0" y="1068"/>
                    <a:pt x="0" y="1102"/>
                  </a:cubicBezTo>
                  <a:cubicBezTo>
                    <a:pt x="0" y="1135"/>
                    <a:pt x="0" y="1168"/>
                    <a:pt x="0" y="1168"/>
                  </a:cubicBezTo>
                  <a:lnTo>
                    <a:pt x="0" y="1302"/>
                  </a:lnTo>
                  <a:cubicBezTo>
                    <a:pt x="0" y="1302"/>
                    <a:pt x="0" y="1335"/>
                    <a:pt x="0" y="1335"/>
                  </a:cubicBezTo>
                  <a:cubicBezTo>
                    <a:pt x="0" y="1368"/>
                    <a:pt x="34" y="1368"/>
                    <a:pt x="34" y="1368"/>
                  </a:cubicBezTo>
                  <a:lnTo>
                    <a:pt x="667" y="1669"/>
                  </a:lnTo>
                  <a:cubicBezTo>
                    <a:pt x="667" y="1669"/>
                    <a:pt x="701" y="1635"/>
                    <a:pt x="701" y="1635"/>
                  </a:cubicBezTo>
                  <a:cubicBezTo>
                    <a:pt x="701" y="1602"/>
                    <a:pt x="701" y="1602"/>
                    <a:pt x="701" y="1569"/>
                  </a:cubicBezTo>
                  <a:lnTo>
                    <a:pt x="701" y="1435"/>
                  </a:lnTo>
                  <a:cubicBezTo>
                    <a:pt x="701" y="1435"/>
                    <a:pt x="701" y="1402"/>
                    <a:pt x="667" y="1368"/>
                  </a:cubicBezTo>
                  <a:lnTo>
                    <a:pt x="634" y="1368"/>
                  </a:lnTo>
                  <a:lnTo>
                    <a:pt x="134" y="1135"/>
                  </a:lnTo>
                  <a:lnTo>
                    <a:pt x="634" y="301"/>
                  </a:lnTo>
                  <a:cubicBezTo>
                    <a:pt x="634" y="301"/>
                    <a:pt x="667" y="268"/>
                    <a:pt x="667" y="234"/>
                  </a:cubicBezTo>
                  <a:cubicBezTo>
                    <a:pt x="701" y="201"/>
                    <a:pt x="701" y="168"/>
                    <a:pt x="701" y="168"/>
                  </a:cubicBezTo>
                  <a:lnTo>
                    <a:pt x="701" y="67"/>
                  </a:lnTo>
                  <a:cubicBezTo>
                    <a:pt x="701" y="34"/>
                    <a:pt x="701" y="34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7"/>
            <p:cNvSpPr/>
            <p:nvPr/>
          </p:nvSpPr>
          <p:spPr>
            <a:xfrm>
              <a:off x="3384250" y="1741325"/>
              <a:ext cx="24225" cy="59600"/>
            </a:xfrm>
            <a:custGeom>
              <a:avLst/>
              <a:gdLst/>
              <a:ahLst/>
              <a:cxnLst/>
              <a:rect l="l" t="t" r="r" b="b"/>
              <a:pathLst>
                <a:path w="969" h="2384" extrusionOk="0">
                  <a:moveTo>
                    <a:pt x="668" y="282"/>
                  </a:moveTo>
                  <a:cubicBezTo>
                    <a:pt x="735" y="315"/>
                    <a:pt x="768" y="382"/>
                    <a:pt x="768" y="515"/>
                  </a:cubicBezTo>
                  <a:cubicBezTo>
                    <a:pt x="768" y="615"/>
                    <a:pt x="735" y="749"/>
                    <a:pt x="668" y="816"/>
                  </a:cubicBezTo>
                  <a:cubicBezTo>
                    <a:pt x="634" y="916"/>
                    <a:pt x="568" y="982"/>
                    <a:pt x="468" y="1049"/>
                  </a:cubicBezTo>
                  <a:lnTo>
                    <a:pt x="167" y="1216"/>
                  </a:lnTo>
                  <a:lnTo>
                    <a:pt x="167" y="515"/>
                  </a:lnTo>
                  <a:lnTo>
                    <a:pt x="468" y="349"/>
                  </a:lnTo>
                  <a:cubicBezTo>
                    <a:pt x="568" y="282"/>
                    <a:pt x="634" y="282"/>
                    <a:pt x="668" y="282"/>
                  </a:cubicBezTo>
                  <a:close/>
                  <a:moveTo>
                    <a:pt x="710" y="0"/>
                  </a:moveTo>
                  <a:cubicBezTo>
                    <a:pt x="694" y="0"/>
                    <a:pt x="679" y="4"/>
                    <a:pt x="668" y="15"/>
                  </a:cubicBezTo>
                  <a:cubicBezTo>
                    <a:pt x="601" y="15"/>
                    <a:pt x="534" y="48"/>
                    <a:pt x="501" y="82"/>
                  </a:cubicBezTo>
                  <a:lnTo>
                    <a:pt x="34" y="349"/>
                  </a:lnTo>
                  <a:cubicBezTo>
                    <a:pt x="34" y="349"/>
                    <a:pt x="1" y="349"/>
                    <a:pt x="1" y="382"/>
                  </a:cubicBezTo>
                  <a:cubicBezTo>
                    <a:pt x="1" y="382"/>
                    <a:pt x="1" y="415"/>
                    <a:pt x="1" y="449"/>
                  </a:cubicBezTo>
                  <a:lnTo>
                    <a:pt x="1" y="2317"/>
                  </a:lnTo>
                  <a:cubicBezTo>
                    <a:pt x="1" y="2350"/>
                    <a:pt x="1" y="2350"/>
                    <a:pt x="1" y="2383"/>
                  </a:cubicBezTo>
                  <a:lnTo>
                    <a:pt x="34" y="2383"/>
                  </a:lnTo>
                  <a:lnTo>
                    <a:pt x="134" y="2317"/>
                  </a:lnTo>
                  <a:cubicBezTo>
                    <a:pt x="134" y="2317"/>
                    <a:pt x="167" y="2283"/>
                    <a:pt x="167" y="2283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501" y="1283"/>
                  </a:lnTo>
                  <a:lnTo>
                    <a:pt x="768" y="1883"/>
                  </a:lnTo>
                  <a:lnTo>
                    <a:pt x="801" y="1916"/>
                  </a:lnTo>
                  <a:lnTo>
                    <a:pt x="835" y="1916"/>
                  </a:lnTo>
                  <a:lnTo>
                    <a:pt x="935" y="1850"/>
                  </a:lnTo>
                  <a:cubicBezTo>
                    <a:pt x="935" y="1850"/>
                    <a:pt x="935" y="1850"/>
                    <a:pt x="935" y="1816"/>
                  </a:cubicBezTo>
                  <a:cubicBezTo>
                    <a:pt x="968" y="1816"/>
                    <a:pt x="968" y="1783"/>
                    <a:pt x="935" y="1783"/>
                  </a:cubicBezTo>
                  <a:cubicBezTo>
                    <a:pt x="968" y="1750"/>
                    <a:pt x="968" y="1750"/>
                    <a:pt x="935" y="1750"/>
                  </a:cubicBezTo>
                  <a:lnTo>
                    <a:pt x="668" y="1149"/>
                  </a:lnTo>
                  <a:cubicBezTo>
                    <a:pt x="735" y="1049"/>
                    <a:pt x="801" y="949"/>
                    <a:pt x="868" y="816"/>
                  </a:cubicBezTo>
                  <a:cubicBezTo>
                    <a:pt x="901" y="682"/>
                    <a:pt x="935" y="549"/>
                    <a:pt x="935" y="415"/>
                  </a:cubicBezTo>
                  <a:cubicBezTo>
                    <a:pt x="935" y="315"/>
                    <a:pt x="935" y="249"/>
                    <a:pt x="901" y="148"/>
                  </a:cubicBezTo>
                  <a:cubicBezTo>
                    <a:pt x="868" y="115"/>
                    <a:pt x="835" y="48"/>
                    <a:pt x="801" y="15"/>
                  </a:cubicBezTo>
                  <a:cubicBezTo>
                    <a:pt x="779" y="15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7"/>
            <p:cNvSpPr/>
            <p:nvPr/>
          </p:nvSpPr>
          <p:spPr>
            <a:xfrm>
              <a:off x="3415100" y="1721050"/>
              <a:ext cx="20875" cy="61525"/>
            </a:xfrm>
            <a:custGeom>
              <a:avLst/>
              <a:gdLst/>
              <a:ahLst/>
              <a:cxnLst/>
              <a:rect l="l" t="t" r="r" b="b"/>
              <a:pathLst>
                <a:path w="835" h="2461" extrusionOk="0">
                  <a:moveTo>
                    <a:pt x="806" y="0"/>
                  </a:moveTo>
                  <a:cubicBezTo>
                    <a:pt x="801" y="0"/>
                    <a:pt x="801" y="9"/>
                    <a:pt x="801" y="25"/>
                  </a:cubicBezTo>
                  <a:lnTo>
                    <a:pt x="34" y="426"/>
                  </a:lnTo>
                  <a:cubicBezTo>
                    <a:pt x="34" y="426"/>
                    <a:pt x="1" y="459"/>
                    <a:pt x="1" y="459"/>
                  </a:cubicBezTo>
                  <a:cubicBezTo>
                    <a:pt x="1" y="492"/>
                    <a:pt x="1" y="526"/>
                    <a:pt x="1" y="526"/>
                  </a:cubicBezTo>
                  <a:lnTo>
                    <a:pt x="1" y="2427"/>
                  </a:lnTo>
                  <a:cubicBezTo>
                    <a:pt x="1" y="2427"/>
                    <a:pt x="1" y="2461"/>
                    <a:pt x="1" y="2461"/>
                  </a:cubicBezTo>
                  <a:lnTo>
                    <a:pt x="34" y="2461"/>
                  </a:lnTo>
                  <a:lnTo>
                    <a:pt x="801" y="2027"/>
                  </a:lnTo>
                  <a:cubicBezTo>
                    <a:pt x="801" y="2027"/>
                    <a:pt x="835" y="1994"/>
                    <a:pt x="835" y="1994"/>
                  </a:cubicBezTo>
                  <a:cubicBezTo>
                    <a:pt x="835" y="1960"/>
                    <a:pt x="835" y="1927"/>
                    <a:pt x="835" y="1927"/>
                  </a:cubicBezTo>
                  <a:lnTo>
                    <a:pt x="835" y="1827"/>
                  </a:lnTo>
                  <a:cubicBezTo>
                    <a:pt x="835" y="1793"/>
                    <a:pt x="835" y="1793"/>
                    <a:pt x="835" y="1760"/>
                  </a:cubicBezTo>
                  <a:lnTo>
                    <a:pt x="801" y="1760"/>
                  </a:lnTo>
                  <a:lnTo>
                    <a:pt x="168" y="2160"/>
                  </a:lnTo>
                  <a:lnTo>
                    <a:pt x="168" y="1493"/>
                  </a:lnTo>
                  <a:lnTo>
                    <a:pt x="735" y="1160"/>
                  </a:lnTo>
                  <a:cubicBezTo>
                    <a:pt x="768" y="1160"/>
                    <a:pt x="768" y="1160"/>
                    <a:pt x="768" y="1126"/>
                  </a:cubicBezTo>
                  <a:cubicBezTo>
                    <a:pt x="768" y="1093"/>
                    <a:pt x="768" y="1093"/>
                    <a:pt x="768" y="1060"/>
                  </a:cubicBezTo>
                  <a:lnTo>
                    <a:pt x="768" y="959"/>
                  </a:lnTo>
                  <a:cubicBezTo>
                    <a:pt x="801" y="959"/>
                    <a:pt x="801" y="926"/>
                    <a:pt x="768" y="926"/>
                  </a:cubicBezTo>
                  <a:cubicBezTo>
                    <a:pt x="768" y="909"/>
                    <a:pt x="768" y="901"/>
                    <a:pt x="764" y="901"/>
                  </a:cubicBezTo>
                  <a:cubicBezTo>
                    <a:pt x="760" y="901"/>
                    <a:pt x="751" y="909"/>
                    <a:pt x="735" y="926"/>
                  </a:cubicBezTo>
                  <a:lnTo>
                    <a:pt x="168" y="1260"/>
                  </a:lnTo>
                  <a:lnTo>
                    <a:pt x="168" y="626"/>
                  </a:lnTo>
                  <a:lnTo>
                    <a:pt x="801" y="292"/>
                  </a:lnTo>
                  <a:cubicBezTo>
                    <a:pt x="801" y="259"/>
                    <a:pt x="801" y="259"/>
                    <a:pt x="835" y="226"/>
                  </a:cubicBezTo>
                  <a:cubicBezTo>
                    <a:pt x="835" y="226"/>
                    <a:pt x="835" y="192"/>
                    <a:pt x="835" y="159"/>
                  </a:cubicBezTo>
                  <a:lnTo>
                    <a:pt x="835" y="59"/>
                  </a:lnTo>
                  <a:cubicBezTo>
                    <a:pt x="835" y="59"/>
                    <a:pt x="835" y="25"/>
                    <a:pt x="835" y="25"/>
                  </a:cubicBezTo>
                  <a:cubicBezTo>
                    <a:pt x="818" y="9"/>
                    <a:pt x="810" y="0"/>
                    <a:pt x="8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7"/>
            <p:cNvSpPr/>
            <p:nvPr/>
          </p:nvSpPr>
          <p:spPr>
            <a:xfrm>
              <a:off x="3440950" y="1704150"/>
              <a:ext cx="23375" cy="58400"/>
            </a:xfrm>
            <a:custGeom>
              <a:avLst/>
              <a:gdLst/>
              <a:ahLst/>
              <a:cxnLst/>
              <a:rect l="l" t="t" r="r" b="b"/>
              <a:pathLst>
                <a:path w="935" h="2336" extrusionOk="0">
                  <a:moveTo>
                    <a:pt x="902" y="1"/>
                  </a:moveTo>
                  <a:lnTo>
                    <a:pt x="34" y="501"/>
                  </a:lnTo>
                  <a:cubicBezTo>
                    <a:pt x="34" y="535"/>
                    <a:pt x="1" y="535"/>
                    <a:pt x="1" y="568"/>
                  </a:cubicBezTo>
                  <a:cubicBezTo>
                    <a:pt x="1" y="568"/>
                    <a:pt x="1" y="601"/>
                    <a:pt x="1" y="635"/>
                  </a:cubicBezTo>
                  <a:lnTo>
                    <a:pt x="1" y="735"/>
                  </a:lnTo>
                  <a:cubicBezTo>
                    <a:pt x="1" y="735"/>
                    <a:pt x="1" y="768"/>
                    <a:pt x="1" y="768"/>
                  </a:cubicBezTo>
                  <a:lnTo>
                    <a:pt x="34" y="768"/>
                  </a:lnTo>
                  <a:lnTo>
                    <a:pt x="401" y="568"/>
                  </a:lnTo>
                  <a:lnTo>
                    <a:pt x="401" y="2269"/>
                  </a:lnTo>
                  <a:cubicBezTo>
                    <a:pt x="401" y="2269"/>
                    <a:pt x="401" y="2303"/>
                    <a:pt x="401" y="2336"/>
                  </a:cubicBezTo>
                  <a:lnTo>
                    <a:pt x="435" y="2336"/>
                  </a:lnTo>
                  <a:lnTo>
                    <a:pt x="501" y="2269"/>
                  </a:lnTo>
                  <a:cubicBezTo>
                    <a:pt x="535" y="2269"/>
                    <a:pt x="535" y="2236"/>
                    <a:pt x="535" y="2236"/>
                  </a:cubicBezTo>
                  <a:cubicBezTo>
                    <a:pt x="568" y="2203"/>
                    <a:pt x="568" y="2203"/>
                    <a:pt x="535" y="2169"/>
                  </a:cubicBezTo>
                  <a:lnTo>
                    <a:pt x="535" y="468"/>
                  </a:lnTo>
                  <a:lnTo>
                    <a:pt x="902" y="268"/>
                  </a:lnTo>
                  <a:cubicBezTo>
                    <a:pt x="902" y="234"/>
                    <a:pt x="935" y="234"/>
                    <a:pt x="935" y="234"/>
                  </a:cubicBezTo>
                  <a:cubicBezTo>
                    <a:pt x="935" y="201"/>
                    <a:pt x="935" y="168"/>
                    <a:pt x="935" y="168"/>
                  </a:cubicBezTo>
                  <a:lnTo>
                    <a:pt x="935" y="68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7"/>
            <p:cNvSpPr/>
            <p:nvPr/>
          </p:nvSpPr>
          <p:spPr>
            <a:xfrm>
              <a:off x="3469325" y="1686850"/>
              <a:ext cx="25875" cy="60700"/>
            </a:xfrm>
            <a:custGeom>
              <a:avLst/>
              <a:gdLst/>
              <a:ahLst/>
              <a:cxnLst/>
              <a:rect l="l" t="t" r="r" b="b"/>
              <a:pathLst>
                <a:path w="1035" h="2428" extrusionOk="0">
                  <a:moveTo>
                    <a:pt x="1005" y="1"/>
                  </a:moveTo>
                  <a:cubicBezTo>
                    <a:pt x="1001" y="1"/>
                    <a:pt x="1001" y="9"/>
                    <a:pt x="1001" y="26"/>
                  </a:cubicBezTo>
                  <a:lnTo>
                    <a:pt x="834" y="59"/>
                  </a:lnTo>
                  <a:cubicBezTo>
                    <a:pt x="834" y="59"/>
                    <a:pt x="801" y="59"/>
                    <a:pt x="801" y="93"/>
                  </a:cubicBezTo>
                  <a:cubicBezTo>
                    <a:pt x="801" y="126"/>
                    <a:pt x="801" y="126"/>
                    <a:pt x="801" y="159"/>
                  </a:cubicBezTo>
                  <a:lnTo>
                    <a:pt x="801" y="1327"/>
                  </a:lnTo>
                  <a:cubicBezTo>
                    <a:pt x="801" y="1494"/>
                    <a:pt x="767" y="1660"/>
                    <a:pt x="734" y="1827"/>
                  </a:cubicBezTo>
                  <a:cubicBezTo>
                    <a:pt x="667" y="1927"/>
                    <a:pt x="601" y="2027"/>
                    <a:pt x="467" y="2094"/>
                  </a:cubicBezTo>
                  <a:cubicBezTo>
                    <a:pt x="417" y="2127"/>
                    <a:pt x="375" y="2144"/>
                    <a:pt x="338" y="2144"/>
                  </a:cubicBezTo>
                  <a:cubicBezTo>
                    <a:pt x="300" y="2144"/>
                    <a:pt x="267" y="2127"/>
                    <a:pt x="234" y="2094"/>
                  </a:cubicBezTo>
                  <a:cubicBezTo>
                    <a:pt x="167" y="1994"/>
                    <a:pt x="134" y="1860"/>
                    <a:pt x="134" y="1727"/>
                  </a:cubicBezTo>
                  <a:lnTo>
                    <a:pt x="134" y="526"/>
                  </a:lnTo>
                  <a:cubicBezTo>
                    <a:pt x="167" y="526"/>
                    <a:pt x="167" y="493"/>
                    <a:pt x="134" y="493"/>
                  </a:cubicBezTo>
                  <a:lnTo>
                    <a:pt x="100" y="493"/>
                  </a:lnTo>
                  <a:lnTo>
                    <a:pt x="33" y="526"/>
                  </a:lnTo>
                  <a:cubicBezTo>
                    <a:pt x="0" y="560"/>
                    <a:pt x="0" y="560"/>
                    <a:pt x="0" y="593"/>
                  </a:cubicBezTo>
                  <a:cubicBezTo>
                    <a:pt x="0" y="593"/>
                    <a:pt x="0" y="626"/>
                    <a:pt x="0" y="660"/>
                  </a:cubicBezTo>
                  <a:lnTo>
                    <a:pt x="0" y="1827"/>
                  </a:lnTo>
                  <a:cubicBezTo>
                    <a:pt x="0" y="1927"/>
                    <a:pt x="0" y="2027"/>
                    <a:pt x="33" y="2127"/>
                  </a:cubicBezTo>
                  <a:cubicBezTo>
                    <a:pt x="33" y="2194"/>
                    <a:pt x="67" y="2261"/>
                    <a:pt x="134" y="2327"/>
                  </a:cubicBezTo>
                  <a:cubicBezTo>
                    <a:pt x="167" y="2394"/>
                    <a:pt x="200" y="2428"/>
                    <a:pt x="267" y="2428"/>
                  </a:cubicBezTo>
                  <a:cubicBezTo>
                    <a:pt x="367" y="2428"/>
                    <a:pt x="434" y="2394"/>
                    <a:pt x="500" y="2361"/>
                  </a:cubicBezTo>
                  <a:cubicBezTo>
                    <a:pt x="601" y="2294"/>
                    <a:pt x="667" y="2227"/>
                    <a:pt x="734" y="2161"/>
                  </a:cubicBezTo>
                  <a:cubicBezTo>
                    <a:pt x="801" y="2061"/>
                    <a:pt x="867" y="1994"/>
                    <a:pt x="901" y="1894"/>
                  </a:cubicBezTo>
                  <a:cubicBezTo>
                    <a:pt x="934" y="1794"/>
                    <a:pt x="967" y="1694"/>
                    <a:pt x="1001" y="1560"/>
                  </a:cubicBezTo>
                  <a:cubicBezTo>
                    <a:pt x="1001" y="1460"/>
                    <a:pt x="1034" y="1327"/>
                    <a:pt x="1034" y="1227"/>
                  </a:cubicBezTo>
                  <a:lnTo>
                    <a:pt x="1034" y="59"/>
                  </a:lnTo>
                  <a:cubicBezTo>
                    <a:pt x="1034" y="26"/>
                    <a:pt x="1034" y="26"/>
                    <a:pt x="1034" y="26"/>
                  </a:cubicBezTo>
                  <a:cubicBezTo>
                    <a:pt x="1018" y="9"/>
                    <a:pt x="1009" y="1"/>
                    <a:pt x="10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7"/>
            <p:cNvSpPr/>
            <p:nvPr/>
          </p:nvSpPr>
          <p:spPr>
            <a:xfrm>
              <a:off x="3504350" y="1672100"/>
              <a:ext cx="23375" cy="59600"/>
            </a:xfrm>
            <a:custGeom>
              <a:avLst/>
              <a:gdLst/>
              <a:ahLst/>
              <a:cxnLst/>
              <a:rect l="l" t="t" r="r" b="b"/>
              <a:pathLst>
                <a:path w="935" h="2384" extrusionOk="0">
                  <a:moveTo>
                    <a:pt x="667" y="282"/>
                  </a:moveTo>
                  <a:cubicBezTo>
                    <a:pt x="734" y="316"/>
                    <a:pt x="767" y="382"/>
                    <a:pt x="767" y="516"/>
                  </a:cubicBezTo>
                  <a:cubicBezTo>
                    <a:pt x="767" y="616"/>
                    <a:pt x="734" y="749"/>
                    <a:pt x="667" y="816"/>
                  </a:cubicBezTo>
                  <a:cubicBezTo>
                    <a:pt x="634" y="916"/>
                    <a:pt x="567" y="983"/>
                    <a:pt x="467" y="1049"/>
                  </a:cubicBezTo>
                  <a:lnTo>
                    <a:pt x="134" y="1216"/>
                  </a:lnTo>
                  <a:lnTo>
                    <a:pt x="134" y="516"/>
                  </a:lnTo>
                  <a:lnTo>
                    <a:pt x="467" y="349"/>
                  </a:lnTo>
                  <a:cubicBezTo>
                    <a:pt x="567" y="282"/>
                    <a:pt x="634" y="282"/>
                    <a:pt x="667" y="282"/>
                  </a:cubicBezTo>
                  <a:close/>
                  <a:moveTo>
                    <a:pt x="699" y="1"/>
                  </a:moveTo>
                  <a:cubicBezTo>
                    <a:pt x="678" y="1"/>
                    <a:pt x="656" y="4"/>
                    <a:pt x="634" y="15"/>
                  </a:cubicBezTo>
                  <a:cubicBezTo>
                    <a:pt x="601" y="15"/>
                    <a:pt x="534" y="49"/>
                    <a:pt x="467" y="82"/>
                  </a:cubicBezTo>
                  <a:lnTo>
                    <a:pt x="33" y="349"/>
                  </a:lnTo>
                  <a:cubicBezTo>
                    <a:pt x="33" y="349"/>
                    <a:pt x="0" y="349"/>
                    <a:pt x="0" y="382"/>
                  </a:cubicBezTo>
                  <a:cubicBezTo>
                    <a:pt x="0" y="382"/>
                    <a:pt x="0" y="416"/>
                    <a:pt x="0" y="449"/>
                  </a:cubicBezTo>
                  <a:lnTo>
                    <a:pt x="0" y="2317"/>
                  </a:lnTo>
                  <a:cubicBezTo>
                    <a:pt x="0" y="2350"/>
                    <a:pt x="0" y="2350"/>
                    <a:pt x="0" y="2384"/>
                  </a:cubicBezTo>
                  <a:lnTo>
                    <a:pt x="33" y="2384"/>
                  </a:lnTo>
                  <a:lnTo>
                    <a:pt x="134" y="2317"/>
                  </a:lnTo>
                  <a:cubicBezTo>
                    <a:pt x="134" y="2317"/>
                    <a:pt x="134" y="2284"/>
                    <a:pt x="167" y="2284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467" y="1283"/>
                  </a:lnTo>
                  <a:lnTo>
                    <a:pt x="767" y="1883"/>
                  </a:lnTo>
                  <a:lnTo>
                    <a:pt x="767" y="1917"/>
                  </a:lnTo>
                  <a:lnTo>
                    <a:pt x="834" y="1917"/>
                  </a:lnTo>
                  <a:lnTo>
                    <a:pt x="934" y="1850"/>
                  </a:lnTo>
                  <a:cubicBezTo>
                    <a:pt x="934" y="1850"/>
                    <a:pt x="934" y="1850"/>
                    <a:pt x="934" y="1817"/>
                  </a:cubicBezTo>
                  <a:cubicBezTo>
                    <a:pt x="934" y="1817"/>
                    <a:pt x="934" y="1783"/>
                    <a:pt x="934" y="1783"/>
                  </a:cubicBezTo>
                  <a:cubicBezTo>
                    <a:pt x="934" y="1750"/>
                    <a:pt x="934" y="1750"/>
                    <a:pt x="934" y="1750"/>
                  </a:cubicBezTo>
                  <a:lnTo>
                    <a:pt x="667" y="1150"/>
                  </a:lnTo>
                  <a:cubicBezTo>
                    <a:pt x="734" y="1049"/>
                    <a:pt x="801" y="949"/>
                    <a:pt x="867" y="816"/>
                  </a:cubicBezTo>
                  <a:cubicBezTo>
                    <a:pt x="901" y="683"/>
                    <a:pt x="934" y="549"/>
                    <a:pt x="934" y="416"/>
                  </a:cubicBezTo>
                  <a:cubicBezTo>
                    <a:pt x="934" y="316"/>
                    <a:pt x="934" y="249"/>
                    <a:pt x="901" y="149"/>
                  </a:cubicBezTo>
                  <a:cubicBezTo>
                    <a:pt x="867" y="115"/>
                    <a:pt x="834" y="49"/>
                    <a:pt x="801" y="15"/>
                  </a:cubicBezTo>
                  <a:cubicBezTo>
                    <a:pt x="778" y="15"/>
                    <a:pt x="741" y="1"/>
                    <a:pt x="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7"/>
            <p:cNvSpPr/>
            <p:nvPr/>
          </p:nvSpPr>
          <p:spPr>
            <a:xfrm>
              <a:off x="3535200" y="1649325"/>
              <a:ext cx="24200" cy="64650"/>
            </a:xfrm>
            <a:custGeom>
              <a:avLst/>
              <a:gdLst/>
              <a:ahLst/>
              <a:cxnLst/>
              <a:rect l="l" t="t" r="r" b="b"/>
              <a:pathLst>
                <a:path w="968" h="2586" extrusionOk="0">
                  <a:moveTo>
                    <a:pt x="938" y="1"/>
                  </a:moveTo>
                  <a:cubicBezTo>
                    <a:pt x="934" y="1"/>
                    <a:pt x="934" y="9"/>
                    <a:pt x="934" y="26"/>
                  </a:cubicBezTo>
                  <a:lnTo>
                    <a:pt x="834" y="59"/>
                  </a:lnTo>
                  <a:cubicBezTo>
                    <a:pt x="834" y="59"/>
                    <a:pt x="801" y="92"/>
                    <a:pt x="801" y="92"/>
                  </a:cubicBezTo>
                  <a:cubicBezTo>
                    <a:pt x="801" y="126"/>
                    <a:pt x="801" y="159"/>
                    <a:pt x="801" y="159"/>
                  </a:cubicBezTo>
                  <a:lnTo>
                    <a:pt x="801" y="1594"/>
                  </a:lnTo>
                  <a:lnTo>
                    <a:pt x="200" y="526"/>
                  </a:lnTo>
                  <a:cubicBezTo>
                    <a:pt x="167" y="526"/>
                    <a:pt x="167" y="493"/>
                    <a:pt x="167" y="493"/>
                  </a:cubicBezTo>
                  <a:lnTo>
                    <a:pt x="100" y="493"/>
                  </a:lnTo>
                  <a:lnTo>
                    <a:pt x="34" y="526"/>
                  </a:lnTo>
                  <a:cubicBezTo>
                    <a:pt x="34" y="526"/>
                    <a:pt x="34" y="559"/>
                    <a:pt x="0" y="559"/>
                  </a:cubicBezTo>
                  <a:cubicBezTo>
                    <a:pt x="0" y="593"/>
                    <a:pt x="0" y="626"/>
                    <a:pt x="0" y="626"/>
                  </a:cubicBezTo>
                  <a:lnTo>
                    <a:pt x="0" y="2528"/>
                  </a:lnTo>
                  <a:cubicBezTo>
                    <a:pt x="0" y="2528"/>
                    <a:pt x="0" y="2561"/>
                    <a:pt x="0" y="2561"/>
                  </a:cubicBezTo>
                  <a:cubicBezTo>
                    <a:pt x="17" y="2578"/>
                    <a:pt x="25" y="2586"/>
                    <a:pt x="30" y="2586"/>
                  </a:cubicBezTo>
                  <a:cubicBezTo>
                    <a:pt x="34" y="2586"/>
                    <a:pt x="34" y="2578"/>
                    <a:pt x="34" y="2561"/>
                  </a:cubicBezTo>
                  <a:lnTo>
                    <a:pt x="134" y="2528"/>
                  </a:lnTo>
                  <a:cubicBezTo>
                    <a:pt x="134" y="2528"/>
                    <a:pt x="167" y="2494"/>
                    <a:pt x="167" y="2494"/>
                  </a:cubicBezTo>
                  <a:cubicBezTo>
                    <a:pt x="167" y="2461"/>
                    <a:pt x="167" y="2427"/>
                    <a:pt x="167" y="2427"/>
                  </a:cubicBezTo>
                  <a:lnTo>
                    <a:pt x="167" y="993"/>
                  </a:lnTo>
                  <a:lnTo>
                    <a:pt x="768" y="2061"/>
                  </a:lnTo>
                  <a:cubicBezTo>
                    <a:pt x="768" y="2061"/>
                    <a:pt x="801" y="2094"/>
                    <a:pt x="801" y="2094"/>
                  </a:cubicBezTo>
                  <a:lnTo>
                    <a:pt x="868" y="2094"/>
                  </a:lnTo>
                  <a:lnTo>
                    <a:pt x="934" y="2061"/>
                  </a:lnTo>
                  <a:cubicBezTo>
                    <a:pt x="934" y="2027"/>
                    <a:pt x="934" y="2027"/>
                    <a:pt x="968" y="1994"/>
                  </a:cubicBezTo>
                  <a:cubicBezTo>
                    <a:pt x="968" y="1994"/>
                    <a:pt x="968" y="1960"/>
                    <a:pt x="968" y="1960"/>
                  </a:cubicBezTo>
                  <a:lnTo>
                    <a:pt x="968" y="59"/>
                  </a:lnTo>
                  <a:cubicBezTo>
                    <a:pt x="968" y="59"/>
                    <a:pt x="968" y="26"/>
                    <a:pt x="968" y="26"/>
                  </a:cubicBezTo>
                  <a:cubicBezTo>
                    <a:pt x="951" y="9"/>
                    <a:pt x="943" y="1"/>
                    <a:pt x="9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7"/>
            <p:cNvSpPr/>
            <p:nvPr/>
          </p:nvSpPr>
          <p:spPr>
            <a:xfrm>
              <a:off x="3803725" y="1540925"/>
              <a:ext cx="87575" cy="129900"/>
            </a:xfrm>
            <a:custGeom>
              <a:avLst/>
              <a:gdLst/>
              <a:ahLst/>
              <a:cxnLst/>
              <a:rect l="l" t="t" r="r" b="b"/>
              <a:pathLst>
                <a:path w="3503" h="5196" extrusionOk="0">
                  <a:moveTo>
                    <a:pt x="3303" y="159"/>
                  </a:moveTo>
                  <a:lnTo>
                    <a:pt x="3303" y="192"/>
                  </a:lnTo>
                  <a:cubicBezTo>
                    <a:pt x="3303" y="192"/>
                    <a:pt x="3303" y="192"/>
                    <a:pt x="3303" y="259"/>
                  </a:cubicBezTo>
                  <a:lnTo>
                    <a:pt x="3303" y="3061"/>
                  </a:lnTo>
                  <a:cubicBezTo>
                    <a:pt x="3303" y="3161"/>
                    <a:pt x="3269" y="3261"/>
                    <a:pt x="3169" y="3328"/>
                  </a:cubicBezTo>
                  <a:lnTo>
                    <a:pt x="234" y="5029"/>
                  </a:lnTo>
                  <a:lnTo>
                    <a:pt x="200" y="5029"/>
                  </a:lnTo>
                  <a:cubicBezTo>
                    <a:pt x="167" y="4996"/>
                    <a:pt x="167" y="4962"/>
                    <a:pt x="167" y="4962"/>
                  </a:cubicBezTo>
                  <a:lnTo>
                    <a:pt x="167" y="2160"/>
                  </a:lnTo>
                  <a:cubicBezTo>
                    <a:pt x="167" y="2027"/>
                    <a:pt x="234" y="1927"/>
                    <a:pt x="301" y="1860"/>
                  </a:cubicBezTo>
                  <a:lnTo>
                    <a:pt x="3269" y="159"/>
                  </a:lnTo>
                  <a:close/>
                  <a:moveTo>
                    <a:pt x="3269" y="0"/>
                  </a:moveTo>
                  <a:cubicBezTo>
                    <a:pt x="3236" y="0"/>
                    <a:pt x="3203" y="9"/>
                    <a:pt x="3169" y="25"/>
                  </a:cubicBezTo>
                  <a:lnTo>
                    <a:pt x="234" y="1727"/>
                  </a:lnTo>
                  <a:cubicBezTo>
                    <a:pt x="100" y="1827"/>
                    <a:pt x="0" y="1993"/>
                    <a:pt x="0" y="2160"/>
                  </a:cubicBezTo>
                  <a:lnTo>
                    <a:pt x="0" y="4962"/>
                  </a:lnTo>
                  <a:cubicBezTo>
                    <a:pt x="0" y="5029"/>
                    <a:pt x="34" y="5129"/>
                    <a:pt x="100" y="5162"/>
                  </a:cubicBezTo>
                  <a:cubicBezTo>
                    <a:pt x="134" y="5196"/>
                    <a:pt x="167" y="5196"/>
                    <a:pt x="200" y="5196"/>
                  </a:cubicBezTo>
                  <a:cubicBezTo>
                    <a:pt x="234" y="5196"/>
                    <a:pt x="267" y="5196"/>
                    <a:pt x="301" y="5162"/>
                  </a:cubicBezTo>
                  <a:lnTo>
                    <a:pt x="3269" y="3461"/>
                  </a:lnTo>
                  <a:cubicBezTo>
                    <a:pt x="3403" y="3361"/>
                    <a:pt x="3469" y="3228"/>
                    <a:pt x="3469" y="3061"/>
                  </a:cubicBezTo>
                  <a:lnTo>
                    <a:pt x="3469" y="259"/>
                  </a:lnTo>
                  <a:cubicBezTo>
                    <a:pt x="3503" y="159"/>
                    <a:pt x="3436" y="92"/>
                    <a:pt x="3369" y="25"/>
                  </a:cubicBezTo>
                  <a:cubicBezTo>
                    <a:pt x="3336" y="9"/>
                    <a:pt x="3303" y="0"/>
                    <a:pt x="32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7"/>
            <p:cNvSpPr/>
            <p:nvPr/>
          </p:nvSpPr>
          <p:spPr>
            <a:xfrm>
              <a:off x="3806225" y="1562400"/>
              <a:ext cx="82575" cy="60050"/>
            </a:xfrm>
            <a:custGeom>
              <a:avLst/>
              <a:gdLst/>
              <a:ahLst/>
              <a:cxnLst/>
              <a:rect l="l" t="t" r="r" b="b"/>
              <a:pathLst>
                <a:path w="3303" h="2402" extrusionOk="0">
                  <a:moveTo>
                    <a:pt x="3303" y="0"/>
                  </a:moveTo>
                  <a:lnTo>
                    <a:pt x="0" y="1935"/>
                  </a:lnTo>
                  <a:lnTo>
                    <a:pt x="0" y="2402"/>
                  </a:lnTo>
                  <a:lnTo>
                    <a:pt x="3303" y="501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7"/>
            <p:cNvSpPr/>
            <p:nvPr/>
          </p:nvSpPr>
          <p:spPr>
            <a:xfrm>
              <a:off x="3832900" y="1559275"/>
              <a:ext cx="115125" cy="153250"/>
            </a:xfrm>
            <a:custGeom>
              <a:avLst/>
              <a:gdLst/>
              <a:ahLst/>
              <a:cxnLst/>
              <a:rect l="l" t="t" r="r" b="b"/>
              <a:pathLst>
                <a:path w="4605" h="6130" extrusionOk="0">
                  <a:moveTo>
                    <a:pt x="4521" y="0"/>
                  </a:moveTo>
                  <a:cubicBezTo>
                    <a:pt x="4504" y="0"/>
                    <a:pt x="4487" y="9"/>
                    <a:pt x="4471" y="25"/>
                  </a:cubicBezTo>
                  <a:lnTo>
                    <a:pt x="2403" y="1226"/>
                  </a:lnTo>
                  <a:cubicBezTo>
                    <a:pt x="2319" y="1254"/>
                    <a:pt x="2352" y="1375"/>
                    <a:pt x="2423" y="1375"/>
                  </a:cubicBezTo>
                  <a:cubicBezTo>
                    <a:pt x="2437" y="1375"/>
                    <a:pt x="2453" y="1370"/>
                    <a:pt x="2469" y="1359"/>
                  </a:cubicBezTo>
                  <a:lnTo>
                    <a:pt x="4437" y="225"/>
                  </a:lnTo>
                  <a:lnTo>
                    <a:pt x="4437" y="3461"/>
                  </a:lnTo>
                  <a:lnTo>
                    <a:pt x="168" y="5929"/>
                  </a:lnTo>
                  <a:lnTo>
                    <a:pt x="168" y="4095"/>
                  </a:lnTo>
                  <a:cubicBezTo>
                    <a:pt x="168" y="4061"/>
                    <a:pt x="134" y="4028"/>
                    <a:pt x="101" y="4028"/>
                  </a:cubicBezTo>
                  <a:cubicBezTo>
                    <a:pt x="34" y="4028"/>
                    <a:pt x="1" y="4061"/>
                    <a:pt x="1" y="4095"/>
                  </a:cubicBezTo>
                  <a:lnTo>
                    <a:pt x="1" y="6063"/>
                  </a:lnTo>
                  <a:cubicBezTo>
                    <a:pt x="1" y="6096"/>
                    <a:pt x="34" y="6130"/>
                    <a:pt x="68" y="6130"/>
                  </a:cubicBezTo>
                  <a:lnTo>
                    <a:pt x="134" y="6130"/>
                  </a:lnTo>
                  <a:lnTo>
                    <a:pt x="4571" y="3561"/>
                  </a:lnTo>
                  <a:cubicBezTo>
                    <a:pt x="4571" y="3561"/>
                    <a:pt x="4604" y="3528"/>
                    <a:pt x="4604" y="3494"/>
                  </a:cubicBezTo>
                  <a:lnTo>
                    <a:pt x="4604" y="92"/>
                  </a:lnTo>
                  <a:cubicBezTo>
                    <a:pt x="4604" y="59"/>
                    <a:pt x="4571" y="25"/>
                    <a:pt x="4571" y="25"/>
                  </a:cubicBezTo>
                  <a:cubicBezTo>
                    <a:pt x="4554" y="9"/>
                    <a:pt x="4537" y="0"/>
                    <a:pt x="4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7"/>
            <p:cNvSpPr/>
            <p:nvPr/>
          </p:nvSpPr>
          <p:spPr>
            <a:xfrm>
              <a:off x="3839575" y="1579900"/>
              <a:ext cx="101775" cy="113450"/>
            </a:xfrm>
            <a:custGeom>
              <a:avLst/>
              <a:gdLst/>
              <a:ahLst/>
              <a:cxnLst/>
              <a:rect l="l" t="t" r="r" b="b"/>
              <a:pathLst>
                <a:path w="4071" h="4538" extrusionOk="0">
                  <a:moveTo>
                    <a:pt x="3537" y="1"/>
                  </a:moveTo>
                  <a:lnTo>
                    <a:pt x="2136" y="835"/>
                  </a:lnTo>
                  <a:cubicBezTo>
                    <a:pt x="2102" y="835"/>
                    <a:pt x="2069" y="901"/>
                    <a:pt x="2102" y="935"/>
                  </a:cubicBezTo>
                  <a:cubicBezTo>
                    <a:pt x="2126" y="958"/>
                    <a:pt x="2149" y="982"/>
                    <a:pt x="2185" y="982"/>
                  </a:cubicBezTo>
                  <a:cubicBezTo>
                    <a:pt x="2199" y="982"/>
                    <a:pt x="2216" y="978"/>
                    <a:pt x="2236" y="968"/>
                  </a:cubicBezTo>
                  <a:lnTo>
                    <a:pt x="3503" y="234"/>
                  </a:lnTo>
                  <a:cubicBezTo>
                    <a:pt x="3537" y="368"/>
                    <a:pt x="3603" y="468"/>
                    <a:pt x="3703" y="568"/>
                  </a:cubicBezTo>
                  <a:cubicBezTo>
                    <a:pt x="3770" y="601"/>
                    <a:pt x="3837" y="601"/>
                    <a:pt x="3903" y="601"/>
                  </a:cubicBezTo>
                  <a:lnTo>
                    <a:pt x="3903" y="1769"/>
                  </a:lnTo>
                  <a:cubicBezTo>
                    <a:pt x="3670" y="1969"/>
                    <a:pt x="3503" y="2269"/>
                    <a:pt x="3503" y="2603"/>
                  </a:cubicBezTo>
                  <a:lnTo>
                    <a:pt x="568" y="4304"/>
                  </a:lnTo>
                  <a:cubicBezTo>
                    <a:pt x="568" y="4137"/>
                    <a:pt x="501" y="4037"/>
                    <a:pt x="368" y="3970"/>
                  </a:cubicBezTo>
                  <a:cubicBezTo>
                    <a:pt x="329" y="3931"/>
                    <a:pt x="289" y="3915"/>
                    <a:pt x="250" y="3915"/>
                  </a:cubicBezTo>
                  <a:cubicBezTo>
                    <a:pt x="223" y="3915"/>
                    <a:pt x="195" y="3923"/>
                    <a:pt x="167" y="3937"/>
                  </a:cubicBezTo>
                  <a:lnTo>
                    <a:pt x="167" y="3103"/>
                  </a:lnTo>
                  <a:cubicBezTo>
                    <a:pt x="167" y="3053"/>
                    <a:pt x="126" y="3028"/>
                    <a:pt x="84" y="3028"/>
                  </a:cubicBezTo>
                  <a:cubicBezTo>
                    <a:pt x="42" y="3028"/>
                    <a:pt x="1" y="3053"/>
                    <a:pt x="1" y="3103"/>
                  </a:cubicBezTo>
                  <a:lnTo>
                    <a:pt x="1" y="4037"/>
                  </a:lnTo>
                  <a:cubicBezTo>
                    <a:pt x="1" y="4070"/>
                    <a:pt x="34" y="4104"/>
                    <a:pt x="67" y="4104"/>
                  </a:cubicBezTo>
                  <a:cubicBezTo>
                    <a:pt x="67" y="4120"/>
                    <a:pt x="76" y="4129"/>
                    <a:pt x="88" y="4129"/>
                  </a:cubicBezTo>
                  <a:cubicBezTo>
                    <a:pt x="101" y="4129"/>
                    <a:pt x="117" y="4120"/>
                    <a:pt x="134" y="4104"/>
                  </a:cubicBezTo>
                  <a:cubicBezTo>
                    <a:pt x="167" y="4087"/>
                    <a:pt x="192" y="4079"/>
                    <a:pt x="218" y="4079"/>
                  </a:cubicBezTo>
                  <a:cubicBezTo>
                    <a:pt x="243" y="4079"/>
                    <a:pt x="268" y="4087"/>
                    <a:pt x="301" y="4104"/>
                  </a:cubicBezTo>
                  <a:cubicBezTo>
                    <a:pt x="368" y="4204"/>
                    <a:pt x="434" y="4304"/>
                    <a:pt x="401" y="4437"/>
                  </a:cubicBezTo>
                  <a:cubicBezTo>
                    <a:pt x="401" y="4471"/>
                    <a:pt x="434" y="4504"/>
                    <a:pt x="468" y="4504"/>
                  </a:cubicBezTo>
                  <a:lnTo>
                    <a:pt x="501" y="4504"/>
                  </a:lnTo>
                  <a:cubicBezTo>
                    <a:pt x="501" y="4537"/>
                    <a:pt x="534" y="4537"/>
                    <a:pt x="534" y="4537"/>
                  </a:cubicBezTo>
                  <a:lnTo>
                    <a:pt x="3637" y="2736"/>
                  </a:lnTo>
                  <a:cubicBezTo>
                    <a:pt x="3670" y="2736"/>
                    <a:pt x="3670" y="2703"/>
                    <a:pt x="3670" y="2669"/>
                  </a:cubicBezTo>
                  <a:cubicBezTo>
                    <a:pt x="3670" y="2369"/>
                    <a:pt x="3803" y="2102"/>
                    <a:pt x="4037" y="1902"/>
                  </a:cubicBezTo>
                  <a:cubicBezTo>
                    <a:pt x="4070" y="1869"/>
                    <a:pt x="4070" y="1869"/>
                    <a:pt x="4070" y="1835"/>
                  </a:cubicBezTo>
                  <a:lnTo>
                    <a:pt x="4070" y="501"/>
                  </a:lnTo>
                  <a:cubicBezTo>
                    <a:pt x="4070" y="468"/>
                    <a:pt x="4070" y="434"/>
                    <a:pt x="4037" y="401"/>
                  </a:cubicBezTo>
                  <a:lnTo>
                    <a:pt x="3937" y="401"/>
                  </a:lnTo>
                  <a:cubicBezTo>
                    <a:pt x="3920" y="418"/>
                    <a:pt x="3895" y="426"/>
                    <a:pt x="3870" y="426"/>
                  </a:cubicBezTo>
                  <a:cubicBezTo>
                    <a:pt x="3845" y="426"/>
                    <a:pt x="3820" y="418"/>
                    <a:pt x="3803" y="401"/>
                  </a:cubicBezTo>
                  <a:cubicBezTo>
                    <a:pt x="3703" y="334"/>
                    <a:pt x="3670" y="201"/>
                    <a:pt x="3670" y="101"/>
                  </a:cubicBezTo>
                  <a:cubicBezTo>
                    <a:pt x="3670" y="67"/>
                    <a:pt x="3670" y="34"/>
                    <a:pt x="3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7"/>
            <p:cNvSpPr/>
            <p:nvPr/>
          </p:nvSpPr>
          <p:spPr>
            <a:xfrm>
              <a:off x="3872100" y="1608775"/>
              <a:ext cx="36725" cy="55375"/>
            </a:xfrm>
            <a:custGeom>
              <a:avLst/>
              <a:gdLst/>
              <a:ahLst/>
              <a:cxnLst/>
              <a:rect l="l" t="t" r="r" b="b"/>
              <a:pathLst>
                <a:path w="1469" h="2215" extrusionOk="0">
                  <a:moveTo>
                    <a:pt x="941" y="0"/>
                  </a:moveTo>
                  <a:cubicBezTo>
                    <a:pt x="906" y="0"/>
                    <a:pt x="870" y="4"/>
                    <a:pt x="835" y="13"/>
                  </a:cubicBezTo>
                  <a:cubicBezTo>
                    <a:pt x="801" y="13"/>
                    <a:pt x="768" y="80"/>
                    <a:pt x="768" y="113"/>
                  </a:cubicBezTo>
                  <a:cubicBezTo>
                    <a:pt x="801" y="147"/>
                    <a:pt x="835" y="180"/>
                    <a:pt x="868" y="180"/>
                  </a:cubicBezTo>
                  <a:cubicBezTo>
                    <a:pt x="909" y="166"/>
                    <a:pt x="945" y="158"/>
                    <a:pt x="977" y="158"/>
                  </a:cubicBezTo>
                  <a:cubicBezTo>
                    <a:pt x="1023" y="158"/>
                    <a:pt x="1062" y="174"/>
                    <a:pt x="1101" y="213"/>
                  </a:cubicBezTo>
                  <a:cubicBezTo>
                    <a:pt x="1235" y="347"/>
                    <a:pt x="1302" y="547"/>
                    <a:pt x="1268" y="747"/>
                  </a:cubicBezTo>
                  <a:cubicBezTo>
                    <a:pt x="1302" y="1214"/>
                    <a:pt x="1068" y="1681"/>
                    <a:pt x="701" y="1981"/>
                  </a:cubicBezTo>
                  <a:cubicBezTo>
                    <a:pt x="642" y="2020"/>
                    <a:pt x="584" y="2037"/>
                    <a:pt x="525" y="2037"/>
                  </a:cubicBezTo>
                  <a:cubicBezTo>
                    <a:pt x="484" y="2037"/>
                    <a:pt x="442" y="2029"/>
                    <a:pt x="401" y="2015"/>
                  </a:cubicBezTo>
                  <a:cubicBezTo>
                    <a:pt x="234" y="1881"/>
                    <a:pt x="167" y="1681"/>
                    <a:pt x="201" y="1448"/>
                  </a:cubicBezTo>
                  <a:cubicBezTo>
                    <a:pt x="201" y="1381"/>
                    <a:pt x="201" y="1281"/>
                    <a:pt x="234" y="1214"/>
                  </a:cubicBezTo>
                  <a:cubicBezTo>
                    <a:pt x="234" y="1147"/>
                    <a:pt x="201" y="1114"/>
                    <a:pt x="167" y="1114"/>
                  </a:cubicBezTo>
                  <a:cubicBezTo>
                    <a:pt x="150" y="1105"/>
                    <a:pt x="134" y="1101"/>
                    <a:pt x="121" y="1101"/>
                  </a:cubicBezTo>
                  <a:cubicBezTo>
                    <a:pt x="85" y="1101"/>
                    <a:pt x="67" y="1132"/>
                    <a:pt x="67" y="1181"/>
                  </a:cubicBezTo>
                  <a:cubicBezTo>
                    <a:pt x="34" y="1281"/>
                    <a:pt x="34" y="1348"/>
                    <a:pt x="34" y="1448"/>
                  </a:cubicBezTo>
                  <a:cubicBezTo>
                    <a:pt x="1" y="1714"/>
                    <a:pt x="101" y="1981"/>
                    <a:pt x="334" y="2148"/>
                  </a:cubicBezTo>
                  <a:cubicBezTo>
                    <a:pt x="368" y="2181"/>
                    <a:pt x="434" y="2215"/>
                    <a:pt x="534" y="2215"/>
                  </a:cubicBezTo>
                  <a:cubicBezTo>
                    <a:pt x="601" y="2215"/>
                    <a:pt x="701" y="2181"/>
                    <a:pt x="768" y="2115"/>
                  </a:cubicBezTo>
                  <a:cubicBezTo>
                    <a:pt x="1201" y="1781"/>
                    <a:pt x="1435" y="1281"/>
                    <a:pt x="1435" y="747"/>
                  </a:cubicBezTo>
                  <a:cubicBezTo>
                    <a:pt x="1468" y="480"/>
                    <a:pt x="1368" y="247"/>
                    <a:pt x="1201" y="80"/>
                  </a:cubicBezTo>
                  <a:cubicBezTo>
                    <a:pt x="1128" y="31"/>
                    <a:pt x="1037" y="0"/>
                    <a:pt x="9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7"/>
            <p:cNvSpPr/>
            <p:nvPr/>
          </p:nvSpPr>
          <p:spPr>
            <a:xfrm>
              <a:off x="3782050" y="1465750"/>
              <a:ext cx="186825" cy="305150"/>
            </a:xfrm>
            <a:custGeom>
              <a:avLst/>
              <a:gdLst/>
              <a:ahLst/>
              <a:cxnLst/>
              <a:rect l="l" t="t" r="r" b="b"/>
              <a:pathLst>
                <a:path w="7473" h="12206" extrusionOk="0">
                  <a:moveTo>
                    <a:pt x="5037" y="164"/>
                  </a:moveTo>
                  <a:cubicBezTo>
                    <a:pt x="5337" y="164"/>
                    <a:pt x="5604" y="264"/>
                    <a:pt x="5871" y="397"/>
                  </a:cubicBezTo>
                  <a:cubicBezTo>
                    <a:pt x="6738" y="931"/>
                    <a:pt x="7272" y="2265"/>
                    <a:pt x="7272" y="4000"/>
                  </a:cubicBezTo>
                  <a:cubicBezTo>
                    <a:pt x="7272" y="7069"/>
                    <a:pt x="5671" y="10504"/>
                    <a:pt x="3669" y="11638"/>
                  </a:cubicBezTo>
                  <a:cubicBezTo>
                    <a:pt x="3324" y="11888"/>
                    <a:pt x="2911" y="12016"/>
                    <a:pt x="2497" y="12016"/>
                  </a:cubicBezTo>
                  <a:cubicBezTo>
                    <a:pt x="2191" y="12016"/>
                    <a:pt x="1884" y="11947"/>
                    <a:pt x="1601" y="11805"/>
                  </a:cubicBezTo>
                  <a:cubicBezTo>
                    <a:pt x="701" y="11272"/>
                    <a:pt x="167" y="9937"/>
                    <a:pt x="167" y="8203"/>
                  </a:cubicBezTo>
                  <a:cubicBezTo>
                    <a:pt x="167" y="5134"/>
                    <a:pt x="1801" y="1698"/>
                    <a:pt x="3769" y="564"/>
                  </a:cubicBezTo>
                  <a:cubicBezTo>
                    <a:pt x="4170" y="330"/>
                    <a:pt x="4603" y="197"/>
                    <a:pt x="5037" y="197"/>
                  </a:cubicBezTo>
                  <a:lnTo>
                    <a:pt x="5037" y="164"/>
                  </a:lnTo>
                  <a:close/>
                  <a:moveTo>
                    <a:pt x="5029" y="1"/>
                  </a:moveTo>
                  <a:cubicBezTo>
                    <a:pt x="4612" y="1"/>
                    <a:pt x="4168" y="137"/>
                    <a:pt x="3703" y="397"/>
                  </a:cubicBezTo>
                  <a:cubicBezTo>
                    <a:pt x="1668" y="1565"/>
                    <a:pt x="0" y="5067"/>
                    <a:pt x="0" y="8203"/>
                  </a:cubicBezTo>
                  <a:cubicBezTo>
                    <a:pt x="0" y="10037"/>
                    <a:pt x="567" y="11372"/>
                    <a:pt x="1534" y="11939"/>
                  </a:cubicBezTo>
                  <a:cubicBezTo>
                    <a:pt x="1801" y="12105"/>
                    <a:pt x="2135" y="12206"/>
                    <a:pt x="2468" y="12206"/>
                  </a:cubicBezTo>
                  <a:cubicBezTo>
                    <a:pt x="2935" y="12172"/>
                    <a:pt x="3402" y="12039"/>
                    <a:pt x="3803" y="11805"/>
                  </a:cubicBezTo>
                  <a:cubicBezTo>
                    <a:pt x="5804" y="10604"/>
                    <a:pt x="7472" y="7102"/>
                    <a:pt x="7472" y="4000"/>
                  </a:cubicBezTo>
                  <a:cubicBezTo>
                    <a:pt x="7472" y="2165"/>
                    <a:pt x="6938" y="797"/>
                    <a:pt x="5971" y="264"/>
                  </a:cubicBezTo>
                  <a:cubicBezTo>
                    <a:pt x="5676" y="87"/>
                    <a:pt x="5361" y="1"/>
                    <a:pt x="50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7"/>
            <p:cNvSpPr/>
            <p:nvPr/>
          </p:nvSpPr>
          <p:spPr>
            <a:xfrm>
              <a:off x="4312425" y="1183100"/>
              <a:ext cx="80250" cy="47425"/>
            </a:xfrm>
            <a:custGeom>
              <a:avLst/>
              <a:gdLst/>
              <a:ahLst/>
              <a:cxnLst/>
              <a:rect l="l" t="t" r="r" b="b"/>
              <a:pathLst>
                <a:path w="3210" h="1897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29"/>
                  </a:lnTo>
                  <a:cubicBezTo>
                    <a:pt x="0" y="1729"/>
                    <a:pt x="0" y="1796"/>
                    <a:pt x="34" y="1863"/>
                  </a:cubicBezTo>
                  <a:cubicBezTo>
                    <a:pt x="34" y="1896"/>
                    <a:pt x="67" y="1896"/>
                    <a:pt x="100" y="1896"/>
                  </a:cubicBezTo>
                  <a:lnTo>
                    <a:pt x="167" y="1896"/>
                  </a:ln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7"/>
            <p:cNvSpPr/>
            <p:nvPr/>
          </p:nvSpPr>
          <p:spPr>
            <a:xfrm>
              <a:off x="4312425" y="1207275"/>
              <a:ext cx="80250" cy="48250"/>
            </a:xfrm>
            <a:custGeom>
              <a:avLst/>
              <a:gdLst/>
              <a:ahLst/>
              <a:cxnLst/>
              <a:rect l="l" t="t" r="r" b="b"/>
              <a:pathLst>
                <a:path w="3210" h="1930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30"/>
                  </a:lnTo>
                  <a:cubicBezTo>
                    <a:pt x="0" y="1763"/>
                    <a:pt x="0" y="1830"/>
                    <a:pt x="34" y="1863"/>
                  </a:cubicBezTo>
                  <a:cubicBezTo>
                    <a:pt x="34" y="1896"/>
                    <a:pt x="67" y="1930"/>
                    <a:pt x="100" y="1930"/>
                  </a:cubicBezTo>
                  <a:cubicBezTo>
                    <a:pt x="134" y="1930"/>
                    <a:pt x="167" y="1896"/>
                    <a:pt x="167" y="1896"/>
                  </a:cubicBez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7"/>
            <p:cNvSpPr/>
            <p:nvPr/>
          </p:nvSpPr>
          <p:spPr>
            <a:xfrm>
              <a:off x="4311575" y="1231550"/>
              <a:ext cx="81175" cy="48175"/>
            </a:xfrm>
            <a:custGeom>
              <a:avLst/>
              <a:gdLst/>
              <a:ahLst/>
              <a:cxnLst/>
              <a:rect l="l" t="t" r="r" b="b"/>
              <a:pathLst>
                <a:path w="3247" h="1927" extrusionOk="0">
                  <a:moveTo>
                    <a:pt x="3101" y="0"/>
                  </a:moveTo>
                  <a:cubicBezTo>
                    <a:pt x="3081" y="0"/>
                    <a:pt x="3059" y="8"/>
                    <a:pt x="3036" y="25"/>
                  </a:cubicBezTo>
                  <a:lnTo>
                    <a:pt x="101" y="1726"/>
                  </a:lnTo>
                  <a:cubicBezTo>
                    <a:pt x="1" y="1793"/>
                    <a:pt x="34" y="1926"/>
                    <a:pt x="134" y="1926"/>
                  </a:cubicBezTo>
                  <a:lnTo>
                    <a:pt x="201" y="1926"/>
                  </a:lnTo>
                  <a:lnTo>
                    <a:pt x="3136" y="225"/>
                  </a:lnTo>
                  <a:cubicBezTo>
                    <a:pt x="3247" y="170"/>
                    <a:pt x="3197" y="0"/>
                    <a:pt x="3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7"/>
            <p:cNvSpPr/>
            <p:nvPr/>
          </p:nvSpPr>
          <p:spPr>
            <a:xfrm>
              <a:off x="3370075" y="1648425"/>
              <a:ext cx="1022600" cy="591975"/>
            </a:xfrm>
            <a:custGeom>
              <a:avLst/>
              <a:gdLst/>
              <a:ahLst/>
              <a:cxnLst/>
              <a:rect l="l" t="t" r="r" b="b"/>
              <a:pathLst>
                <a:path w="40904" h="23679" extrusionOk="0">
                  <a:moveTo>
                    <a:pt x="40769" y="1"/>
                  </a:moveTo>
                  <a:cubicBezTo>
                    <a:pt x="40747" y="1"/>
                    <a:pt x="40722" y="9"/>
                    <a:pt x="40696" y="28"/>
                  </a:cubicBezTo>
                  <a:lnTo>
                    <a:pt x="67" y="23479"/>
                  </a:lnTo>
                  <a:cubicBezTo>
                    <a:pt x="1" y="23512"/>
                    <a:pt x="1" y="23579"/>
                    <a:pt x="1" y="23645"/>
                  </a:cubicBezTo>
                  <a:cubicBezTo>
                    <a:pt x="34" y="23645"/>
                    <a:pt x="67" y="23679"/>
                    <a:pt x="101" y="23679"/>
                  </a:cubicBezTo>
                  <a:lnTo>
                    <a:pt x="167" y="23679"/>
                  </a:lnTo>
                  <a:lnTo>
                    <a:pt x="40796" y="195"/>
                  </a:lnTo>
                  <a:cubicBezTo>
                    <a:pt x="40904" y="141"/>
                    <a:pt x="40860" y="1"/>
                    <a:pt x="407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7"/>
            <p:cNvSpPr/>
            <p:nvPr/>
          </p:nvSpPr>
          <p:spPr>
            <a:xfrm>
              <a:off x="3370075" y="2234200"/>
              <a:ext cx="1021600" cy="592450"/>
            </a:xfrm>
            <a:custGeom>
              <a:avLst/>
              <a:gdLst/>
              <a:ahLst/>
              <a:cxnLst/>
              <a:rect l="l" t="t" r="r" b="b"/>
              <a:pathLst>
                <a:path w="40864" h="23698" extrusionOk="0">
                  <a:moveTo>
                    <a:pt x="40754" y="0"/>
                  </a:moveTo>
                  <a:cubicBezTo>
                    <a:pt x="40735" y="0"/>
                    <a:pt x="40716" y="4"/>
                    <a:pt x="40696" y="14"/>
                  </a:cubicBezTo>
                  <a:lnTo>
                    <a:pt x="67" y="23498"/>
                  </a:lnTo>
                  <a:cubicBezTo>
                    <a:pt x="1" y="23531"/>
                    <a:pt x="1" y="23564"/>
                    <a:pt x="1" y="23631"/>
                  </a:cubicBezTo>
                  <a:cubicBezTo>
                    <a:pt x="34" y="23664"/>
                    <a:pt x="67" y="23664"/>
                    <a:pt x="101" y="23698"/>
                  </a:cubicBezTo>
                  <a:cubicBezTo>
                    <a:pt x="134" y="23664"/>
                    <a:pt x="134" y="23664"/>
                    <a:pt x="167" y="23664"/>
                  </a:cubicBezTo>
                  <a:lnTo>
                    <a:pt x="40796" y="214"/>
                  </a:lnTo>
                  <a:cubicBezTo>
                    <a:pt x="40863" y="181"/>
                    <a:pt x="40863" y="114"/>
                    <a:pt x="40863" y="48"/>
                  </a:cubicBezTo>
                  <a:cubicBezTo>
                    <a:pt x="40840" y="24"/>
                    <a:pt x="40799" y="0"/>
                    <a:pt x="407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7"/>
            <p:cNvSpPr/>
            <p:nvPr/>
          </p:nvSpPr>
          <p:spPr>
            <a:xfrm>
              <a:off x="3372575" y="2319675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3"/>
                    <a:pt x="39762" y="131"/>
                  </a:cubicBezTo>
                  <a:lnTo>
                    <a:pt x="901" y="22580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50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4"/>
                  </a:lnTo>
                  <a:cubicBezTo>
                    <a:pt x="40296" y="3700"/>
                    <a:pt x="40630" y="3100"/>
                    <a:pt x="40663" y="2466"/>
                  </a:cubicBezTo>
                  <a:lnTo>
                    <a:pt x="40663" y="665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7"/>
            <p:cNvSpPr/>
            <p:nvPr/>
          </p:nvSpPr>
          <p:spPr>
            <a:xfrm>
              <a:off x="3433450" y="2839750"/>
              <a:ext cx="72575" cy="56950"/>
            </a:xfrm>
            <a:custGeom>
              <a:avLst/>
              <a:gdLst/>
              <a:ahLst/>
              <a:cxnLst/>
              <a:rect l="l" t="t" r="r" b="b"/>
              <a:pathLst>
                <a:path w="2903" h="2278" extrusionOk="0">
                  <a:moveTo>
                    <a:pt x="2804" y="1"/>
                  </a:moveTo>
                  <a:cubicBezTo>
                    <a:pt x="2793" y="1"/>
                    <a:pt x="2781" y="4"/>
                    <a:pt x="2769" y="10"/>
                  </a:cubicBezTo>
                  <a:lnTo>
                    <a:pt x="134" y="1544"/>
                  </a:lnTo>
                  <a:cubicBezTo>
                    <a:pt x="34" y="1611"/>
                    <a:pt x="1" y="1711"/>
                    <a:pt x="1" y="1811"/>
                  </a:cubicBezTo>
                  <a:lnTo>
                    <a:pt x="1" y="2278"/>
                  </a:lnTo>
                  <a:lnTo>
                    <a:pt x="2903" y="610"/>
                  </a:lnTo>
                  <a:lnTo>
                    <a:pt x="2903" y="143"/>
                  </a:lnTo>
                  <a:cubicBezTo>
                    <a:pt x="2903" y="61"/>
                    <a:pt x="2858" y="1"/>
                    <a:pt x="28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7"/>
            <p:cNvSpPr/>
            <p:nvPr/>
          </p:nvSpPr>
          <p:spPr>
            <a:xfrm>
              <a:off x="3433450" y="2865000"/>
              <a:ext cx="73425" cy="77875"/>
            </a:xfrm>
            <a:custGeom>
              <a:avLst/>
              <a:gdLst/>
              <a:ahLst/>
              <a:cxnLst/>
              <a:rect l="l" t="t" r="r" b="b"/>
              <a:pathLst>
                <a:path w="2937" h="3115" extrusionOk="0">
                  <a:moveTo>
                    <a:pt x="2936" y="0"/>
                  </a:moveTo>
                  <a:lnTo>
                    <a:pt x="1" y="1668"/>
                  </a:lnTo>
                  <a:lnTo>
                    <a:pt x="1" y="2969"/>
                  </a:lnTo>
                  <a:cubicBezTo>
                    <a:pt x="1" y="3071"/>
                    <a:pt x="40" y="3114"/>
                    <a:pt x="103" y="3114"/>
                  </a:cubicBezTo>
                  <a:cubicBezTo>
                    <a:pt x="122" y="3114"/>
                    <a:pt x="144" y="3110"/>
                    <a:pt x="168" y="3102"/>
                  </a:cubicBezTo>
                  <a:lnTo>
                    <a:pt x="2769" y="1568"/>
                  </a:lnTo>
                  <a:cubicBezTo>
                    <a:pt x="2869" y="1501"/>
                    <a:pt x="2903" y="1401"/>
                    <a:pt x="2936" y="1301"/>
                  </a:cubicBezTo>
                  <a:lnTo>
                    <a:pt x="29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7"/>
            <p:cNvSpPr/>
            <p:nvPr/>
          </p:nvSpPr>
          <p:spPr>
            <a:xfrm>
              <a:off x="3542700" y="2809125"/>
              <a:ext cx="26700" cy="56725"/>
            </a:xfrm>
            <a:custGeom>
              <a:avLst/>
              <a:gdLst/>
              <a:ahLst/>
              <a:cxnLst/>
              <a:rect l="l" t="t" r="r" b="b"/>
              <a:pathLst>
                <a:path w="1068" h="2269" extrusionOk="0">
                  <a:moveTo>
                    <a:pt x="801" y="0"/>
                  </a:moveTo>
                  <a:cubicBezTo>
                    <a:pt x="701" y="0"/>
                    <a:pt x="601" y="34"/>
                    <a:pt x="534" y="100"/>
                  </a:cubicBezTo>
                  <a:cubicBezTo>
                    <a:pt x="468" y="134"/>
                    <a:pt x="367" y="200"/>
                    <a:pt x="334" y="267"/>
                  </a:cubicBezTo>
                  <a:cubicBezTo>
                    <a:pt x="267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34" y="834"/>
                  </a:cubicBezTo>
                  <a:cubicBezTo>
                    <a:pt x="34" y="968"/>
                    <a:pt x="1" y="1068"/>
                    <a:pt x="1" y="1201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34" y="2002"/>
                  </a:cubicBezTo>
                  <a:cubicBezTo>
                    <a:pt x="67" y="2068"/>
                    <a:pt x="101" y="2135"/>
                    <a:pt x="167" y="2169"/>
                  </a:cubicBezTo>
                  <a:cubicBezTo>
                    <a:pt x="201" y="2235"/>
                    <a:pt x="267" y="2235"/>
                    <a:pt x="334" y="2269"/>
                  </a:cubicBezTo>
                  <a:cubicBezTo>
                    <a:pt x="401" y="2235"/>
                    <a:pt x="468" y="2235"/>
                    <a:pt x="534" y="2202"/>
                  </a:cubicBezTo>
                  <a:cubicBezTo>
                    <a:pt x="634" y="2135"/>
                    <a:pt x="701" y="2068"/>
                    <a:pt x="801" y="1968"/>
                  </a:cubicBezTo>
                  <a:cubicBezTo>
                    <a:pt x="834" y="1902"/>
                    <a:pt x="901" y="1802"/>
                    <a:pt x="935" y="1702"/>
                  </a:cubicBezTo>
                  <a:cubicBezTo>
                    <a:pt x="1001" y="1635"/>
                    <a:pt x="1001" y="1535"/>
                    <a:pt x="1035" y="1435"/>
                  </a:cubicBezTo>
                  <a:cubicBezTo>
                    <a:pt x="1068" y="1368"/>
                    <a:pt x="1068" y="1301"/>
                    <a:pt x="1068" y="1235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68"/>
                    <a:pt x="935" y="1268"/>
                  </a:cubicBezTo>
                  <a:cubicBezTo>
                    <a:pt x="935" y="1301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1"/>
                  </a:cubicBezTo>
                  <a:cubicBezTo>
                    <a:pt x="868" y="1535"/>
                    <a:pt x="868" y="1601"/>
                    <a:pt x="834" y="1668"/>
                  </a:cubicBezTo>
                  <a:cubicBezTo>
                    <a:pt x="801" y="1702"/>
                    <a:pt x="768" y="1768"/>
                    <a:pt x="734" y="1802"/>
                  </a:cubicBezTo>
                  <a:cubicBezTo>
                    <a:pt x="668" y="1868"/>
                    <a:pt x="634" y="1902"/>
                    <a:pt x="568" y="1935"/>
                  </a:cubicBezTo>
                  <a:cubicBezTo>
                    <a:pt x="518" y="1968"/>
                    <a:pt x="468" y="1985"/>
                    <a:pt x="426" y="1985"/>
                  </a:cubicBezTo>
                  <a:cubicBezTo>
                    <a:pt x="384" y="1985"/>
                    <a:pt x="351" y="1968"/>
                    <a:pt x="334" y="1935"/>
                  </a:cubicBezTo>
                  <a:cubicBezTo>
                    <a:pt x="234" y="1835"/>
                    <a:pt x="201" y="1702"/>
                    <a:pt x="234" y="1601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4"/>
                    <a:pt x="267" y="768"/>
                    <a:pt x="367" y="634"/>
                  </a:cubicBezTo>
                  <a:cubicBezTo>
                    <a:pt x="401" y="501"/>
                    <a:pt x="501" y="401"/>
                    <a:pt x="601" y="334"/>
                  </a:cubicBezTo>
                  <a:cubicBezTo>
                    <a:pt x="668" y="301"/>
                    <a:pt x="701" y="301"/>
                    <a:pt x="768" y="301"/>
                  </a:cubicBezTo>
                  <a:cubicBezTo>
                    <a:pt x="779" y="289"/>
                    <a:pt x="790" y="286"/>
                    <a:pt x="801" y="286"/>
                  </a:cubicBezTo>
                  <a:cubicBezTo>
                    <a:pt x="823" y="286"/>
                    <a:pt x="846" y="301"/>
                    <a:pt x="868" y="301"/>
                  </a:cubicBezTo>
                  <a:cubicBezTo>
                    <a:pt x="901" y="334"/>
                    <a:pt x="935" y="367"/>
                    <a:pt x="935" y="401"/>
                  </a:cubicBezTo>
                  <a:cubicBezTo>
                    <a:pt x="935" y="434"/>
                    <a:pt x="968" y="501"/>
                    <a:pt x="968" y="534"/>
                  </a:cubicBezTo>
                  <a:lnTo>
                    <a:pt x="968" y="567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7"/>
                    <a:pt x="1068" y="467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200"/>
                    <a:pt x="1001" y="134"/>
                    <a:pt x="935" y="100"/>
                  </a:cubicBezTo>
                  <a:cubicBezTo>
                    <a:pt x="901" y="34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7"/>
            <p:cNvSpPr/>
            <p:nvPr/>
          </p:nvSpPr>
          <p:spPr>
            <a:xfrm>
              <a:off x="3574400" y="2806625"/>
              <a:ext cx="21700" cy="43375"/>
            </a:xfrm>
            <a:custGeom>
              <a:avLst/>
              <a:gdLst/>
              <a:ahLst/>
              <a:cxnLst/>
              <a:rect l="l" t="t" r="r" b="b"/>
              <a:pathLst>
                <a:path w="868" h="1735" extrusionOk="0">
                  <a:moveTo>
                    <a:pt x="667" y="767"/>
                  </a:moveTo>
                  <a:lnTo>
                    <a:pt x="667" y="834"/>
                  </a:lnTo>
                  <a:cubicBezTo>
                    <a:pt x="667" y="901"/>
                    <a:pt x="667" y="968"/>
                    <a:pt x="634" y="1001"/>
                  </a:cubicBezTo>
                  <a:cubicBezTo>
                    <a:pt x="634" y="1068"/>
                    <a:pt x="601" y="1134"/>
                    <a:pt x="567" y="1201"/>
                  </a:cubicBezTo>
                  <a:cubicBezTo>
                    <a:pt x="534" y="1234"/>
                    <a:pt x="500" y="1301"/>
                    <a:pt x="467" y="1335"/>
                  </a:cubicBezTo>
                  <a:cubicBezTo>
                    <a:pt x="434" y="1368"/>
                    <a:pt x="400" y="1401"/>
                    <a:pt x="367" y="1435"/>
                  </a:cubicBezTo>
                  <a:lnTo>
                    <a:pt x="267" y="1435"/>
                  </a:lnTo>
                  <a:cubicBezTo>
                    <a:pt x="250" y="1451"/>
                    <a:pt x="242" y="1460"/>
                    <a:pt x="234" y="1460"/>
                  </a:cubicBezTo>
                  <a:cubicBezTo>
                    <a:pt x="225" y="1460"/>
                    <a:pt x="217" y="1451"/>
                    <a:pt x="200" y="1435"/>
                  </a:cubicBezTo>
                  <a:cubicBezTo>
                    <a:pt x="200" y="1435"/>
                    <a:pt x="167" y="1435"/>
                    <a:pt x="167" y="1401"/>
                  </a:cubicBezTo>
                  <a:cubicBezTo>
                    <a:pt x="167" y="1401"/>
                    <a:pt x="167" y="1368"/>
                    <a:pt x="167" y="1335"/>
                  </a:cubicBezTo>
                  <a:cubicBezTo>
                    <a:pt x="167" y="1268"/>
                    <a:pt x="200" y="1201"/>
                    <a:pt x="234" y="1134"/>
                  </a:cubicBezTo>
                  <a:cubicBezTo>
                    <a:pt x="300" y="1068"/>
                    <a:pt x="367" y="1001"/>
                    <a:pt x="434" y="934"/>
                  </a:cubicBezTo>
                  <a:lnTo>
                    <a:pt x="667" y="767"/>
                  </a:lnTo>
                  <a:close/>
                  <a:moveTo>
                    <a:pt x="601" y="0"/>
                  </a:moveTo>
                  <a:cubicBezTo>
                    <a:pt x="567" y="0"/>
                    <a:pt x="500" y="0"/>
                    <a:pt x="467" y="34"/>
                  </a:cubicBezTo>
                  <a:cubicBezTo>
                    <a:pt x="400" y="67"/>
                    <a:pt x="367" y="100"/>
                    <a:pt x="300" y="167"/>
                  </a:cubicBezTo>
                  <a:cubicBezTo>
                    <a:pt x="267" y="200"/>
                    <a:pt x="234" y="267"/>
                    <a:pt x="200" y="300"/>
                  </a:cubicBezTo>
                  <a:cubicBezTo>
                    <a:pt x="167" y="367"/>
                    <a:pt x="134" y="434"/>
                    <a:pt x="100" y="467"/>
                  </a:cubicBezTo>
                  <a:cubicBezTo>
                    <a:pt x="100" y="534"/>
                    <a:pt x="100" y="567"/>
                    <a:pt x="67" y="634"/>
                  </a:cubicBezTo>
                  <a:cubicBezTo>
                    <a:pt x="67" y="634"/>
                    <a:pt x="67" y="667"/>
                    <a:pt x="67" y="667"/>
                  </a:cubicBezTo>
                  <a:cubicBezTo>
                    <a:pt x="84" y="684"/>
                    <a:pt x="92" y="692"/>
                    <a:pt x="100" y="692"/>
                  </a:cubicBezTo>
                  <a:cubicBezTo>
                    <a:pt x="109" y="692"/>
                    <a:pt x="117" y="684"/>
                    <a:pt x="134" y="667"/>
                  </a:cubicBezTo>
                  <a:lnTo>
                    <a:pt x="167" y="634"/>
                  </a:lnTo>
                  <a:lnTo>
                    <a:pt x="200" y="601"/>
                  </a:lnTo>
                  <a:cubicBezTo>
                    <a:pt x="234" y="601"/>
                    <a:pt x="234" y="601"/>
                    <a:pt x="234" y="567"/>
                  </a:cubicBezTo>
                  <a:cubicBezTo>
                    <a:pt x="267" y="501"/>
                    <a:pt x="267" y="467"/>
                    <a:pt x="300" y="401"/>
                  </a:cubicBezTo>
                  <a:cubicBezTo>
                    <a:pt x="334" y="367"/>
                    <a:pt x="400" y="334"/>
                    <a:pt x="434" y="300"/>
                  </a:cubicBezTo>
                  <a:cubicBezTo>
                    <a:pt x="467" y="284"/>
                    <a:pt x="492" y="275"/>
                    <a:pt x="517" y="275"/>
                  </a:cubicBezTo>
                  <a:cubicBezTo>
                    <a:pt x="542" y="275"/>
                    <a:pt x="567" y="284"/>
                    <a:pt x="601" y="300"/>
                  </a:cubicBezTo>
                  <a:cubicBezTo>
                    <a:pt x="634" y="334"/>
                    <a:pt x="667" y="367"/>
                    <a:pt x="667" y="467"/>
                  </a:cubicBezTo>
                  <a:lnTo>
                    <a:pt x="667" y="534"/>
                  </a:lnTo>
                  <a:lnTo>
                    <a:pt x="400" y="734"/>
                  </a:lnTo>
                  <a:cubicBezTo>
                    <a:pt x="334" y="767"/>
                    <a:pt x="300" y="834"/>
                    <a:pt x="234" y="901"/>
                  </a:cubicBezTo>
                  <a:cubicBezTo>
                    <a:pt x="200" y="934"/>
                    <a:pt x="167" y="1001"/>
                    <a:pt x="100" y="1068"/>
                  </a:cubicBezTo>
                  <a:cubicBezTo>
                    <a:pt x="67" y="1134"/>
                    <a:pt x="67" y="1168"/>
                    <a:pt x="33" y="1268"/>
                  </a:cubicBezTo>
                  <a:cubicBezTo>
                    <a:pt x="0" y="1335"/>
                    <a:pt x="0" y="1401"/>
                    <a:pt x="0" y="1468"/>
                  </a:cubicBezTo>
                  <a:cubicBezTo>
                    <a:pt x="33" y="1535"/>
                    <a:pt x="33" y="1568"/>
                    <a:pt x="67" y="1601"/>
                  </a:cubicBezTo>
                  <a:cubicBezTo>
                    <a:pt x="100" y="1635"/>
                    <a:pt x="100" y="1668"/>
                    <a:pt x="134" y="1701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300" y="1735"/>
                    <a:pt x="334" y="1701"/>
                    <a:pt x="367" y="1701"/>
                  </a:cubicBezTo>
                  <a:cubicBezTo>
                    <a:pt x="400" y="1668"/>
                    <a:pt x="434" y="1635"/>
                    <a:pt x="467" y="1601"/>
                  </a:cubicBezTo>
                  <a:cubicBezTo>
                    <a:pt x="500" y="1568"/>
                    <a:pt x="534" y="1535"/>
                    <a:pt x="567" y="1501"/>
                  </a:cubicBezTo>
                  <a:cubicBezTo>
                    <a:pt x="601" y="1468"/>
                    <a:pt x="634" y="1435"/>
                    <a:pt x="667" y="1401"/>
                  </a:cubicBezTo>
                  <a:cubicBezTo>
                    <a:pt x="667" y="1368"/>
                    <a:pt x="701" y="1301"/>
                    <a:pt x="701" y="1268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34" y="1401"/>
                    <a:pt x="834" y="1368"/>
                    <a:pt x="834" y="1368"/>
                  </a:cubicBezTo>
                  <a:cubicBezTo>
                    <a:pt x="867" y="1335"/>
                    <a:pt x="867" y="1301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34"/>
                    <a:pt x="801" y="167"/>
                  </a:cubicBezTo>
                  <a:cubicBezTo>
                    <a:pt x="801" y="100"/>
                    <a:pt x="767" y="67"/>
                    <a:pt x="734" y="34"/>
                  </a:cubicBezTo>
                  <a:cubicBezTo>
                    <a:pt x="701" y="0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7"/>
            <p:cNvSpPr/>
            <p:nvPr/>
          </p:nvSpPr>
          <p:spPr>
            <a:xfrm>
              <a:off x="3602750" y="2792450"/>
              <a:ext cx="13350" cy="43375"/>
            </a:xfrm>
            <a:custGeom>
              <a:avLst/>
              <a:gdLst/>
              <a:ahLst/>
              <a:cxnLst/>
              <a:rect l="l" t="t" r="r" b="b"/>
              <a:pathLst>
                <a:path w="534" h="1735" extrusionOk="0">
                  <a:moveTo>
                    <a:pt x="501" y="0"/>
                  </a:moveTo>
                  <a:lnTo>
                    <a:pt x="401" y="33"/>
                  </a:lnTo>
                  <a:cubicBezTo>
                    <a:pt x="334" y="67"/>
                    <a:pt x="300" y="100"/>
                    <a:pt x="234" y="134"/>
                  </a:cubicBezTo>
                  <a:cubicBezTo>
                    <a:pt x="200" y="200"/>
                    <a:pt x="167" y="267"/>
                    <a:pt x="167" y="334"/>
                  </a:cubicBezTo>
                  <a:lnTo>
                    <a:pt x="167" y="234"/>
                  </a:lnTo>
                  <a:cubicBezTo>
                    <a:pt x="167" y="234"/>
                    <a:pt x="167" y="200"/>
                    <a:pt x="167" y="200"/>
                  </a:cubicBezTo>
                  <a:lnTo>
                    <a:pt x="134" y="200"/>
                  </a:lnTo>
                  <a:lnTo>
                    <a:pt x="67" y="234"/>
                  </a:lnTo>
                  <a:cubicBezTo>
                    <a:pt x="34" y="234"/>
                    <a:pt x="34" y="267"/>
                    <a:pt x="34" y="267"/>
                  </a:cubicBezTo>
                  <a:cubicBezTo>
                    <a:pt x="0" y="300"/>
                    <a:pt x="0" y="300"/>
                    <a:pt x="34" y="334"/>
                  </a:cubicBezTo>
                  <a:lnTo>
                    <a:pt x="34" y="1701"/>
                  </a:lnTo>
                  <a:cubicBezTo>
                    <a:pt x="0" y="1701"/>
                    <a:pt x="0" y="1735"/>
                    <a:pt x="34" y="1735"/>
                  </a:cubicBezTo>
                  <a:lnTo>
                    <a:pt x="67" y="1735"/>
                  </a:lnTo>
                  <a:lnTo>
                    <a:pt x="134" y="1701"/>
                  </a:lnTo>
                  <a:cubicBezTo>
                    <a:pt x="134" y="1701"/>
                    <a:pt x="167" y="1668"/>
                    <a:pt x="167" y="1668"/>
                  </a:cubicBezTo>
                  <a:cubicBezTo>
                    <a:pt x="167" y="1635"/>
                    <a:pt x="167" y="1601"/>
                    <a:pt x="167" y="1601"/>
                  </a:cubicBezTo>
                  <a:lnTo>
                    <a:pt x="167" y="767"/>
                  </a:lnTo>
                  <a:cubicBezTo>
                    <a:pt x="134" y="567"/>
                    <a:pt x="234" y="400"/>
                    <a:pt x="367" y="300"/>
                  </a:cubicBezTo>
                  <a:lnTo>
                    <a:pt x="501" y="234"/>
                  </a:lnTo>
                  <a:cubicBezTo>
                    <a:pt x="501" y="234"/>
                    <a:pt x="501" y="200"/>
                    <a:pt x="534" y="200"/>
                  </a:cubicBezTo>
                  <a:cubicBezTo>
                    <a:pt x="534" y="167"/>
                    <a:pt x="534" y="134"/>
                    <a:pt x="534" y="134"/>
                  </a:cubicBezTo>
                  <a:lnTo>
                    <a:pt x="534" y="33"/>
                  </a:lnTo>
                  <a:cubicBezTo>
                    <a:pt x="534" y="0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7"/>
            <p:cNvSpPr/>
            <p:nvPr/>
          </p:nvSpPr>
          <p:spPr>
            <a:xfrm>
              <a:off x="3618600" y="2763250"/>
              <a:ext cx="21700" cy="60075"/>
            </a:xfrm>
            <a:custGeom>
              <a:avLst/>
              <a:gdLst/>
              <a:ahLst/>
              <a:cxnLst/>
              <a:rect l="l" t="t" r="r" b="b"/>
              <a:pathLst>
                <a:path w="868" h="2403" extrusionOk="0">
                  <a:moveTo>
                    <a:pt x="550" y="976"/>
                  </a:moveTo>
                  <a:cubicBezTo>
                    <a:pt x="584" y="976"/>
                    <a:pt x="617" y="985"/>
                    <a:pt x="634" y="1001"/>
                  </a:cubicBezTo>
                  <a:cubicBezTo>
                    <a:pt x="701" y="1101"/>
                    <a:pt x="734" y="1201"/>
                    <a:pt x="734" y="1302"/>
                  </a:cubicBezTo>
                  <a:cubicBezTo>
                    <a:pt x="734" y="1335"/>
                    <a:pt x="734" y="1368"/>
                    <a:pt x="734" y="1402"/>
                  </a:cubicBezTo>
                  <a:cubicBezTo>
                    <a:pt x="734" y="1435"/>
                    <a:pt x="734" y="1468"/>
                    <a:pt x="734" y="1535"/>
                  </a:cubicBezTo>
                  <a:cubicBezTo>
                    <a:pt x="734" y="1635"/>
                    <a:pt x="701" y="1735"/>
                    <a:pt x="634" y="1835"/>
                  </a:cubicBezTo>
                  <a:cubicBezTo>
                    <a:pt x="600" y="1935"/>
                    <a:pt x="534" y="2035"/>
                    <a:pt x="467" y="2069"/>
                  </a:cubicBezTo>
                  <a:cubicBezTo>
                    <a:pt x="417" y="2102"/>
                    <a:pt x="375" y="2119"/>
                    <a:pt x="342" y="2119"/>
                  </a:cubicBezTo>
                  <a:cubicBezTo>
                    <a:pt x="309" y="2119"/>
                    <a:pt x="284" y="2102"/>
                    <a:pt x="267" y="2069"/>
                  </a:cubicBezTo>
                  <a:cubicBezTo>
                    <a:pt x="200" y="2002"/>
                    <a:pt x="167" y="1902"/>
                    <a:pt x="167" y="1802"/>
                  </a:cubicBezTo>
                  <a:lnTo>
                    <a:pt x="167" y="1635"/>
                  </a:lnTo>
                  <a:cubicBezTo>
                    <a:pt x="167" y="1502"/>
                    <a:pt x="200" y="1368"/>
                    <a:pt x="267" y="1235"/>
                  </a:cubicBezTo>
                  <a:cubicBezTo>
                    <a:pt x="300" y="1168"/>
                    <a:pt x="367" y="1068"/>
                    <a:pt x="467" y="1001"/>
                  </a:cubicBezTo>
                  <a:cubicBezTo>
                    <a:pt x="484" y="985"/>
                    <a:pt x="517" y="976"/>
                    <a:pt x="550" y="976"/>
                  </a:cubicBezTo>
                  <a:close/>
                  <a:moveTo>
                    <a:pt x="834" y="1"/>
                  </a:moveTo>
                  <a:lnTo>
                    <a:pt x="767" y="67"/>
                  </a:lnTo>
                  <a:cubicBezTo>
                    <a:pt x="734" y="67"/>
                    <a:pt x="734" y="67"/>
                    <a:pt x="734" y="101"/>
                  </a:cubicBezTo>
                  <a:cubicBezTo>
                    <a:pt x="734" y="101"/>
                    <a:pt x="734" y="134"/>
                    <a:pt x="734" y="167"/>
                  </a:cubicBezTo>
                  <a:lnTo>
                    <a:pt x="734" y="801"/>
                  </a:lnTo>
                  <a:cubicBezTo>
                    <a:pt x="701" y="768"/>
                    <a:pt x="667" y="734"/>
                    <a:pt x="634" y="734"/>
                  </a:cubicBezTo>
                  <a:cubicBezTo>
                    <a:pt x="567" y="734"/>
                    <a:pt x="500" y="734"/>
                    <a:pt x="434" y="768"/>
                  </a:cubicBezTo>
                  <a:cubicBezTo>
                    <a:pt x="367" y="801"/>
                    <a:pt x="300" y="868"/>
                    <a:pt x="267" y="935"/>
                  </a:cubicBezTo>
                  <a:cubicBezTo>
                    <a:pt x="200" y="1001"/>
                    <a:pt x="167" y="1068"/>
                    <a:pt x="133" y="1135"/>
                  </a:cubicBezTo>
                  <a:cubicBezTo>
                    <a:pt x="100" y="1235"/>
                    <a:pt x="67" y="1302"/>
                    <a:pt x="33" y="1402"/>
                  </a:cubicBezTo>
                  <a:cubicBezTo>
                    <a:pt x="33" y="1502"/>
                    <a:pt x="0" y="1602"/>
                    <a:pt x="0" y="1735"/>
                  </a:cubicBezTo>
                  <a:cubicBezTo>
                    <a:pt x="0" y="1735"/>
                    <a:pt x="0" y="1769"/>
                    <a:pt x="0" y="1802"/>
                  </a:cubicBezTo>
                  <a:cubicBezTo>
                    <a:pt x="0" y="1835"/>
                    <a:pt x="0" y="1869"/>
                    <a:pt x="0" y="1902"/>
                  </a:cubicBezTo>
                  <a:cubicBezTo>
                    <a:pt x="0" y="2002"/>
                    <a:pt x="33" y="2102"/>
                    <a:pt x="33" y="2169"/>
                  </a:cubicBezTo>
                  <a:cubicBezTo>
                    <a:pt x="67" y="2236"/>
                    <a:pt x="100" y="2302"/>
                    <a:pt x="133" y="2336"/>
                  </a:cubicBezTo>
                  <a:cubicBezTo>
                    <a:pt x="167" y="2369"/>
                    <a:pt x="200" y="2402"/>
                    <a:pt x="267" y="2402"/>
                  </a:cubicBezTo>
                  <a:cubicBezTo>
                    <a:pt x="334" y="2402"/>
                    <a:pt x="400" y="2369"/>
                    <a:pt x="434" y="2369"/>
                  </a:cubicBezTo>
                  <a:cubicBezTo>
                    <a:pt x="500" y="2302"/>
                    <a:pt x="567" y="2269"/>
                    <a:pt x="634" y="2202"/>
                  </a:cubicBezTo>
                  <a:cubicBezTo>
                    <a:pt x="667" y="2136"/>
                    <a:pt x="701" y="2069"/>
                    <a:pt x="734" y="2002"/>
                  </a:cubicBezTo>
                  <a:lnTo>
                    <a:pt x="734" y="2102"/>
                  </a:lnTo>
                  <a:cubicBezTo>
                    <a:pt x="734" y="2102"/>
                    <a:pt x="734" y="2136"/>
                    <a:pt x="734" y="2136"/>
                  </a:cubicBezTo>
                  <a:lnTo>
                    <a:pt x="767" y="2136"/>
                  </a:lnTo>
                  <a:lnTo>
                    <a:pt x="834" y="2102"/>
                  </a:lnTo>
                  <a:cubicBezTo>
                    <a:pt x="834" y="2069"/>
                    <a:pt x="867" y="2069"/>
                    <a:pt x="867" y="2035"/>
                  </a:cubicBezTo>
                  <a:cubicBezTo>
                    <a:pt x="867" y="2035"/>
                    <a:pt x="867" y="2002"/>
                    <a:pt x="867" y="2002"/>
                  </a:cubicBezTo>
                  <a:lnTo>
                    <a:pt x="867" y="67"/>
                  </a:lnTo>
                  <a:cubicBezTo>
                    <a:pt x="867" y="34"/>
                    <a:pt x="867" y="34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7"/>
            <p:cNvSpPr/>
            <p:nvPr/>
          </p:nvSpPr>
          <p:spPr>
            <a:xfrm>
              <a:off x="3713650" y="2710725"/>
              <a:ext cx="27550" cy="52550"/>
            </a:xfrm>
            <a:custGeom>
              <a:avLst/>
              <a:gdLst/>
              <a:ahLst/>
              <a:cxnLst/>
              <a:rect l="l" t="t" r="r" b="b"/>
              <a:pathLst>
                <a:path w="1102" h="2102" extrusionOk="0">
                  <a:moveTo>
                    <a:pt x="635" y="734"/>
                  </a:moveTo>
                  <a:lnTo>
                    <a:pt x="635" y="1334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67"/>
                  </a:lnTo>
                  <a:cubicBezTo>
                    <a:pt x="668" y="100"/>
                    <a:pt x="635" y="134"/>
                    <a:pt x="635" y="200"/>
                  </a:cubicBezTo>
                  <a:lnTo>
                    <a:pt x="67" y="1635"/>
                  </a:lnTo>
                  <a:cubicBezTo>
                    <a:pt x="34" y="1668"/>
                    <a:pt x="34" y="1701"/>
                    <a:pt x="34" y="1701"/>
                  </a:cubicBezTo>
                  <a:cubicBezTo>
                    <a:pt x="34" y="1735"/>
                    <a:pt x="34" y="1768"/>
                    <a:pt x="34" y="1801"/>
                  </a:cubicBezTo>
                  <a:lnTo>
                    <a:pt x="34" y="2002"/>
                  </a:lnTo>
                  <a:cubicBezTo>
                    <a:pt x="1" y="2002"/>
                    <a:pt x="1" y="2035"/>
                    <a:pt x="34" y="2035"/>
                  </a:cubicBezTo>
                  <a:cubicBezTo>
                    <a:pt x="34" y="2052"/>
                    <a:pt x="34" y="2060"/>
                    <a:pt x="38" y="2060"/>
                  </a:cubicBezTo>
                  <a:cubicBezTo>
                    <a:pt x="42" y="2060"/>
                    <a:pt x="51" y="2052"/>
                    <a:pt x="67" y="2035"/>
                  </a:cubicBezTo>
                  <a:lnTo>
                    <a:pt x="635" y="1701"/>
                  </a:lnTo>
                  <a:lnTo>
                    <a:pt x="635" y="2068"/>
                  </a:lnTo>
                  <a:cubicBezTo>
                    <a:pt x="635" y="2068"/>
                    <a:pt x="635" y="2102"/>
                    <a:pt x="635" y="2102"/>
                  </a:cubicBezTo>
                  <a:lnTo>
                    <a:pt x="668" y="2102"/>
                  </a:lnTo>
                  <a:lnTo>
                    <a:pt x="835" y="2035"/>
                  </a:lnTo>
                  <a:cubicBezTo>
                    <a:pt x="868" y="2002"/>
                    <a:pt x="868" y="2002"/>
                    <a:pt x="901" y="1968"/>
                  </a:cubicBezTo>
                  <a:cubicBezTo>
                    <a:pt x="901" y="1968"/>
                    <a:pt x="901" y="1935"/>
                    <a:pt x="901" y="1901"/>
                  </a:cubicBezTo>
                  <a:lnTo>
                    <a:pt x="901" y="1568"/>
                  </a:lnTo>
                  <a:lnTo>
                    <a:pt x="1035" y="1468"/>
                  </a:lnTo>
                  <a:cubicBezTo>
                    <a:pt x="1068" y="1468"/>
                    <a:pt x="1068" y="1434"/>
                    <a:pt x="1068" y="1434"/>
                  </a:cubicBezTo>
                  <a:cubicBezTo>
                    <a:pt x="1102" y="1401"/>
                    <a:pt x="1102" y="1368"/>
                    <a:pt x="1068" y="1368"/>
                  </a:cubicBezTo>
                  <a:lnTo>
                    <a:pt x="1068" y="1168"/>
                  </a:lnTo>
                  <a:cubicBezTo>
                    <a:pt x="1102" y="1134"/>
                    <a:pt x="1102" y="1134"/>
                    <a:pt x="1068" y="1101"/>
                  </a:cubicBezTo>
                  <a:lnTo>
                    <a:pt x="1035" y="1101"/>
                  </a:lnTo>
                  <a:lnTo>
                    <a:pt x="901" y="1201"/>
                  </a:lnTo>
                  <a:lnTo>
                    <a:pt x="901" y="33"/>
                  </a:lnTo>
                  <a:cubicBezTo>
                    <a:pt x="901" y="33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7"/>
            <p:cNvSpPr/>
            <p:nvPr/>
          </p:nvSpPr>
          <p:spPr>
            <a:xfrm>
              <a:off x="3744500" y="2692375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5" y="734"/>
                  </a:moveTo>
                  <a:lnTo>
                    <a:pt x="635" y="1368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100"/>
                  </a:lnTo>
                  <a:cubicBezTo>
                    <a:pt x="668" y="134"/>
                    <a:pt x="635" y="167"/>
                    <a:pt x="635" y="200"/>
                  </a:cubicBezTo>
                  <a:lnTo>
                    <a:pt x="34" y="1668"/>
                  </a:lnTo>
                  <a:cubicBezTo>
                    <a:pt x="34" y="1701"/>
                    <a:pt x="34" y="1701"/>
                    <a:pt x="34" y="1735"/>
                  </a:cubicBezTo>
                  <a:cubicBezTo>
                    <a:pt x="1" y="1768"/>
                    <a:pt x="1" y="1802"/>
                    <a:pt x="34" y="1835"/>
                  </a:cubicBezTo>
                  <a:lnTo>
                    <a:pt x="34" y="2035"/>
                  </a:lnTo>
                  <a:cubicBezTo>
                    <a:pt x="1" y="2035"/>
                    <a:pt x="1" y="2068"/>
                    <a:pt x="34" y="2068"/>
                  </a:cubicBezTo>
                  <a:lnTo>
                    <a:pt x="68" y="2068"/>
                  </a:lnTo>
                  <a:lnTo>
                    <a:pt x="635" y="1735"/>
                  </a:lnTo>
                  <a:lnTo>
                    <a:pt x="635" y="2102"/>
                  </a:lnTo>
                  <a:cubicBezTo>
                    <a:pt x="635" y="2102"/>
                    <a:pt x="635" y="2102"/>
                    <a:pt x="635" y="2135"/>
                  </a:cubicBezTo>
                  <a:lnTo>
                    <a:pt x="668" y="2135"/>
                  </a:lnTo>
                  <a:lnTo>
                    <a:pt x="835" y="2035"/>
                  </a:lnTo>
                  <a:cubicBezTo>
                    <a:pt x="868" y="2035"/>
                    <a:pt x="868" y="2035"/>
                    <a:pt x="868" y="2002"/>
                  </a:cubicBezTo>
                  <a:cubicBezTo>
                    <a:pt x="902" y="1968"/>
                    <a:pt x="902" y="1968"/>
                    <a:pt x="868" y="1935"/>
                  </a:cubicBezTo>
                  <a:lnTo>
                    <a:pt x="868" y="1601"/>
                  </a:lnTo>
                  <a:lnTo>
                    <a:pt x="1035" y="1501"/>
                  </a:lnTo>
                  <a:cubicBezTo>
                    <a:pt x="1068" y="1468"/>
                    <a:pt x="1068" y="1468"/>
                    <a:pt x="1068" y="1435"/>
                  </a:cubicBezTo>
                  <a:cubicBezTo>
                    <a:pt x="1102" y="1435"/>
                    <a:pt x="1102" y="1401"/>
                    <a:pt x="1068" y="1368"/>
                  </a:cubicBezTo>
                  <a:lnTo>
                    <a:pt x="1068" y="1168"/>
                  </a:lnTo>
                  <a:cubicBezTo>
                    <a:pt x="1102" y="1168"/>
                    <a:pt x="1102" y="1134"/>
                    <a:pt x="1068" y="1134"/>
                  </a:cubicBezTo>
                  <a:lnTo>
                    <a:pt x="1035" y="1134"/>
                  </a:lnTo>
                  <a:lnTo>
                    <a:pt x="868" y="1234"/>
                  </a:lnTo>
                  <a:lnTo>
                    <a:pt x="868" y="67"/>
                  </a:lnTo>
                  <a:cubicBezTo>
                    <a:pt x="902" y="34"/>
                    <a:pt x="902" y="34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7"/>
            <p:cNvSpPr/>
            <p:nvPr/>
          </p:nvSpPr>
          <p:spPr>
            <a:xfrm>
              <a:off x="3776200" y="2674850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35"/>
                  </a:moveTo>
                  <a:lnTo>
                    <a:pt x="601" y="1368"/>
                  </a:lnTo>
                  <a:lnTo>
                    <a:pt x="267" y="1535"/>
                  </a:lnTo>
                  <a:lnTo>
                    <a:pt x="601" y="735"/>
                  </a:lnTo>
                  <a:close/>
                  <a:moveTo>
                    <a:pt x="834" y="1"/>
                  </a:moveTo>
                  <a:lnTo>
                    <a:pt x="668" y="67"/>
                  </a:lnTo>
                  <a:cubicBezTo>
                    <a:pt x="634" y="101"/>
                    <a:pt x="601" y="134"/>
                    <a:pt x="601" y="201"/>
                  </a:cubicBezTo>
                  <a:lnTo>
                    <a:pt x="34" y="1635"/>
                  </a:lnTo>
                  <a:lnTo>
                    <a:pt x="1" y="1735"/>
                  </a:lnTo>
                  <a:cubicBezTo>
                    <a:pt x="1" y="1769"/>
                    <a:pt x="1" y="1769"/>
                    <a:pt x="1" y="1802"/>
                  </a:cubicBezTo>
                  <a:lnTo>
                    <a:pt x="1" y="2002"/>
                  </a:lnTo>
                  <a:cubicBezTo>
                    <a:pt x="1" y="2036"/>
                    <a:pt x="1" y="2036"/>
                    <a:pt x="1" y="2069"/>
                  </a:cubicBezTo>
                  <a:lnTo>
                    <a:pt x="34" y="2069"/>
                  </a:lnTo>
                  <a:lnTo>
                    <a:pt x="601" y="1735"/>
                  </a:lnTo>
                  <a:lnTo>
                    <a:pt x="601" y="2069"/>
                  </a:lnTo>
                  <a:cubicBezTo>
                    <a:pt x="601" y="2102"/>
                    <a:pt x="601" y="2102"/>
                    <a:pt x="601" y="2136"/>
                  </a:cubicBezTo>
                  <a:lnTo>
                    <a:pt x="668" y="2136"/>
                  </a:lnTo>
                  <a:lnTo>
                    <a:pt x="834" y="2036"/>
                  </a:lnTo>
                  <a:cubicBezTo>
                    <a:pt x="834" y="2002"/>
                    <a:pt x="868" y="2002"/>
                    <a:pt x="868" y="1969"/>
                  </a:cubicBezTo>
                  <a:cubicBezTo>
                    <a:pt x="868" y="1969"/>
                    <a:pt x="868" y="1935"/>
                    <a:pt x="868" y="1902"/>
                  </a:cubicBezTo>
                  <a:lnTo>
                    <a:pt x="868" y="1569"/>
                  </a:lnTo>
                  <a:lnTo>
                    <a:pt x="1035" y="1468"/>
                  </a:lnTo>
                  <a:cubicBezTo>
                    <a:pt x="1035" y="1435"/>
                    <a:pt x="1035" y="1435"/>
                    <a:pt x="1068" y="1435"/>
                  </a:cubicBezTo>
                  <a:cubicBezTo>
                    <a:pt x="1068" y="1402"/>
                    <a:pt x="1068" y="1368"/>
                    <a:pt x="1068" y="1368"/>
                  </a:cubicBezTo>
                  <a:lnTo>
                    <a:pt x="1068" y="1168"/>
                  </a:lnTo>
                  <a:cubicBezTo>
                    <a:pt x="1068" y="1135"/>
                    <a:pt x="1068" y="1135"/>
                    <a:pt x="1068" y="1102"/>
                  </a:cubicBezTo>
                  <a:lnTo>
                    <a:pt x="1035" y="1102"/>
                  </a:lnTo>
                  <a:lnTo>
                    <a:pt x="868" y="1202"/>
                  </a:lnTo>
                  <a:lnTo>
                    <a:pt x="868" y="34"/>
                  </a:lnTo>
                  <a:cubicBezTo>
                    <a:pt x="868" y="34"/>
                    <a:pt x="868" y="1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7"/>
            <p:cNvSpPr/>
            <p:nvPr/>
          </p:nvSpPr>
          <p:spPr>
            <a:xfrm>
              <a:off x="3806225" y="2656500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1" y="1569"/>
                  </a:lnTo>
                  <a:lnTo>
                    <a:pt x="634" y="735"/>
                  </a:lnTo>
                  <a:close/>
                  <a:moveTo>
                    <a:pt x="868" y="1"/>
                  </a:moveTo>
                  <a:lnTo>
                    <a:pt x="701" y="101"/>
                  </a:lnTo>
                  <a:cubicBezTo>
                    <a:pt x="668" y="134"/>
                    <a:pt x="634" y="168"/>
                    <a:pt x="634" y="201"/>
                  </a:cubicBezTo>
                  <a:lnTo>
                    <a:pt x="67" y="1669"/>
                  </a:lnTo>
                  <a:cubicBezTo>
                    <a:pt x="34" y="1702"/>
                    <a:pt x="34" y="1702"/>
                    <a:pt x="34" y="1735"/>
                  </a:cubicBezTo>
                  <a:cubicBezTo>
                    <a:pt x="34" y="1769"/>
                    <a:pt x="34" y="1802"/>
                    <a:pt x="34" y="1836"/>
                  </a:cubicBezTo>
                  <a:lnTo>
                    <a:pt x="34" y="2036"/>
                  </a:lnTo>
                  <a:cubicBezTo>
                    <a:pt x="0" y="2036"/>
                    <a:pt x="0" y="2069"/>
                    <a:pt x="34" y="2069"/>
                  </a:cubicBezTo>
                  <a:lnTo>
                    <a:pt x="67" y="2069"/>
                  </a:ln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701" y="2136"/>
                  </a:lnTo>
                  <a:lnTo>
                    <a:pt x="868" y="2036"/>
                  </a:lnTo>
                  <a:cubicBezTo>
                    <a:pt x="868" y="2036"/>
                    <a:pt x="868" y="2036"/>
                    <a:pt x="901" y="2002"/>
                  </a:cubicBezTo>
                  <a:cubicBezTo>
                    <a:pt x="901" y="1969"/>
                    <a:pt x="901" y="1969"/>
                    <a:pt x="901" y="1936"/>
                  </a:cubicBezTo>
                  <a:lnTo>
                    <a:pt x="901" y="1602"/>
                  </a:lnTo>
                  <a:lnTo>
                    <a:pt x="1068" y="1502"/>
                  </a:lnTo>
                  <a:cubicBezTo>
                    <a:pt x="1068" y="1469"/>
                    <a:pt x="1068" y="1469"/>
                    <a:pt x="1101" y="1469"/>
                  </a:cubicBezTo>
                  <a:cubicBezTo>
                    <a:pt x="1101" y="1435"/>
                    <a:pt x="1101" y="1402"/>
                    <a:pt x="1101" y="1402"/>
                  </a:cubicBezTo>
                  <a:lnTo>
                    <a:pt x="1101" y="1168"/>
                  </a:lnTo>
                  <a:cubicBezTo>
                    <a:pt x="1101" y="1168"/>
                    <a:pt x="1101" y="1135"/>
                    <a:pt x="1101" y="1135"/>
                  </a:cubicBezTo>
                  <a:lnTo>
                    <a:pt x="1068" y="1135"/>
                  </a:lnTo>
                  <a:lnTo>
                    <a:pt x="901" y="1235"/>
                  </a:lnTo>
                  <a:lnTo>
                    <a:pt x="901" y="68"/>
                  </a:lnTo>
                  <a:cubicBezTo>
                    <a:pt x="901" y="34"/>
                    <a:pt x="901" y="34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7"/>
            <p:cNvSpPr/>
            <p:nvPr/>
          </p:nvSpPr>
          <p:spPr>
            <a:xfrm>
              <a:off x="3874600" y="2619825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30" y="384"/>
                  </a:moveTo>
                  <a:cubicBezTo>
                    <a:pt x="659" y="384"/>
                    <a:pt x="685" y="400"/>
                    <a:pt x="701" y="434"/>
                  </a:cubicBezTo>
                  <a:cubicBezTo>
                    <a:pt x="768" y="501"/>
                    <a:pt x="768" y="601"/>
                    <a:pt x="768" y="701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68" y="1435"/>
                    <a:pt x="701" y="1568"/>
                  </a:cubicBezTo>
                  <a:cubicBezTo>
                    <a:pt x="668" y="1668"/>
                    <a:pt x="601" y="1735"/>
                    <a:pt x="534" y="1801"/>
                  </a:cubicBezTo>
                  <a:cubicBezTo>
                    <a:pt x="484" y="1818"/>
                    <a:pt x="443" y="1827"/>
                    <a:pt x="409" y="1827"/>
                  </a:cubicBezTo>
                  <a:cubicBezTo>
                    <a:pt x="376" y="1827"/>
                    <a:pt x="351" y="1818"/>
                    <a:pt x="334" y="1801"/>
                  </a:cubicBezTo>
                  <a:cubicBezTo>
                    <a:pt x="301" y="1701"/>
                    <a:pt x="268" y="1601"/>
                    <a:pt x="268" y="1501"/>
                  </a:cubicBezTo>
                  <a:lnTo>
                    <a:pt x="234" y="1501"/>
                  </a:lnTo>
                  <a:cubicBezTo>
                    <a:pt x="234" y="1435"/>
                    <a:pt x="268" y="1334"/>
                    <a:pt x="268" y="1268"/>
                  </a:cubicBezTo>
                  <a:lnTo>
                    <a:pt x="268" y="1001"/>
                  </a:lnTo>
                  <a:cubicBezTo>
                    <a:pt x="268" y="867"/>
                    <a:pt x="301" y="767"/>
                    <a:pt x="334" y="634"/>
                  </a:cubicBezTo>
                  <a:cubicBezTo>
                    <a:pt x="368" y="534"/>
                    <a:pt x="434" y="467"/>
                    <a:pt x="534" y="434"/>
                  </a:cubicBezTo>
                  <a:cubicBezTo>
                    <a:pt x="568" y="400"/>
                    <a:pt x="601" y="384"/>
                    <a:pt x="630" y="384"/>
                  </a:cubicBezTo>
                  <a:close/>
                  <a:moveTo>
                    <a:pt x="768" y="0"/>
                  </a:moveTo>
                  <a:cubicBezTo>
                    <a:pt x="668" y="0"/>
                    <a:pt x="601" y="0"/>
                    <a:pt x="534" y="67"/>
                  </a:cubicBezTo>
                  <a:cubicBezTo>
                    <a:pt x="434" y="100"/>
                    <a:pt x="368" y="167"/>
                    <a:pt x="301" y="267"/>
                  </a:cubicBezTo>
                  <a:cubicBezTo>
                    <a:pt x="234" y="334"/>
                    <a:pt x="167" y="434"/>
                    <a:pt x="134" y="534"/>
                  </a:cubicBezTo>
                  <a:cubicBezTo>
                    <a:pt x="101" y="601"/>
                    <a:pt x="67" y="701"/>
                    <a:pt x="34" y="834"/>
                  </a:cubicBezTo>
                  <a:cubicBezTo>
                    <a:pt x="34" y="934"/>
                    <a:pt x="34" y="1034"/>
                    <a:pt x="1" y="1168"/>
                  </a:cubicBezTo>
                  <a:lnTo>
                    <a:pt x="1" y="1401"/>
                  </a:lnTo>
                  <a:lnTo>
                    <a:pt x="1" y="1668"/>
                  </a:lnTo>
                  <a:cubicBezTo>
                    <a:pt x="1" y="1768"/>
                    <a:pt x="34" y="1868"/>
                    <a:pt x="34" y="1968"/>
                  </a:cubicBezTo>
                  <a:cubicBezTo>
                    <a:pt x="67" y="2035"/>
                    <a:pt x="101" y="2102"/>
                    <a:pt x="134" y="2168"/>
                  </a:cubicBezTo>
                  <a:cubicBezTo>
                    <a:pt x="167" y="2202"/>
                    <a:pt x="234" y="2235"/>
                    <a:pt x="301" y="2235"/>
                  </a:cubicBezTo>
                  <a:cubicBezTo>
                    <a:pt x="368" y="2235"/>
                    <a:pt x="468" y="2202"/>
                    <a:pt x="534" y="2168"/>
                  </a:cubicBezTo>
                  <a:cubicBezTo>
                    <a:pt x="601" y="2102"/>
                    <a:pt x="701" y="2035"/>
                    <a:pt x="768" y="1968"/>
                  </a:cubicBezTo>
                  <a:cubicBezTo>
                    <a:pt x="835" y="1902"/>
                    <a:pt x="868" y="1801"/>
                    <a:pt x="901" y="1701"/>
                  </a:cubicBezTo>
                  <a:cubicBezTo>
                    <a:pt x="968" y="1601"/>
                    <a:pt x="968" y="1501"/>
                    <a:pt x="1001" y="1401"/>
                  </a:cubicBezTo>
                  <a:cubicBezTo>
                    <a:pt x="1035" y="1301"/>
                    <a:pt x="1035" y="1201"/>
                    <a:pt x="1035" y="1068"/>
                  </a:cubicBezTo>
                  <a:lnTo>
                    <a:pt x="1035" y="567"/>
                  </a:lnTo>
                  <a:cubicBezTo>
                    <a:pt x="1035" y="467"/>
                    <a:pt x="1035" y="367"/>
                    <a:pt x="1001" y="267"/>
                  </a:cubicBezTo>
                  <a:cubicBezTo>
                    <a:pt x="1001" y="200"/>
                    <a:pt x="968" y="134"/>
                    <a:pt x="901" y="67"/>
                  </a:cubicBezTo>
                  <a:cubicBezTo>
                    <a:pt x="868" y="0"/>
                    <a:pt x="801" y="0"/>
                    <a:pt x="7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7"/>
            <p:cNvSpPr/>
            <p:nvPr/>
          </p:nvSpPr>
          <p:spPr>
            <a:xfrm>
              <a:off x="3905450" y="260115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626" y="422"/>
                  </a:moveTo>
                  <a:cubicBezTo>
                    <a:pt x="660" y="422"/>
                    <a:pt x="685" y="430"/>
                    <a:pt x="701" y="447"/>
                  </a:cubicBezTo>
                  <a:cubicBezTo>
                    <a:pt x="735" y="547"/>
                    <a:pt x="768" y="647"/>
                    <a:pt x="768" y="747"/>
                  </a:cubicBezTo>
                  <a:lnTo>
                    <a:pt x="768" y="981"/>
                  </a:lnTo>
                  <a:lnTo>
                    <a:pt x="768" y="1248"/>
                  </a:lnTo>
                  <a:cubicBezTo>
                    <a:pt x="768" y="1348"/>
                    <a:pt x="735" y="1481"/>
                    <a:pt x="701" y="1581"/>
                  </a:cubicBezTo>
                  <a:cubicBezTo>
                    <a:pt x="668" y="1681"/>
                    <a:pt x="601" y="1781"/>
                    <a:pt x="501" y="1815"/>
                  </a:cubicBezTo>
                  <a:cubicBezTo>
                    <a:pt x="468" y="1848"/>
                    <a:pt x="435" y="1865"/>
                    <a:pt x="405" y="1865"/>
                  </a:cubicBezTo>
                  <a:cubicBezTo>
                    <a:pt x="376" y="1865"/>
                    <a:pt x="351" y="1848"/>
                    <a:pt x="334" y="1815"/>
                  </a:cubicBezTo>
                  <a:cubicBezTo>
                    <a:pt x="268" y="1715"/>
                    <a:pt x="268" y="1614"/>
                    <a:pt x="268" y="1548"/>
                  </a:cubicBezTo>
                  <a:cubicBezTo>
                    <a:pt x="268" y="1448"/>
                    <a:pt x="268" y="1381"/>
                    <a:pt x="268" y="1281"/>
                  </a:cubicBezTo>
                  <a:lnTo>
                    <a:pt x="268" y="1047"/>
                  </a:lnTo>
                  <a:cubicBezTo>
                    <a:pt x="268" y="914"/>
                    <a:pt x="301" y="814"/>
                    <a:pt x="334" y="680"/>
                  </a:cubicBezTo>
                  <a:cubicBezTo>
                    <a:pt x="368" y="580"/>
                    <a:pt x="435" y="514"/>
                    <a:pt x="501" y="447"/>
                  </a:cubicBezTo>
                  <a:cubicBezTo>
                    <a:pt x="551" y="430"/>
                    <a:pt x="593" y="422"/>
                    <a:pt x="626" y="422"/>
                  </a:cubicBezTo>
                  <a:close/>
                  <a:moveTo>
                    <a:pt x="788" y="0"/>
                  </a:moveTo>
                  <a:cubicBezTo>
                    <a:pt x="771" y="0"/>
                    <a:pt x="753" y="4"/>
                    <a:pt x="735" y="13"/>
                  </a:cubicBezTo>
                  <a:cubicBezTo>
                    <a:pt x="668" y="13"/>
                    <a:pt x="568" y="13"/>
                    <a:pt x="501" y="80"/>
                  </a:cubicBezTo>
                  <a:cubicBezTo>
                    <a:pt x="435" y="113"/>
                    <a:pt x="334" y="180"/>
                    <a:pt x="268" y="280"/>
                  </a:cubicBezTo>
                  <a:cubicBezTo>
                    <a:pt x="201" y="347"/>
                    <a:pt x="168" y="447"/>
                    <a:pt x="134" y="547"/>
                  </a:cubicBezTo>
                  <a:cubicBezTo>
                    <a:pt x="68" y="614"/>
                    <a:pt x="68" y="714"/>
                    <a:pt x="34" y="847"/>
                  </a:cubicBezTo>
                  <a:cubicBezTo>
                    <a:pt x="34" y="947"/>
                    <a:pt x="1" y="1047"/>
                    <a:pt x="1" y="1181"/>
                  </a:cubicBezTo>
                  <a:lnTo>
                    <a:pt x="1" y="1414"/>
                  </a:lnTo>
                  <a:lnTo>
                    <a:pt x="1" y="1681"/>
                  </a:lnTo>
                  <a:cubicBezTo>
                    <a:pt x="1" y="1781"/>
                    <a:pt x="34" y="1881"/>
                    <a:pt x="34" y="1981"/>
                  </a:cubicBezTo>
                  <a:cubicBezTo>
                    <a:pt x="34" y="2048"/>
                    <a:pt x="68" y="2115"/>
                    <a:pt x="134" y="2182"/>
                  </a:cubicBezTo>
                  <a:cubicBezTo>
                    <a:pt x="168" y="2215"/>
                    <a:pt x="234" y="2248"/>
                    <a:pt x="268" y="2248"/>
                  </a:cubicBezTo>
                  <a:cubicBezTo>
                    <a:pt x="368" y="2248"/>
                    <a:pt x="435" y="2215"/>
                    <a:pt x="501" y="2182"/>
                  </a:cubicBezTo>
                  <a:cubicBezTo>
                    <a:pt x="601" y="2115"/>
                    <a:pt x="668" y="2048"/>
                    <a:pt x="735" y="1981"/>
                  </a:cubicBezTo>
                  <a:cubicBezTo>
                    <a:pt x="801" y="1915"/>
                    <a:pt x="868" y="1815"/>
                    <a:pt x="902" y="1715"/>
                  </a:cubicBezTo>
                  <a:cubicBezTo>
                    <a:pt x="935" y="1614"/>
                    <a:pt x="968" y="1514"/>
                    <a:pt x="1002" y="1414"/>
                  </a:cubicBezTo>
                  <a:cubicBezTo>
                    <a:pt x="1002" y="1314"/>
                    <a:pt x="1035" y="1181"/>
                    <a:pt x="1035" y="1081"/>
                  </a:cubicBezTo>
                  <a:cubicBezTo>
                    <a:pt x="1035" y="1047"/>
                    <a:pt x="1035" y="1014"/>
                    <a:pt x="1035" y="981"/>
                  </a:cubicBezTo>
                  <a:lnTo>
                    <a:pt x="1035" y="714"/>
                  </a:lnTo>
                  <a:cubicBezTo>
                    <a:pt x="1035" y="680"/>
                    <a:pt x="1035" y="614"/>
                    <a:pt x="1035" y="580"/>
                  </a:cubicBezTo>
                  <a:cubicBezTo>
                    <a:pt x="1035" y="480"/>
                    <a:pt x="1002" y="380"/>
                    <a:pt x="1002" y="280"/>
                  </a:cubicBezTo>
                  <a:cubicBezTo>
                    <a:pt x="968" y="213"/>
                    <a:pt x="935" y="113"/>
                    <a:pt x="902" y="80"/>
                  </a:cubicBezTo>
                  <a:cubicBezTo>
                    <a:pt x="877" y="31"/>
                    <a:pt x="835" y="0"/>
                    <a:pt x="78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7"/>
            <p:cNvSpPr/>
            <p:nvPr/>
          </p:nvSpPr>
          <p:spPr>
            <a:xfrm>
              <a:off x="3936325" y="2583125"/>
              <a:ext cx="25875" cy="56725"/>
            </a:xfrm>
            <a:custGeom>
              <a:avLst/>
              <a:gdLst/>
              <a:ahLst/>
              <a:cxnLst/>
              <a:rect l="l" t="t" r="r" b="b"/>
              <a:pathLst>
                <a:path w="1035" h="2269" extrusionOk="0">
                  <a:moveTo>
                    <a:pt x="630" y="417"/>
                  </a:moveTo>
                  <a:cubicBezTo>
                    <a:pt x="659" y="417"/>
                    <a:pt x="684" y="434"/>
                    <a:pt x="701" y="467"/>
                  </a:cubicBezTo>
                  <a:cubicBezTo>
                    <a:pt x="767" y="534"/>
                    <a:pt x="767" y="634"/>
                    <a:pt x="767" y="734"/>
                  </a:cubicBezTo>
                  <a:lnTo>
                    <a:pt x="767" y="968"/>
                  </a:lnTo>
                  <a:lnTo>
                    <a:pt x="767" y="1235"/>
                  </a:lnTo>
                  <a:cubicBezTo>
                    <a:pt x="767" y="1368"/>
                    <a:pt x="767" y="1468"/>
                    <a:pt x="701" y="1602"/>
                  </a:cubicBezTo>
                  <a:cubicBezTo>
                    <a:pt x="667" y="1702"/>
                    <a:pt x="601" y="1768"/>
                    <a:pt x="534" y="1835"/>
                  </a:cubicBezTo>
                  <a:cubicBezTo>
                    <a:pt x="484" y="1852"/>
                    <a:pt x="442" y="1860"/>
                    <a:pt x="409" y="1860"/>
                  </a:cubicBezTo>
                  <a:cubicBezTo>
                    <a:pt x="375" y="1860"/>
                    <a:pt x="350" y="1852"/>
                    <a:pt x="334" y="1835"/>
                  </a:cubicBezTo>
                  <a:cubicBezTo>
                    <a:pt x="300" y="1735"/>
                    <a:pt x="267" y="1635"/>
                    <a:pt x="267" y="1535"/>
                  </a:cubicBezTo>
                  <a:cubicBezTo>
                    <a:pt x="267" y="1468"/>
                    <a:pt x="267" y="1368"/>
                    <a:pt x="267" y="1301"/>
                  </a:cubicBezTo>
                  <a:lnTo>
                    <a:pt x="267" y="1035"/>
                  </a:lnTo>
                  <a:cubicBezTo>
                    <a:pt x="267" y="901"/>
                    <a:pt x="300" y="801"/>
                    <a:pt x="334" y="668"/>
                  </a:cubicBezTo>
                  <a:cubicBezTo>
                    <a:pt x="367" y="568"/>
                    <a:pt x="434" y="501"/>
                    <a:pt x="534" y="467"/>
                  </a:cubicBezTo>
                  <a:cubicBezTo>
                    <a:pt x="567" y="434"/>
                    <a:pt x="601" y="417"/>
                    <a:pt x="630" y="417"/>
                  </a:cubicBezTo>
                  <a:close/>
                  <a:moveTo>
                    <a:pt x="767" y="0"/>
                  </a:moveTo>
                  <a:cubicBezTo>
                    <a:pt x="667" y="0"/>
                    <a:pt x="601" y="34"/>
                    <a:pt x="534" y="101"/>
                  </a:cubicBezTo>
                  <a:cubicBezTo>
                    <a:pt x="434" y="134"/>
                    <a:pt x="367" y="201"/>
                    <a:pt x="300" y="301"/>
                  </a:cubicBezTo>
                  <a:cubicBezTo>
                    <a:pt x="234" y="367"/>
                    <a:pt x="167" y="467"/>
                    <a:pt x="134" y="534"/>
                  </a:cubicBezTo>
                  <a:cubicBezTo>
                    <a:pt x="100" y="634"/>
                    <a:pt x="67" y="734"/>
                    <a:pt x="33" y="868"/>
                  </a:cubicBezTo>
                  <a:cubicBezTo>
                    <a:pt x="33" y="968"/>
                    <a:pt x="33" y="1068"/>
                    <a:pt x="0" y="1201"/>
                  </a:cubicBezTo>
                  <a:lnTo>
                    <a:pt x="0" y="1702"/>
                  </a:lnTo>
                  <a:cubicBezTo>
                    <a:pt x="0" y="1802"/>
                    <a:pt x="33" y="1902"/>
                    <a:pt x="33" y="2002"/>
                  </a:cubicBezTo>
                  <a:cubicBezTo>
                    <a:pt x="67" y="2069"/>
                    <a:pt x="100" y="2135"/>
                    <a:pt x="134" y="2202"/>
                  </a:cubicBezTo>
                  <a:cubicBezTo>
                    <a:pt x="167" y="2235"/>
                    <a:pt x="234" y="2269"/>
                    <a:pt x="300" y="2269"/>
                  </a:cubicBezTo>
                  <a:cubicBezTo>
                    <a:pt x="367" y="2269"/>
                    <a:pt x="467" y="2235"/>
                    <a:pt x="534" y="2202"/>
                  </a:cubicBezTo>
                  <a:cubicBezTo>
                    <a:pt x="601" y="2135"/>
                    <a:pt x="701" y="2069"/>
                    <a:pt x="767" y="2002"/>
                  </a:cubicBezTo>
                  <a:cubicBezTo>
                    <a:pt x="834" y="1902"/>
                    <a:pt x="867" y="1835"/>
                    <a:pt x="901" y="1735"/>
                  </a:cubicBezTo>
                  <a:cubicBezTo>
                    <a:pt x="967" y="1635"/>
                    <a:pt x="1001" y="1535"/>
                    <a:pt x="1001" y="1435"/>
                  </a:cubicBezTo>
                  <a:cubicBezTo>
                    <a:pt x="1034" y="1335"/>
                    <a:pt x="1034" y="1201"/>
                    <a:pt x="1034" y="1101"/>
                  </a:cubicBezTo>
                  <a:lnTo>
                    <a:pt x="1034" y="601"/>
                  </a:lnTo>
                  <a:cubicBezTo>
                    <a:pt x="1034" y="501"/>
                    <a:pt x="1034" y="401"/>
                    <a:pt x="1001" y="301"/>
                  </a:cubicBezTo>
                  <a:cubicBezTo>
                    <a:pt x="1001" y="234"/>
                    <a:pt x="967" y="134"/>
                    <a:pt x="901" y="101"/>
                  </a:cubicBezTo>
                  <a:cubicBezTo>
                    <a:pt x="867" y="34"/>
                    <a:pt x="834" y="0"/>
                    <a:pt x="7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7"/>
            <p:cNvSpPr/>
            <p:nvPr/>
          </p:nvSpPr>
          <p:spPr>
            <a:xfrm>
              <a:off x="3968000" y="2565600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10" y="396"/>
                  </a:moveTo>
                  <a:cubicBezTo>
                    <a:pt x="652" y="396"/>
                    <a:pt x="682" y="415"/>
                    <a:pt x="701" y="435"/>
                  </a:cubicBezTo>
                  <a:cubicBezTo>
                    <a:pt x="735" y="535"/>
                    <a:pt x="768" y="635"/>
                    <a:pt x="768" y="735"/>
                  </a:cubicBezTo>
                  <a:lnTo>
                    <a:pt x="768" y="968"/>
                  </a:lnTo>
                  <a:lnTo>
                    <a:pt x="768" y="1202"/>
                  </a:lnTo>
                  <a:cubicBezTo>
                    <a:pt x="768" y="1335"/>
                    <a:pt x="735" y="1469"/>
                    <a:pt x="701" y="1569"/>
                  </a:cubicBezTo>
                  <a:cubicBezTo>
                    <a:pt x="668" y="1669"/>
                    <a:pt x="601" y="1769"/>
                    <a:pt x="501" y="1802"/>
                  </a:cubicBezTo>
                  <a:cubicBezTo>
                    <a:pt x="451" y="1836"/>
                    <a:pt x="418" y="1852"/>
                    <a:pt x="388" y="1852"/>
                  </a:cubicBezTo>
                  <a:cubicBezTo>
                    <a:pt x="359" y="1852"/>
                    <a:pt x="334" y="1836"/>
                    <a:pt x="301" y="1802"/>
                  </a:cubicBezTo>
                  <a:cubicBezTo>
                    <a:pt x="268" y="1702"/>
                    <a:pt x="234" y="1602"/>
                    <a:pt x="268" y="1502"/>
                  </a:cubicBezTo>
                  <a:cubicBezTo>
                    <a:pt x="234" y="1435"/>
                    <a:pt x="268" y="1369"/>
                    <a:pt x="268" y="1269"/>
                  </a:cubicBezTo>
                  <a:lnTo>
                    <a:pt x="268" y="1035"/>
                  </a:lnTo>
                  <a:cubicBezTo>
                    <a:pt x="268" y="902"/>
                    <a:pt x="268" y="768"/>
                    <a:pt x="301" y="668"/>
                  </a:cubicBezTo>
                  <a:cubicBezTo>
                    <a:pt x="334" y="568"/>
                    <a:pt x="401" y="501"/>
                    <a:pt x="501" y="435"/>
                  </a:cubicBezTo>
                  <a:cubicBezTo>
                    <a:pt x="543" y="406"/>
                    <a:pt x="580" y="396"/>
                    <a:pt x="610" y="396"/>
                  </a:cubicBezTo>
                  <a:close/>
                  <a:moveTo>
                    <a:pt x="735" y="1"/>
                  </a:moveTo>
                  <a:cubicBezTo>
                    <a:pt x="668" y="1"/>
                    <a:pt x="568" y="34"/>
                    <a:pt x="501" y="68"/>
                  </a:cubicBezTo>
                  <a:cubicBezTo>
                    <a:pt x="401" y="134"/>
                    <a:pt x="334" y="201"/>
                    <a:pt x="268" y="268"/>
                  </a:cubicBezTo>
                  <a:cubicBezTo>
                    <a:pt x="134" y="435"/>
                    <a:pt x="67" y="635"/>
                    <a:pt x="34" y="835"/>
                  </a:cubicBezTo>
                  <a:cubicBezTo>
                    <a:pt x="1" y="935"/>
                    <a:pt x="1" y="1068"/>
                    <a:pt x="1" y="1168"/>
                  </a:cubicBezTo>
                  <a:lnTo>
                    <a:pt x="1" y="1435"/>
                  </a:lnTo>
                  <a:lnTo>
                    <a:pt x="1" y="1669"/>
                  </a:lnTo>
                  <a:cubicBezTo>
                    <a:pt x="1" y="1769"/>
                    <a:pt x="1" y="1869"/>
                    <a:pt x="34" y="1969"/>
                  </a:cubicBezTo>
                  <a:cubicBezTo>
                    <a:pt x="34" y="2036"/>
                    <a:pt x="67" y="2102"/>
                    <a:pt x="101" y="2169"/>
                  </a:cubicBezTo>
                  <a:cubicBezTo>
                    <a:pt x="134" y="2203"/>
                    <a:pt x="201" y="2236"/>
                    <a:pt x="268" y="2236"/>
                  </a:cubicBezTo>
                  <a:cubicBezTo>
                    <a:pt x="368" y="2236"/>
                    <a:pt x="434" y="2236"/>
                    <a:pt x="501" y="2169"/>
                  </a:cubicBezTo>
                  <a:cubicBezTo>
                    <a:pt x="601" y="2136"/>
                    <a:pt x="668" y="2069"/>
                    <a:pt x="735" y="1969"/>
                  </a:cubicBezTo>
                  <a:cubicBezTo>
                    <a:pt x="801" y="1902"/>
                    <a:pt x="868" y="1802"/>
                    <a:pt x="901" y="1736"/>
                  </a:cubicBezTo>
                  <a:cubicBezTo>
                    <a:pt x="935" y="1635"/>
                    <a:pt x="968" y="1535"/>
                    <a:pt x="968" y="1435"/>
                  </a:cubicBezTo>
                  <a:cubicBezTo>
                    <a:pt x="1001" y="1302"/>
                    <a:pt x="1001" y="1202"/>
                    <a:pt x="1001" y="1102"/>
                  </a:cubicBezTo>
                  <a:lnTo>
                    <a:pt x="1001" y="568"/>
                  </a:lnTo>
                  <a:cubicBezTo>
                    <a:pt x="1001" y="468"/>
                    <a:pt x="1001" y="368"/>
                    <a:pt x="968" y="268"/>
                  </a:cubicBezTo>
                  <a:cubicBezTo>
                    <a:pt x="968" y="201"/>
                    <a:pt x="935" y="134"/>
                    <a:pt x="901" y="68"/>
                  </a:cubicBezTo>
                  <a:cubicBezTo>
                    <a:pt x="868" y="34"/>
                    <a:pt x="801" y="1"/>
                    <a:pt x="7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7"/>
            <p:cNvSpPr/>
            <p:nvPr/>
          </p:nvSpPr>
          <p:spPr>
            <a:xfrm>
              <a:off x="4033050" y="2527250"/>
              <a:ext cx="26700" cy="56100"/>
            </a:xfrm>
            <a:custGeom>
              <a:avLst/>
              <a:gdLst/>
              <a:ahLst/>
              <a:cxnLst/>
              <a:rect l="l" t="t" r="r" b="b"/>
              <a:pathLst>
                <a:path w="1068" h="2244" extrusionOk="0">
                  <a:moveTo>
                    <a:pt x="668" y="401"/>
                  </a:moveTo>
                  <a:cubicBezTo>
                    <a:pt x="701" y="401"/>
                    <a:pt x="701" y="434"/>
                    <a:pt x="701" y="434"/>
                  </a:cubicBezTo>
                  <a:cubicBezTo>
                    <a:pt x="734" y="468"/>
                    <a:pt x="734" y="501"/>
                    <a:pt x="701" y="534"/>
                  </a:cubicBezTo>
                  <a:cubicBezTo>
                    <a:pt x="734" y="568"/>
                    <a:pt x="734" y="601"/>
                    <a:pt x="701" y="634"/>
                  </a:cubicBezTo>
                  <a:cubicBezTo>
                    <a:pt x="701" y="668"/>
                    <a:pt x="701" y="701"/>
                    <a:pt x="668" y="734"/>
                  </a:cubicBezTo>
                  <a:cubicBezTo>
                    <a:pt x="634" y="768"/>
                    <a:pt x="634" y="801"/>
                    <a:pt x="601" y="834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501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34" y="901"/>
                    <a:pt x="301" y="901"/>
                  </a:cubicBezTo>
                  <a:cubicBezTo>
                    <a:pt x="301" y="868"/>
                    <a:pt x="301" y="834"/>
                    <a:pt x="301" y="801"/>
                  </a:cubicBezTo>
                  <a:cubicBezTo>
                    <a:pt x="301" y="768"/>
                    <a:pt x="301" y="734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01"/>
                    <a:pt x="434" y="501"/>
                  </a:cubicBezTo>
                  <a:cubicBezTo>
                    <a:pt x="468" y="468"/>
                    <a:pt x="468" y="434"/>
                    <a:pt x="501" y="434"/>
                  </a:cubicBezTo>
                  <a:cubicBezTo>
                    <a:pt x="534" y="401"/>
                    <a:pt x="568" y="401"/>
                    <a:pt x="601" y="401"/>
                  </a:cubicBezTo>
                  <a:close/>
                  <a:moveTo>
                    <a:pt x="684" y="1243"/>
                  </a:moveTo>
                  <a:cubicBezTo>
                    <a:pt x="701" y="1243"/>
                    <a:pt x="718" y="1251"/>
                    <a:pt x="734" y="1268"/>
                  </a:cubicBezTo>
                  <a:cubicBezTo>
                    <a:pt x="734" y="1268"/>
                    <a:pt x="768" y="1268"/>
                    <a:pt x="768" y="1301"/>
                  </a:cubicBezTo>
                  <a:cubicBezTo>
                    <a:pt x="801" y="1335"/>
                    <a:pt x="801" y="1368"/>
                    <a:pt x="801" y="1402"/>
                  </a:cubicBezTo>
                  <a:cubicBezTo>
                    <a:pt x="801" y="1468"/>
                    <a:pt x="801" y="1502"/>
                    <a:pt x="768" y="1535"/>
                  </a:cubicBezTo>
                  <a:cubicBezTo>
                    <a:pt x="768" y="1568"/>
                    <a:pt x="734" y="1635"/>
                    <a:pt x="734" y="1668"/>
                  </a:cubicBezTo>
                  <a:cubicBezTo>
                    <a:pt x="701" y="1702"/>
                    <a:pt x="668" y="1735"/>
                    <a:pt x="634" y="1768"/>
                  </a:cubicBezTo>
                  <a:cubicBezTo>
                    <a:pt x="601" y="1802"/>
                    <a:pt x="568" y="1802"/>
                    <a:pt x="534" y="1835"/>
                  </a:cubicBezTo>
                  <a:lnTo>
                    <a:pt x="434" y="1835"/>
                  </a:lnTo>
                  <a:cubicBezTo>
                    <a:pt x="418" y="1852"/>
                    <a:pt x="401" y="1860"/>
                    <a:pt x="388" y="1860"/>
                  </a:cubicBezTo>
                  <a:cubicBezTo>
                    <a:pt x="376" y="1860"/>
                    <a:pt x="367" y="1852"/>
                    <a:pt x="367" y="1835"/>
                  </a:cubicBezTo>
                  <a:cubicBezTo>
                    <a:pt x="334" y="1835"/>
                    <a:pt x="301" y="1802"/>
                    <a:pt x="301" y="1802"/>
                  </a:cubicBezTo>
                  <a:cubicBezTo>
                    <a:pt x="267" y="1768"/>
                    <a:pt x="267" y="1735"/>
                    <a:pt x="267" y="1702"/>
                  </a:cubicBezTo>
                  <a:cubicBezTo>
                    <a:pt x="267" y="1668"/>
                    <a:pt x="267" y="1635"/>
                    <a:pt x="301" y="1602"/>
                  </a:cubicBezTo>
                  <a:cubicBezTo>
                    <a:pt x="301" y="1535"/>
                    <a:pt x="334" y="1502"/>
                    <a:pt x="367" y="1468"/>
                  </a:cubicBezTo>
                  <a:cubicBezTo>
                    <a:pt x="367" y="1435"/>
                    <a:pt x="401" y="1402"/>
                    <a:pt x="434" y="1368"/>
                  </a:cubicBezTo>
                  <a:cubicBezTo>
                    <a:pt x="468" y="1335"/>
                    <a:pt x="501" y="1301"/>
                    <a:pt x="534" y="1301"/>
                  </a:cubicBezTo>
                  <a:cubicBezTo>
                    <a:pt x="568" y="1268"/>
                    <a:pt x="601" y="1268"/>
                    <a:pt x="634" y="1268"/>
                  </a:cubicBezTo>
                  <a:cubicBezTo>
                    <a:pt x="651" y="1251"/>
                    <a:pt x="668" y="1243"/>
                    <a:pt x="684" y="1243"/>
                  </a:cubicBezTo>
                  <a:close/>
                  <a:moveTo>
                    <a:pt x="734" y="1"/>
                  </a:moveTo>
                  <a:cubicBezTo>
                    <a:pt x="668" y="1"/>
                    <a:pt x="601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34" y="501"/>
                    <a:pt x="134" y="601"/>
                    <a:pt x="101" y="668"/>
                  </a:cubicBezTo>
                  <a:cubicBezTo>
                    <a:pt x="67" y="768"/>
                    <a:pt x="67" y="834"/>
                    <a:pt x="67" y="935"/>
                  </a:cubicBezTo>
                  <a:cubicBezTo>
                    <a:pt x="34" y="1068"/>
                    <a:pt x="101" y="1168"/>
                    <a:pt x="167" y="1268"/>
                  </a:cubicBezTo>
                  <a:cubicBezTo>
                    <a:pt x="134" y="1368"/>
                    <a:pt x="67" y="1435"/>
                    <a:pt x="67" y="1535"/>
                  </a:cubicBezTo>
                  <a:cubicBezTo>
                    <a:pt x="34" y="1635"/>
                    <a:pt x="1" y="1735"/>
                    <a:pt x="1" y="1835"/>
                  </a:cubicBezTo>
                  <a:cubicBezTo>
                    <a:pt x="1" y="1902"/>
                    <a:pt x="34" y="2002"/>
                    <a:pt x="34" y="2069"/>
                  </a:cubicBezTo>
                  <a:cubicBezTo>
                    <a:pt x="62" y="2179"/>
                    <a:pt x="158" y="2244"/>
                    <a:pt x="266" y="2244"/>
                  </a:cubicBezTo>
                  <a:cubicBezTo>
                    <a:pt x="288" y="2244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9"/>
                  </a:cubicBezTo>
                  <a:cubicBezTo>
                    <a:pt x="601" y="2135"/>
                    <a:pt x="701" y="2069"/>
                    <a:pt x="768" y="2002"/>
                  </a:cubicBezTo>
                  <a:cubicBezTo>
                    <a:pt x="801" y="1935"/>
                    <a:pt x="868" y="1869"/>
                    <a:pt x="901" y="1768"/>
                  </a:cubicBezTo>
                  <a:cubicBezTo>
                    <a:pt x="968" y="1702"/>
                    <a:pt x="1001" y="1602"/>
                    <a:pt x="1035" y="1502"/>
                  </a:cubicBezTo>
                  <a:cubicBezTo>
                    <a:pt x="1035" y="1435"/>
                    <a:pt x="1068" y="1335"/>
                    <a:pt x="1068" y="1235"/>
                  </a:cubicBezTo>
                  <a:cubicBezTo>
                    <a:pt x="1068" y="1135"/>
                    <a:pt x="1035" y="1068"/>
                    <a:pt x="1035" y="968"/>
                  </a:cubicBezTo>
                  <a:cubicBezTo>
                    <a:pt x="1001" y="935"/>
                    <a:pt x="968" y="868"/>
                    <a:pt x="901" y="868"/>
                  </a:cubicBezTo>
                  <a:cubicBezTo>
                    <a:pt x="935" y="768"/>
                    <a:pt x="968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68" y="101"/>
                    <a:pt x="935" y="67"/>
                    <a:pt x="868" y="34"/>
                  </a:cubicBezTo>
                  <a:cubicBezTo>
                    <a:pt x="834" y="1"/>
                    <a:pt x="768" y="1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7"/>
            <p:cNvSpPr/>
            <p:nvPr/>
          </p:nvSpPr>
          <p:spPr>
            <a:xfrm>
              <a:off x="4063900" y="2509750"/>
              <a:ext cx="26725" cy="56100"/>
            </a:xfrm>
            <a:custGeom>
              <a:avLst/>
              <a:gdLst/>
              <a:ahLst/>
              <a:cxnLst/>
              <a:rect l="l" t="t" r="r" b="b"/>
              <a:pathLst>
                <a:path w="1069" h="2244" extrusionOk="0">
                  <a:moveTo>
                    <a:pt x="668" y="400"/>
                  </a:moveTo>
                  <a:cubicBezTo>
                    <a:pt x="701" y="400"/>
                    <a:pt x="701" y="434"/>
                    <a:pt x="735" y="434"/>
                  </a:cubicBezTo>
                  <a:cubicBezTo>
                    <a:pt x="735" y="467"/>
                    <a:pt x="735" y="500"/>
                    <a:pt x="735" y="534"/>
                  </a:cubicBezTo>
                  <a:cubicBezTo>
                    <a:pt x="735" y="567"/>
                    <a:pt x="735" y="600"/>
                    <a:pt x="735" y="634"/>
                  </a:cubicBezTo>
                  <a:cubicBezTo>
                    <a:pt x="701" y="667"/>
                    <a:pt x="701" y="734"/>
                    <a:pt x="668" y="767"/>
                  </a:cubicBezTo>
                  <a:cubicBezTo>
                    <a:pt x="668" y="767"/>
                    <a:pt x="635" y="801"/>
                    <a:pt x="601" y="834"/>
                  </a:cubicBezTo>
                  <a:cubicBezTo>
                    <a:pt x="568" y="867"/>
                    <a:pt x="568" y="867"/>
                    <a:pt x="534" y="901"/>
                  </a:cubicBezTo>
                  <a:cubicBezTo>
                    <a:pt x="501" y="901"/>
                    <a:pt x="468" y="934"/>
                    <a:pt x="434" y="934"/>
                  </a:cubicBezTo>
                  <a:lnTo>
                    <a:pt x="368" y="934"/>
                  </a:lnTo>
                  <a:cubicBezTo>
                    <a:pt x="334" y="934"/>
                    <a:pt x="334" y="901"/>
                    <a:pt x="334" y="901"/>
                  </a:cubicBezTo>
                  <a:cubicBezTo>
                    <a:pt x="301" y="867"/>
                    <a:pt x="301" y="834"/>
                    <a:pt x="334" y="801"/>
                  </a:cubicBezTo>
                  <a:cubicBezTo>
                    <a:pt x="301" y="767"/>
                    <a:pt x="301" y="701"/>
                    <a:pt x="334" y="667"/>
                  </a:cubicBezTo>
                  <a:cubicBezTo>
                    <a:pt x="334" y="634"/>
                    <a:pt x="368" y="600"/>
                    <a:pt x="368" y="567"/>
                  </a:cubicBezTo>
                  <a:cubicBezTo>
                    <a:pt x="401" y="534"/>
                    <a:pt x="401" y="534"/>
                    <a:pt x="434" y="500"/>
                  </a:cubicBezTo>
                  <a:cubicBezTo>
                    <a:pt x="468" y="467"/>
                    <a:pt x="501" y="467"/>
                    <a:pt x="534" y="434"/>
                  </a:cubicBezTo>
                  <a:cubicBezTo>
                    <a:pt x="534" y="434"/>
                    <a:pt x="568" y="400"/>
                    <a:pt x="601" y="400"/>
                  </a:cubicBezTo>
                  <a:close/>
                  <a:moveTo>
                    <a:pt x="685" y="1209"/>
                  </a:moveTo>
                  <a:cubicBezTo>
                    <a:pt x="701" y="1209"/>
                    <a:pt x="718" y="1218"/>
                    <a:pt x="735" y="1234"/>
                  </a:cubicBezTo>
                  <a:cubicBezTo>
                    <a:pt x="768" y="1234"/>
                    <a:pt x="768" y="1268"/>
                    <a:pt x="801" y="1268"/>
                  </a:cubicBezTo>
                  <a:cubicBezTo>
                    <a:pt x="801" y="1301"/>
                    <a:pt x="801" y="1334"/>
                    <a:pt x="801" y="1368"/>
                  </a:cubicBezTo>
                  <a:cubicBezTo>
                    <a:pt x="801" y="1434"/>
                    <a:pt x="801" y="1468"/>
                    <a:pt x="801" y="1501"/>
                  </a:cubicBezTo>
                  <a:cubicBezTo>
                    <a:pt x="768" y="1568"/>
                    <a:pt x="768" y="1601"/>
                    <a:pt x="735" y="1635"/>
                  </a:cubicBezTo>
                  <a:lnTo>
                    <a:pt x="635" y="1735"/>
                  </a:lnTo>
                  <a:lnTo>
                    <a:pt x="534" y="1801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1"/>
                    <a:pt x="401" y="1860"/>
                    <a:pt x="389" y="1860"/>
                  </a:cubicBezTo>
                  <a:cubicBezTo>
                    <a:pt x="376" y="1860"/>
                    <a:pt x="368" y="1851"/>
                    <a:pt x="368" y="1835"/>
                  </a:cubicBezTo>
                  <a:cubicBezTo>
                    <a:pt x="334" y="1835"/>
                    <a:pt x="301" y="1801"/>
                    <a:pt x="301" y="1801"/>
                  </a:cubicBezTo>
                  <a:cubicBezTo>
                    <a:pt x="268" y="1768"/>
                    <a:pt x="268" y="1735"/>
                    <a:pt x="268" y="1701"/>
                  </a:cubicBezTo>
                  <a:cubicBezTo>
                    <a:pt x="268" y="1668"/>
                    <a:pt x="268" y="1601"/>
                    <a:pt x="301" y="1568"/>
                  </a:cubicBezTo>
                  <a:cubicBezTo>
                    <a:pt x="301" y="1501"/>
                    <a:pt x="334" y="1468"/>
                    <a:pt x="368" y="1434"/>
                  </a:cubicBezTo>
                  <a:cubicBezTo>
                    <a:pt x="368" y="1401"/>
                    <a:pt x="401" y="1368"/>
                    <a:pt x="434" y="1334"/>
                  </a:cubicBezTo>
                  <a:cubicBezTo>
                    <a:pt x="468" y="1301"/>
                    <a:pt x="501" y="1301"/>
                    <a:pt x="534" y="1268"/>
                  </a:cubicBezTo>
                  <a:cubicBezTo>
                    <a:pt x="568" y="1234"/>
                    <a:pt x="601" y="1234"/>
                    <a:pt x="635" y="1234"/>
                  </a:cubicBezTo>
                  <a:cubicBezTo>
                    <a:pt x="651" y="1218"/>
                    <a:pt x="668" y="1209"/>
                    <a:pt x="685" y="1209"/>
                  </a:cubicBezTo>
                  <a:close/>
                  <a:moveTo>
                    <a:pt x="735" y="0"/>
                  </a:moveTo>
                  <a:cubicBezTo>
                    <a:pt x="668" y="0"/>
                    <a:pt x="601" y="33"/>
                    <a:pt x="534" y="67"/>
                  </a:cubicBezTo>
                  <a:cubicBezTo>
                    <a:pt x="468" y="100"/>
                    <a:pt x="401" y="167"/>
                    <a:pt x="368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68" y="500"/>
                    <a:pt x="134" y="600"/>
                    <a:pt x="101" y="667"/>
                  </a:cubicBezTo>
                  <a:cubicBezTo>
                    <a:pt x="67" y="767"/>
                    <a:pt x="67" y="867"/>
                    <a:pt x="67" y="934"/>
                  </a:cubicBezTo>
                  <a:cubicBezTo>
                    <a:pt x="67" y="1067"/>
                    <a:pt x="101" y="1168"/>
                    <a:pt x="168" y="1268"/>
                  </a:cubicBezTo>
                  <a:cubicBezTo>
                    <a:pt x="134" y="1368"/>
                    <a:pt x="101" y="1434"/>
                    <a:pt x="67" y="1534"/>
                  </a:cubicBezTo>
                  <a:cubicBezTo>
                    <a:pt x="34" y="1635"/>
                    <a:pt x="1" y="1735"/>
                    <a:pt x="34" y="1835"/>
                  </a:cubicBezTo>
                  <a:cubicBezTo>
                    <a:pt x="1" y="1901"/>
                    <a:pt x="34" y="2001"/>
                    <a:pt x="67" y="2068"/>
                  </a:cubicBezTo>
                  <a:cubicBezTo>
                    <a:pt x="95" y="2179"/>
                    <a:pt x="169" y="2243"/>
                    <a:pt x="269" y="2243"/>
                  </a:cubicBezTo>
                  <a:cubicBezTo>
                    <a:pt x="290" y="2243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8"/>
                  </a:cubicBezTo>
                  <a:cubicBezTo>
                    <a:pt x="635" y="2135"/>
                    <a:pt x="701" y="2068"/>
                    <a:pt x="768" y="2001"/>
                  </a:cubicBezTo>
                  <a:cubicBezTo>
                    <a:pt x="835" y="1935"/>
                    <a:pt x="868" y="1868"/>
                    <a:pt x="935" y="1768"/>
                  </a:cubicBezTo>
                  <a:cubicBezTo>
                    <a:pt x="968" y="1701"/>
                    <a:pt x="1001" y="1601"/>
                    <a:pt x="1035" y="1501"/>
                  </a:cubicBezTo>
                  <a:cubicBezTo>
                    <a:pt x="1068" y="1434"/>
                    <a:pt x="1068" y="1334"/>
                    <a:pt x="1068" y="1234"/>
                  </a:cubicBezTo>
                  <a:cubicBezTo>
                    <a:pt x="1068" y="1134"/>
                    <a:pt x="1068" y="1067"/>
                    <a:pt x="1035" y="1001"/>
                  </a:cubicBezTo>
                  <a:cubicBezTo>
                    <a:pt x="1001" y="934"/>
                    <a:pt x="968" y="867"/>
                    <a:pt x="901" y="867"/>
                  </a:cubicBezTo>
                  <a:cubicBezTo>
                    <a:pt x="935" y="767"/>
                    <a:pt x="968" y="701"/>
                    <a:pt x="1001" y="634"/>
                  </a:cubicBezTo>
                  <a:cubicBezTo>
                    <a:pt x="1001" y="567"/>
                    <a:pt x="1001" y="467"/>
                    <a:pt x="1035" y="400"/>
                  </a:cubicBezTo>
                  <a:cubicBezTo>
                    <a:pt x="1035" y="300"/>
                    <a:pt x="1001" y="234"/>
                    <a:pt x="968" y="167"/>
                  </a:cubicBezTo>
                  <a:cubicBezTo>
                    <a:pt x="968" y="100"/>
                    <a:pt x="935" y="67"/>
                    <a:pt x="868" y="33"/>
                  </a:cubicBezTo>
                  <a:cubicBezTo>
                    <a:pt x="835" y="0"/>
                    <a:pt x="768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7"/>
            <p:cNvSpPr/>
            <p:nvPr/>
          </p:nvSpPr>
          <p:spPr>
            <a:xfrm>
              <a:off x="4095600" y="2491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17" y="390"/>
                  </a:moveTo>
                  <a:cubicBezTo>
                    <a:pt x="634" y="390"/>
                    <a:pt x="651" y="398"/>
                    <a:pt x="667" y="415"/>
                  </a:cubicBezTo>
                  <a:cubicBezTo>
                    <a:pt x="667" y="415"/>
                    <a:pt x="701" y="415"/>
                    <a:pt x="701" y="448"/>
                  </a:cubicBezTo>
                  <a:cubicBezTo>
                    <a:pt x="701" y="482"/>
                    <a:pt x="701" y="515"/>
                    <a:pt x="701" y="548"/>
                  </a:cubicBezTo>
                  <a:cubicBezTo>
                    <a:pt x="701" y="582"/>
                    <a:pt x="701" y="615"/>
                    <a:pt x="701" y="648"/>
                  </a:cubicBezTo>
                  <a:cubicBezTo>
                    <a:pt x="701" y="682"/>
                    <a:pt x="667" y="715"/>
                    <a:pt x="667" y="748"/>
                  </a:cubicBezTo>
                  <a:cubicBezTo>
                    <a:pt x="634" y="782"/>
                    <a:pt x="601" y="815"/>
                    <a:pt x="567" y="848"/>
                  </a:cubicBezTo>
                  <a:cubicBezTo>
                    <a:pt x="567" y="848"/>
                    <a:pt x="534" y="882"/>
                    <a:pt x="501" y="882"/>
                  </a:cubicBezTo>
                  <a:cubicBezTo>
                    <a:pt x="467" y="915"/>
                    <a:pt x="434" y="915"/>
                    <a:pt x="434" y="915"/>
                  </a:cubicBezTo>
                  <a:cubicBezTo>
                    <a:pt x="417" y="932"/>
                    <a:pt x="401" y="940"/>
                    <a:pt x="384" y="940"/>
                  </a:cubicBezTo>
                  <a:cubicBezTo>
                    <a:pt x="367" y="940"/>
                    <a:pt x="351" y="932"/>
                    <a:pt x="334" y="915"/>
                  </a:cubicBezTo>
                  <a:cubicBezTo>
                    <a:pt x="334" y="915"/>
                    <a:pt x="301" y="915"/>
                    <a:pt x="301" y="882"/>
                  </a:cubicBezTo>
                  <a:cubicBezTo>
                    <a:pt x="301" y="848"/>
                    <a:pt x="301" y="815"/>
                    <a:pt x="301" y="782"/>
                  </a:cubicBezTo>
                  <a:cubicBezTo>
                    <a:pt x="301" y="748"/>
                    <a:pt x="301" y="715"/>
                    <a:pt x="301" y="682"/>
                  </a:cubicBezTo>
                  <a:cubicBezTo>
                    <a:pt x="301" y="648"/>
                    <a:pt x="334" y="615"/>
                    <a:pt x="334" y="582"/>
                  </a:cubicBezTo>
                  <a:cubicBezTo>
                    <a:pt x="367" y="548"/>
                    <a:pt x="401" y="515"/>
                    <a:pt x="434" y="482"/>
                  </a:cubicBezTo>
                  <a:cubicBezTo>
                    <a:pt x="434" y="482"/>
                    <a:pt x="467" y="448"/>
                    <a:pt x="501" y="448"/>
                  </a:cubicBezTo>
                  <a:cubicBezTo>
                    <a:pt x="534" y="415"/>
                    <a:pt x="534" y="415"/>
                    <a:pt x="567" y="415"/>
                  </a:cubicBezTo>
                  <a:cubicBezTo>
                    <a:pt x="584" y="398"/>
                    <a:pt x="601" y="390"/>
                    <a:pt x="617" y="390"/>
                  </a:cubicBezTo>
                  <a:close/>
                  <a:moveTo>
                    <a:pt x="701" y="1215"/>
                  </a:moveTo>
                  <a:cubicBezTo>
                    <a:pt x="734" y="1249"/>
                    <a:pt x="734" y="1249"/>
                    <a:pt x="768" y="1282"/>
                  </a:cubicBezTo>
                  <a:cubicBezTo>
                    <a:pt x="768" y="1315"/>
                    <a:pt x="801" y="1349"/>
                    <a:pt x="768" y="1382"/>
                  </a:cubicBezTo>
                  <a:cubicBezTo>
                    <a:pt x="768" y="1416"/>
                    <a:pt x="768" y="1482"/>
                    <a:pt x="768" y="1516"/>
                  </a:cubicBezTo>
                  <a:cubicBezTo>
                    <a:pt x="734" y="1549"/>
                    <a:pt x="734" y="1582"/>
                    <a:pt x="701" y="1616"/>
                  </a:cubicBezTo>
                  <a:cubicBezTo>
                    <a:pt x="667" y="1649"/>
                    <a:pt x="634" y="1682"/>
                    <a:pt x="601" y="1716"/>
                  </a:cubicBezTo>
                  <a:cubicBezTo>
                    <a:pt x="567" y="1749"/>
                    <a:pt x="534" y="1782"/>
                    <a:pt x="501" y="1816"/>
                  </a:cubicBezTo>
                  <a:cubicBezTo>
                    <a:pt x="501" y="1816"/>
                    <a:pt x="467" y="1849"/>
                    <a:pt x="401" y="1849"/>
                  </a:cubicBezTo>
                  <a:lnTo>
                    <a:pt x="334" y="1849"/>
                  </a:lnTo>
                  <a:cubicBezTo>
                    <a:pt x="301" y="1816"/>
                    <a:pt x="301" y="1816"/>
                    <a:pt x="267" y="1782"/>
                  </a:cubicBezTo>
                  <a:cubicBezTo>
                    <a:pt x="267" y="1749"/>
                    <a:pt x="234" y="1716"/>
                    <a:pt x="234" y="1682"/>
                  </a:cubicBezTo>
                  <a:cubicBezTo>
                    <a:pt x="234" y="1649"/>
                    <a:pt x="267" y="1582"/>
                    <a:pt x="267" y="1549"/>
                  </a:cubicBezTo>
                  <a:cubicBezTo>
                    <a:pt x="301" y="1516"/>
                    <a:pt x="301" y="1482"/>
                    <a:pt x="334" y="1449"/>
                  </a:cubicBezTo>
                  <a:cubicBezTo>
                    <a:pt x="367" y="1416"/>
                    <a:pt x="401" y="1382"/>
                    <a:pt x="401" y="1349"/>
                  </a:cubicBezTo>
                  <a:cubicBezTo>
                    <a:pt x="434" y="1315"/>
                    <a:pt x="467" y="1282"/>
                    <a:pt x="501" y="1249"/>
                  </a:cubicBezTo>
                  <a:cubicBezTo>
                    <a:pt x="534" y="1249"/>
                    <a:pt x="567" y="1215"/>
                    <a:pt x="601" y="1215"/>
                  </a:cubicBezTo>
                  <a:close/>
                  <a:moveTo>
                    <a:pt x="753" y="1"/>
                  </a:moveTo>
                  <a:cubicBezTo>
                    <a:pt x="737" y="1"/>
                    <a:pt x="720" y="5"/>
                    <a:pt x="701" y="15"/>
                  </a:cubicBezTo>
                  <a:cubicBezTo>
                    <a:pt x="634" y="15"/>
                    <a:pt x="567" y="48"/>
                    <a:pt x="501" y="81"/>
                  </a:cubicBezTo>
                  <a:cubicBezTo>
                    <a:pt x="434" y="115"/>
                    <a:pt x="367" y="148"/>
                    <a:pt x="334" y="215"/>
                  </a:cubicBezTo>
                  <a:cubicBezTo>
                    <a:pt x="267" y="281"/>
                    <a:pt x="200" y="348"/>
                    <a:pt x="167" y="415"/>
                  </a:cubicBezTo>
                  <a:cubicBezTo>
                    <a:pt x="134" y="515"/>
                    <a:pt x="100" y="582"/>
                    <a:pt x="67" y="682"/>
                  </a:cubicBezTo>
                  <a:cubicBezTo>
                    <a:pt x="67" y="748"/>
                    <a:pt x="34" y="848"/>
                    <a:pt x="34" y="949"/>
                  </a:cubicBezTo>
                  <a:cubicBezTo>
                    <a:pt x="34" y="1049"/>
                    <a:pt x="67" y="1182"/>
                    <a:pt x="167" y="1282"/>
                  </a:cubicBezTo>
                  <a:cubicBezTo>
                    <a:pt x="100" y="1349"/>
                    <a:pt x="67" y="1449"/>
                    <a:pt x="34" y="1549"/>
                  </a:cubicBezTo>
                  <a:cubicBezTo>
                    <a:pt x="0" y="1649"/>
                    <a:pt x="0" y="1749"/>
                    <a:pt x="0" y="1849"/>
                  </a:cubicBezTo>
                  <a:cubicBezTo>
                    <a:pt x="0" y="1916"/>
                    <a:pt x="0" y="1983"/>
                    <a:pt x="34" y="2083"/>
                  </a:cubicBezTo>
                  <a:cubicBezTo>
                    <a:pt x="34" y="2116"/>
                    <a:pt x="100" y="2183"/>
                    <a:pt x="134" y="2216"/>
                  </a:cubicBezTo>
                  <a:cubicBezTo>
                    <a:pt x="167" y="2249"/>
                    <a:pt x="234" y="2249"/>
                    <a:pt x="301" y="2249"/>
                  </a:cubicBezTo>
                  <a:cubicBezTo>
                    <a:pt x="367" y="2249"/>
                    <a:pt x="434" y="2216"/>
                    <a:pt x="501" y="2183"/>
                  </a:cubicBezTo>
                  <a:cubicBezTo>
                    <a:pt x="601" y="2116"/>
                    <a:pt x="667" y="2049"/>
                    <a:pt x="734" y="1983"/>
                  </a:cubicBezTo>
                  <a:cubicBezTo>
                    <a:pt x="801" y="1916"/>
                    <a:pt x="868" y="1849"/>
                    <a:pt x="901" y="1782"/>
                  </a:cubicBezTo>
                  <a:cubicBezTo>
                    <a:pt x="1001" y="1616"/>
                    <a:pt x="1034" y="1416"/>
                    <a:pt x="1034" y="1215"/>
                  </a:cubicBezTo>
                  <a:cubicBezTo>
                    <a:pt x="1034" y="1149"/>
                    <a:pt x="1034" y="1049"/>
                    <a:pt x="1001" y="982"/>
                  </a:cubicBezTo>
                  <a:cubicBezTo>
                    <a:pt x="968" y="915"/>
                    <a:pt x="934" y="882"/>
                    <a:pt x="868" y="848"/>
                  </a:cubicBezTo>
                  <a:cubicBezTo>
                    <a:pt x="901" y="782"/>
                    <a:pt x="934" y="715"/>
                    <a:pt x="968" y="615"/>
                  </a:cubicBezTo>
                  <a:cubicBezTo>
                    <a:pt x="968" y="548"/>
                    <a:pt x="1001" y="482"/>
                    <a:pt x="1001" y="381"/>
                  </a:cubicBezTo>
                  <a:cubicBezTo>
                    <a:pt x="1001" y="315"/>
                    <a:pt x="968" y="248"/>
                    <a:pt x="968" y="181"/>
                  </a:cubicBezTo>
                  <a:cubicBezTo>
                    <a:pt x="934" y="115"/>
                    <a:pt x="901" y="81"/>
                    <a:pt x="868" y="48"/>
                  </a:cubicBezTo>
                  <a:cubicBezTo>
                    <a:pt x="820" y="24"/>
                    <a:pt x="790" y="1"/>
                    <a:pt x="7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7"/>
            <p:cNvSpPr/>
            <p:nvPr/>
          </p:nvSpPr>
          <p:spPr>
            <a:xfrm>
              <a:off x="4126450" y="2473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68" y="401"/>
                  </a:moveTo>
                  <a:cubicBezTo>
                    <a:pt x="668" y="401"/>
                    <a:pt x="701" y="434"/>
                    <a:pt x="701" y="434"/>
                  </a:cubicBezTo>
                  <a:cubicBezTo>
                    <a:pt x="701" y="468"/>
                    <a:pt x="701" y="501"/>
                    <a:pt x="701" y="534"/>
                  </a:cubicBezTo>
                  <a:cubicBezTo>
                    <a:pt x="701" y="568"/>
                    <a:pt x="701" y="601"/>
                    <a:pt x="701" y="634"/>
                  </a:cubicBezTo>
                  <a:cubicBezTo>
                    <a:pt x="701" y="668"/>
                    <a:pt x="668" y="735"/>
                    <a:pt x="668" y="768"/>
                  </a:cubicBezTo>
                  <a:cubicBezTo>
                    <a:pt x="634" y="768"/>
                    <a:pt x="601" y="801"/>
                    <a:pt x="601" y="835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468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01" y="901"/>
                    <a:pt x="301" y="901"/>
                  </a:cubicBezTo>
                  <a:cubicBezTo>
                    <a:pt x="301" y="868"/>
                    <a:pt x="301" y="835"/>
                    <a:pt x="301" y="801"/>
                  </a:cubicBezTo>
                  <a:cubicBezTo>
                    <a:pt x="301" y="768"/>
                    <a:pt x="301" y="701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34"/>
                    <a:pt x="434" y="501"/>
                  </a:cubicBezTo>
                  <a:cubicBezTo>
                    <a:pt x="434" y="468"/>
                    <a:pt x="468" y="468"/>
                    <a:pt x="501" y="434"/>
                  </a:cubicBezTo>
                  <a:cubicBezTo>
                    <a:pt x="534" y="434"/>
                    <a:pt x="568" y="401"/>
                    <a:pt x="601" y="401"/>
                  </a:cubicBezTo>
                  <a:close/>
                  <a:moveTo>
                    <a:pt x="655" y="1210"/>
                  </a:moveTo>
                  <a:cubicBezTo>
                    <a:pt x="668" y="1210"/>
                    <a:pt x="684" y="1218"/>
                    <a:pt x="701" y="1235"/>
                  </a:cubicBezTo>
                  <a:cubicBezTo>
                    <a:pt x="734" y="1235"/>
                    <a:pt x="768" y="1268"/>
                    <a:pt x="768" y="1268"/>
                  </a:cubicBezTo>
                  <a:cubicBezTo>
                    <a:pt x="801" y="1302"/>
                    <a:pt x="801" y="1335"/>
                    <a:pt x="801" y="1368"/>
                  </a:cubicBezTo>
                  <a:cubicBezTo>
                    <a:pt x="801" y="1435"/>
                    <a:pt x="768" y="1468"/>
                    <a:pt x="768" y="1502"/>
                  </a:cubicBezTo>
                  <a:cubicBezTo>
                    <a:pt x="768" y="1568"/>
                    <a:pt x="734" y="1602"/>
                    <a:pt x="701" y="1635"/>
                  </a:cubicBezTo>
                  <a:cubicBezTo>
                    <a:pt x="701" y="1669"/>
                    <a:pt x="668" y="1702"/>
                    <a:pt x="634" y="1735"/>
                  </a:cubicBezTo>
                  <a:lnTo>
                    <a:pt x="534" y="1802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2"/>
                    <a:pt x="401" y="1860"/>
                    <a:pt x="384" y="1860"/>
                  </a:cubicBezTo>
                  <a:cubicBezTo>
                    <a:pt x="367" y="1860"/>
                    <a:pt x="351" y="1852"/>
                    <a:pt x="334" y="1835"/>
                  </a:cubicBezTo>
                  <a:cubicBezTo>
                    <a:pt x="301" y="1835"/>
                    <a:pt x="301" y="1802"/>
                    <a:pt x="267" y="1802"/>
                  </a:cubicBezTo>
                  <a:cubicBezTo>
                    <a:pt x="267" y="1769"/>
                    <a:pt x="267" y="1735"/>
                    <a:pt x="267" y="1702"/>
                  </a:cubicBezTo>
                  <a:cubicBezTo>
                    <a:pt x="267" y="1635"/>
                    <a:pt x="267" y="1602"/>
                    <a:pt x="267" y="1568"/>
                  </a:cubicBezTo>
                  <a:cubicBezTo>
                    <a:pt x="301" y="1502"/>
                    <a:pt x="301" y="1468"/>
                    <a:pt x="334" y="1435"/>
                  </a:cubicBezTo>
                  <a:lnTo>
                    <a:pt x="434" y="1335"/>
                  </a:lnTo>
                  <a:lnTo>
                    <a:pt x="534" y="1268"/>
                  </a:lnTo>
                  <a:cubicBezTo>
                    <a:pt x="568" y="1235"/>
                    <a:pt x="601" y="1235"/>
                    <a:pt x="634" y="1235"/>
                  </a:cubicBezTo>
                  <a:cubicBezTo>
                    <a:pt x="634" y="1218"/>
                    <a:pt x="643" y="1210"/>
                    <a:pt x="655" y="1210"/>
                  </a:cubicBezTo>
                  <a:close/>
                  <a:moveTo>
                    <a:pt x="701" y="1"/>
                  </a:moveTo>
                  <a:cubicBezTo>
                    <a:pt x="634" y="1"/>
                    <a:pt x="568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267" y="268"/>
                    <a:pt x="234" y="368"/>
                    <a:pt x="201" y="434"/>
                  </a:cubicBezTo>
                  <a:cubicBezTo>
                    <a:pt x="134" y="501"/>
                    <a:pt x="101" y="601"/>
                    <a:pt x="101" y="668"/>
                  </a:cubicBezTo>
                  <a:cubicBezTo>
                    <a:pt x="67" y="768"/>
                    <a:pt x="34" y="868"/>
                    <a:pt x="34" y="935"/>
                  </a:cubicBezTo>
                  <a:cubicBezTo>
                    <a:pt x="34" y="1068"/>
                    <a:pt x="67" y="1202"/>
                    <a:pt x="167" y="1268"/>
                  </a:cubicBezTo>
                  <a:cubicBezTo>
                    <a:pt x="101" y="1368"/>
                    <a:pt x="67" y="1435"/>
                    <a:pt x="34" y="1535"/>
                  </a:cubicBezTo>
                  <a:cubicBezTo>
                    <a:pt x="1" y="1635"/>
                    <a:pt x="1" y="1735"/>
                    <a:pt x="1" y="1835"/>
                  </a:cubicBezTo>
                  <a:cubicBezTo>
                    <a:pt x="1" y="1902"/>
                    <a:pt x="1" y="2002"/>
                    <a:pt x="34" y="2069"/>
                  </a:cubicBezTo>
                  <a:cubicBezTo>
                    <a:pt x="67" y="2136"/>
                    <a:pt x="101" y="2169"/>
                    <a:pt x="134" y="2202"/>
                  </a:cubicBezTo>
                  <a:cubicBezTo>
                    <a:pt x="181" y="2226"/>
                    <a:pt x="212" y="2249"/>
                    <a:pt x="249" y="2249"/>
                  </a:cubicBezTo>
                  <a:cubicBezTo>
                    <a:pt x="265" y="2249"/>
                    <a:pt x="281" y="2245"/>
                    <a:pt x="301" y="2236"/>
                  </a:cubicBezTo>
                  <a:cubicBezTo>
                    <a:pt x="367" y="2236"/>
                    <a:pt x="468" y="2202"/>
                    <a:pt x="534" y="2169"/>
                  </a:cubicBezTo>
                  <a:cubicBezTo>
                    <a:pt x="601" y="2136"/>
                    <a:pt x="668" y="2069"/>
                    <a:pt x="734" y="2002"/>
                  </a:cubicBezTo>
                  <a:cubicBezTo>
                    <a:pt x="801" y="1935"/>
                    <a:pt x="868" y="1869"/>
                    <a:pt x="901" y="1769"/>
                  </a:cubicBezTo>
                  <a:cubicBezTo>
                    <a:pt x="1001" y="1602"/>
                    <a:pt x="1035" y="1435"/>
                    <a:pt x="1035" y="1235"/>
                  </a:cubicBezTo>
                  <a:cubicBezTo>
                    <a:pt x="1035" y="1135"/>
                    <a:pt x="1035" y="1068"/>
                    <a:pt x="1001" y="1001"/>
                  </a:cubicBezTo>
                  <a:cubicBezTo>
                    <a:pt x="968" y="935"/>
                    <a:pt x="935" y="868"/>
                    <a:pt x="901" y="868"/>
                  </a:cubicBezTo>
                  <a:cubicBezTo>
                    <a:pt x="935" y="768"/>
                    <a:pt x="935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35" y="101"/>
                    <a:pt x="901" y="67"/>
                    <a:pt x="868" y="34"/>
                  </a:cubicBezTo>
                  <a:cubicBezTo>
                    <a:pt x="834" y="1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7"/>
            <p:cNvSpPr/>
            <p:nvPr/>
          </p:nvSpPr>
          <p:spPr>
            <a:xfrm>
              <a:off x="4192325" y="2434900"/>
              <a:ext cx="25875" cy="56525"/>
            </a:xfrm>
            <a:custGeom>
              <a:avLst/>
              <a:gdLst/>
              <a:ahLst/>
              <a:cxnLst/>
              <a:rect l="l" t="t" r="r" b="b"/>
              <a:pathLst>
                <a:path w="1035" h="2261" extrusionOk="0">
                  <a:moveTo>
                    <a:pt x="630" y="1101"/>
                  </a:moveTo>
                  <a:cubicBezTo>
                    <a:pt x="660" y="1101"/>
                    <a:pt x="685" y="1109"/>
                    <a:pt x="701" y="1126"/>
                  </a:cubicBezTo>
                  <a:cubicBezTo>
                    <a:pt x="768" y="1193"/>
                    <a:pt x="768" y="1259"/>
                    <a:pt x="768" y="1326"/>
                  </a:cubicBezTo>
                  <a:lnTo>
                    <a:pt x="801" y="1326"/>
                  </a:lnTo>
                  <a:cubicBezTo>
                    <a:pt x="768" y="1426"/>
                    <a:pt x="768" y="1526"/>
                    <a:pt x="701" y="1626"/>
                  </a:cubicBezTo>
                  <a:cubicBezTo>
                    <a:pt x="668" y="1693"/>
                    <a:pt x="601" y="1793"/>
                    <a:pt x="534" y="1827"/>
                  </a:cubicBezTo>
                  <a:cubicBezTo>
                    <a:pt x="484" y="1843"/>
                    <a:pt x="443" y="1852"/>
                    <a:pt x="409" y="1852"/>
                  </a:cubicBezTo>
                  <a:cubicBezTo>
                    <a:pt x="376" y="1852"/>
                    <a:pt x="351" y="1843"/>
                    <a:pt x="334" y="1827"/>
                  </a:cubicBezTo>
                  <a:cubicBezTo>
                    <a:pt x="268" y="1760"/>
                    <a:pt x="268" y="1693"/>
                    <a:pt x="268" y="1626"/>
                  </a:cubicBezTo>
                  <a:cubicBezTo>
                    <a:pt x="268" y="1526"/>
                    <a:pt x="268" y="1426"/>
                    <a:pt x="334" y="1326"/>
                  </a:cubicBezTo>
                  <a:cubicBezTo>
                    <a:pt x="368" y="1259"/>
                    <a:pt x="434" y="1159"/>
                    <a:pt x="534" y="1126"/>
                  </a:cubicBezTo>
                  <a:cubicBezTo>
                    <a:pt x="568" y="1109"/>
                    <a:pt x="601" y="1101"/>
                    <a:pt x="630" y="1101"/>
                  </a:cubicBezTo>
                  <a:close/>
                  <a:moveTo>
                    <a:pt x="739" y="0"/>
                  </a:moveTo>
                  <a:cubicBezTo>
                    <a:pt x="735" y="0"/>
                    <a:pt x="735" y="9"/>
                    <a:pt x="735" y="25"/>
                  </a:cubicBezTo>
                  <a:lnTo>
                    <a:pt x="534" y="125"/>
                  </a:lnTo>
                  <a:cubicBezTo>
                    <a:pt x="534" y="125"/>
                    <a:pt x="501" y="125"/>
                    <a:pt x="501" y="159"/>
                  </a:cubicBezTo>
                  <a:lnTo>
                    <a:pt x="501" y="192"/>
                  </a:lnTo>
                  <a:lnTo>
                    <a:pt x="134" y="1193"/>
                  </a:lnTo>
                  <a:cubicBezTo>
                    <a:pt x="101" y="1293"/>
                    <a:pt x="67" y="1360"/>
                    <a:pt x="34" y="1460"/>
                  </a:cubicBezTo>
                  <a:cubicBezTo>
                    <a:pt x="1" y="1560"/>
                    <a:pt x="1" y="1660"/>
                    <a:pt x="1" y="1793"/>
                  </a:cubicBezTo>
                  <a:cubicBezTo>
                    <a:pt x="1" y="1860"/>
                    <a:pt x="1" y="1960"/>
                    <a:pt x="34" y="2027"/>
                  </a:cubicBezTo>
                  <a:cubicBezTo>
                    <a:pt x="67" y="2093"/>
                    <a:pt x="101" y="2160"/>
                    <a:pt x="134" y="2193"/>
                  </a:cubicBezTo>
                  <a:cubicBezTo>
                    <a:pt x="201" y="2227"/>
                    <a:pt x="234" y="2260"/>
                    <a:pt x="301" y="2260"/>
                  </a:cubicBezTo>
                  <a:cubicBezTo>
                    <a:pt x="368" y="2260"/>
                    <a:pt x="468" y="2227"/>
                    <a:pt x="501" y="2193"/>
                  </a:cubicBezTo>
                  <a:cubicBezTo>
                    <a:pt x="601" y="2127"/>
                    <a:pt x="668" y="2093"/>
                    <a:pt x="735" y="2027"/>
                  </a:cubicBezTo>
                  <a:cubicBezTo>
                    <a:pt x="868" y="1860"/>
                    <a:pt x="935" y="1660"/>
                    <a:pt x="1001" y="1493"/>
                  </a:cubicBezTo>
                  <a:cubicBezTo>
                    <a:pt x="1035" y="1360"/>
                    <a:pt x="1035" y="1259"/>
                    <a:pt x="1035" y="1159"/>
                  </a:cubicBezTo>
                  <a:cubicBezTo>
                    <a:pt x="1035" y="1059"/>
                    <a:pt x="1035" y="993"/>
                    <a:pt x="1001" y="893"/>
                  </a:cubicBezTo>
                  <a:cubicBezTo>
                    <a:pt x="968" y="826"/>
                    <a:pt x="935" y="759"/>
                    <a:pt x="901" y="726"/>
                  </a:cubicBezTo>
                  <a:cubicBezTo>
                    <a:pt x="854" y="702"/>
                    <a:pt x="824" y="679"/>
                    <a:pt x="786" y="679"/>
                  </a:cubicBezTo>
                  <a:cubicBezTo>
                    <a:pt x="771" y="679"/>
                    <a:pt x="754" y="683"/>
                    <a:pt x="735" y="692"/>
                  </a:cubicBezTo>
                  <a:cubicBezTo>
                    <a:pt x="668" y="692"/>
                    <a:pt x="568" y="692"/>
                    <a:pt x="534" y="759"/>
                  </a:cubicBezTo>
                  <a:lnTo>
                    <a:pt x="768" y="92"/>
                  </a:lnTo>
                  <a:lnTo>
                    <a:pt x="768" y="59"/>
                  </a:lnTo>
                  <a:cubicBezTo>
                    <a:pt x="768" y="59"/>
                    <a:pt x="768" y="25"/>
                    <a:pt x="768" y="25"/>
                  </a:cubicBezTo>
                  <a:cubicBezTo>
                    <a:pt x="751" y="9"/>
                    <a:pt x="743" y="0"/>
                    <a:pt x="7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7"/>
            <p:cNvSpPr/>
            <p:nvPr/>
          </p:nvSpPr>
          <p:spPr>
            <a:xfrm>
              <a:off x="4222350" y="2418000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26" y="1085"/>
                  </a:moveTo>
                  <a:cubicBezTo>
                    <a:pt x="659" y="1085"/>
                    <a:pt x="684" y="1102"/>
                    <a:pt x="701" y="1135"/>
                  </a:cubicBezTo>
                  <a:cubicBezTo>
                    <a:pt x="768" y="1168"/>
                    <a:pt x="768" y="1235"/>
                    <a:pt x="768" y="1335"/>
                  </a:cubicBezTo>
                  <a:cubicBezTo>
                    <a:pt x="768" y="1435"/>
                    <a:pt x="734" y="1535"/>
                    <a:pt x="701" y="1635"/>
                  </a:cubicBezTo>
                  <a:cubicBezTo>
                    <a:pt x="668" y="1702"/>
                    <a:pt x="601" y="1769"/>
                    <a:pt x="501" y="1835"/>
                  </a:cubicBezTo>
                  <a:cubicBezTo>
                    <a:pt x="468" y="1852"/>
                    <a:pt x="434" y="1860"/>
                    <a:pt x="405" y="1860"/>
                  </a:cubicBezTo>
                  <a:cubicBezTo>
                    <a:pt x="376" y="1860"/>
                    <a:pt x="351" y="1852"/>
                    <a:pt x="334" y="1835"/>
                  </a:cubicBezTo>
                  <a:cubicBezTo>
                    <a:pt x="267" y="1769"/>
                    <a:pt x="234" y="1702"/>
                    <a:pt x="267" y="1635"/>
                  </a:cubicBezTo>
                  <a:cubicBezTo>
                    <a:pt x="267" y="1502"/>
                    <a:pt x="267" y="1435"/>
                    <a:pt x="334" y="1335"/>
                  </a:cubicBezTo>
                  <a:cubicBezTo>
                    <a:pt x="368" y="1235"/>
                    <a:pt x="434" y="1168"/>
                    <a:pt x="501" y="1135"/>
                  </a:cubicBezTo>
                  <a:cubicBezTo>
                    <a:pt x="551" y="1102"/>
                    <a:pt x="593" y="1085"/>
                    <a:pt x="626" y="1085"/>
                  </a:cubicBezTo>
                  <a:close/>
                  <a:moveTo>
                    <a:pt x="701" y="1"/>
                  </a:moveTo>
                  <a:lnTo>
                    <a:pt x="534" y="101"/>
                  </a:lnTo>
                  <a:cubicBezTo>
                    <a:pt x="534" y="101"/>
                    <a:pt x="501" y="134"/>
                    <a:pt x="501" y="168"/>
                  </a:cubicBezTo>
                  <a:lnTo>
                    <a:pt x="468" y="201"/>
                  </a:lnTo>
                  <a:lnTo>
                    <a:pt x="134" y="1202"/>
                  </a:lnTo>
                  <a:cubicBezTo>
                    <a:pt x="101" y="1268"/>
                    <a:pt x="67" y="1368"/>
                    <a:pt x="34" y="1468"/>
                  </a:cubicBezTo>
                  <a:cubicBezTo>
                    <a:pt x="1" y="1569"/>
                    <a:pt x="1" y="1669"/>
                    <a:pt x="1" y="1769"/>
                  </a:cubicBezTo>
                  <a:cubicBezTo>
                    <a:pt x="1" y="1869"/>
                    <a:pt x="1" y="1935"/>
                    <a:pt x="34" y="2036"/>
                  </a:cubicBezTo>
                  <a:cubicBezTo>
                    <a:pt x="34" y="2102"/>
                    <a:pt x="101" y="2136"/>
                    <a:pt x="134" y="2202"/>
                  </a:cubicBezTo>
                  <a:cubicBezTo>
                    <a:pt x="167" y="2236"/>
                    <a:pt x="234" y="2236"/>
                    <a:pt x="301" y="2236"/>
                  </a:cubicBezTo>
                  <a:cubicBezTo>
                    <a:pt x="368" y="2236"/>
                    <a:pt x="434" y="2202"/>
                    <a:pt x="501" y="2169"/>
                  </a:cubicBezTo>
                  <a:cubicBezTo>
                    <a:pt x="601" y="2136"/>
                    <a:pt x="668" y="2069"/>
                    <a:pt x="701" y="2002"/>
                  </a:cubicBezTo>
                  <a:cubicBezTo>
                    <a:pt x="768" y="1935"/>
                    <a:pt x="835" y="1835"/>
                    <a:pt x="868" y="1769"/>
                  </a:cubicBezTo>
                  <a:cubicBezTo>
                    <a:pt x="935" y="1669"/>
                    <a:pt x="968" y="1569"/>
                    <a:pt x="968" y="1468"/>
                  </a:cubicBezTo>
                  <a:cubicBezTo>
                    <a:pt x="1001" y="1368"/>
                    <a:pt x="1035" y="1268"/>
                    <a:pt x="1035" y="1168"/>
                  </a:cubicBezTo>
                  <a:cubicBezTo>
                    <a:pt x="1035" y="1068"/>
                    <a:pt x="1001" y="968"/>
                    <a:pt x="968" y="901"/>
                  </a:cubicBezTo>
                  <a:cubicBezTo>
                    <a:pt x="968" y="835"/>
                    <a:pt x="935" y="768"/>
                    <a:pt x="868" y="735"/>
                  </a:cubicBezTo>
                  <a:cubicBezTo>
                    <a:pt x="835" y="701"/>
                    <a:pt x="768" y="668"/>
                    <a:pt x="701" y="668"/>
                  </a:cubicBezTo>
                  <a:cubicBezTo>
                    <a:pt x="634" y="668"/>
                    <a:pt x="568" y="701"/>
                    <a:pt x="501" y="735"/>
                  </a:cubicBezTo>
                  <a:lnTo>
                    <a:pt x="734" y="67"/>
                  </a:lnTo>
                  <a:cubicBezTo>
                    <a:pt x="768" y="34"/>
                    <a:pt x="768" y="34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7"/>
            <p:cNvSpPr/>
            <p:nvPr/>
          </p:nvSpPr>
          <p:spPr>
            <a:xfrm>
              <a:off x="4251550" y="2400700"/>
              <a:ext cx="26700" cy="56525"/>
            </a:xfrm>
            <a:custGeom>
              <a:avLst/>
              <a:gdLst/>
              <a:ahLst/>
              <a:cxnLst/>
              <a:rect l="l" t="t" r="r" b="b"/>
              <a:pathLst>
                <a:path w="1068" h="2261" extrusionOk="0">
                  <a:moveTo>
                    <a:pt x="630" y="1101"/>
                  </a:moveTo>
                  <a:cubicBezTo>
                    <a:pt x="659" y="1101"/>
                    <a:pt x="684" y="1110"/>
                    <a:pt x="701" y="1126"/>
                  </a:cubicBezTo>
                  <a:cubicBezTo>
                    <a:pt x="767" y="1193"/>
                    <a:pt x="801" y="1260"/>
                    <a:pt x="801" y="1327"/>
                  </a:cubicBezTo>
                  <a:cubicBezTo>
                    <a:pt x="801" y="1427"/>
                    <a:pt x="767" y="1527"/>
                    <a:pt x="701" y="1627"/>
                  </a:cubicBezTo>
                  <a:cubicBezTo>
                    <a:pt x="667" y="1727"/>
                    <a:pt x="601" y="1794"/>
                    <a:pt x="534" y="1827"/>
                  </a:cubicBezTo>
                  <a:cubicBezTo>
                    <a:pt x="484" y="1860"/>
                    <a:pt x="450" y="1877"/>
                    <a:pt x="421" y="1877"/>
                  </a:cubicBezTo>
                  <a:cubicBezTo>
                    <a:pt x="392" y="1877"/>
                    <a:pt x="367" y="1860"/>
                    <a:pt x="334" y="1827"/>
                  </a:cubicBezTo>
                  <a:cubicBezTo>
                    <a:pt x="300" y="1794"/>
                    <a:pt x="267" y="1693"/>
                    <a:pt x="267" y="1627"/>
                  </a:cubicBezTo>
                  <a:cubicBezTo>
                    <a:pt x="267" y="1527"/>
                    <a:pt x="300" y="1427"/>
                    <a:pt x="334" y="1327"/>
                  </a:cubicBezTo>
                  <a:cubicBezTo>
                    <a:pt x="367" y="1260"/>
                    <a:pt x="434" y="1160"/>
                    <a:pt x="534" y="1126"/>
                  </a:cubicBezTo>
                  <a:cubicBezTo>
                    <a:pt x="567" y="1110"/>
                    <a:pt x="601" y="1101"/>
                    <a:pt x="630" y="1101"/>
                  </a:cubicBezTo>
                  <a:close/>
                  <a:moveTo>
                    <a:pt x="730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534" y="126"/>
                  </a:lnTo>
                  <a:cubicBezTo>
                    <a:pt x="534" y="126"/>
                    <a:pt x="500" y="126"/>
                    <a:pt x="500" y="159"/>
                  </a:cubicBezTo>
                  <a:cubicBezTo>
                    <a:pt x="500" y="159"/>
                    <a:pt x="500" y="192"/>
                    <a:pt x="500" y="192"/>
                  </a:cubicBezTo>
                  <a:lnTo>
                    <a:pt x="134" y="1193"/>
                  </a:lnTo>
                  <a:cubicBezTo>
                    <a:pt x="100" y="1293"/>
                    <a:pt x="67" y="1393"/>
                    <a:pt x="33" y="1460"/>
                  </a:cubicBezTo>
                  <a:cubicBezTo>
                    <a:pt x="33" y="1560"/>
                    <a:pt x="0" y="1693"/>
                    <a:pt x="0" y="1794"/>
                  </a:cubicBezTo>
                  <a:cubicBezTo>
                    <a:pt x="0" y="1860"/>
                    <a:pt x="33" y="1960"/>
                    <a:pt x="67" y="2060"/>
                  </a:cubicBezTo>
                  <a:cubicBezTo>
                    <a:pt x="100" y="2127"/>
                    <a:pt x="134" y="2160"/>
                    <a:pt x="167" y="2227"/>
                  </a:cubicBezTo>
                  <a:cubicBezTo>
                    <a:pt x="200" y="2261"/>
                    <a:pt x="267" y="2261"/>
                    <a:pt x="334" y="2261"/>
                  </a:cubicBezTo>
                  <a:cubicBezTo>
                    <a:pt x="400" y="2261"/>
                    <a:pt x="467" y="2261"/>
                    <a:pt x="534" y="2194"/>
                  </a:cubicBezTo>
                  <a:cubicBezTo>
                    <a:pt x="634" y="2160"/>
                    <a:pt x="701" y="2094"/>
                    <a:pt x="767" y="2027"/>
                  </a:cubicBezTo>
                  <a:cubicBezTo>
                    <a:pt x="801" y="1960"/>
                    <a:pt x="867" y="1894"/>
                    <a:pt x="934" y="1794"/>
                  </a:cubicBezTo>
                  <a:cubicBezTo>
                    <a:pt x="1001" y="1593"/>
                    <a:pt x="1068" y="1393"/>
                    <a:pt x="1068" y="1193"/>
                  </a:cubicBezTo>
                  <a:cubicBezTo>
                    <a:pt x="1068" y="1093"/>
                    <a:pt x="1034" y="993"/>
                    <a:pt x="1034" y="926"/>
                  </a:cubicBezTo>
                  <a:cubicBezTo>
                    <a:pt x="1001" y="860"/>
                    <a:pt x="967" y="793"/>
                    <a:pt x="934" y="759"/>
                  </a:cubicBezTo>
                  <a:cubicBezTo>
                    <a:pt x="867" y="726"/>
                    <a:pt x="801" y="693"/>
                    <a:pt x="767" y="693"/>
                  </a:cubicBezTo>
                  <a:cubicBezTo>
                    <a:pt x="701" y="693"/>
                    <a:pt x="601" y="726"/>
                    <a:pt x="567" y="759"/>
                  </a:cubicBezTo>
                  <a:lnTo>
                    <a:pt x="734" y="92"/>
                  </a:lnTo>
                  <a:cubicBezTo>
                    <a:pt x="734" y="92"/>
                    <a:pt x="734" y="59"/>
                    <a:pt x="734" y="59"/>
                  </a:cubicBezTo>
                  <a:cubicBezTo>
                    <a:pt x="767" y="59"/>
                    <a:pt x="767" y="26"/>
                    <a:pt x="734" y="26"/>
                  </a:cubicBezTo>
                  <a:cubicBezTo>
                    <a:pt x="734" y="9"/>
                    <a:pt x="734" y="1"/>
                    <a:pt x="7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7"/>
            <p:cNvSpPr/>
            <p:nvPr/>
          </p:nvSpPr>
          <p:spPr>
            <a:xfrm>
              <a:off x="4281550" y="2383825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26" y="1076"/>
                  </a:moveTo>
                  <a:cubicBezTo>
                    <a:pt x="660" y="1076"/>
                    <a:pt x="685" y="1084"/>
                    <a:pt x="701" y="1101"/>
                  </a:cubicBezTo>
                  <a:cubicBezTo>
                    <a:pt x="768" y="1168"/>
                    <a:pt x="768" y="1234"/>
                    <a:pt x="768" y="1334"/>
                  </a:cubicBezTo>
                  <a:cubicBezTo>
                    <a:pt x="768" y="1434"/>
                    <a:pt x="735" y="1535"/>
                    <a:pt x="701" y="1601"/>
                  </a:cubicBezTo>
                  <a:cubicBezTo>
                    <a:pt x="668" y="1701"/>
                    <a:pt x="601" y="1768"/>
                    <a:pt x="501" y="1835"/>
                  </a:cubicBezTo>
                  <a:cubicBezTo>
                    <a:pt x="468" y="1851"/>
                    <a:pt x="435" y="1860"/>
                    <a:pt x="405" y="1860"/>
                  </a:cubicBezTo>
                  <a:cubicBezTo>
                    <a:pt x="376" y="1860"/>
                    <a:pt x="351" y="1851"/>
                    <a:pt x="335" y="1835"/>
                  </a:cubicBezTo>
                  <a:cubicBezTo>
                    <a:pt x="268" y="1768"/>
                    <a:pt x="234" y="1701"/>
                    <a:pt x="268" y="1601"/>
                  </a:cubicBezTo>
                  <a:cubicBezTo>
                    <a:pt x="268" y="1501"/>
                    <a:pt x="268" y="1401"/>
                    <a:pt x="335" y="1334"/>
                  </a:cubicBezTo>
                  <a:cubicBezTo>
                    <a:pt x="368" y="1234"/>
                    <a:pt x="435" y="1168"/>
                    <a:pt x="501" y="1101"/>
                  </a:cubicBezTo>
                  <a:cubicBezTo>
                    <a:pt x="551" y="1084"/>
                    <a:pt x="593" y="1076"/>
                    <a:pt x="626" y="1076"/>
                  </a:cubicBezTo>
                  <a:close/>
                  <a:moveTo>
                    <a:pt x="701" y="0"/>
                  </a:moveTo>
                  <a:lnTo>
                    <a:pt x="535" y="100"/>
                  </a:lnTo>
                  <a:cubicBezTo>
                    <a:pt x="501" y="100"/>
                    <a:pt x="501" y="134"/>
                    <a:pt x="468" y="167"/>
                  </a:cubicBezTo>
                  <a:cubicBezTo>
                    <a:pt x="468" y="167"/>
                    <a:pt x="468" y="200"/>
                    <a:pt x="468" y="200"/>
                  </a:cubicBezTo>
                  <a:lnTo>
                    <a:pt x="134" y="1201"/>
                  </a:lnTo>
                  <a:cubicBezTo>
                    <a:pt x="101" y="1268"/>
                    <a:pt x="68" y="1368"/>
                    <a:pt x="34" y="1468"/>
                  </a:cubicBezTo>
                  <a:cubicBezTo>
                    <a:pt x="1" y="1568"/>
                    <a:pt x="1" y="1668"/>
                    <a:pt x="1" y="1768"/>
                  </a:cubicBezTo>
                  <a:cubicBezTo>
                    <a:pt x="1" y="1868"/>
                    <a:pt x="1" y="1935"/>
                    <a:pt x="1" y="2035"/>
                  </a:cubicBezTo>
                  <a:cubicBezTo>
                    <a:pt x="34" y="2102"/>
                    <a:pt x="68" y="2135"/>
                    <a:pt x="101" y="2202"/>
                  </a:cubicBezTo>
                  <a:cubicBezTo>
                    <a:pt x="168" y="2235"/>
                    <a:pt x="201" y="2235"/>
                    <a:pt x="268" y="2235"/>
                  </a:cubicBezTo>
                  <a:cubicBezTo>
                    <a:pt x="335" y="2235"/>
                    <a:pt x="435" y="2202"/>
                    <a:pt x="468" y="2168"/>
                  </a:cubicBezTo>
                  <a:cubicBezTo>
                    <a:pt x="568" y="2135"/>
                    <a:pt x="635" y="2068"/>
                    <a:pt x="701" y="2002"/>
                  </a:cubicBezTo>
                  <a:cubicBezTo>
                    <a:pt x="768" y="1935"/>
                    <a:pt x="802" y="1835"/>
                    <a:pt x="868" y="1768"/>
                  </a:cubicBezTo>
                  <a:cubicBezTo>
                    <a:pt x="902" y="1668"/>
                    <a:pt x="935" y="1568"/>
                    <a:pt x="968" y="1468"/>
                  </a:cubicBezTo>
                  <a:cubicBezTo>
                    <a:pt x="968" y="1368"/>
                    <a:pt x="1002" y="1268"/>
                    <a:pt x="1002" y="1168"/>
                  </a:cubicBezTo>
                  <a:cubicBezTo>
                    <a:pt x="1002" y="1068"/>
                    <a:pt x="1002" y="967"/>
                    <a:pt x="968" y="901"/>
                  </a:cubicBezTo>
                  <a:cubicBezTo>
                    <a:pt x="935" y="834"/>
                    <a:pt x="902" y="767"/>
                    <a:pt x="868" y="734"/>
                  </a:cubicBezTo>
                  <a:cubicBezTo>
                    <a:pt x="802" y="701"/>
                    <a:pt x="768" y="667"/>
                    <a:pt x="701" y="667"/>
                  </a:cubicBezTo>
                  <a:cubicBezTo>
                    <a:pt x="635" y="667"/>
                    <a:pt x="568" y="701"/>
                    <a:pt x="501" y="734"/>
                  </a:cubicBezTo>
                  <a:lnTo>
                    <a:pt x="735" y="67"/>
                  </a:lnTo>
                  <a:cubicBezTo>
                    <a:pt x="735" y="33"/>
                    <a:pt x="735" y="33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7"/>
            <p:cNvSpPr/>
            <p:nvPr/>
          </p:nvSpPr>
          <p:spPr>
            <a:xfrm>
              <a:off x="3377575" y="2294575"/>
              <a:ext cx="20875" cy="61750"/>
            </a:xfrm>
            <a:custGeom>
              <a:avLst/>
              <a:gdLst/>
              <a:ahLst/>
              <a:cxnLst/>
              <a:rect l="l" t="t" r="r" b="b"/>
              <a:pathLst>
                <a:path w="835" h="2470" extrusionOk="0">
                  <a:moveTo>
                    <a:pt x="801" y="1"/>
                  </a:moveTo>
                  <a:lnTo>
                    <a:pt x="34" y="401"/>
                  </a:lnTo>
                  <a:cubicBezTo>
                    <a:pt x="34" y="435"/>
                    <a:pt x="1" y="435"/>
                    <a:pt x="1" y="468"/>
                  </a:cubicBezTo>
                  <a:cubicBezTo>
                    <a:pt x="1" y="468"/>
                    <a:pt x="1" y="501"/>
                    <a:pt x="1" y="535"/>
                  </a:cubicBezTo>
                  <a:lnTo>
                    <a:pt x="1" y="2403"/>
                  </a:lnTo>
                  <a:cubicBezTo>
                    <a:pt x="1" y="2436"/>
                    <a:pt x="1" y="2436"/>
                    <a:pt x="1" y="2469"/>
                  </a:cubicBezTo>
                  <a:lnTo>
                    <a:pt x="34" y="2469"/>
                  </a:lnTo>
                  <a:lnTo>
                    <a:pt x="801" y="2002"/>
                  </a:lnTo>
                  <a:cubicBezTo>
                    <a:pt x="835" y="2002"/>
                    <a:pt x="835" y="2002"/>
                    <a:pt x="835" y="1969"/>
                  </a:cubicBezTo>
                  <a:cubicBezTo>
                    <a:pt x="835" y="1936"/>
                    <a:pt x="835" y="1936"/>
                    <a:pt x="835" y="1902"/>
                  </a:cubicBezTo>
                  <a:lnTo>
                    <a:pt x="835" y="1802"/>
                  </a:lnTo>
                  <a:cubicBezTo>
                    <a:pt x="835" y="1802"/>
                    <a:pt x="835" y="1769"/>
                    <a:pt x="835" y="1769"/>
                  </a:cubicBezTo>
                  <a:cubicBezTo>
                    <a:pt x="835" y="1752"/>
                    <a:pt x="826" y="1744"/>
                    <a:pt x="818" y="1744"/>
                  </a:cubicBezTo>
                  <a:cubicBezTo>
                    <a:pt x="810" y="1744"/>
                    <a:pt x="801" y="1752"/>
                    <a:pt x="801" y="1769"/>
                  </a:cubicBezTo>
                  <a:lnTo>
                    <a:pt x="168" y="2136"/>
                  </a:lnTo>
                  <a:lnTo>
                    <a:pt x="168" y="1502"/>
                  </a:lnTo>
                  <a:lnTo>
                    <a:pt x="735" y="1168"/>
                  </a:lnTo>
                  <a:cubicBezTo>
                    <a:pt x="768" y="1135"/>
                    <a:pt x="768" y="1135"/>
                    <a:pt x="801" y="1102"/>
                  </a:cubicBezTo>
                  <a:cubicBezTo>
                    <a:pt x="801" y="1102"/>
                    <a:pt x="801" y="1068"/>
                    <a:pt x="801" y="1035"/>
                  </a:cubicBezTo>
                  <a:lnTo>
                    <a:pt x="801" y="935"/>
                  </a:lnTo>
                  <a:cubicBezTo>
                    <a:pt x="801" y="935"/>
                    <a:pt x="801" y="902"/>
                    <a:pt x="801" y="902"/>
                  </a:cubicBezTo>
                  <a:lnTo>
                    <a:pt x="735" y="902"/>
                  </a:lnTo>
                  <a:lnTo>
                    <a:pt x="168" y="1235"/>
                  </a:lnTo>
                  <a:lnTo>
                    <a:pt x="168" y="635"/>
                  </a:lnTo>
                  <a:lnTo>
                    <a:pt x="801" y="268"/>
                  </a:lnTo>
                  <a:cubicBezTo>
                    <a:pt x="801" y="234"/>
                    <a:pt x="835" y="234"/>
                    <a:pt x="835" y="201"/>
                  </a:cubicBezTo>
                  <a:cubicBezTo>
                    <a:pt x="835" y="201"/>
                    <a:pt x="835" y="168"/>
                    <a:pt x="835" y="168"/>
                  </a:cubicBezTo>
                  <a:lnTo>
                    <a:pt x="835" y="34"/>
                  </a:lnTo>
                  <a:cubicBezTo>
                    <a:pt x="835" y="34"/>
                    <a:pt x="835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7"/>
            <p:cNvSpPr/>
            <p:nvPr/>
          </p:nvSpPr>
          <p:spPr>
            <a:xfrm>
              <a:off x="3407600" y="2285825"/>
              <a:ext cx="33375" cy="53825"/>
            </a:xfrm>
            <a:custGeom>
              <a:avLst/>
              <a:gdLst/>
              <a:ahLst/>
              <a:cxnLst/>
              <a:rect l="l" t="t" r="r" b="b"/>
              <a:pathLst>
                <a:path w="1335" h="2153" extrusionOk="0">
                  <a:moveTo>
                    <a:pt x="1114" y="1"/>
                  </a:moveTo>
                  <a:cubicBezTo>
                    <a:pt x="1068" y="1"/>
                    <a:pt x="1018" y="17"/>
                    <a:pt x="968" y="51"/>
                  </a:cubicBezTo>
                  <a:cubicBezTo>
                    <a:pt x="901" y="51"/>
                    <a:pt x="868" y="84"/>
                    <a:pt x="835" y="117"/>
                  </a:cubicBezTo>
                  <a:cubicBezTo>
                    <a:pt x="801" y="151"/>
                    <a:pt x="768" y="184"/>
                    <a:pt x="768" y="217"/>
                  </a:cubicBezTo>
                  <a:cubicBezTo>
                    <a:pt x="735" y="251"/>
                    <a:pt x="701" y="318"/>
                    <a:pt x="701" y="351"/>
                  </a:cubicBezTo>
                  <a:cubicBezTo>
                    <a:pt x="668" y="384"/>
                    <a:pt x="668" y="418"/>
                    <a:pt x="634" y="484"/>
                  </a:cubicBezTo>
                  <a:cubicBezTo>
                    <a:pt x="634" y="418"/>
                    <a:pt x="568" y="384"/>
                    <a:pt x="534" y="351"/>
                  </a:cubicBezTo>
                  <a:cubicBezTo>
                    <a:pt x="468" y="351"/>
                    <a:pt x="401" y="351"/>
                    <a:pt x="334" y="418"/>
                  </a:cubicBezTo>
                  <a:cubicBezTo>
                    <a:pt x="301" y="418"/>
                    <a:pt x="268" y="451"/>
                    <a:pt x="234" y="484"/>
                  </a:cubicBezTo>
                  <a:cubicBezTo>
                    <a:pt x="201" y="484"/>
                    <a:pt x="201" y="518"/>
                    <a:pt x="167" y="551"/>
                  </a:cubicBezTo>
                  <a:cubicBezTo>
                    <a:pt x="167" y="584"/>
                    <a:pt x="134" y="618"/>
                    <a:pt x="134" y="651"/>
                  </a:cubicBezTo>
                  <a:cubicBezTo>
                    <a:pt x="134" y="618"/>
                    <a:pt x="134" y="618"/>
                    <a:pt x="134" y="584"/>
                  </a:cubicBezTo>
                  <a:lnTo>
                    <a:pt x="101" y="584"/>
                  </a:lnTo>
                  <a:lnTo>
                    <a:pt x="34" y="618"/>
                  </a:lnTo>
                  <a:cubicBezTo>
                    <a:pt x="34" y="651"/>
                    <a:pt x="1" y="684"/>
                    <a:pt x="1" y="684"/>
                  </a:cubicBezTo>
                  <a:cubicBezTo>
                    <a:pt x="1" y="684"/>
                    <a:pt x="1" y="718"/>
                    <a:pt x="1" y="751"/>
                  </a:cubicBezTo>
                  <a:lnTo>
                    <a:pt x="1" y="2085"/>
                  </a:lnTo>
                  <a:cubicBezTo>
                    <a:pt x="1" y="2119"/>
                    <a:pt x="1" y="2152"/>
                    <a:pt x="1" y="2152"/>
                  </a:cubicBezTo>
                  <a:lnTo>
                    <a:pt x="34" y="2152"/>
                  </a:lnTo>
                  <a:lnTo>
                    <a:pt x="101" y="2119"/>
                  </a:lnTo>
                  <a:cubicBezTo>
                    <a:pt x="134" y="2085"/>
                    <a:pt x="134" y="2085"/>
                    <a:pt x="134" y="2052"/>
                  </a:cubicBezTo>
                  <a:cubicBezTo>
                    <a:pt x="134" y="2052"/>
                    <a:pt x="134" y="2019"/>
                    <a:pt x="134" y="1985"/>
                  </a:cubicBezTo>
                  <a:lnTo>
                    <a:pt x="134" y="1218"/>
                  </a:lnTo>
                  <a:cubicBezTo>
                    <a:pt x="134" y="1085"/>
                    <a:pt x="167" y="951"/>
                    <a:pt x="201" y="851"/>
                  </a:cubicBezTo>
                  <a:cubicBezTo>
                    <a:pt x="234" y="785"/>
                    <a:pt x="301" y="718"/>
                    <a:pt x="368" y="651"/>
                  </a:cubicBezTo>
                  <a:cubicBezTo>
                    <a:pt x="401" y="634"/>
                    <a:pt x="434" y="626"/>
                    <a:pt x="464" y="626"/>
                  </a:cubicBezTo>
                  <a:cubicBezTo>
                    <a:pt x="493" y="626"/>
                    <a:pt x="518" y="634"/>
                    <a:pt x="534" y="651"/>
                  </a:cubicBezTo>
                  <a:cubicBezTo>
                    <a:pt x="568" y="751"/>
                    <a:pt x="601" y="851"/>
                    <a:pt x="601" y="951"/>
                  </a:cubicBezTo>
                  <a:lnTo>
                    <a:pt x="601" y="1719"/>
                  </a:lnTo>
                  <a:cubicBezTo>
                    <a:pt x="568" y="1752"/>
                    <a:pt x="568" y="1752"/>
                    <a:pt x="601" y="1785"/>
                  </a:cubicBezTo>
                  <a:lnTo>
                    <a:pt x="634" y="1785"/>
                  </a:lnTo>
                  <a:lnTo>
                    <a:pt x="701" y="1752"/>
                  </a:lnTo>
                  <a:cubicBezTo>
                    <a:pt x="701" y="1719"/>
                    <a:pt x="735" y="1719"/>
                    <a:pt x="735" y="1685"/>
                  </a:cubicBezTo>
                  <a:cubicBezTo>
                    <a:pt x="735" y="1685"/>
                    <a:pt x="735" y="1652"/>
                    <a:pt x="735" y="1652"/>
                  </a:cubicBezTo>
                  <a:lnTo>
                    <a:pt x="735" y="851"/>
                  </a:lnTo>
                  <a:cubicBezTo>
                    <a:pt x="735" y="718"/>
                    <a:pt x="735" y="584"/>
                    <a:pt x="801" y="484"/>
                  </a:cubicBezTo>
                  <a:cubicBezTo>
                    <a:pt x="835" y="418"/>
                    <a:pt x="868" y="351"/>
                    <a:pt x="968" y="284"/>
                  </a:cubicBezTo>
                  <a:cubicBezTo>
                    <a:pt x="1001" y="267"/>
                    <a:pt x="1026" y="259"/>
                    <a:pt x="1051" y="259"/>
                  </a:cubicBezTo>
                  <a:cubicBezTo>
                    <a:pt x="1076" y="259"/>
                    <a:pt x="1101" y="267"/>
                    <a:pt x="1135" y="284"/>
                  </a:cubicBezTo>
                  <a:cubicBezTo>
                    <a:pt x="1168" y="384"/>
                    <a:pt x="1202" y="484"/>
                    <a:pt x="1168" y="584"/>
                  </a:cubicBezTo>
                  <a:lnTo>
                    <a:pt x="1168" y="1385"/>
                  </a:lnTo>
                  <a:cubicBezTo>
                    <a:pt x="1168" y="1385"/>
                    <a:pt x="1168" y="1385"/>
                    <a:pt x="1168" y="1418"/>
                  </a:cubicBezTo>
                  <a:lnTo>
                    <a:pt x="1202" y="1418"/>
                  </a:lnTo>
                  <a:lnTo>
                    <a:pt x="1268" y="1385"/>
                  </a:lnTo>
                  <a:cubicBezTo>
                    <a:pt x="1302" y="1352"/>
                    <a:pt x="1302" y="1352"/>
                    <a:pt x="1335" y="1318"/>
                  </a:cubicBezTo>
                  <a:cubicBezTo>
                    <a:pt x="1335" y="1318"/>
                    <a:pt x="1335" y="1285"/>
                    <a:pt x="1335" y="1285"/>
                  </a:cubicBezTo>
                  <a:lnTo>
                    <a:pt x="1335" y="451"/>
                  </a:lnTo>
                  <a:cubicBezTo>
                    <a:pt x="1335" y="318"/>
                    <a:pt x="1302" y="184"/>
                    <a:pt x="1235" y="51"/>
                  </a:cubicBezTo>
                  <a:cubicBezTo>
                    <a:pt x="1202" y="17"/>
                    <a:pt x="1160" y="1"/>
                    <a:pt x="11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7"/>
            <p:cNvSpPr/>
            <p:nvPr/>
          </p:nvSpPr>
          <p:spPr>
            <a:xfrm>
              <a:off x="3445975" y="2270400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4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101"/>
                    <a:pt x="601" y="1135"/>
                    <a:pt x="567" y="1201"/>
                  </a:cubicBezTo>
                  <a:cubicBezTo>
                    <a:pt x="534" y="1268"/>
                    <a:pt x="500" y="1301"/>
                    <a:pt x="467" y="1335"/>
                  </a:cubicBezTo>
                  <a:cubicBezTo>
                    <a:pt x="434" y="1402"/>
                    <a:pt x="400" y="1435"/>
                    <a:pt x="334" y="1435"/>
                  </a:cubicBezTo>
                  <a:cubicBezTo>
                    <a:pt x="300" y="1468"/>
                    <a:pt x="267" y="1468"/>
                    <a:pt x="234" y="1468"/>
                  </a:cubicBezTo>
                  <a:lnTo>
                    <a:pt x="167" y="1468"/>
                  </a:lnTo>
                  <a:cubicBezTo>
                    <a:pt x="167" y="1468"/>
                    <a:pt x="134" y="1435"/>
                    <a:pt x="134" y="1435"/>
                  </a:cubicBezTo>
                  <a:cubicBezTo>
                    <a:pt x="134" y="1402"/>
                    <a:pt x="134" y="1368"/>
                    <a:pt x="134" y="1368"/>
                  </a:cubicBezTo>
                  <a:cubicBezTo>
                    <a:pt x="134" y="1301"/>
                    <a:pt x="167" y="1201"/>
                    <a:pt x="200" y="1168"/>
                  </a:cubicBezTo>
                  <a:cubicBezTo>
                    <a:pt x="267" y="1068"/>
                    <a:pt x="334" y="1001"/>
                    <a:pt x="400" y="968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500" y="34"/>
                    <a:pt x="434" y="67"/>
                  </a:cubicBezTo>
                  <a:cubicBezTo>
                    <a:pt x="400" y="101"/>
                    <a:pt x="334" y="134"/>
                    <a:pt x="300" y="167"/>
                  </a:cubicBezTo>
                  <a:cubicBezTo>
                    <a:pt x="267" y="234"/>
                    <a:pt x="234" y="267"/>
                    <a:pt x="200" y="334"/>
                  </a:cubicBezTo>
                  <a:cubicBezTo>
                    <a:pt x="167" y="367"/>
                    <a:pt x="134" y="434"/>
                    <a:pt x="100" y="501"/>
                  </a:cubicBezTo>
                  <a:cubicBezTo>
                    <a:pt x="100" y="534"/>
                    <a:pt x="67" y="601"/>
                    <a:pt x="67" y="634"/>
                  </a:cubicBezTo>
                  <a:cubicBezTo>
                    <a:pt x="67" y="668"/>
                    <a:pt x="67" y="668"/>
                    <a:pt x="67" y="701"/>
                  </a:cubicBezTo>
                  <a:lnTo>
                    <a:pt x="100" y="701"/>
                  </a:lnTo>
                  <a:lnTo>
                    <a:pt x="167" y="668"/>
                  </a:lnTo>
                  <a:lnTo>
                    <a:pt x="200" y="634"/>
                  </a:lnTo>
                  <a:cubicBezTo>
                    <a:pt x="200" y="601"/>
                    <a:pt x="234" y="601"/>
                    <a:pt x="234" y="568"/>
                  </a:cubicBezTo>
                  <a:cubicBezTo>
                    <a:pt x="234" y="534"/>
                    <a:pt x="267" y="468"/>
                    <a:pt x="300" y="434"/>
                  </a:cubicBezTo>
                  <a:cubicBezTo>
                    <a:pt x="334" y="367"/>
                    <a:pt x="367" y="334"/>
                    <a:pt x="434" y="301"/>
                  </a:cubicBezTo>
                  <a:cubicBezTo>
                    <a:pt x="450" y="284"/>
                    <a:pt x="475" y="276"/>
                    <a:pt x="505" y="276"/>
                  </a:cubicBezTo>
                  <a:cubicBezTo>
                    <a:pt x="534" y="276"/>
                    <a:pt x="567" y="284"/>
                    <a:pt x="601" y="301"/>
                  </a:cubicBezTo>
                  <a:cubicBezTo>
                    <a:pt x="634" y="334"/>
                    <a:pt x="634" y="401"/>
                    <a:pt x="634" y="501"/>
                  </a:cubicBezTo>
                  <a:lnTo>
                    <a:pt x="634" y="534"/>
                  </a:lnTo>
                  <a:lnTo>
                    <a:pt x="367" y="768"/>
                  </a:lnTo>
                  <a:cubicBezTo>
                    <a:pt x="334" y="801"/>
                    <a:pt x="267" y="834"/>
                    <a:pt x="234" y="901"/>
                  </a:cubicBezTo>
                  <a:cubicBezTo>
                    <a:pt x="167" y="968"/>
                    <a:pt x="134" y="1001"/>
                    <a:pt x="100" y="1068"/>
                  </a:cubicBezTo>
                  <a:cubicBezTo>
                    <a:pt x="67" y="1135"/>
                    <a:pt x="33" y="1201"/>
                    <a:pt x="33" y="1268"/>
                  </a:cubicBezTo>
                  <a:cubicBezTo>
                    <a:pt x="0" y="1335"/>
                    <a:pt x="0" y="1402"/>
                    <a:pt x="0" y="1502"/>
                  </a:cubicBezTo>
                  <a:cubicBezTo>
                    <a:pt x="0" y="1535"/>
                    <a:pt x="33" y="1568"/>
                    <a:pt x="67" y="1635"/>
                  </a:cubicBezTo>
                  <a:cubicBezTo>
                    <a:pt x="67" y="1668"/>
                    <a:pt x="100" y="1702"/>
                    <a:pt x="134" y="1702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267" y="1735"/>
                    <a:pt x="334" y="1735"/>
                    <a:pt x="367" y="1702"/>
                  </a:cubicBezTo>
                  <a:cubicBezTo>
                    <a:pt x="400" y="1668"/>
                    <a:pt x="434" y="1668"/>
                    <a:pt x="467" y="1635"/>
                  </a:cubicBezTo>
                  <a:cubicBezTo>
                    <a:pt x="500" y="1602"/>
                    <a:pt x="534" y="1568"/>
                    <a:pt x="567" y="1535"/>
                  </a:cubicBezTo>
                  <a:cubicBezTo>
                    <a:pt x="601" y="1502"/>
                    <a:pt x="601" y="1468"/>
                    <a:pt x="634" y="1402"/>
                  </a:cubicBezTo>
                  <a:cubicBezTo>
                    <a:pt x="667" y="1368"/>
                    <a:pt x="667" y="1335"/>
                    <a:pt x="701" y="1268"/>
                  </a:cubicBezTo>
                  <a:lnTo>
                    <a:pt x="701" y="1402"/>
                  </a:lnTo>
                  <a:cubicBezTo>
                    <a:pt x="701" y="1402"/>
                    <a:pt x="701" y="1435"/>
                    <a:pt x="701" y="1435"/>
                  </a:cubicBezTo>
                  <a:cubicBezTo>
                    <a:pt x="701" y="1452"/>
                    <a:pt x="709" y="1460"/>
                    <a:pt x="717" y="1460"/>
                  </a:cubicBezTo>
                  <a:cubicBezTo>
                    <a:pt x="726" y="1460"/>
                    <a:pt x="734" y="1452"/>
                    <a:pt x="734" y="1435"/>
                  </a:cubicBezTo>
                  <a:lnTo>
                    <a:pt x="801" y="1402"/>
                  </a:lnTo>
                  <a:cubicBezTo>
                    <a:pt x="801" y="1402"/>
                    <a:pt x="834" y="1368"/>
                    <a:pt x="834" y="1368"/>
                  </a:cubicBezTo>
                  <a:cubicBezTo>
                    <a:pt x="834" y="1335"/>
                    <a:pt x="834" y="1335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67"/>
                    <a:pt x="801" y="167"/>
                  </a:cubicBezTo>
                  <a:cubicBezTo>
                    <a:pt x="801" y="134"/>
                    <a:pt x="767" y="67"/>
                    <a:pt x="734" y="34"/>
                  </a:cubicBezTo>
                  <a:cubicBezTo>
                    <a:pt x="701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7"/>
            <p:cNvSpPr/>
            <p:nvPr/>
          </p:nvSpPr>
          <p:spPr>
            <a:xfrm>
              <a:off x="3473475" y="2247050"/>
              <a:ext cx="5050" cy="53400"/>
            </a:xfrm>
            <a:custGeom>
              <a:avLst/>
              <a:gdLst/>
              <a:ahLst/>
              <a:cxnLst/>
              <a:rect l="l" t="t" r="r" b="b"/>
              <a:pathLst>
                <a:path w="202" h="2136" extrusionOk="0">
                  <a:moveTo>
                    <a:pt x="168" y="1"/>
                  </a:moveTo>
                  <a:lnTo>
                    <a:pt x="68" y="67"/>
                  </a:lnTo>
                  <a:cubicBezTo>
                    <a:pt x="34" y="101"/>
                    <a:pt x="34" y="101"/>
                    <a:pt x="34" y="134"/>
                  </a:cubicBezTo>
                  <a:cubicBezTo>
                    <a:pt x="1" y="134"/>
                    <a:pt x="1" y="167"/>
                    <a:pt x="34" y="201"/>
                  </a:cubicBezTo>
                  <a:lnTo>
                    <a:pt x="34" y="367"/>
                  </a:lnTo>
                  <a:cubicBezTo>
                    <a:pt x="1" y="367"/>
                    <a:pt x="1" y="367"/>
                    <a:pt x="34" y="401"/>
                  </a:cubicBezTo>
                  <a:lnTo>
                    <a:pt x="68" y="401"/>
                  </a:lnTo>
                  <a:lnTo>
                    <a:pt x="168" y="334"/>
                  </a:lnTo>
                  <a:cubicBezTo>
                    <a:pt x="168" y="334"/>
                    <a:pt x="201" y="301"/>
                    <a:pt x="201" y="301"/>
                  </a:cubicBezTo>
                  <a:cubicBezTo>
                    <a:pt x="201" y="267"/>
                    <a:pt x="201" y="234"/>
                    <a:pt x="201" y="234"/>
                  </a:cubicBezTo>
                  <a:lnTo>
                    <a:pt x="201" y="67"/>
                  </a:lnTo>
                  <a:cubicBezTo>
                    <a:pt x="201" y="34"/>
                    <a:pt x="201" y="34"/>
                    <a:pt x="201" y="1"/>
                  </a:cubicBezTo>
                  <a:close/>
                  <a:moveTo>
                    <a:pt x="168" y="568"/>
                  </a:moveTo>
                  <a:lnTo>
                    <a:pt x="101" y="634"/>
                  </a:lnTo>
                  <a:cubicBezTo>
                    <a:pt x="68" y="634"/>
                    <a:pt x="68" y="634"/>
                    <a:pt x="68" y="668"/>
                  </a:cubicBezTo>
                  <a:cubicBezTo>
                    <a:pt x="34" y="668"/>
                    <a:pt x="34" y="701"/>
                    <a:pt x="68" y="734"/>
                  </a:cubicBezTo>
                  <a:lnTo>
                    <a:pt x="68" y="2102"/>
                  </a:lnTo>
                  <a:cubicBezTo>
                    <a:pt x="34" y="2102"/>
                    <a:pt x="34" y="2135"/>
                    <a:pt x="68" y="2135"/>
                  </a:cubicBezTo>
                  <a:lnTo>
                    <a:pt x="101" y="2135"/>
                  </a:lnTo>
                  <a:lnTo>
                    <a:pt x="168" y="2102"/>
                  </a:lnTo>
                  <a:cubicBezTo>
                    <a:pt x="168" y="2069"/>
                    <a:pt x="201" y="2069"/>
                    <a:pt x="201" y="2035"/>
                  </a:cubicBezTo>
                  <a:cubicBezTo>
                    <a:pt x="201" y="2035"/>
                    <a:pt x="201" y="2002"/>
                    <a:pt x="201" y="2002"/>
                  </a:cubicBezTo>
                  <a:lnTo>
                    <a:pt x="201" y="634"/>
                  </a:lnTo>
                  <a:cubicBezTo>
                    <a:pt x="201" y="601"/>
                    <a:pt x="201" y="601"/>
                    <a:pt x="201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7"/>
            <p:cNvSpPr/>
            <p:nvPr/>
          </p:nvSpPr>
          <p:spPr>
            <a:xfrm>
              <a:off x="3486000" y="2240600"/>
              <a:ext cx="3350" cy="53175"/>
            </a:xfrm>
            <a:custGeom>
              <a:avLst/>
              <a:gdLst/>
              <a:ahLst/>
              <a:cxnLst/>
              <a:rect l="l" t="t" r="r" b="b"/>
              <a:pathLst>
                <a:path w="134" h="2127" extrusionOk="0">
                  <a:moveTo>
                    <a:pt x="117" y="0"/>
                  </a:moveTo>
                  <a:cubicBezTo>
                    <a:pt x="109" y="0"/>
                    <a:pt x="100" y="8"/>
                    <a:pt x="100" y="25"/>
                  </a:cubicBezTo>
                  <a:lnTo>
                    <a:pt x="34" y="58"/>
                  </a:lnTo>
                  <a:cubicBezTo>
                    <a:pt x="34" y="58"/>
                    <a:pt x="0" y="92"/>
                    <a:pt x="0" y="92"/>
                  </a:cubicBezTo>
                  <a:cubicBezTo>
                    <a:pt x="0" y="125"/>
                    <a:pt x="0" y="158"/>
                    <a:pt x="0" y="158"/>
                  </a:cubicBezTo>
                  <a:lnTo>
                    <a:pt x="0" y="2093"/>
                  </a:lnTo>
                  <a:cubicBezTo>
                    <a:pt x="0" y="2093"/>
                    <a:pt x="0" y="2093"/>
                    <a:pt x="0" y="2127"/>
                  </a:cubicBezTo>
                  <a:lnTo>
                    <a:pt x="34" y="2127"/>
                  </a:lnTo>
                  <a:lnTo>
                    <a:pt x="100" y="2093"/>
                  </a:lnTo>
                  <a:cubicBezTo>
                    <a:pt x="134" y="2060"/>
                    <a:pt x="134" y="2060"/>
                    <a:pt x="134" y="2026"/>
                  </a:cubicBezTo>
                  <a:cubicBezTo>
                    <a:pt x="134" y="2026"/>
                    <a:pt x="134" y="1993"/>
                    <a:pt x="134" y="1960"/>
                  </a:cubicBezTo>
                  <a:lnTo>
                    <a:pt x="134" y="58"/>
                  </a:lnTo>
                  <a:cubicBezTo>
                    <a:pt x="134" y="58"/>
                    <a:pt x="134" y="25"/>
                    <a:pt x="134" y="25"/>
                  </a:cubicBezTo>
                  <a:cubicBezTo>
                    <a:pt x="134" y="8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37"/>
            <p:cNvSpPr/>
            <p:nvPr/>
          </p:nvSpPr>
          <p:spPr>
            <a:xfrm>
              <a:off x="3372575" y="1831000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2"/>
                    <a:pt x="39762" y="131"/>
                  </a:cubicBezTo>
                  <a:lnTo>
                    <a:pt x="901" y="22547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49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3"/>
                  </a:lnTo>
                  <a:cubicBezTo>
                    <a:pt x="40296" y="3700"/>
                    <a:pt x="40630" y="3099"/>
                    <a:pt x="40663" y="2466"/>
                  </a:cubicBezTo>
                  <a:lnTo>
                    <a:pt x="40663" y="664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37"/>
            <p:cNvSpPr/>
            <p:nvPr/>
          </p:nvSpPr>
          <p:spPr>
            <a:xfrm>
              <a:off x="3377575" y="2540600"/>
              <a:ext cx="24225" cy="60050"/>
            </a:xfrm>
            <a:custGeom>
              <a:avLst/>
              <a:gdLst/>
              <a:ahLst/>
              <a:cxnLst/>
              <a:rect l="l" t="t" r="r" b="b"/>
              <a:pathLst>
                <a:path w="969" h="2402" extrusionOk="0">
                  <a:moveTo>
                    <a:pt x="654" y="287"/>
                  </a:moveTo>
                  <a:cubicBezTo>
                    <a:pt x="679" y="287"/>
                    <a:pt x="705" y="291"/>
                    <a:pt x="735" y="300"/>
                  </a:cubicBezTo>
                  <a:cubicBezTo>
                    <a:pt x="768" y="334"/>
                    <a:pt x="801" y="401"/>
                    <a:pt x="801" y="534"/>
                  </a:cubicBezTo>
                  <a:cubicBezTo>
                    <a:pt x="801" y="634"/>
                    <a:pt x="768" y="767"/>
                    <a:pt x="735" y="868"/>
                  </a:cubicBezTo>
                  <a:cubicBezTo>
                    <a:pt x="668" y="934"/>
                    <a:pt x="601" y="1001"/>
                    <a:pt x="501" y="1068"/>
                  </a:cubicBezTo>
                  <a:lnTo>
                    <a:pt x="168" y="1268"/>
                  </a:lnTo>
                  <a:lnTo>
                    <a:pt x="168" y="534"/>
                  </a:lnTo>
                  <a:lnTo>
                    <a:pt x="501" y="334"/>
                  </a:lnTo>
                  <a:cubicBezTo>
                    <a:pt x="548" y="310"/>
                    <a:pt x="596" y="287"/>
                    <a:pt x="654" y="287"/>
                  </a:cubicBezTo>
                  <a:close/>
                  <a:moveTo>
                    <a:pt x="701" y="0"/>
                  </a:moveTo>
                  <a:cubicBezTo>
                    <a:pt x="635" y="34"/>
                    <a:pt x="568" y="34"/>
                    <a:pt x="535" y="67"/>
                  </a:cubicBezTo>
                  <a:lnTo>
                    <a:pt x="68" y="367"/>
                  </a:lnTo>
                  <a:cubicBezTo>
                    <a:pt x="34" y="367"/>
                    <a:pt x="34" y="401"/>
                    <a:pt x="34" y="401"/>
                  </a:cubicBezTo>
                  <a:cubicBezTo>
                    <a:pt x="1" y="434"/>
                    <a:pt x="1" y="434"/>
                    <a:pt x="34" y="467"/>
                  </a:cubicBezTo>
                  <a:lnTo>
                    <a:pt x="34" y="2335"/>
                  </a:lnTo>
                  <a:cubicBezTo>
                    <a:pt x="1" y="2369"/>
                    <a:pt x="1" y="2369"/>
                    <a:pt x="34" y="2402"/>
                  </a:cubicBezTo>
                  <a:lnTo>
                    <a:pt x="68" y="2402"/>
                  </a:lnTo>
                  <a:lnTo>
                    <a:pt x="134" y="2335"/>
                  </a:lnTo>
                  <a:cubicBezTo>
                    <a:pt x="134" y="2335"/>
                    <a:pt x="168" y="2335"/>
                    <a:pt x="168" y="2302"/>
                  </a:cubicBezTo>
                  <a:cubicBezTo>
                    <a:pt x="168" y="2269"/>
                    <a:pt x="168" y="2269"/>
                    <a:pt x="168" y="2235"/>
                  </a:cubicBezTo>
                  <a:lnTo>
                    <a:pt x="168" y="1535"/>
                  </a:lnTo>
                  <a:lnTo>
                    <a:pt x="535" y="1335"/>
                  </a:lnTo>
                  <a:cubicBezTo>
                    <a:pt x="568" y="1301"/>
                    <a:pt x="635" y="1234"/>
                    <a:pt x="701" y="1201"/>
                  </a:cubicBezTo>
                  <a:cubicBezTo>
                    <a:pt x="735" y="1134"/>
                    <a:pt x="801" y="1068"/>
                    <a:pt x="835" y="1001"/>
                  </a:cubicBezTo>
                  <a:cubicBezTo>
                    <a:pt x="868" y="901"/>
                    <a:pt x="901" y="834"/>
                    <a:pt x="935" y="734"/>
                  </a:cubicBezTo>
                  <a:cubicBezTo>
                    <a:pt x="968" y="634"/>
                    <a:pt x="968" y="534"/>
                    <a:pt x="968" y="434"/>
                  </a:cubicBezTo>
                  <a:cubicBezTo>
                    <a:pt x="968" y="334"/>
                    <a:pt x="968" y="267"/>
                    <a:pt x="935" y="167"/>
                  </a:cubicBezTo>
                  <a:cubicBezTo>
                    <a:pt x="935" y="134"/>
                    <a:pt x="901" y="67"/>
                    <a:pt x="835" y="34"/>
                  </a:cubicBezTo>
                  <a:cubicBezTo>
                    <a:pt x="801" y="0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7"/>
            <p:cNvSpPr/>
            <p:nvPr/>
          </p:nvSpPr>
          <p:spPr>
            <a:xfrm>
              <a:off x="3405100" y="2538100"/>
              <a:ext cx="20875" cy="44225"/>
            </a:xfrm>
            <a:custGeom>
              <a:avLst/>
              <a:gdLst/>
              <a:ahLst/>
              <a:cxnLst/>
              <a:rect l="l" t="t" r="r" b="b"/>
              <a:pathLst>
                <a:path w="835" h="1769" extrusionOk="0">
                  <a:moveTo>
                    <a:pt x="668" y="767"/>
                  </a:moveTo>
                  <a:lnTo>
                    <a:pt x="668" y="867"/>
                  </a:lnTo>
                  <a:cubicBezTo>
                    <a:pt x="668" y="901"/>
                    <a:pt x="634" y="968"/>
                    <a:pt x="634" y="1034"/>
                  </a:cubicBezTo>
                  <a:cubicBezTo>
                    <a:pt x="634" y="1101"/>
                    <a:pt x="601" y="1168"/>
                    <a:pt x="568" y="1201"/>
                  </a:cubicBezTo>
                  <a:cubicBezTo>
                    <a:pt x="534" y="1268"/>
                    <a:pt x="501" y="1301"/>
                    <a:pt x="468" y="1368"/>
                  </a:cubicBezTo>
                  <a:cubicBezTo>
                    <a:pt x="434" y="1401"/>
                    <a:pt x="401" y="1435"/>
                    <a:pt x="368" y="1468"/>
                  </a:cubicBezTo>
                  <a:lnTo>
                    <a:pt x="201" y="1468"/>
                  </a:lnTo>
                  <a:cubicBezTo>
                    <a:pt x="201" y="1468"/>
                    <a:pt x="167" y="1435"/>
                    <a:pt x="167" y="1435"/>
                  </a:cubicBezTo>
                  <a:cubicBezTo>
                    <a:pt x="167" y="1401"/>
                    <a:pt x="167" y="1401"/>
                    <a:pt x="167" y="1368"/>
                  </a:cubicBezTo>
                  <a:cubicBezTo>
                    <a:pt x="167" y="1301"/>
                    <a:pt x="201" y="1234"/>
                    <a:pt x="234" y="1168"/>
                  </a:cubicBezTo>
                  <a:cubicBezTo>
                    <a:pt x="301" y="1101"/>
                    <a:pt x="368" y="1001"/>
                    <a:pt x="434" y="968"/>
                  </a:cubicBezTo>
                  <a:lnTo>
                    <a:pt x="668" y="767"/>
                  </a:lnTo>
                  <a:close/>
                  <a:moveTo>
                    <a:pt x="601" y="0"/>
                  </a:moveTo>
                  <a:cubicBezTo>
                    <a:pt x="534" y="34"/>
                    <a:pt x="501" y="34"/>
                    <a:pt x="434" y="67"/>
                  </a:cubicBezTo>
                  <a:cubicBezTo>
                    <a:pt x="401" y="100"/>
                    <a:pt x="334" y="134"/>
                    <a:pt x="301" y="200"/>
                  </a:cubicBezTo>
                  <a:cubicBezTo>
                    <a:pt x="267" y="234"/>
                    <a:pt x="234" y="267"/>
                    <a:pt x="201" y="334"/>
                  </a:cubicBezTo>
                  <a:cubicBezTo>
                    <a:pt x="167" y="400"/>
                    <a:pt x="134" y="434"/>
                    <a:pt x="101" y="501"/>
                  </a:cubicBezTo>
                  <a:cubicBezTo>
                    <a:pt x="101" y="567"/>
                    <a:pt x="67" y="601"/>
                    <a:pt x="67" y="667"/>
                  </a:cubicBezTo>
                  <a:cubicBezTo>
                    <a:pt x="67" y="667"/>
                    <a:pt x="67" y="701"/>
                    <a:pt x="67" y="701"/>
                  </a:cubicBezTo>
                  <a:lnTo>
                    <a:pt x="101" y="701"/>
                  </a:lnTo>
                  <a:lnTo>
                    <a:pt x="167" y="667"/>
                  </a:lnTo>
                  <a:lnTo>
                    <a:pt x="201" y="634"/>
                  </a:lnTo>
                  <a:lnTo>
                    <a:pt x="234" y="601"/>
                  </a:lnTo>
                  <a:cubicBezTo>
                    <a:pt x="267" y="534"/>
                    <a:pt x="267" y="501"/>
                    <a:pt x="301" y="434"/>
                  </a:cubicBezTo>
                  <a:cubicBezTo>
                    <a:pt x="334" y="400"/>
                    <a:pt x="368" y="334"/>
                    <a:pt x="434" y="334"/>
                  </a:cubicBezTo>
                  <a:cubicBezTo>
                    <a:pt x="451" y="317"/>
                    <a:pt x="476" y="309"/>
                    <a:pt x="505" y="309"/>
                  </a:cubicBezTo>
                  <a:cubicBezTo>
                    <a:pt x="534" y="309"/>
                    <a:pt x="568" y="317"/>
                    <a:pt x="601" y="334"/>
                  </a:cubicBezTo>
                  <a:cubicBezTo>
                    <a:pt x="634" y="334"/>
                    <a:pt x="668" y="400"/>
                    <a:pt x="668" y="501"/>
                  </a:cubicBezTo>
                  <a:lnTo>
                    <a:pt x="668" y="534"/>
                  </a:lnTo>
                  <a:lnTo>
                    <a:pt x="401" y="767"/>
                  </a:lnTo>
                  <a:cubicBezTo>
                    <a:pt x="334" y="801"/>
                    <a:pt x="301" y="867"/>
                    <a:pt x="234" y="901"/>
                  </a:cubicBezTo>
                  <a:cubicBezTo>
                    <a:pt x="201" y="968"/>
                    <a:pt x="134" y="1034"/>
                    <a:pt x="101" y="1068"/>
                  </a:cubicBezTo>
                  <a:cubicBezTo>
                    <a:pt x="67" y="1134"/>
                    <a:pt x="67" y="1201"/>
                    <a:pt x="34" y="1268"/>
                  </a:cubicBezTo>
                  <a:cubicBezTo>
                    <a:pt x="1" y="1334"/>
                    <a:pt x="1" y="1435"/>
                    <a:pt x="1" y="1501"/>
                  </a:cubicBezTo>
                  <a:cubicBezTo>
                    <a:pt x="1" y="1535"/>
                    <a:pt x="34" y="1601"/>
                    <a:pt x="67" y="1635"/>
                  </a:cubicBezTo>
                  <a:cubicBezTo>
                    <a:pt x="67" y="1668"/>
                    <a:pt x="101" y="1701"/>
                    <a:pt x="134" y="1735"/>
                  </a:cubicBezTo>
                  <a:cubicBezTo>
                    <a:pt x="167" y="1735"/>
                    <a:pt x="201" y="1768"/>
                    <a:pt x="234" y="1768"/>
                  </a:cubicBezTo>
                  <a:cubicBezTo>
                    <a:pt x="301" y="1735"/>
                    <a:pt x="334" y="1735"/>
                    <a:pt x="368" y="1701"/>
                  </a:cubicBezTo>
                  <a:lnTo>
                    <a:pt x="468" y="1635"/>
                  </a:lnTo>
                  <a:cubicBezTo>
                    <a:pt x="501" y="1601"/>
                    <a:pt x="534" y="1568"/>
                    <a:pt x="568" y="1535"/>
                  </a:cubicBezTo>
                  <a:cubicBezTo>
                    <a:pt x="601" y="1501"/>
                    <a:pt x="634" y="1468"/>
                    <a:pt x="634" y="1435"/>
                  </a:cubicBezTo>
                  <a:cubicBezTo>
                    <a:pt x="668" y="1368"/>
                    <a:pt x="701" y="1334"/>
                    <a:pt x="701" y="1301"/>
                  </a:cubicBezTo>
                  <a:lnTo>
                    <a:pt x="701" y="1401"/>
                  </a:lnTo>
                  <a:cubicBezTo>
                    <a:pt x="701" y="1435"/>
                    <a:pt x="701" y="1435"/>
                    <a:pt x="701" y="1468"/>
                  </a:cubicBezTo>
                  <a:lnTo>
                    <a:pt x="734" y="1468"/>
                  </a:lnTo>
                  <a:lnTo>
                    <a:pt x="801" y="1435"/>
                  </a:lnTo>
                  <a:cubicBezTo>
                    <a:pt x="835" y="1401"/>
                    <a:pt x="835" y="1401"/>
                    <a:pt x="835" y="1368"/>
                  </a:cubicBezTo>
                  <a:cubicBezTo>
                    <a:pt x="835" y="1368"/>
                    <a:pt x="835" y="1334"/>
                    <a:pt x="835" y="1301"/>
                  </a:cubicBezTo>
                  <a:lnTo>
                    <a:pt x="835" y="434"/>
                  </a:lnTo>
                  <a:cubicBezTo>
                    <a:pt x="835" y="334"/>
                    <a:pt x="835" y="267"/>
                    <a:pt x="801" y="200"/>
                  </a:cubicBezTo>
                  <a:cubicBezTo>
                    <a:pt x="801" y="134"/>
                    <a:pt x="768" y="100"/>
                    <a:pt x="734" y="67"/>
                  </a:cubicBezTo>
                  <a:cubicBezTo>
                    <a:pt x="701" y="34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7"/>
            <p:cNvSpPr/>
            <p:nvPr/>
          </p:nvSpPr>
          <p:spPr>
            <a:xfrm>
              <a:off x="3430950" y="2523925"/>
              <a:ext cx="20050" cy="43175"/>
            </a:xfrm>
            <a:custGeom>
              <a:avLst/>
              <a:gdLst/>
              <a:ahLst/>
              <a:cxnLst/>
              <a:rect l="l" t="t" r="r" b="b"/>
              <a:pathLst>
                <a:path w="802" h="1727" extrusionOk="0">
                  <a:moveTo>
                    <a:pt x="568" y="0"/>
                  </a:moveTo>
                  <a:cubicBezTo>
                    <a:pt x="501" y="0"/>
                    <a:pt x="468" y="33"/>
                    <a:pt x="401" y="67"/>
                  </a:cubicBezTo>
                  <a:cubicBezTo>
                    <a:pt x="301" y="134"/>
                    <a:pt x="201" y="234"/>
                    <a:pt x="134" y="367"/>
                  </a:cubicBezTo>
                  <a:cubicBezTo>
                    <a:pt x="101" y="400"/>
                    <a:pt x="67" y="467"/>
                    <a:pt x="67" y="534"/>
                  </a:cubicBezTo>
                  <a:cubicBezTo>
                    <a:pt x="34" y="601"/>
                    <a:pt x="34" y="634"/>
                    <a:pt x="34" y="701"/>
                  </a:cubicBezTo>
                  <a:cubicBezTo>
                    <a:pt x="34" y="801"/>
                    <a:pt x="67" y="867"/>
                    <a:pt x="101" y="934"/>
                  </a:cubicBezTo>
                  <a:cubicBezTo>
                    <a:pt x="134" y="1001"/>
                    <a:pt x="234" y="1001"/>
                    <a:pt x="334" y="1001"/>
                  </a:cubicBezTo>
                  <a:lnTo>
                    <a:pt x="468" y="967"/>
                  </a:lnTo>
                  <a:cubicBezTo>
                    <a:pt x="484" y="951"/>
                    <a:pt x="501" y="942"/>
                    <a:pt x="518" y="942"/>
                  </a:cubicBezTo>
                  <a:cubicBezTo>
                    <a:pt x="534" y="942"/>
                    <a:pt x="551" y="951"/>
                    <a:pt x="568" y="967"/>
                  </a:cubicBezTo>
                  <a:lnTo>
                    <a:pt x="634" y="967"/>
                  </a:lnTo>
                  <a:cubicBezTo>
                    <a:pt x="634" y="1001"/>
                    <a:pt x="634" y="1034"/>
                    <a:pt x="634" y="1068"/>
                  </a:cubicBezTo>
                  <a:cubicBezTo>
                    <a:pt x="634" y="1101"/>
                    <a:pt x="634" y="1134"/>
                    <a:pt x="601" y="1168"/>
                  </a:cubicBezTo>
                  <a:cubicBezTo>
                    <a:pt x="568" y="1201"/>
                    <a:pt x="568" y="1234"/>
                    <a:pt x="534" y="1268"/>
                  </a:cubicBezTo>
                  <a:cubicBezTo>
                    <a:pt x="534" y="1301"/>
                    <a:pt x="501" y="1334"/>
                    <a:pt x="468" y="1334"/>
                  </a:cubicBezTo>
                  <a:cubicBezTo>
                    <a:pt x="434" y="1368"/>
                    <a:pt x="434" y="1401"/>
                    <a:pt x="401" y="1401"/>
                  </a:cubicBezTo>
                  <a:cubicBezTo>
                    <a:pt x="334" y="1434"/>
                    <a:pt x="301" y="1468"/>
                    <a:pt x="234" y="1468"/>
                  </a:cubicBezTo>
                  <a:cubicBezTo>
                    <a:pt x="201" y="1468"/>
                    <a:pt x="201" y="1434"/>
                    <a:pt x="167" y="1401"/>
                  </a:cubicBezTo>
                  <a:lnTo>
                    <a:pt x="101" y="1401"/>
                  </a:lnTo>
                  <a:lnTo>
                    <a:pt x="34" y="1434"/>
                  </a:lnTo>
                  <a:cubicBezTo>
                    <a:pt x="34" y="1468"/>
                    <a:pt x="1" y="1468"/>
                    <a:pt x="1" y="1501"/>
                  </a:cubicBezTo>
                  <a:cubicBezTo>
                    <a:pt x="1" y="1501"/>
                    <a:pt x="1" y="1535"/>
                    <a:pt x="1" y="1535"/>
                  </a:cubicBezTo>
                  <a:cubicBezTo>
                    <a:pt x="1" y="1568"/>
                    <a:pt x="1" y="1601"/>
                    <a:pt x="34" y="1635"/>
                  </a:cubicBezTo>
                  <a:cubicBezTo>
                    <a:pt x="67" y="1668"/>
                    <a:pt x="67" y="1701"/>
                    <a:pt x="101" y="1701"/>
                  </a:cubicBezTo>
                  <a:cubicBezTo>
                    <a:pt x="134" y="1718"/>
                    <a:pt x="159" y="1726"/>
                    <a:pt x="180" y="1726"/>
                  </a:cubicBezTo>
                  <a:cubicBezTo>
                    <a:pt x="201" y="1726"/>
                    <a:pt x="218" y="1718"/>
                    <a:pt x="234" y="1701"/>
                  </a:cubicBezTo>
                  <a:cubicBezTo>
                    <a:pt x="301" y="1701"/>
                    <a:pt x="368" y="1668"/>
                    <a:pt x="401" y="1635"/>
                  </a:cubicBezTo>
                  <a:cubicBezTo>
                    <a:pt x="468" y="1601"/>
                    <a:pt x="534" y="1568"/>
                    <a:pt x="568" y="1501"/>
                  </a:cubicBezTo>
                  <a:cubicBezTo>
                    <a:pt x="601" y="1468"/>
                    <a:pt x="668" y="1401"/>
                    <a:pt x="701" y="1334"/>
                  </a:cubicBezTo>
                  <a:cubicBezTo>
                    <a:pt x="735" y="1268"/>
                    <a:pt x="735" y="1234"/>
                    <a:pt x="768" y="1168"/>
                  </a:cubicBezTo>
                  <a:cubicBezTo>
                    <a:pt x="801" y="1101"/>
                    <a:pt x="801" y="1034"/>
                    <a:pt x="801" y="967"/>
                  </a:cubicBezTo>
                  <a:cubicBezTo>
                    <a:pt x="801" y="934"/>
                    <a:pt x="801" y="867"/>
                    <a:pt x="801" y="834"/>
                  </a:cubicBezTo>
                  <a:cubicBezTo>
                    <a:pt x="801" y="801"/>
                    <a:pt x="768" y="767"/>
                    <a:pt x="735" y="734"/>
                  </a:cubicBezTo>
                  <a:cubicBezTo>
                    <a:pt x="735" y="701"/>
                    <a:pt x="701" y="701"/>
                    <a:pt x="668" y="701"/>
                  </a:cubicBezTo>
                  <a:cubicBezTo>
                    <a:pt x="634" y="684"/>
                    <a:pt x="609" y="676"/>
                    <a:pt x="584" y="676"/>
                  </a:cubicBezTo>
                  <a:cubicBezTo>
                    <a:pt x="559" y="676"/>
                    <a:pt x="534" y="684"/>
                    <a:pt x="501" y="701"/>
                  </a:cubicBezTo>
                  <a:lnTo>
                    <a:pt x="368" y="734"/>
                  </a:lnTo>
                  <a:lnTo>
                    <a:pt x="268" y="734"/>
                  </a:lnTo>
                  <a:cubicBezTo>
                    <a:pt x="268" y="701"/>
                    <a:pt x="234" y="701"/>
                    <a:pt x="234" y="701"/>
                  </a:cubicBezTo>
                  <a:cubicBezTo>
                    <a:pt x="234" y="667"/>
                    <a:pt x="234" y="634"/>
                    <a:pt x="234" y="601"/>
                  </a:cubicBezTo>
                  <a:cubicBezTo>
                    <a:pt x="234" y="534"/>
                    <a:pt x="234" y="500"/>
                    <a:pt x="268" y="434"/>
                  </a:cubicBezTo>
                  <a:cubicBezTo>
                    <a:pt x="301" y="400"/>
                    <a:pt x="368" y="334"/>
                    <a:pt x="434" y="300"/>
                  </a:cubicBezTo>
                  <a:cubicBezTo>
                    <a:pt x="468" y="267"/>
                    <a:pt x="501" y="267"/>
                    <a:pt x="568" y="267"/>
                  </a:cubicBezTo>
                  <a:cubicBezTo>
                    <a:pt x="601" y="267"/>
                    <a:pt x="601" y="267"/>
                    <a:pt x="634" y="300"/>
                  </a:cubicBezTo>
                  <a:lnTo>
                    <a:pt x="668" y="300"/>
                  </a:lnTo>
                  <a:lnTo>
                    <a:pt x="735" y="267"/>
                  </a:lnTo>
                  <a:cubicBezTo>
                    <a:pt x="768" y="267"/>
                    <a:pt x="768" y="234"/>
                    <a:pt x="768" y="234"/>
                  </a:cubicBezTo>
                  <a:cubicBezTo>
                    <a:pt x="801" y="200"/>
                    <a:pt x="801" y="167"/>
                    <a:pt x="768" y="167"/>
                  </a:cubicBezTo>
                  <a:cubicBezTo>
                    <a:pt x="801" y="134"/>
                    <a:pt x="768" y="100"/>
                    <a:pt x="768" y="67"/>
                  </a:cubicBezTo>
                  <a:cubicBezTo>
                    <a:pt x="735" y="33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7"/>
            <p:cNvSpPr/>
            <p:nvPr/>
          </p:nvSpPr>
          <p:spPr>
            <a:xfrm>
              <a:off x="3455975" y="2509750"/>
              <a:ext cx="20025" cy="43375"/>
            </a:xfrm>
            <a:custGeom>
              <a:avLst/>
              <a:gdLst/>
              <a:ahLst/>
              <a:cxnLst/>
              <a:rect l="l" t="t" r="r" b="b"/>
              <a:pathLst>
                <a:path w="801" h="1735" extrusionOk="0">
                  <a:moveTo>
                    <a:pt x="567" y="0"/>
                  </a:moveTo>
                  <a:cubicBezTo>
                    <a:pt x="501" y="33"/>
                    <a:pt x="434" y="33"/>
                    <a:pt x="401" y="67"/>
                  </a:cubicBezTo>
                  <a:cubicBezTo>
                    <a:pt x="267" y="133"/>
                    <a:pt x="167" y="234"/>
                    <a:pt x="134" y="367"/>
                  </a:cubicBezTo>
                  <a:cubicBezTo>
                    <a:pt x="100" y="400"/>
                    <a:pt x="67" y="467"/>
                    <a:pt x="67" y="534"/>
                  </a:cubicBezTo>
                  <a:cubicBezTo>
                    <a:pt x="34" y="600"/>
                    <a:pt x="34" y="667"/>
                    <a:pt x="34" y="734"/>
                  </a:cubicBezTo>
                  <a:cubicBezTo>
                    <a:pt x="34" y="801"/>
                    <a:pt x="34" y="867"/>
                    <a:pt x="100" y="967"/>
                  </a:cubicBezTo>
                  <a:cubicBezTo>
                    <a:pt x="124" y="991"/>
                    <a:pt x="164" y="1015"/>
                    <a:pt x="221" y="1015"/>
                  </a:cubicBezTo>
                  <a:cubicBezTo>
                    <a:pt x="245" y="1015"/>
                    <a:pt x="271" y="1011"/>
                    <a:pt x="301" y="1001"/>
                  </a:cubicBezTo>
                  <a:lnTo>
                    <a:pt x="467" y="967"/>
                  </a:lnTo>
                  <a:lnTo>
                    <a:pt x="567" y="967"/>
                  </a:lnTo>
                  <a:cubicBezTo>
                    <a:pt x="567" y="967"/>
                    <a:pt x="601" y="967"/>
                    <a:pt x="601" y="1001"/>
                  </a:cubicBezTo>
                  <a:cubicBezTo>
                    <a:pt x="634" y="1001"/>
                    <a:pt x="634" y="1034"/>
                    <a:pt x="601" y="1067"/>
                  </a:cubicBezTo>
                  <a:cubicBezTo>
                    <a:pt x="601" y="1101"/>
                    <a:pt x="601" y="1168"/>
                    <a:pt x="567" y="1201"/>
                  </a:cubicBezTo>
                  <a:cubicBezTo>
                    <a:pt x="567" y="1234"/>
                    <a:pt x="534" y="1268"/>
                    <a:pt x="534" y="1268"/>
                  </a:cubicBezTo>
                  <a:cubicBezTo>
                    <a:pt x="501" y="1301"/>
                    <a:pt x="467" y="1334"/>
                    <a:pt x="467" y="1368"/>
                  </a:cubicBezTo>
                  <a:cubicBezTo>
                    <a:pt x="434" y="1401"/>
                    <a:pt x="401" y="1401"/>
                    <a:pt x="367" y="1434"/>
                  </a:cubicBezTo>
                  <a:cubicBezTo>
                    <a:pt x="334" y="1468"/>
                    <a:pt x="267" y="1468"/>
                    <a:pt x="234" y="1468"/>
                  </a:cubicBezTo>
                  <a:cubicBezTo>
                    <a:pt x="201" y="1468"/>
                    <a:pt x="167" y="1434"/>
                    <a:pt x="134" y="1401"/>
                  </a:cubicBezTo>
                  <a:lnTo>
                    <a:pt x="100" y="1401"/>
                  </a:lnTo>
                  <a:lnTo>
                    <a:pt x="34" y="1468"/>
                  </a:lnTo>
                  <a:cubicBezTo>
                    <a:pt x="0" y="1468"/>
                    <a:pt x="0" y="1468"/>
                    <a:pt x="0" y="1501"/>
                  </a:cubicBezTo>
                  <a:cubicBezTo>
                    <a:pt x="0" y="1534"/>
                    <a:pt x="0" y="1534"/>
                    <a:pt x="0" y="1568"/>
                  </a:cubicBezTo>
                  <a:cubicBezTo>
                    <a:pt x="0" y="1601"/>
                    <a:pt x="0" y="1635"/>
                    <a:pt x="34" y="1668"/>
                  </a:cubicBezTo>
                  <a:cubicBezTo>
                    <a:pt x="34" y="1701"/>
                    <a:pt x="67" y="1701"/>
                    <a:pt x="100" y="1735"/>
                  </a:cubicBezTo>
                  <a:lnTo>
                    <a:pt x="234" y="1735"/>
                  </a:lnTo>
                  <a:cubicBezTo>
                    <a:pt x="267" y="1735"/>
                    <a:pt x="334" y="1701"/>
                    <a:pt x="401" y="1668"/>
                  </a:cubicBezTo>
                  <a:cubicBezTo>
                    <a:pt x="434" y="1635"/>
                    <a:pt x="501" y="1601"/>
                    <a:pt x="567" y="1534"/>
                  </a:cubicBezTo>
                  <a:cubicBezTo>
                    <a:pt x="601" y="1468"/>
                    <a:pt x="634" y="1434"/>
                    <a:pt x="668" y="1368"/>
                  </a:cubicBezTo>
                  <a:cubicBezTo>
                    <a:pt x="701" y="1301"/>
                    <a:pt x="734" y="1234"/>
                    <a:pt x="768" y="1168"/>
                  </a:cubicBezTo>
                  <a:cubicBezTo>
                    <a:pt x="768" y="1101"/>
                    <a:pt x="801" y="1067"/>
                    <a:pt x="801" y="1001"/>
                  </a:cubicBezTo>
                  <a:cubicBezTo>
                    <a:pt x="801" y="934"/>
                    <a:pt x="801" y="901"/>
                    <a:pt x="801" y="867"/>
                  </a:cubicBezTo>
                  <a:cubicBezTo>
                    <a:pt x="768" y="834"/>
                    <a:pt x="768" y="801"/>
                    <a:pt x="734" y="767"/>
                  </a:cubicBezTo>
                  <a:cubicBezTo>
                    <a:pt x="701" y="734"/>
                    <a:pt x="668" y="701"/>
                    <a:pt x="634" y="701"/>
                  </a:cubicBezTo>
                  <a:lnTo>
                    <a:pt x="501" y="701"/>
                  </a:lnTo>
                  <a:lnTo>
                    <a:pt x="367" y="734"/>
                  </a:lnTo>
                  <a:lnTo>
                    <a:pt x="267" y="734"/>
                  </a:lnTo>
                  <a:cubicBezTo>
                    <a:pt x="234" y="734"/>
                    <a:pt x="234" y="734"/>
                    <a:pt x="201" y="701"/>
                  </a:cubicBezTo>
                  <a:cubicBezTo>
                    <a:pt x="201" y="667"/>
                    <a:pt x="201" y="667"/>
                    <a:pt x="201" y="634"/>
                  </a:cubicBezTo>
                  <a:cubicBezTo>
                    <a:pt x="234" y="567"/>
                    <a:pt x="234" y="500"/>
                    <a:pt x="267" y="467"/>
                  </a:cubicBezTo>
                  <a:cubicBezTo>
                    <a:pt x="301" y="400"/>
                    <a:pt x="367" y="367"/>
                    <a:pt x="401" y="334"/>
                  </a:cubicBezTo>
                  <a:cubicBezTo>
                    <a:pt x="467" y="300"/>
                    <a:pt x="501" y="300"/>
                    <a:pt x="534" y="300"/>
                  </a:cubicBezTo>
                  <a:cubicBezTo>
                    <a:pt x="567" y="300"/>
                    <a:pt x="601" y="300"/>
                    <a:pt x="634" y="334"/>
                  </a:cubicBezTo>
                  <a:lnTo>
                    <a:pt x="668" y="334"/>
                  </a:lnTo>
                  <a:lnTo>
                    <a:pt x="734" y="300"/>
                  </a:lnTo>
                  <a:cubicBezTo>
                    <a:pt x="768" y="267"/>
                    <a:pt x="768" y="267"/>
                    <a:pt x="768" y="234"/>
                  </a:cubicBezTo>
                  <a:cubicBezTo>
                    <a:pt x="768" y="234"/>
                    <a:pt x="768" y="200"/>
                    <a:pt x="768" y="167"/>
                  </a:cubicBezTo>
                  <a:cubicBezTo>
                    <a:pt x="768" y="133"/>
                    <a:pt x="768" y="100"/>
                    <a:pt x="734" y="100"/>
                  </a:cubicBezTo>
                  <a:cubicBezTo>
                    <a:pt x="701" y="33"/>
                    <a:pt x="634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7"/>
            <p:cNvSpPr/>
            <p:nvPr/>
          </p:nvSpPr>
          <p:spPr>
            <a:xfrm>
              <a:off x="3479325" y="2484925"/>
              <a:ext cx="34225" cy="53200"/>
            </a:xfrm>
            <a:custGeom>
              <a:avLst/>
              <a:gdLst/>
              <a:ahLst/>
              <a:cxnLst/>
              <a:rect l="l" t="t" r="r" b="b"/>
              <a:pathLst>
                <a:path w="1369" h="2128" extrusionOk="0">
                  <a:moveTo>
                    <a:pt x="1351" y="1"/>
                  </a:moveTo>
                  <a:cubicBezTo>
                    <a:pt x="1343" y="1"/>
                    <a:pt x="1335" y="9"/>
                    <a:pt x="1335" y="26"/>
                  </a:cubicBezTo>
                  <a:lnTo>
                    <a:pt x="1268" y="59"/>
                  </a:lnTo>
                  <a:cubicBezTo>
                    <a:pt x="1268" y="59"/>
                    <a:pt x="1235" y="92"/>
                    <a:pt x="1235" y="92"/>
                  </a:cubicBezTo>
                  <a:cubicBezTo>
                    <a:pt x="1235" y="126"/>
                    <a:pt x="1201" y="126"/>
                    <a:pt x="1201" y="159"/>
                  </a:cubicBezTo>
                  <a:lnTo>
                    <a:pt x="1001" y="1260"/>
                  </a:lnTo>
                  <a:lnTo>
                    <a:pt x="701" y="426"/>
                  </a:lnTo>
                  <a:cubicBezTo>
                    <a:pt x="701" y="426"/>
                    <a:pt x="701" y="393"/>
                    <a:pt x="701" y="393"/>
                  </a:cubicBezTo>
                  <a:lnTo>
                    <a:pt x="668" y="393"/>
                  </a:lnTo>
                  <a:lnTo>
                    <a:pt x="601" y="426"/>
                  </a:lnTo>
                  <a:cubicBezTo>
                    <a:pt x="601" y="426"/>
                    <a:pt x="567" y="459"/>
                    <a:pt x="567" y="459"/>
                  </a:cubicBezTo>
                  <a:cubicBezTo>
                    <a:pt x="567" y="493"/>
                    <a:pt x="567" y="493"/>
                    <a:pt x="567" y="526"/>
                  </a:cubicBezTo>
                  <a:lnTo>
                    <a:pt x="334" y="1627"/>
                  </a:lnTo>
                  <a:lnTo>
                    <a:pt x="134" y="793"/>
                  </a:lnTo>
                  <a:cubicBezTo>
                    <a:pt x="134" y="793"/>
                    <a:pt x="134" y="760"/>
                    <a:pt x="134" y="760"/>
                  </a:cubicBezTo>
                  <a:lnTo>
                    <a:pt x="100" y="760"/>
                  </a:lnTo>
                  <a:lnTo>
                    <a:pt x="34" y="793"/>
                  </a:lnTo>
                  <a:cubicBezTo>
                    <a:pt x="0" y="793"/>
                    <a:pt x="0" y="826"/>
                    <a:pt x="0" y="826"/>
                  </a:cubicBezTo>
                  <a:cubicBezTo>
                    <a:pt x="0" y="860"/>
                    <a:pt x="0" y="860"/>
                    <a:pt x="0" y="893"/>
                  </a:cubicBezTo>
                  <a:lnTo>
                    <a:pt x="267" y="2060"/>
                  </a:lnTo>
                  <a:cubicBezTo>
                    <a:pt x="301" y="2094"/>
                    <a:pt x="301" y="2094"/>
                    <a:pt x="301" y="2127"/>
                  </a:cubicBezTo>
                  <a:lnTo>
                    <a:pt x="334" y="2127"/>
                  </a:lnTo>
                  <a:lnTo>
                    <a:pt x="401" y="2094"/>
                  </a:lnTo>
                  <a:cubicBezTo>
                    <a:pt x="401" y="2060"/>
                    <a:pt x="434" y="2060"/>
                    <a:pt x="434" y="2027"/>
                  </a:cubicBezTo>
                  <a:cubicBezTo>
                    <a:pt x="434" y="1994"/>
                    <a:pt x="434" y="1994"/>
                    <a:pt x="467" y="1960"/>
                  </a:cubicBezTo>
                  <a:lnTo>
                    <a:pt x="668" y="860"/>
                  </a:lnTo>
                  <a:lnTo>
                    <a:pt x="901" y="1694"/>
                  </a:lnTo>
                  <a:cubicBezTo>
                    <a:pt x="901" y="1694"/>
                    <a:pt x="934" y="1727"/>
                    <a:pt x="934" y="1727"/>
                  </a:cubicBezTo>
                  <a:lnTo>
                    <a:pt x="968" y="1727"/>
                  </a:lnTo>
                  <a:lnTo>
                    <a:pt x="1034" y="1694"/>
                  </a:lnTo>
                  <a:cubicBezTo>
                    <a:pt x="1034" y="1694"/>
                    <a:pt x="1068" y="1694"/>
                    <a:pt x="1068" y="1660"/>
                  </a:cubicBezTo>
                  <a:cubicBezTo>
                    <a:pt x="1068" y="1627"/>
                    <a:pt x="1068" y="1627"/>
                    <a:pt x="1068" y="1593"/>
                  </a:cubicBezTo>
                  <a:lnTo>
                    <a:pt x="1368" y="92"/>
                  </a:lnTo>
                  <a:lnTo>
                    <a:pt x="1368" y="59"/>
                  </a:lnTo>
                  <a:cubicBezTo>
                    <a:pt x="1368" y="26"/>
                    <a:pt x="1368" y="26"/>
                    <a:pt x="1368" y="26"/>
                  </a:cubicBezTo>
                  <a:cubicBezTo>
                    <a:pt x="1368" y="9"/>
                    <a:pt x="1360" y="1"/>
                    <a:pt x="13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7"/>
            <p:cNvSpPr/>
            <p:nvPr/>
          </p:nvSpPr>
          <p:spPr>
            <a:xfrm>
              <a:off x="3516850" y="247387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8"/>
                  </a:moveTo>
                  <a:cubicBezTo>
                    <a:pt x="601" y="268"/>
                    <a:pt x="634" y="301"/>
                    <a:pt x="668" y="301"/>
                  </a:cubicBezTo>
                  <a:cubicBezTo>
                    <a:pt x="701" y="334"/>
                    <a:pt x="701" y="368"/>
                    <a:pt x="734" y="401"/>
                  </a:cubicBezTo>
                  <a:cubicBezTo>
                    <a:pt x="734" y="468"/>
                    <a:pt x="734" y="501"/>
                    <a:pt x="734" y="568"/>
                  </a:cubicBezTo>
                  <a:lnTo>
                    <a:pt x="734" y="668"/>
                  </a:lnTo>
                  <a:lnTo>
                    <a:pt x="734" y="801"/>
                  </a:lnTo>
                  <a:lnTo>
                    <a:pt x="768" y="801"/>
                  </a:lnTo>
                  <a:cubicBezTo>
                    <a:pt x="734" y="868"/>
                    <a:pt x="734" y="935"/>
                    <a:pt x="734" y="1001"/>
                  </a:cubicBezTo>
                  <a:cubicBezTo>
                    <a:pt x="701" y="1035"/>
                    <a:pt x="701" y="1101"/>
                    <a:pt x="668" y="1135"/>
                  </a:cubicBezTo>
                  <a:cubicBezTo>
                    <a:pt x="634" y="1202"/>
                    <a:pt x="601" y="1235"/>
                    <a:pt x="568" y="1268"/>
                  </a:cubicBezTo>
                  <a:cubicBezTo>
                    <a:pt x="534" y="1335"/>
                    <a:pt x="501" y="1368"/>
                    <a:pt x="467" y="1368"/>
                  </a:cubicBezTo>
                  <a:cubicBezTo>
                    <a:pt x="434" y="1402"/>
                    <a:pt x="401" y="1402"/>
                    <a:pt x="334" y="1402"/>
                  </a:cubicBezTo>
                  <a:cubicBezTo>
                    <a:pt x="301" y="1402"/>
                    <a:pt x="301" y="1402"/>
                    <a:pt x="267" y="1368"/>
                  </a:cubicBezTo>
                  <a:cubicBezTo>
                    <a:pt x="234" y="1335"/>
                    <a:pt x="234" y="1302"/>
                    <a:pt x="201" y="1268"/>
                  </a:cubicBezTo>
                  <a:cubicBezTo>
                    <a:pt x="201" y="1235"/>
                    <a:pt x="201" y="1168"/>
                    <a:pt x="201" y="1135"/>
                  </a:cubicBezTo>
                  <a:cubicBezTo>
                    <a:pt x="201" y="1101"/>
                    <a:pt x="201" y="1035"/>
                    <a:pt x="201" y="1001"/>
                  </a:cubicBezTo>
                  <a:cubicBezTo>
                    <a:pt x="201" y="968"/>
                    <a:pt x="201" y="935"/>
                    <a:pt x="201" y="868"/>
                  </a:cubicBezTo>
                  <a:cubicBezTo>
                    <a:pt x="201" y="835"/>
                    <a:pt x="201" y="768"/>
                    <a:pt x="201" y="701"/>
                  </a:cubicBezTo>
                  <a:cubicBezTo>
                    <a:pt x="234" y="634"/>
                    <a:pt x="234" y="601"/>
                    <a:pt x="267" y="534"/>
                  </a:cubicBezTo>
                  <a:cubicBezTo>
                    <a:pt x="301" y="501"/>
                    <a:pt x="301" y="434"/>
                    <a:pt x="334" y="401"/>
                  </a:cubicBezTo>
                  <a:cubicBezTo>
                    <a:pt x="367" y="368"/>
                    <a:pt x="434" y="334"/>
                    <a:pt x="467" y="301"/>
                  </a:cubicBezTo>
                  <a:cubicBezTo>
                    <a:pt x="501" y="268"/>
                    <a:pt x="534" y="268"/>
                    <a:pt x="568" y="268"/>
                  </a:cubicBezTo>
                  <a:close/>
                  <a:moveTo>
                    <a:pt x="634" y="1"/>
                  </a:moveTo>
                  <a:cubicBezTo>
                    <a:pt x="568" y="1"/>
                    <a:pt x="534" y="34"/>
                    <a:pt x="467" y="67"/>
                  </a:cubicBezTo>
                  <a:cubicBezTo>
                    <a:pt x="401" y="101"/>
                    <a:pt x="334" y="167"/>
                    <a:pt x="301" y="234"/>
                  </a:cubicBezTo>
                  <a:cubicBezTo>
                    <a:pt x="234" y="301"/>
                    <a:pt x="167" y="368"/>
                    <a:pt x="134" y="434"/>
                  </a:cubicBezTo>
                  <a:cubicBezTo>
                    <a:pt x="101" y="534"/>
                    <a:pt x="67" y="601"/>
                    <a:pt x="67" y="701"/>
                  </a:cubicBezTo>
                  <a:cubicBezTo>
                    <a:pt x="34" y="801"/>
                    <a:pt x="34" y="901"/>
                    <a:pt x="0" y="1001"/>
                  </a:cubicBezTo>
                  <a:cubicBezTo>
                    <a:pt x="0" y="1001"/>
                    <a:pt x="0" y="1035"/>
                    <a:pt x="0" y="1068"/>
                  </a:cubicBezTo>
                  <a:lnTo>
                    <a:pt x="0" y="1168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34" y="1335"/>
                    <a:pt x="34" y="1402"/>
                    <a:pt x="67" y="1468"/>
                  </a:cubicBezTo>
                  <a:cubicBezTo>
                    <a:pt x="67" y="1535"/>
                    <a:pt x="101" y="1602"/>
                    <a:pt x="134" y="1635"/>
                  </a:cubicBezTo>
                  <a:cubicBezTo>
                    <a:pt x="201" y="1669"/>
                    <a:pt x="234" y="1702"/>
                    <a:pt x="301" y="1702"/>
                  </a:cubicBezTo>
                  <a:cubicBezTo>
                    <a:pt x="334" y="1669"/>
                    <a:pt x="401" y="1669"/>
                    <a:pt x="467" y="1635"/>
                  </a:cubicBezTo>
                  <a:cubicBezTo>
                    <a:pt x="534" y="1602"/>
                    <a:pt x="601" y="1535"/>
                    <a:pt x="634" y="1468"/>
                  </a:cubicBezTo>
                  <a:cubicBezTo>
                    <a:pt x="701" y="1402"/>
                    <a:pt x="734" y="1335"/>
                    <a:pt x="801" y="1268"/>
                  </a:cubicBezTo>
                  <a:cubicBezTo>
                    <a:pt x="834" y="1168"/>
                    <a:pt x="868" y="1101"/>
                    <a:pt x="868" y="1001"/>
                  </a:cubicBezTo>
                  <a:cubicBezTo>
                    <a:pt x="901" y="901"/>
                    <a:pt x="901" y="835"/>
                    <a:pt x="901" y="735"/>
                  </a:cubicBezTo>
                  <a:lnTo>
                    <a:pt x="901" y="668"/>
                  </a:lnTo>
                  <a:lnTo>
                    <a:pt x="901" y="501"/>
                  </a:lnTo>
                  <a:lnTo>
                    <a:pt x="901" y="434"/>
                  </a:lnTo>
                  <a:cubicBezTo>
                    <a:pt x="901" y="368"/>
                    <a:pt x="901" y="268"/>
                    <a:pt x="868" y="201"/>
                  </a:cubicBezTo>
                  <a:cubicBezTo>
                    <a:pt x="868" y="134"/>
                    <a:pt x="834" y="101"/>
                    <a:pt x="801" y="67"/>
                  </a:cubicBezTo>
                  <a:cubicBezTo>
                    <a:pt x="734" y="34"/>
                    <a:pt x="701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7"/>
            <p:cNvSpPr/>
            <p:nvPr/>
          </p:nvSpPr>
          <p:spPr>
            <a:xfrm>
              <a:off x="3546875" y="2458250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84" y="0"/>
                  </a:moveTo>
                  <a:cubicBezTo>
                    <a:pt x="476" y="0"/>
                    <a:pt x="467" y="9"/>
                    <a:pt x="467" y="25"/>
                  </a:cubicBezTo>
                  <a:lnTo>
                    <a:pt x="367" y="59"/>
                  </a:lnTo>
                  <a:cubicBezTo>
                    <a:pt x="301" y="92"/>
                    <a:pt x="267" y="125"/>
                    <a:pt x="234" y="192"/>
                  </a:cubicBezTo>
                  <a:cubicBezTo>
                    <a:pt x="200" y="259"/>
                    <a:pt x="167" y="292"/>
                    <a:pt x="134" y="359"/>
                  </a:cubicBezTo>
                  <a:lnTo>
                    <a:pt x="134" y="292"/>
                  </a:lnTo>
                  <a:cubicBezTo>
                    <a:pt x="134" y="259"/>
                    <a:pt x="134" y="259"/>
                    <a:pt x="134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0" y="292"/>
                    <a:pt x="0" y="292"/>
                    <a:pt x="0" y="325"/>
                  </a:cubicBezTo>
                  <a:cubicBezTo>
                    <a:pt x="0" y="325"/>
                    <a:pt x="0" y="359"/>
                    <a:pt x="0" y="392"/>
                  </a:cubicBezTo>
                  <a:lnTo>
                    <a:pt x="0" y="1726"/>
                  </a:lnTo>
                  <a:cubicBezTo>
                    <a:pt x="0" y="1726"/>
                    <a:pt x="0" y="1760"/>
                    <a:pt x="0" y="1760"/>
                  </a:cubicBezTo>
                  <a:cubicBezTo>
                    <a:pt x="0" y="1777"/>
                    <a:pt x="9" y="1785"/>
                    <a:pt x="17" y="1785"/>
                  </a:cubicBezTo>
                  <a:cubicBezTo>
                    <a:pt x="25" y="1785"/>
                    <a:pt x="34" y="1777"/>
                    <a:pt x="34" y="1760"/>
                  </a:cubicBezTo>
                  <a:lnTo>
                    <a:pt x="100" y="1726"/>
                  </a:lnTo>
                  <a:cubicBezTo>
                    <a:pt x="100" y="1726"/>
                    <a:pt x="134" y="1693"/>
                    <a:pt x="134" y="1693"/>
                  </a:cubicBezTo>
                  <a:cubicBezTo>
                    <a:pt x="134" y="1660"/>
                    <a:pt x="134" y="1626"/>
                    <a:pt x="134" y="1626"/>
                  </a:cubicBezTo>
                  <a:lnTo>
                    <a:pt x="134" y="792"/>
                  </a:lnTo>
                  <a:cubicBezTo>
                    <a:pt x="100" y="592"/>
                    <a:pt x="200" y="426"/>
                    <a:pt x="367" y="325"/>
                  </a:cubicBezTo>
                  <a:lnTo>
                    <a:pt x="467" y="259"/>
                  </a:lnTo>
                  <a:cubicBezTo>
                    <a:pt x="467" y="259"/>
                    <a:pt x="501" y="225"/>
                    <a:pt x="501" y="225"/>
                  </a:cubicBezTo>
                  <a:cubicBezTo>
                    <a:pt x="501" y="192"/>
                    <a:pt x="501" y="159"/>
                    <a:pt x="501" y="159"/>
                  </a:cubicBezTo>
                  <a:lnTo>
                    <a:pt x="501" y="59"/>
                  </a:lnTo>
                  <a:cubicBezTo>
                    <a:pt x="501" y="59"/>
                    <a:pt x="501" y="25"/>
                    <a:pt x="501" y="25"/>
                  </a:cubicBezTo>
                  <a:cubicBezTo>
                    <a:pt x="501" y="9"/>
                    <a:pt x="492" y="0"/>
                    <a:pt x="4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7"/>
            <p:cNvSpPr/>
            <p:nvPr/>
          </p:nvSpPr>
          <p:spPr>
            <a:xfrm>
              <a:off x="3562725" y="2430525"/>
              <a:ext cx="21700" cy="59225"/>
            </a:xfrm>
            <a:custGeom>
              <a:avLst/>
              <a:gdLst/>
              <a:ahLst/>
              <a:cxnLst/>
              <a:rect l="l" t="t" r="r" b="b"/>
              <a:pathLst>
                <a:path w="868" h="2369" extrusionOk="0">
                  <a:moveTo>
                    <a:pt x="534" y="951"/>
                  </a:moveTo>
                  <a:cubicBezTo>
                    <a:pt x="567" y="951"/>
                    <a:pt x="601" y="967"/>
                    <a:pt x="634" y="1001"/>
                  </a:cubicBezTo>
                  <a:cubicBezTo>
                    <a:pt x="701" y="1068"/>
                    <a:pt x="734" y="1168"/>
                    <a:pt x="701" y="1268"/>
                  </a:cubicBezTo>
                  <a:lnTo>
                    <a:pt x="701" y="1401"/>
                  </a:lnTo>
                  <a:lnTo>
                    <a:pt x="701" y="1501"/>
                  </a:lnTo>
                  <a:cubicBezTo>
                    <a:pt x="701" y="1635"/>
                    <a:pt x="667" y="1735"/>
                    <a:pt x="634" y="1835"/>
                  </a:cubicBezTo>
                  <a:cubicBezTo>
                    <a:pt x="601" y="1935"/>
                    <a:pt x="534" y="2002"/>
                    <a:pt x="434" y="2068"/>
                  </a:cubicBezTo>
                  <a:cubicBezTo>
                    <a:pt x="400" y="2085"/>
                    <a:pt x="367" y="2093"/>
                    <a:pt x="334" y="2093"/>
                  </a:cubicBezTo>
                  <a:cubicBezTo>
                    <a:pt x="300" y="2093"/>
                    <a:pt x="267" y="2085"/>
                    <a:pt x="234" y="2068"/>
                  </a:cubicBezTo>
                  <a:cubicBezTo>
                    <a:pt x="167" y="1968"/>
                    <a:pt x="167" y="1868"/>
                    <a:pt x="167" y="1768"/>
                  </a:cubicBezTo>
                  <a:cubicBezTo>
                    <a:pt x="167" y="1735"/>
                    <a:pt x="167" y="1668"/>
                    <a:pt x="167" y="1601"/>
                  </a:cubicBezTo>
                  <a:cubicBezTo>
                    <a:pt x="167" y="1468"/>
                    <a:pt x="200" y="1368"/>
                    <a:pt x="234" y="1234"/>
                  </a:cubicBezTo>
                  <a:cubicBezTo>
                    <a:pt x="267" y="1134"/>
                    <a:pt x="334" y="1068"/>
                    <a:pt x="434" y="1001"/>
                  </a:cubicBezTo>
                  <a:cubicBezTo>
                    <a:pt x="467" y="967"/>
                    <a:pt x="500" y="951"/>
                    <a:pt x="534" y="951"/>
                  </a:cubicBezTo>
                  <a:close/>
                  <a:moveTo>
                    <a:pt x="801" y="0"/>
                  </a:moveTo>
                  <a:lnTo>
                    <a:pt x="734" y="33"/>
                  </a:lnTo>
                  <a:cubicBezTo>
                    <a:pt x="734" y="33"/>
                    <a:pt x="701" y="67"/>
                    <a:pt x="701" y="67"/>
                  </a:cubicBezTo>
                  <a:cubicBezTo>
                    <a:pt x="701" y="100"/>
                    <a:pt x="701" y="134"/>
                    <a:pt x="701" y="134"/>
                  </a:cubicBezTo>
                  <a:lnTo>
                    <a:pt x="701" y="801"/>
                  </a:lnTo>
                  <a:cubicBezTo>
                    <a:pt x="701" y="767"/>
                    <a:pt x="634" y="734"/>
                    <a:pt x="601" y="701"/>
                  </a:cubicBezTo>
                  <a:cubicBezTo>
                    <a:pt x="534" y="701"/>
                    <a:pt x="467" y="734"/>
                    <a:pt x="434" y="767"/>
                  </a:cubicBezTo>
                  <a:cubicBezTo>
                    <a:pt x="367" y="801"/>
                    <a:pt x="300" y="834"/>
                    <a:pt x="267" y="901"/>
                  </a:cubicBezTo>
                  <a:cubicBezTo>
                    <a:pt x="200" y="967"/>
                    <a:pt x="167" y="1034"/>
                    <a:pt x="134" y="1101"/>
                  </a:cubicBezTo>
                  <a:cubicBezTo>
                    <a:pt x="67" y="1201"/>
                    <a:pt x="33" y="1268"/>
                    <a:pt x="33" y="1368"/>
                  </a:cubicBezTo>
                  <a:cubicBezTo>
                    <a:pt x="0" y="1468"/>
                    <a:pt x="0" y="1568"/>
                    <a:pt x="0" y="1701"/>
                  </a:cubicBezTo>
                  <a:lnTo>
                    <a:pt x="0" y="1868"/>
                  </a:lnTo>
                  <a:cubicBezTo>
                    <a:pt x="0" y="1968"/>
                    <a:pt x="0" y="2068"/>
                    <a:pt x="33" y="2135"/>
                  </a:cubicBezTo>
                  <a:cubicBezTo>
                    <a:pt x="33" y="2202"/>
                    <a:pt x="67" y="2268"/>
                    <a:pt x="134" y="2302"/>
                  </a:cubicBezTo>
                  <a:cubicBezTo>
                    <a:pt x="167" y="2335"/>
                    <a:pt x="200" y="2368"/>
                    <a:pt x="267" y="2368"/>
                  </a:cubicBezTo>
                  <a:cubicBezTo>
                    <a:pt x="300" y="2368"/>
                    <a:pt x="367" y="2368"/>
                    <a:pt x="434" y="2335"/>
                  </a:cubicBezTo>
                  <a:cubicBezTo>
                    <a:pt x="500" y="2268"/>
                    <a:pt x="567" y="2235"/>
                    <a:pt x="601" y="2168"/>
                  </a:cubicBezTo>
                  <a:cubicBezTo>
                    <a:pt x="634" y="2102"/>
                    <a:pt x="667" y="2035"/>
                    <a:pt x="701" y="1968"/>
                  </a:cubicBezTo>
                  <a:lnTo>
                    <a:pt x="701" y="2068"/>
                  </a:lnTo>
                  <a:cubicBezTo>
                    <a:pt x="701" y="2068"/>
                    <a:pt x="701" y="2102"/>
                    <a:pt x="701" y="2102"/>
                  </a:cubicBezTo>
                  <a:lnTo>
                    <a:pt x="734" y="2102"/>
                  </a:lnTo>
                  <a:lnTo>
                    <a:pt x="801" y="2068"/>
                  </a:lnTo>
                  <a:cubicBezTo>
                    <a:pt x="834" y="2035"/>
                    <a:pt x="834" y="2035"/>
                    <a:pt x="867" y="2035"/>
                  </a:cubicBezTo>
                  <a:cubicBezTo>
                    <a:pt x="867" y="2002"/>
                    <a:pt x="867" y="1968"/>
                    <a:pt x="867" y="1968"/>
                  </a:cubicBezTo>
                  <a:lnTo>
                    <a:pt x="867" y="33"/>
                  </a:lnTo>
                  <a:cubicBezTo>
                    <a:pt x="867" y="33"/>
                    <a:pt x="867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7"/>
            <p:cNvSpPr/>
            <p:nvPr/>
          </p:nvSpPr>
          <p:spPr>
            <a:xfrm>
              <a:off x="3372575" y="2075850"/>
              <a:ext cx="1016600" cy="664325"/>
            </a:xfrm>
            <a:custGeom>
              <a:avLst/>
              <a:gdLst/>
              <a:ahLst/>
              <a:cxnLst/>
              <a:rect l="l" t="t" r="r" b="b"/>
              <a:pathLst>
                <a:path w="40664" h="26573" extrusionOk="0">
                  <a:moveTo>
                    <a:pt x="40152" y="0"/>
                  </a:moveTo>
                  <a:cubicBezTo>
                    <a:pt x="40034" y="0"/>
                    <a:pt x="39902" y="36"/>
                    <a:pt x="39762" y="110"/>
                  </a:cubicBezTo>
                  <a:lnTo>
                    <a:pt x="901" y="22560"/>
                  </a:lnTo>
                  <a:cubicBezTo>
                    <a:pt x="368" y="22893"/>
                    <a:pt x="34" y="23460"/>
                    <a:pt x="1" y="24094"/>
                  </a:cubicBezTo>
                  <a:lnTo>
                    <a:pt x="1" y="25929"/>
                  </a:lnTo>
                  <a:cubicBezTo>
                    <a:pt x="1" y="26337"/>
                    <a:pt x="208" y="26573"/>
                    <a:pt x="512" y="26573"/>
                  </a:cubicBezTo>
                  <a:cubicBezTo>
                    <a:pt x="629" y="26573"/>
                    <a:pt x="761" y="26537"/>
                    <a:pt x="901" y="26463"/>
                  </a:cubicBezTo>
                  <a:lnTo>
                    <a:pt x="39762" y="4013"/>
                  </a:lnTo>
                  <a:cubicBezTo>
                    <a:pt x="40296" y="3680"/>
                    <a:pt x="40630" y="3113"/>
                    <a:pt x="40663" y="2479"/>
                  </a:cubicBezTo>
                  <a:lnTo>
                    <a:pt x="40663" y="644"/>
                  </a:lnTo>
                  <a:cubicBezTo>
                    <a:pt x="40663" y="236"/>
                    <a:pt x="40455" y="0"/>
                    <a:pt x="401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7"/>
            <p:cNvSpPr/>
            <p:nvPr/>
          </p:nvSpPr>
          <p:spPr>
            <a:xfrm>
              <a:off x="3416775" y="2404675"/>
              <a:ext cx="25050" cy="61725"/>
            </a:xfrm>
            <a:custGeom>
              <a:avLst/>
              <a:gdLst/>
              <a:ahLst/>
              <a:cxnLst/>
              <a:rect l="l" t="t" r="r" b="b"/>
              <a:pathLst>
                <a:path w="1002" h="2469" extrusionOk="0">
                  <a:moveTo>
                    <a:pt x="968" y="0"/>
                  </a:moveTo>
                  <a:lnTo>
                    <a:pt x="801" y="67"/>
                  </a:lnTo>
                  <a:cubicBezTo>
                    <a:pt x="801" y="67"/>
                    <a:pt x="768" y="100"/>
                    <a:pt x="768" y="100"/>
                  </a:cubicBezTo>
                  <a:cubicBezTo>
                    <a:pt x="768" y="133"/>
                    <a:pt x="768" y="133"/>
                    <a:pt x="734" y="167"/>
                  </a:cubicBezTo>
                  <a:lnTo>
                    <a:pt x="501" y="1234"/>
                  </a:lnTo>
                  <a:lnTo>
                    <a:pt x="234" y="467"/>
                  </a:lnTo>
                  <a:cubicBezTo>
                    <a:pt x="234" y="434"/>
                    <a:pt x="234" y="434"/>
                    <a:pt x="234" y="434"/>
                  </a:cubicBezTo>
                  <a:lnTo>
                    <a:pt x="167" y="434"/>
                  </a:lnTo>
                  <a:lnTo>
                    <a:pt x="34" y="500"/>
                  </a:lnTo>
                  <a:cubicBezTo>
                    <a:pt x="34" y="534"/>
                    <a:pt x="1" y="534"/>
                    <a:pt x="1" y="567"/>
                  </a:cubicBezTo>
                  <a:cubicBezTo>
                    <a:pt x="1" y="567"/>
                    <a:pt x="1" y="600"/>
                    <a:pt x="1" y="634"/>
                  </a:cubicBezTo>
                  <a:lnTo>
                    <a:pt x="368" y="1768"/>
                  </a:lnTo>
                  <a:lnTo>
                    <a:pt x="234" y="2402"/>
                  </a:lnTo>
                  <a:cubicBezTo>
                    <a:pt x="234" y="2435"/>
                    <a:pt x="234" y="2435"/>
                    <a:pt x="234" y="2468"/>
                  </a:cubicBezTo>
                  <a:lnTo>
                    <a:pt x="267" y="2468"/>
                  </a:lnTo>
                  <a:lnTo>
                    <a:pt x="401" y="2368"/>
                  </a:lnTo>
                  <a:cubicBezTo>
                    <a:pt x="434" y="2368"/>
                    <a:pt x="434" y="2335"/>
                    <a:pt x="468" y="2335"/>
                  </a:cubicBezTo>
                  <a:cubicBezTo>
                    <a:pt x="468" y="2302"/>
                    <a:pt x="468" y="2268"/>
                    <a:pt x="468" y="2268"/>
                  </a:cubicBezTo>
                  <a:lnTo>
                    <a:pt x="1001" y="67"/>
                  </a:lnTo>
                  <a:cubicBezTo>
                    <a:pt x="1001" y="33"/>
                    <a:pt x="1001" y="33"/>
                    <a:pt x="1001" y="33"/>
                  </a:cubicBez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7"/>
            <p:cNvSpPr/>
            <p:nvPr/>
          </p:nvSpPr>
          <p:spPr>
            <a:xfrm>
              <a:off x="3445125" y="2393000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580" y="375"/>
                  </a:moveTo>
                  <a:cubicBezTo>
                    <a:pt x="593" y="375"/>
                    <a:pt x="601" y="384"/>
                    <a:pt x="601" y="400"/>
                  </a:cubicBezTo>
                  <a:cubicBezTo>
                    <a:pt x="635" y="400"/>
                    <a:pt x="668" y="434"/>
                    <a:pt x="668" y="434"/>
                  </a:cubicBezTo>
                  <a:cubicBezTo>
                    <a:pt x="701" y="500"/>
                    <a:pt x="701" y="534"/>
                    <a:pt x="701" y="567"/>
                  </a:cubicBezTo>
                  <a:lnTo>
                    <a:pt x="701" y="834"/>
                  </a:lnTo>
                  <a:cubicBezTo>
                    <a:pt x="701" y="901"/>
                    <a:pt x="701" y="967"/>
                    <a:pt x="668" y="1001"/>
                  </a:cubicBezTo>
                  <a:cubicBezTo>
                    <a:pt x="668" y="1067"/>
                    <a:pt x="635" y="1101"/>
                    <a:pt x="601" y="1134"/>
                  </a:cubicBezTo>
                  <a:cubicBezTo>
                    <a:pt x="601" y="1168"/>
                    <a:pt x="568" y="1201"/>
                    <a:pt x="534" y="1234"/>
                  </a:cubicBezTo>
                  <a:cubicBezTo>
                    <a:pt x="534" y="1234"/>
                    <a:pt x="501" y="1268"/>
                    <a:pt x="468" y="1268"/>
                  </a:cubicBezTo>
                  <a:cubicBezTo>
                    <a:pt x="434" y="1301"/>
                    <a:pt x="401" y="1301"/>
                    <a:pt x="401" y="1301"/>
                  </a:cubicBezTo>
                  <a:cubicBezTo>
                    <a:pt x="384" y="1318"/>
                    <a:pt x="368" y="1326"/>
                    <a:pt x="355" y="1326"/>
                  </a:cubicBezTo>
                  <a:cubicBezTo>
                    <a:pt x="343" y="1326"/>
                    <a:pt x="334" y="1318"/>
                    <a:pt x="334" y="1301"/>
                  </a:cubicBezTo>
                  <a:cubicBezTo>
                    <a:pt x="301" y="1301"/>
                    <a:pt x="268" y="1268"/>
                    <a:pt x="268" y="1234"/>
                  </a:cubicBezTo>
                  <a:cubicBezTo>
                    <a:pt x="234" y="1201"/>
                    <a:pt x="234" y="1168"/>
                    <a:pt x="234" y="1101"/>
                  </a:cubicBezTo>
                  <a:cubicBezTo>
                    <a:pt x="234" y="1101"/>
                    <a:pt x="234" y="1067"/>
                    <a:pt x="234" y="1067"/>
                  </a:cubicBezTo>
                  <a:lnTo>
                    <a:pt x="234" y="901"/>
                  </a:lnTo>
                  <a:cubicBezTo>
                    <a:pt x="234" y="901"/>
                    <a:pt x="234" y="867"/>
                    <a:pt x="234" y="867"/>
                  </a:cubicBezTo>
                  <a:cubicBezTo>
                    <a:pt x="234" y="801"/>
                    <a:pt x="234" y="734"/>
                    <a:pt x="268" y="701"/>
                  </a:cubicBezTo>
                  <a:cubicBezTo>
                    <a:pt x="268" y="634"/>
                    <a:pt x="301" y="600"/>
                    <a:pt x="334" y="567"/>
                  </a:cubicBezTo>
                  <a:cubicBezTo>
                    <a:pt x="334" y="534"/>
                    <a:pt x="368" y="500"/>
                    <a:pt x="401" y="467"/>
                  </a:cubicBezTo>
                  <a:cubicBezTo>
                    <a:pt x="401" y="434"/>
                    <a:pt x="434" y="434"/>
                    <a:pt x="468" y="400"/>
                  </a:cubicBezTo>
                  <a:lnTo>
                    <a:pt x="534" y="400"/>
                  </a:lnTo>
                  <a:cubicBezTo>
                    <a:pt x="551" y="384"/>
                    <a:pt x="568" y="375"/>
                    <a:pt x="580" y="375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33"/>
                    <a:pt x="468" y="67"/>
                  </a:cubicBezTo>
                  <a:cubicBezTo>
                    <a:pt x="401" y="100"/>
                    <a:pt x="334" y="167"/>
                    <a:pt x="268" y="200"/>
                  </a:cubicBezTo>
                  <a:cubicBezTo>
                    <a:pt x="234" y="267"/>
                    <a:pt x="168" y="367"/>
                    <a:pt x="134" y="434"/>
                  </a:cubicBezTo>
                  <a:cubicBezTo>
                    <a:pt x="101" y="534"/>
                    <a:pt x="67" y="600"/>
                    <a:pt x="34" y="701"/>
                  </a:cubicBezTo>
                  <a:cubicBezTo>
                    <a:pt x="1" y="801"/>
                    <a:pt x="1" y="867"/>
                    <a:pt x="1" y="967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1" y="1201"/>
                  </a:lnTo>
                  <a:cubicBezTo>
                    <a:pt x="1" y="1234"/>
                    <a:pt x="1" y="1234"/>
                    <a:pt x="1" y="1268"/>
                  </a:cubicBezTo>
                  <a:cubicBezTo>
                    <a:pt x="1" y="1334"/>
                    <a:pt x="1" y="1434"/>
                    <a:pt x="34" y="1501"/>
                  </a:cubicBezTo>
                  <a:cubicBezTo>
                    <a:pt x="67" y="1534"/>
                    <a:pt x="101" y="1601"/>
                    <a:pt x="134" y="1635"/>
                  </a:cubicBezTo>
                  <a:cubicBezTo>
                    <a:pt x="168" y="1668"/>
                    <a:pt x="234" y="1701"/>
                    <a:pt x="268" y="1701"/>
                  </a:cubicBezTo>
                  <a:cubicBezTo>
                    <a:pt x="334" y="1701"/>
                    <a:pt x="401" y="1668"/>
                    <a:pt x="468" y="1635"/>
                  </a:cubicBezTo>
                  <a:cubicBezTo>
                    <a:pt x="534" y="1601"/>
                    <a:pt x="601" y="1534"/>
                    <a:pt x="668" y="1468"/>
                  </a:cubicBezTo>
                  <a:cubicBezTo>
                    <a:pt x="768" y="1334"/>
                    <a:pt x="868" y="1168"/>
                    <a:pt x="901" y="1001"/>
                  </a:cubicBezTo>
                  <a:cubicBezTo>
                    <a:pt x="935" y="901"/>
                    <a:pt x="935" y="801"/>
                    <a:pt x="935" y="734"/>
                  </a:cubicBezTo>
                  <a:lnTo>
                    <a:pt x="935" y="434"/>
                  </a:lnTo>
                  <a:cubicBezTo>
                    <a:pt x="935" y="334"/>
                    <a:pt x="935" y="267"/>
                    <a:pt x="901" y="200"/>
                  </a:cubicBezTo>
                  <a:cubicBezTo>
                    <a:pt x="868" y="133"/>
                    <a:pt x="835" y="100"/>
                    <a:pt x="801" y="67"/>
                  </a:cubicBezTo>
                  <a:cubicBezTo>
                    <a:pt x="768" y="0"/>
                    <a:pt x="7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7"/>
            <p:cNvSpPr/>
            <p:nvPr/>
          </p:nvSpPr>
          <p:spPr>
            <a:xfrm>
              <a:off x="3473475" y="2372150"/>
              <a:ext cx="21725" cy="46725"/>
            </a:xfrm>
            <a:custGeom>
              <a:avLst/>
              <a:gdLst/>
              <a:ahLst/>
              <a:cxnLst/>
              <a:rect l="l" t="t" r="r" b="b"/>
              <a:pathLst>
                <a:path w="869" h="1869" extrusionOk="0">
                  <a:moveTo>
                    <a:pt x="835" y="0"/>
                  </a:moveTo>
                  <a:lnTo>
                    <a:pt x="701" y="100"/>
                  </a:lnTo>
                  <a:cubicBezTo>
                    <a:pt x="668" y="100"/>
                    <a:pt x="668" y="100"/>
                    <a:pt x="668" y="134"/>
                  </a:cubicBezTo>
                  <a:cubicBezTo>
                    <a:pt x="668" y="167"/>
                    <a:pt x="668" y="167"/>
                    <a:pt x="668" y="200"/>
                  </a:cubicBezTo>
                  <a:lnTo>
                    <a:pt x="668" y="934"/>
                  </a:lnTo>
                  <a:cubicBezTo>
                    <a:pt x="668" y="1034"/>
                    <a:pt x="635" y="1134"/>
                    <a:pt x="601" y="1234"/>
                  </a:cubicBezTo>
                  <a:cubicBezTo>
                    <a:pt x="568" y="1334"/>
                    <a:pt x="535" y="1401"/>
                    <a:pt x="468" y="1434"/>
                  </a:cubicBezTo>
                  <a:cubicBezTo>
                    <a:pt x="418" y="1468"/>
                    <a:pt x="385" y="1485"/>
                    <a:pt x="359" y="1485"/>
                  </a:cubicBezTo>
                  <a:cubicBezTo>
                    <a:pt x="334" y="1485"/>
                    <a:pt x="318" y="1468"/>
                    <a:pt x="301" y="1434"/>
                  </a:cubicBezTo>
                  <a:cubicBezTo>
                    <a:pt x="268" y="1368"/>
                    <a:pt x="234" y="1268"/>
                    <a:pt x="234" y="1201"/>
                  </a:cubicBezTo>
                  <a:lnTo>
                    <a:pt x="234" y="467"/>
                  </a:lnTo>
                  <a:cubicBezTo>
                    <a:pt x="234" y="434"/>
                    <a:pt x="234" y="434"/>
                    <a:pt x="234" y="400"/>
                  </a:cubicBezTo>
                  <a:lnTo>
                    <a:pt x="201" y="400"/>
                  </a:lnTo>
                  <a:lnTo>
                    <a:pt x="68" y="500"/>
                  </a:lnTo>
                  <a:cubicBezTo>
                    <a:pt x="34" y="500"/>
                    <a:pt x="34" y="500"/>
                    <a:pt x="34" y="534"/>
                  </a:cubicBezTo>
                  <a:cubicBezTo>
                    <a:pt x="34" y="567"/>
                    <a:pt x="34" y="567"/>
                    <a:pt x="34" y="601"/>
                  </a:cubicBezTo>
                  <a:lnTo>
                    <a:pt x="1" y="1368"/>
                  </a:lnTo>
                  <a:cubicBezTo>
                    <a:pt x="1" y="1434"/>
                    <a:pt x="1" y="1535"/>
                    <a:pt x="34" y="1601"/>
                  </a:cubicBezTo>
                  <a:cubicBezTo>
                    <a:pt x="34" y="1668"/>
                    <a:pt x="34" y="1735"/>
                    <a:pt x="68" y="1801"/>
                  </a:cubicBezTo>
                  <a:cubicBezTo>
                    <a:pt x="101" y="1835"/>
                    <a:pt x="168" y="1868"/>
                    <a:pt x="201" y="1868"/>
                  </a:cubicBezTo>
                  <a:cubicBezTo>
                    <a:pt x="268" y="1868"/>
                    <a:pt x="334" y="1868"/>
                    <a:pt x="401" y="1835"/>
                  </a:cubicBezTo>
                  <a:cubicBezTo>
                    <a:pt x="468" y="1768"/>
                    <a:pt x="501" y="1735"/>
                    <a:pt x="535" y="1668"/>
                  </a:cubicBezTo>
                  <a:cubicBezTo>
                    <a:pt x="601" y="1635"/>
                    <a:pt x="635" y="1568"/>
                    <a:pt x="668" y="1501"/>
                  </a:cubicBezTo>
                  <a:lnTo>
                    <a:pt x="668" y="1568"/>
                  </a:lnTo>
                  <a:cubicBezTo>
                    <a:pt x="635" y="1568"/>
                    <a:pt x="635" y="1601"/>
                    <a:pt x="668" y="1601"/>
                  </a:cubicBezTo>
                  <a:lnTo>
                    <a:pt x="701" y="1601"/>
                  </a:lnTo>
                  <a:lnTo>
                    <a:pt x="835" y="1535"/>
                  </a:lnTo>
                  <a:cubicBezTo>
                    <a:pt x="868" y="1501"/>
                    <a:pt x="868" y="1501"/>
                    <a:pt x="868" y="1468"/>
                  </a:cubicBezTo>
                  <a:cubicBezTo>
                    <a:pt x="868" y="1468"/>
                    <a:pt x="868" y="1434"/>
                    <a:pt x="868" y="1401"/>
                  </a:cubicBezTo>
                  <a:lnTo>
                    <a:pt x="868" y="67"/>
                  </a:lnTo>
                  <a:cubicBezTo>
                    <a:pt x="868" y="33"/>
                    <a:pt x="868" y="33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7"/>
            <p:cNvSpPr/>
            <p:nvPr/>
          </p:nvSpPr>
          <p:spPr>
            <a:xfrm>
              <a:off x="3503500" y="2359625"/>
              <a:ext cx="15050" cy="45900"/>
            </a:xfrm>
            <a:custGeom>
              <a:avLst/>
              <a:gdLst/>
              <a:ahLst/>
              <a:cxnLst/>
              <a:rect l="l" t="t" r="r" b="b"/>
              <a:pathLst>
                <a:path w="602" h="1836" extrusionOk="0">
                  <a:moveTo>
                    <a:pt x="568" y="1"/>
                  </a:moveTo>
                  <a:lnTo>
                    <a:pt x="501" y="34"/>
                  </a:lnTo>
                  <a:cubicBezTo>
                    <a:pt x="434" y="67"/>
                    <a:pt x="368" y="134"/>
                    <a:pt x="334" y="168"/>
                  </a:cubicBezTo>
                  <a:cubicBezTo>
                    <a:pt x="301" y="234"/>
                    <a:pt x="268" y="268"/>
                    <a:pt x="234" y="334"/>
                  </a:cubicBezTo>
                  <a:lnTo>
                    <a:pt x="234" y="268"/>
                  </a:lnTo>
                  <a:cubicBezTo>
                    <a:pt x="234" y="268"/>
                    <a:pt x="234" y="234"/>
                    <a:pt x="234" y="234"/>
                  </a:cubicBezTo>
                  <a:lnTo>
                    <a:pt x="201" y="234"/>
                  </a:lnTo>
                  <a:lnTo>
                    <a:pt x="67" y="301"/>
                  </a:lnTo>
                  <a:cubicBezTo>
                    <a:pt x="34" y="334"/>
                    <a:pt x="34" y="334"/>
                    <a:pt x="34" y="368"/>
                  </a:cubicBezTo>
                  <a:cubicBezTo>
                    <a:pt x="34" y="368"/>
                    <a:pt x="34" y="401"/>
                    <a:pt x="34" y="401"/>
                  </a:cubicBezTo>
                  <a:lnTo>
                    <a:pt x="34" y="1769"/>
                  </a:lnTo>
                  <a:cubicBezTo>
                    <a:pt x="1" y="1802"/>
                    <a:pt x="1" y="1802"/>
                    <a:pt x="34" y="1835"/>
                  </a:cubicBezTo>
                  <a:lnTo>
                    <a:pt x="67" y="1835"/>
                  </a:lnTo>
                  <a:lnTo>
                    <a:pt x="201" y="1735"/>
                  </a:lnTo>
                  <a:cubicBezTo>
                    <a:pt x="234" y="1735"/>
                    <a:pt x="234" y="1735"/>
                    <a:pt x="234" y="1702"/>
                  </a:cubicBezTo>
                  <a:cubicBezTo>
                    <a:pt x="234" y="1669"/>
                    <a:pt x="234" y="1669"/>
                    <a:pt x="234" y="1635"/>
                  </a:cubicBezTo>
                  <a:lnTo>
                    <a:pt x="234" y="868"/>
                  </a:lnTo>
                  <a:cubicBezTo>
                    <a:pt x="234" y="768"/>
                    <a:pt x="268" y="701"/>
                    <a:pt x="301" y="601"/>
                  </a:cubicBezTo>
                  <a:cubicBezTo>
                    <a:pt x="334" y="534"/>
                    <a:pt x="368" y="468"/>
                    <a:pt x="468" y="434"/>
                  </a:cubicBezTo>
                  <a:lnTo>
                    <a:pt x="568" y="334"/>
                  </a:lnTo>
                  <a:cubicBezTo>
                    <a:pt x="601" y="334"/>
                    <a:pt x="601" y="334"/>
                    <a:pt x="601" y="301"/>
                  </a:cubicBezTo>
                  <a:cubicBezTo>
                    <a:pt x="601" y="268"/>
                    <a:pt x="601" y="268"/>
                    <a:pt x="601" y="234"/>
                  </a:cubicBezTo>
                  <a:lnTo>
                    <a:pt x="601" y="34"/>
                  </a:lnTo>
                  <a:cubicBezTo>
                    <a:pt x="601" y="34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7"/>
            <p:cNvSpPr/>
            <p:nvPr/>
          </p:nvSpPr>
          <p:spPr>
            <a:xfrm>
              <a:off x="3521850" y="2348800"/>
              <a:ext cx="23375" cy="41225"/>
            </a:xfrm>
            <a:custGeom>
              <a:avLst/>
              <a:gdLst/>
              <a:ahLst/>
              <a:cxnLst/>
              <a:rect l="l" t="t" r="r" b="b"/>
              <a:pathLst>
                <a:path w="935" h="164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0"/>
                  </a:cubicBezTo>
                  <a:cubicBezTo>
                    <a:pt x="668" y="400"/>
                    <a:pt x="668" y="434"/>
                    <a:pt x="668" y="467"/>
                  </a:cubicBezTo>
                  <a:cubicBezTo>
                    <a:pt x="668" y="500"/>
                    <a:pt x="668" y="534"/>
                    <a:pt x="668" y="534"/>
                  </a:cubicBezTo>
                  <a:lnTo>
                    <a:pt x="267" y="801"/>
                  </a:lnTo>
                  <a:cubicBezTo>
                    <a:pt x="267" y="767"/>
                    <a:pt x="267" y="734"/>
                    <a:pt x="267" y="701"/>
                  </a:cubicBezTo>
                  <a:cubicBezTo>
                    <a:pt x="267" y="667"/>
                    <a:pt x="301" y="601"/>
                    <a:pt x="301" y="567"/>
                  </a:cubicBezTo>
                  <a:cubicBezTo>
                    <a:pt x="334" y="534"/>
                    <a:pt x="334" y="500"/>
                    <a:pt x="368" y="467"/>
                  </a:cubicBezTo>
                  <a:cubicBezTo>
                    <a:pt x="401" y="434"/>
                    <a:pt x="434" y="434"/>
                    <a:pt x="468" y="400"/>
                  </a:cubicBezTo>
                  <a:cubicBezTo>
                    <a:pt x="501" y="367"/>
                    <a:pt x="534" y="367"/>
                    <a:pt x="568" y="367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0"/>
                    <a:pt x="468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34" y="300"/>
                    <a:pt x="167" y="400"/>
                    <a:pt x="134" y="467"/>
                  </a:cubicBezTo>
                  <a:cubicBezTo>
                    <a:pt x="101" y="567"/>
                    <a:pt x="67" y="667"/>
                    <a:pt x="34" y="767"/>
                  </a:cubicBezTo>
                  <a:cubicBezTo>
                    <a:pt x="1" y="901"/>
                    <a:pt x="1" y="1001"/>
                    <a:pt x="1" y="1101"/>
                  </a:cubicBezTo>
                  <a:cubicBezTo>
                    <a:pt x="1" y="1201"/>
                    <a:pt x="34" y="1301"/>
                    <a:pt x="34" y="1368"/>
                  </a:cubicBezTo>
                  <a:cubicBezTo>
                    <a:pt x="67" y="1434"/>
                    <a:pt x="101" y="1501"/>
                    <a:pt x="134" y="1568"/>
                  </a:cubicBezTo>
                  <a:cubicBezTo>
                    <a:pt x="167" y="1601"/>
                    <a:pt x="234" y="1635"/>
                    <a:pt x="301" y="1635"/>
                  </a:cubicBezTo>
                  <a:cubicBezTo>
                    <a:pt x="320" y="1644"/>
                    <a:pt x="340" y="1648"/>
                    <a:pt x="359" y="1648"/>
                  </a:cubicBezTo>
                  <a:cubicBezTo>
                    <a:pt x="404" y="1648"/>
                    <a:pt x="444" y="1625"/>
                    <a:pt x="468" y="1601"/>
                  </a:cubicBezTo>
                  <a:cubicBezTo>
                    <a:pt x="534" y="1568"/>
                    <a:pt x="601" y="1501"/>
                    <a:pt x="668" y="1434"/>
                  </a:cubicBezTo>
                  <a:cubicBezTo>
                    <a:pt x="701" y="1401"/>
                    <a:pt x="768" y="1334"/>
                    <a:pt x="801" y="1268"/>
                  </a:cubicBezTo>
                  <a:cubicBezTo>
                    <a:pt x="835" y="1201"/>
                    <a:pt x="868" y="1134"/>
                    <a:pt x="868" y="1101"/>
                  </a:cubicBezTo>
                  <a:cubicBezTo>
                    <a:pt x="901" y="1034"/>
                    <a:pt x="901" y="1001"/>
                    <a:pt x="901" y="967"/>
                  </a:cubicBezTo>
                  <a:cubicBezTo>
                    <a:pt x="901" y="967"/>
                    <a:pt x="901" y="934"/>
                    <a:pt x="901" y="901"/>
                  </a:cubicBezTo>
                  <a:lnTo>
                    <a:pt x="868" y="901"/>
                  </a:lnTo>
                  <a:lnTo>
                    <a:pt x="734" y="1001"/>
                  </a:lnTo>
                  <a:cubicBezTo>
                    <a:pt x="701" y="1001"/>
                    <a:pt x="701" y="1034"/>
                    <a:pt x="701" y="1034"/>
                  </a:cubicBezTo>
                  <a:lnTo>
                    <a:pt x="634" y="1068"/>
                  </a:lnTo>
                  <a:cubicBezTo>
                    <a:pt x="634" y="1101"/>
                    <a:pt x="601" y="1134"/>
                    <a:pt x="601" y="1168"/>
                  </a:cubicBezTo>
                  <a:cubicBezTo>
                    <a:pt x="568" y="1201"/>
                    <a:pt x="534" y="1234"/>
                    <a:pt x="501" y="1234"/>
                  </a:cubicBezTo>
                  <a:cubicBezTo>
                    <a:pt x="468" y="1268"/>
                    <a:pt x="434" y="1268"/>
                    <a:pt x="401" y="1268"/>
                  </a:cubicBezTo>
                  <a:lnTo>
                    <a:pt x="334" y="1268"/>
                  </a:lnTo>
                  <a:cubicBezTo>
                    <a:pt x="301" y="1268"/>
                    <a:pt x="301" y="1234"/>
                    <a:pt x="301" y="1201"/>
                  </a:cubicBezTo>
                  <a:cubicBezTo>
                    <a:pt x="267" y="1168"/>
                    <a:pt x="267" y="1134"/>
                    <a:pt x="267" y="1101"/>
                  </a:cubicBezTo>
                  <a:lnTo>
                    <a:pt x="901" y="734"/>
                  </a:lnTo>
                  <a:cubicBezTo>
                    <a:pt x="935" y="734"/>
                    <a:pt x="935" y="734"/>
                    <a:pt x="935" y="701"/>
                  </a:cubicBezTo>
                  <a:cubicBezTo>
                    <a:pt x="935" y="667"/>
                    <a:pt x="935" y="667"/>
                    <a:pt x="935" y="634"/>
                  </a:cubicBezTo>
                  <a:lnTo>
                    <a:pt x="935" y="534"/>
                  </a:lnTo>
                  <a:cubicBezTo>
                    <a:pt x="935" y="434"/>
                    <a:pt x="935" y="334"/>
                    <a:pt x="901" y="267"/>
                  </a:cubicBezTo>
                  <a:cubicBezTo>
                    <a:pt x="901" y="200"/>
                    <a:pt x="868" y="134"/>
                    <a:pt x="801" y="67"/>
                  </a:cubicBezTo>
                  <a:cubicBezTo>
                    <a:pt x="768" y="33"/>
                    <a:pt x="734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7"/>
            <p:cNvSpPr/>
            <p:nvPr/>
          </p:nvSpPr>
          <p:spPr>
            <a:xfrm>
              <a:off x="3552700" y="2322950"/>
              <a:ext cx="35050" cy="55050"/>
            </a:xfrm>
            <a:custGeom>
              <a:avLst/>
              <a:gdLst/>
              <a:ahLst/>
              <a:cxnLst/>
              <a:rect l="l" t="t" r="r" b="b"/>
              <a:pathLst>
                <a:path w="1402" h="2202" extrusionOk="0">
                  <a:moveTo>
                    <a:pt x="1202" y="0"/>
                  </a:moveTo>
                  <a:cubicBezTo>
                    <a:pt x="1135" y="0"/>
                    <a:pt x="1068" y="0"/>
                    <a:pt x="1002" y="33"/>
                  </a:cubicBezTo>
                  <a:cubicBezTo>
                    <a:pt x="1002" y="67"/>
                    <a:pt x="968" y="100"/>
                    <a:pt x="935" y="100"/>
                  </a:cubicBezTo>
                  <a:cubicBezTo>
                    <a:pt x="901" y="133"/>
                    <a:pt x="868" y="167"/>
                    <a:pt x="835" y="200"/>
                  </a:cubicBezTo>
                  <a:cubicBezTo>
                    <a:pt x="835" y="234"/>
                    <a:pt x="801" y="300"/>
                    <a:pt x="768" y="334"/>
                  </a:cubicBezTo>
                  <a:cubicBezTo>
                    <a:pt x="735" y="367"/>
                    <a:pt x="735" y="434"/>
                    <a:pt x="701" y="467"/>
                  </a:cubicBezTo>
                  <a:cubicBezTo>
                    <a:pt x="701" y="434"/>
                    <a:pt x="635" y="367"/>
                    <a:pt x="601" y="367"/>
                  </a:cubicBezTo>
                  <a:cubicBezTo>
                    <a:pt x="582" y="357"/>
                    <a:pt x="562" y="353"/>
                    <a:pt x="543" y="353"/>
                  </a:cubicBezTo>
                  <a:cubicBezTo>
                    <a:pt x="495" y="353"/>
                    <a:pt x="448" y="377"/>
                    <a:pt x="401" y="400"/>
                  </a:cubicBezTo>
                  <a:cubicBezTo>
                    <a:pt x="334" y="434"/>
                    <a:pt x="301" y="467"/>
                    <a:pt x="268" y="534"/>
                  </a:cubicBezTo>
                  <a:cubicBezTo>
                    <a:pt x="250" y="569"/>
                    <a:pt x="223" y="605"/>
                    <a:pt x="201" y="641"/>
                  </a:cubicBezTo>
                  <a:lnTo>
                    <a:pt x="201" y="641"/>
                  </a:lnTo>
                  <a:cubicBezTo>
                    <a:pt x="201" y="629"/>
                    <a:pt x="201" y="622"/>
                    <a:pt x="201" y="600"/>
                  </a:cubicBezTo>
                  <a:lnTo>
                    <a:pt x="168" y="600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2168"/>
                  </a:lnTo>
                  <a:cubicBezTo>
                    <a:pt x="1" y="2168"/>
                    <a:pt x="1" y="2202"/>
                    <a:pt x="1" y="2202"/>
                  </a:cubicBezTo>
                  <a:lnTo>
                    <a:pt x="34" y="2202"/>
                  </a:lnTo>
                  <a:lnTo>
                    <a:pt x="168" y="2135"/>
                  </a:lnTo>
                  <a:cubicBezTo>
                    <a:pt x="201" y="2135"/>
                    <a:pt x="201" y="2102"/>
                    <a:pt x="201" y="2102"/>
                  </a:cubicBezTo>
                  <a:cubicBezTo>
                    <a:pt x="201" y="2068"/>
                    <a:pt x="201" y="2035"/>
                    <a:pt x="201" y="2035"/>
                  </a:cubicBezTo>
                  <a:lnTo>
                    <a:pt x="201" y="1268"/>
                  </a:lnTo>
                  <a:cubicBezTo>
                    <a:pt x="201" y="1134"/>
                    <a:pt x="234" y="1034"/>
                    <a:pt x="268" y="934"/>
                  </a:cubicBezTo>
                  <a:cubicBezTo>
                    <a:pt x="301" y="901"/>
                    <a:pt x="334" y="834"/>
                    <a:pt x="401" y="801"/>
                  </a:cubicBezTo>
                  <a:cubicBezTo>
                    <a:pt x="434" y="784"/>
                    <a:pt x="459" y="776"/>
                    <a:pt x="480" y="776"/>
                  </a:cubicBezTo>
                  <a:cubicBezTo>
                    <a:pt x="501" y="776"/>
                    <a:pt x="518" y="784"/>
                    <a:pt x="535" y="801"/>
                  </a:cubicBezTo>
                  <a:cubicBezTo>
                    <a:pt x="568" y="867"/>
                    <a:pt x="601" y="967"/>
                    <a:pt x="601" y="1034"/>
                  </a:cubicBezTo>
                  <a:lnTo>
                    <a:pt x="601" y="1801"/>
                  </a:lnTo>
                  <a:cubicBezTo>
                    <a:pt x="568" y="1835"/>
                    <a:pt x="568" y="1835"/>
                    <a:pt x="601" y="1868"/>
                  </a:cubicBezTo>
                  <a:lnTo>
                    <a:pt x="635" y="1868"/>
                  </a:lnTo>
                  <a:lnTo>
                    <a:pt x="768" y="1768"/>
                  </a:lnTo>
                  <a:cubicBezTo>
                    <a:pt x="801" y="1768"/>
                    <a:pt x="801" y="1768"/>
                    <a:pt x="801" y="1735"/>
                  </a:cubicBezTo>
                  <a:cubicBezTo>
                    <a:pt x="801" y="1701"/>
                    <a:pt x="801" y="1701"/>
                    <a:pt x="801" y="1668"/>
                  </a:cubicBezTo>
                  <a:lnTo>
                    <a:pt x="801" y="867"/>
                  </a:lnTo>
                  <a:cubicBezTo>
                    <a:pt x="801" y="767"/>
                    <a:pt x="835" y="667"/>
                    <a:pt x="868" y="567"/>
                  </a:cubicBezTo>
                  <a:cubicBezTo>
                    <a:pt x="901" y="500"/>
                    <a:pt x="935" y="467"/>
                    <a:pt x="1002" y="434"/>
                  </a:cubicBezTo>
                  <a:cubicBezTo>
                    <a:pt x="1018" y="417"/>
                    <a:pt x="1043" y="409"/>
                    <a:pt x="1068" y="409"/>
                  </a:cubicBezTo>
                  <a:cubicBezTo>
                    <a:pt x="1093" y="409"/>
                    <a:pt x="1118" y="417"/>
                    <a:pt x="1135" y="434"/>
                  </a:cubicBezTo>
                  <a:cubicBezTo>
                    <a:pt x="1168" y="500"/>
                    <a:pt x="1202" y="567"/>
                    <a:pt x="1168" y="667"/>
                  </a:cubicBezTo>
                  <a:lnTo>
                    <a:pt x="1168" y="1434"/>
                  </a:lnTo>
                  <a:cubicBezTo>
                    <a:pt x="1168" y="1468"/>
                    <a:pt x="1168" y="1468"/>
                    <a:pt x="1168" y="1501"/>
                  </a:cubicBezTo>
                  <a:lnTo>
                    <a:pt x="1202" y="1501"/>
                  </a:lnTo>
                  <a:lnTo>
                    <a:pt x="1368" y="1401"/>
                  </a:lnTo>
                  <a:cubicBezTo>
                    <a:pt x="1368" y="1401"/>
                    <a:pt x="1402" y="1368"/>
                    <a:pt x="1402" y="1368"/>
                  </a:cubicBezTo>
                  <a:cubicBezTo>
                    <a:pt x="1402" y="1334"/>
                    <a:pt x="1402" y="1301"/>
                    <a:pt x="1402" y="1301"/>
                  </a:cubicBezTo>
                  <a:lnTo>
                    <a:pt x="1402" y="500"/>
                  </a:lnTo>
                  <a:cubicBezTo>
                    <a:pt x="1402" y="434"/>
                    <a:pt x="1402" y="334"/>
                    <a:pt x="1368" y="267"/>
                  </a:cubicBezTo>
                  <a:cubicBezTo>
                    <a:pt x="1368" y="200"/>
                    <a:pt x="1335" y="133"/>
                    <a:pt x="1302" y="67"/>
                  </a:cubicBezTo>
                  <a:cubicBezTo>
                    <a:pt x="1302" y="33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7"/>
            <p:cNvSpPr/>
            <p:nvPr/>
          </p:nvSpPr>
          <p:spPr>
            <a:xfrm>
              <a:off x="3593575" y="2307575"/>
              <a:ext cx="21700" cy="43750"/>
            </a:xfrm>
            <a:custGeom>
              <a:avLst/>
              <a:gdLst/>
              <a:ahLst/>
              <a:cxnLst/>
              <a:rect l="l" t="t" r="r" b="b"/>
              <a:pathLst>
                <a:path w="868" h="1750" extrusionOk="0">
                  <a:moveTo>
                    <a:pt x="634" y="815"/>
                  </a:moveTo>
                  <a:lnTo>
                    <a:pt x="634" y="849"/>
                  </a:lnTo>
                  <a:cubicBezTo>
                    <a:pt x="634" y="915"/>
                    <a:pt x="601" y="949"/>
                    <a:pt x="601" y="982"/>
                  </a:cubicBezTo>
                  <a:cubicBezTo>
                    <a:pt x="601" y="1049"/>
                    <a:pt x="567" y="1082"/>
                    <a:pt x="567" y="1115"/>
                  </a:cubicBezTo>
                  <a:cubicBezTo>
                    <a:pt x="534" y="1149"/>
                    <a:pt x="501" y="1215"/>
                    <a:pt x="467" y="1249"/>
                  </a:cubicBezTo>
                  <a:cubicBezTo>
                    <a:pt x="434" y="1282"/>
                    <a:pt x="401" y="1316"/>
                    <a:pt x="367" y="1349"/>
                  </a:cubicBezTo>
                  <a:lnTo>
                    <a:pt x="267" y="1349"/>
                  </a:lnTo>
                  <a:cubicBezTo>
                    <a:pt x="234" y="1349"/>
                    <a:pt x="234" y="1349"/>
                    <a:pt x="234" y="1282"/>
                  </a:cubicBezTo>
                  <a:cubicBezTo>
                    <a:pt x="200" y="1249"/>
                    <a:pt x="234" y="1215"/>
                    <a:pt x="267" y="1182"/>
                  </a:cubicBezTo>
                  <a:cubicBezTo>
                    <a:pt x="267" y="1115"/>
                    <a:pt x="334" y="1082"/>
                    <a:pt x="367" y="1049"/>
                  </a:cubicBezTo>
                  <a:lnTo>
                    <a:pt x="634" y="815"/>
                  </a:lnTo>
                  <a:close/>
                  <a:moveTo>
                    <a:pt x="664" y="1"/>
                  </a:moveTo>
                  <a:cubicBezTo>
                    <a:pt x="654" y="1"/>
                    <a:pt x="644" y="5"/>
                    <a:pt x="634" y="15"/>
                  </a:cubicBezTo>
                  <a:cubicBezTo>
                    <a:pt x="567" y="15"/>
                    <a:pt x="501" y="15"/>
                    <a:pt x="434" y="48"/>
                  </a:cubicBezTo>
                  <a:cubicBezTo>
                    <a:pt x="367" y="81"/>
                    <a:pt x="334" y="148"/>
                    <a:pt x="267" y="215"/>
                  </a:cubicBezTo>
                  <a:cubicBezTo>
                    <a:pt x="234" y="248"/>
                    <a:pt x="167" y="315"/>
                    <a:pt x="167" y="382"/>
                  </a:cubicBezTo>
                  <a:cubicBezTo>
                    <a:pt x="100" y="415"/>
                    <a:pt x="100" y="482"/>
                    <a:pt x="67" y="548"/>
                  </a:cubicBezTo>
                  <a:cubicBezTo>
                    <a:pt x="67" y="582"/>
                    <a:pt x="34" y="648"/>
                    <a:pt x="34" y="682"/>
                  </a:cubicBezTo>
                  <a:cubicBezTo>
                    <a:pt x="34" y="715"/>
                    <a:pt x="100" y="748"/>
                    <a:pt x="100" y="748"/>
                  </a:cubicBezTo>
                  <a:lnTo>
                    <a:pt x="134" y="748"/>
                  </a:lnTo>
                  <a:lnTo>
                    <a:pt x="301" y="648"/>
                  </a:lnTo>
                  <a:lnTo>
                    <a:pt x="334" y="615"/>
                  </a:lnTo>
                  <a:cubicBezTo>
                    <a:pt x="334" y="582"/>
                    <a:pt x="367" y="582"/>
                    <a:pt x="367" y="548"/>
                  </a:cubicBezTo>
                  <a:cubicBezTo>
                    <a:pt x="367" y="515"/>
                    <a:pt x="401" y="515"/>
                    <a:pt x="401" y="482"/>
                  </a:cubicBezTo>
                  <a:cubicBezTo>
                    <a:pt x="434" y="448"/>
                    <a:pt x="467" y="415"/>
                    <a:pt x="501" y="415"/>
                  </a:cubicBezTo>
                  <a:cubicBezTo>
                    <a:pt x="534" y="382"/>
                    <a:pt x="567" y="382"/>
                    <a:pt x="634" y="382"/>
                  </a:cubicBezTo>
                  <a:cubicBezTo>
                    <a:pt x="634" y="415"/>
                    <a:pt x="667" y="448"/>
                    <a:pt x="667" y="515"/>
                  </a:cubicBezTo>
                  <a:lnTo>
                    <a:pt x="367" y="782"/>
                  </a:lnTo>
                  <a:cubicBezTo>
                    <a:pt x="267" y="882"/>
                    <a:pt x="167" y="982"/>
                    <a:pt x="100" y="1082"/>
                  </a:cubicBezTo>
                  <a:cubicBezTo>
                    <a:pt x="67" y="1215"/>
                    <a:pt x="34" y="1316"/>
                    <a:pt x="34" y="1449"/>
                  </a:cubicBezTo>
                  <a:cubicBezTo>
                    <a:pt x="0" y="1516"/>
                    <a:pt x="0" y="1582"/>
                    <a:pt x="34" y="1616"/>
                  </a:cubicBezTo>
                  <a:cubicBezTo>
                    <a:pt x="34" y="1649"/>
                    <a:pt x="67" y="1716"/>
                    <a:pt x="100" y="1749"/>
                  </a:cubicBezTo>
                  <a:lnTo>
                    <a:pt x="200" y="1749"/>
                  </a:lnTo>
                  <a:cubicBezTo>
                    <a:pt x="234" y="1749"/>
                    <a:pt x="301" y="1749"/>
                    <a:pt x="334" y="1716"/>
                  </a:cubicBezTo>
                  <a:cubicBezTo>
                    <a:pt x="434" y="1682"/>
                    <a:pt x="467" y="1616"/>
                    <a:pt x="534" y="1549"/>
                  </a:cubicBezTo>
                  <a:cubicBezTo>
                    <a:pt x="567" y="1482"/>
                    <a:pt x="634" y="1416"/>
                    <a:pt x="634" y="1349"/>
                  </a:cubicBezTo>
                  <a:lnTo>
                    <a:pt x="634" y="1416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701" y="1482"/>
                  </a:lnTo>
                  <a:lnTo>
                    <a:pt x="834" y="1382"/>
                  </a:lnTo>
                  <a:cubicBezTo>
                    <a:pt x="834" y="1382"/>
                    <a:pt x="868" y="1349"/>
                    <a:pt x="868" y="1349"/>
                  </a:cubicBezTo>
                  <a:cubicBezTo>
                    <a:pt x="868" y="1316"/>
                    <a:pt x="868" y="1316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68" y="248"/>
                    <a:pt x="834" y="181"/>
                  </a:cubicBezTo>
                  <a:cubicBezTo>
                    <a:pt x="834" y="115"/>
                    <a:pt x="801" y="81"/>
                    <a:pt x="768" y="48"/>
                  </a:cubicBezTo>
                  <a:cubicBezTo>
                    <a:pt x="720" y="24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7"/>
            <p:cNvSpPr/>
            <p:nvPr/>
          </p:nvSpPr>
          <p:spPr>
            <a:xfrm>
              <a:off x="3621925" y="2282900"/>
              <a:ext cx="5850" cy="54250"/>
            </a:xfrm>
            <a:custGeom>
              <a:avLst/>
              <a:gdLst/>
              <a:ahLst/>
              <a:cxnLst/>
              <a:rect l="l" t="t" r="r" b="b"/>
              <a:pathLst>
                <a:path w="234" h="2170" extrusionOk="0">
                  <a:moveTo>
                    <a:pt x="201" y="1"/>
                  </a:moveTo>
                  <a:lnTo>
                    <a:pt x="34" y="101"/>
                  </a:lnTo>
                  <a:cubicBezTo>
                    <a:pt x="34" y="101"/>
                    <a:pt x="0" y="134"/>
                    <a:pt x="0" y="134"/>
                  </a:cubicBezTo>
                  <a:cubicBezTo>
                    <a:pt x="0" y="168"/>
                    <a:pt x="0" y="168"/>
                    <a:pt x="0" y="201"/>
                  </a:cubicBezTo>
                  <a:lnTo>
                    <a:pt x="0" y="435"/>
                  </a:lnTo>
                  <a:cubicBezTo>
                    <a:pt x="0" y="435"/>
                    <a:pt x="0" y="468"/>
                    <a:pt x="0" y="468"/>
                  </a:cubicBezTo>
                  <a:cubicBezTo>
                    <a:pt x="0" y="485"/>
                    <a:pt x="9" y="493"/>
                    <a:pt x="17" y="493"/>
                  </a:cubicBezTo>
                  <a:cubicBezTo>
                    <a:pt x="25" y="493"/>
                    <a:pt x="34" y="485"/>
                    <a:pt x="34" y="468"/>
                  </a:cubicBezTo>
                  <a:lnTo>
                    <a:pt x="201" y="401"/>
                  </a:lnTo>
                  <a:cubicBezTo>
                    <a:pt x="201" y="368"/>
                    <a:pt x="234" y="368"/>
                    <a:pt x="234" y="334"/>
                  </a:cubicBezTo>
                  <a:cubicBezTo>
                    <a:pt x="234" y="334"/>
                    <a:pt x="234" y="301"/>
                    <a:pt x="234" y="268"/>
                  </a:cubicBezTo>
                  <a:lnTo>
                    <a:pt x="234" y="68"/>
                  </a:lnTo>
                  <a:cubicBezTo>
                    <a:pt x="234" y="34"/>
                    <a:pt x="234" y="34"/>
                    <a:pt x="234" y="1"/>
                  </a:cubicBezTo>
                  <a:close/>
                  <a:moveTo>
                    <a:pt x="201" y="568"/>
                  </a:moveTo>
                  <a:lnTo>
                    <a:pt x="67" y="668"/>
                  </a:lnTo>
                  <a:cubicBezTo>
                    <a:pt x="34" y="668"/>
                    <a:pt x="34" y="701"/>
                    <a:pt x="34" y="701"/>
                  </a:cubicBezTo>
                  <a:cubicBezTo>
                    <a:pt x="34" y="735"/>
                    <a:pt x="34" y="735"/>
                    <a:pt x="34" y="768"/>
                  </a:cubicBezTo>
                  <a:lnTo>
                    <a:pt x="34" y="2102"/>
                  </a:lnTo>
                  <a:cubicBezTo>
                    <a:pt x="34" y="2136"/>
                    <a:pt x="34" y="2136"/>
                    <a:pt x="34" y="2169"/>
                  </a:cubicBezTo>
                  <a:lnTo>
                    <a:pt x="67" y="2169"/>
                  </a:lnTo>
                  <a:lnTo>
                    <a:pt x="201" y="2102"/>
                  </a:lnTo>
                  <a:cubicBezTo>
                    <a:pt x="234" y="2069"/>
                    <a:pt x="234" y="2036"/>
                    <a:pt x="234" y="2036"/>
                  </a:cubicBezTo>
                  <a:cubicBezTo>
                    <a:pt x="234" y="2002"/>
                    <a:pt x="234" y="2002"/>
                    <a:pt x="234" y="1969"/>
                  </a:cubicBezTo>
                  <a:lnTo>
                    <a:pt x="234" y="635"/>
                  </a:lnTo>
                  <a:cubicBezTo>
                    <a:pt x="234" y="601"/>
                    <a:pt x="234" y="601"/>
                    <a:pt x="234" y="5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7"/>
            <p:cNvSpPr/>
            <p:nvPr/>
          </p:nvSpPr>
          <p:spPr>
            <a:xfrm>
              <a:off x="3635275" y="2276250"/>
              <a:ext cx="5850" cy="53375"/>
            </a:xfrm>
            <a:custGeom>
              <a:avLst/>
              <a:gdLst/>
              <a:ahLst/>
              <a:cxnLst/>
              <a:rect l="l" t="t" r="r" b="b"/>
              <a:pathLst>
                <a:path w="234" h="2135" extrusionOk="0">
                  <a:moveTo>
                    <a:pt x="200" y="0"/>
                  </a:moveTo>
                  <a:lnTo>
                    <a:pt x="34" y="67"/>
                  </a:lnTo>
                  <a:cubicBezTo>
                    <a:pt x="34" y="67"/>
                    <a:pt x="34" y="100"/>
                    <a:pt x="0" y="100"/>
                  </a:cubicBezTo>
                  <a:cubicBezTo>
                    <a:pt x="0" y="133"/>
                    <a:pt x="0" y="167"/>
                    <a:pt x="0" y="167"/>
                  </a:cubicBezTo>
                  <a:lnTo>
                    <a:pt x="0" y="2102"/>
                  </a:lnTo>
                  <a:cubicBezTo>
                    <a:pt x="0" y="2102"/>
                    <a:pt x="0" y="2135"/>
                    <a:pt x="0" y="2135"/>
                  </a:cubicBezTo>
                  <a:lnTo>
                    <a:pt x="34" y="2135"/>
                  </a:lnTo>
                  <a:lnTo>
                    <a:pt x="200" y="2068"/>
                  </a:lnTo>
                  <a:cubicBezTo>
                    <a:pt x="200" y="2035"/>
                    <a:pt x="234" y="2035"/>
                    <a:pt x="234" y="2001"/>
                  </a:cubicBezTo>
                  <a:cubicBezTo>
                    <a:pt x="234" y="2001"/>
                    <a:pt x="234" y="1968"/>
                    <a:pt x="234" y="1935"/>
                  </a:cubicBezTo>
                  <a:lnTo>
                    <a:pt x="234" y="33"/>
                  </a:lnTo>
                  <a:cubicBezTo>
                    <a:pt x="234" y="33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7"/>
            <p:cNvSpPr/>
            <p:nvPr/>
          </p:nvSpPr>
          <p:spPr>
            <a:xfrm>
              <a:off x="3646100" y="2261225"/>
              <a:ext cx="36725" cy="64250"/>
            </a:xfrm>
            <a:custGeom>
              <a:avLst/>
              <a:gdLst/>
              <a:ahLst/>
              <a:cxnLst/>
              <a:rect l="l" t="t" r="r" b="b"/>
              <a:pathLst>
                <a:path w="1469" h="2570" extrusionOk="0">
                  <a:moveTo>
                    <a:pt x="785" y="943"/>
                  </a:moveTo>
                  <a:cubicBezTo>
                    <a:pt x="801" y="943"/>
                    <a:pt x="818" y="951"/>
                    <a:pt x="835" y="968"/>
                  </a:cubicBezTo>
                  <a:cubicBezTo>
                    <a:pt x="868" y="1035"/>
                    <a:pt x="868" y="1101"/>
                    <a:pt x="868" y="1168"/>
                  </a:cubicBezTo>
                  <a:cubicBezTo>
                    <a:pt x="868" y="1268"/>
                    <a:pt x="868" y="1335"/>
                    <a:pt x="835" y="1435"/>
                  </a:cubicBezTo>
                  <a:cubicBezTo>
                    <a:pt x="801" y="1468"/>
                    <a:pt x="768" y="1535"/>
                    <a:pt x="735" y="1568"/>
                  </a:cubicBezTo>
                  <a:cubicBezTo>
                    <a:pt x="718" y="1585"/>
                    <a:pt x="701" y="1593"/>
                    <a:pt x="685" y="1593"/>
                  </a:cubicBezTo>
                  <a:cubicBezTo>
                    <a:pt x="668" y="1593"/>
                    <a:pt x="651" y="1585"/>
                    <a:pt x="635" y="1568"/>
                  </a:cubicBezTo>
                  <a:cubicBezTo>
                    <a:pt x="601" y="1502"/>
                    <a:pt x="601" y="1435"/>
                    <a:pt x="601" y="1368"/>
                  </a:cubicBezTo>
                  <a:cubicBezTo>
                    <a:pt x="568" y="1268"/>
                    <a:pt x="601" y="1201"/>
                    <a:pt x="635" y="1135"/>
                  </a:cubicBezTo>
                  <a:cubicBezTo>
                    <a:pt x="635" y="1068"/>
                    <a:pt x="668" y="1001"/>
                    <a:pt x="735" y="968"/>
                  </a:cubicBezTo>
                  <a:cubicBezTo>
                    <a:pt x="751" y="951"/>
                    <a:pt x="768" y="943"/>
                    <a:pt x="785" y="943"/>
                  </a:cubicBezTo>
                  <a:close/>
                  <a:moveTo>
                    <a:pt x="1035" y="1"/>
                  </a:moveTo>
                  <a:cubicBezTo>
                    <a:pt x="901" y="1"/>
                    <a:pt x="801" y="67"/>
                    <a:pt x="701" y="134"/>
                  </a:cubicBezTo>
                  <a:cubicBezTo>
                    <a:pt x="601" y="167"/>
                    <a:pt x="501" y="267"/>
                    <a:pt x="401" y="368"/>
                  </a:cubicBezTo>
                  <a:cubicBezTo>
                    <a:pt x="334" y="468"/>
                    <a:pt x="268" y="568"/>
                    <a:pt x="201" y="701"/>
                  </a:cubicBezTo>
                  <a:cubicBezTo>
                    <a:pt x="134" y="801"/>
                    <a:pt x="101" y="935"/>
                    <a:pt x="68" y="1068"/>
                  </a:cubicBezTo>
                  <a:cubicBezTo>
                    <a:pt x="34" y="1201"/>
                    <a:pt x="1" y="1335"/>
                    <a:pt x="1" y="1435"/>
                  </a:cubicBezTo>
                  <a:lnTo>
                    <a:pt x="1" y="1568"/>
                  </a:lnTo>
                  <a:lnTo>
                    <a:pt x="1" y="1702"/>
                  </a:lnTo>
                  <a:lnTo>
                    <a:pt x="1" y="1835"/>
                  </a:lnTo>
                  <a:lnTo>
                    <a:pt x="1" y="1935"/>
                  </a:lnTo>
                  <a:cubicBezTo>
                    <a:pt x="1" y="2069"/>
                    <a:pt x="34" y="2169"/>
                    <a:pt x="68" y="2269"/>
                  </a:cubicBezTo>
                  <a:cubicBezTo>
                    <a:pt x="101" y="2336"/>
                    <a:pt x="134" y="2436"/>
                    <a:pt x="201" y="2469"/>
                  </a:cubicBezTo>
                  <a:cubicBezTo>
                    <a:pt x="268" y="2536"/>
                    <a:pt x="334" y="2569"/>
                    <a:pt x="401" y="2569"/>
                  </a:cubicBezTo>
                  <a:cubicBezTo>
                    <a:pt x="501" y="2569"/>
                    <a:pt x="601" y="2536"/>
                    <a:pt x="701" y="2469"/>
                  </a:cubicBezTo>
                  <a:cubicBezTo>
                    <a:pt x="768" y="2436"/>
                    <a:pt x="868" y="2369"/>
                    <a:pt x="935" y="2302"/>
                  </a:cubicBezTo>
                  <a:cubicBezTo>
                    <a:pt x="1002" y="2236"/>
                    <a:pt x="1035" y="2202"/>
                    <a:pt x="1102" y="2135"/>
                  </a:cubicBezTo>
                  <a:cubicBezTo>
                    <a:pt x="1135" y="2069"/>
                    <a:pt x="1168" y="2002"/>
                    <a:pt x="1202" y="1935"/>
                  </a:cubicBezTo>
                  <a:cubicBezTo>
                    <a:pt x="1235" y="1869"/>
                    <a:pt x="1268" y="1802"/>
                    <a:pt x="1302" y="1769"/>
                  </a:cubicBezTo>
                  <a:cubicBezTo>
                    <a:pt x="1302" y="1735"/>
                    <a:pt x="1302" y="1735"/>
                    <a:pt x="1302" y="1702"/>
                  </a:cubicBezTo>
                  <a:lnTo>
                    <a:pt x="1302" y="1668"/>
                  </a:lnTo>
                  <a:cubicBezTo>
                    <a:pt x="1302" y="1652"/>
                    <a:pt x="1293" y="1643"/>
                    <a:pt x="1285" y="1643"/>
                  </a:cubicBezTo>
                  <a:cubicBezTo>
                    <a:pt x="1277" y="1643"/>
                    <a:pt x="1268" y="1652"/>
                    <a:pt x="1268" y="1668"/>
                  </a:cubicBezTo>
                  <a:lnTo>
                    <a:pt x="1135" y="1735"/>
                  </a:lnTo>
                  <a:cubicBezTo>
                    <a:pt x="1102" y="1735"/>
                    <a:pt x="1102" y="1769"/>
                    <a:pt x="1102" y="1769"/>
                  </a:cubicBezTo>
                  <a:cubicBezTo>
                    <a:pt x="1102" y="1802"/>
                    <a:pt x="1068" y="1802"/>
                    <a:pt x="1068" y="1835"/>
                  </a:cubicBezTo>
                  <a:cubicBezTo>
                    <a:pt x="1035" y="1835"/>
                    <a:pt x="1035" y="1869"/>
                    <a:pt x="1002" y="1902"/>
                  </a:cubicBezTo>
                  <a:cubicBezTo>
                    <a:pt x="1002" y="1935"/>
                    <a:pt x="968" y="1969"/>
                    <a:pt x="935" y="2002"/>
                  </a:cubicBezTo>
                  <a:lnTo>
                    <a:pt x="835" y="2069"/>
                  </a:lnTo>
                  <a:cubicBezTo>
                    <a:pt x="801" y="2102"/>
                    <a:pt x="735" y="2135"/>
                    <a:pt x="701" y="2169"/>
                  </a:cubicBezTo>
                  <a:cubicBezTo>
                    <a:pt x="635" y="2202"/>
                    <a:pt x="568" y="2236"/>
                    <a:pt x="501" y="2236"/>
                  </a:cubicBezTo>
                  <a:cubicBezTo>
                    <a:pt x="434" y="2236"/>
                    <a:pt x="401" y="2236"/>
                    <a:pt x="368" y="2202"/>
                  </a:cubicBezTo>
                  <a:cubicBezTo>
                    <a:pt x="301" y="2169"/>
                    <a:pt x="268" y="2102"/>
                    <a:pt x="268" y="2035"/>
                  </a:cubicBezTo>
                  <a:cubicBezTo>
                    <a:pt x="234" y="1969"/>
                    <a:pt x="201" y="1902"/>
                    <a:pt x="201" y="1802"/>
                  </a:cubicBezTo>
                  <a:lnTo>
                    <a:pt x="201" y="1702"/>
                  </a:lnTo>
                  <a:lnTo>
                    <a:pt x="201" y="1435"/>
                  </a:lnTo>
                  <a:lnTo>
                    <a:pt x="201" y="1335"/>
                  </a:lnTo>
                  <a:cubicBezTo>
                    <a:pt x="201" y="1235"/>
                    <a:pt x="234" y="1168"/>
                    <a:pt x="268" y="1068"/>
                  </a:cubicBezTo>
                  <a:cubicBezTo>
                    <a:pt x="268" y="968"/>
                    <a:pt x="301" y="868"/>
                    <a:pt x="368" y="801"/>
                  </a:cubicBezTo>
                  <a:cubicBezTo>
                    <a:pt x="401" y="701"/>
                    <a:pt x="434" y="634"/>
                    <a:pt x="501" y="568"/>
                  </a:cubicBezTo>
                  <a:cubicBezTo>
                    <a:pt x="568" y="501"/>
                    <a:pt x="635" y="468"/>
                    <a:pt x="701" y="401"/>
                  </a:cubicBezTo>
                  <a:cubicBezTo>
                    <a:pt x="768" y="368"/>
                    <a:pt x="835" y="334"/>
                    <a:pt x="935" y="334"/>
                  </a:cubicBezTo>
                  <a:cubicBezTo>
                    <a:pt x="945" y="324"/>
                    <a:pt x="957" y="320"/>
                    <a:pt x="971" y="320"/>
                  </a:cubicBezTo>
                  <a:cubicBezTo>
                    <a:pt x="1004" y="320"/>
                    <a:pt x="1045" y="344"/>
                    <a:pt x="1068" y="368"/>
                  </a:cubicBezTo>
                  <a:cubicBezTo>
                    <a:pt x="1135" y="401"/>
                    <a:pt x="1168" y="434"/>
                    <a:pt x="1168" y="501"/>
                  </a:cubicBezTo>
                  <a:cubicBezTo>
                    <a:pt x="1202" y="568"/>
                    <a:pt x="1235" y="668"/>
                    <a:pt x="1235" y="768"/>
                  </a:cubicBezTo>
                  <a:lnTo>
                    <a:pt x="1235" y="901"/>
                  </a:lnTo>
                  <a:lnTo>
                    <a:pt x="1235" y="1068"/>
                  </a:lnTo>
                  <a:cubicBezTo>
                    <a:pt x="1235" y="1135"/>
                    <a:pt x="1235" y="1168"/>
                    <a:pt x="1202" y="1235"/>
                  </a:cubicBezTo>
                  <a:cubicBezTo>
                    <a:pt x="1202" y="1268"/>
                    <a:pt x="1168" y="1302"/>
                    <a:pt x="1135" y="1302"/>
                  </a:cubicBezTo>
                  <a:cubicBezTo>
                    <a:pt x="1118" y="1318"/>
                    <a:pt x="1110" y="1327"/>
                    <a:pt x="1102" y="1327"/>
                  </a:cubicBezTo>
                  <a:cubicBezTo>
                    <a:pt x="1093" y="1327"/>
                    <a:pt x="1085" y="1318"/>
                    <a:pt x="1068" y="1302"/>
                  </a:cubicBezTo>
                  <a:cubicBezTo>
                    <a:pt x="1035" y="1302"/>
                    <a:pt x="1035" y="1268"/>
                    <a:pt x="1035" y="1235"/>
                  </a:cubicBezTo>
                  <a:lnTo>
                    <a:pt x="1035" y="601"/>
                  </a:lnTo>
                  <a:cubicBezTo>
                    <a:pt x="1035" y="568"/>
                    <a:pt x="1035" y="568"/>
                    <a:pt x="1035" y="534"/>
                  </a:cubicBezTo>
                  <a:lnTo>
                    <a:pt x="1002" y="534"/>
                  </a:lnTo>
                  <a:lnTo>
                    <a:pt x="901" y="601"/>
                  </a:lnTo>
                  <a:cubicBezTo>
                    <a:pt x="901" y="601"/>
                    <a:pt x="868" y="634"/>
                    <a:pt x="868" y="634"/>
                  </a:cubicBezTo>
                  <a:cubicBezTo>
                    <a:pt x="868" y="668"/>
                    <a:pt x="868" y="701"/>
                    <a:pt x="868" y="701"/>
                  </a:cubicBezTo>
                  <a:lnTo>
                    <a:pt x="868" y="734"/>
                  </a:lnTo>
                  <a:cubicBezTo>
                    <a:pt x="868" y="701"/>
                    <a:pt x="835" y="701"/>
                    <a:pt x="801" y="668"/>
                  </a:cubicBezTo>
                  <a:cubicBezTo>
                    <a:pt x="768" y="668"/>
                    <a:pt x="735" y="668"/>
                    <a:pt x="701" y="701"/>
                  </a:cubicBezTo>
                  <a:cubicBezTo>
                    <a:pt x="635" y="734"/>
                    <a:pt x="601" y="768"/>
                    <a:pt x="568" y="835"/>
                  </a:cubicBezTo>
                  <a:cubicBezTo>
                    <a:pt x="535" y="868"/>
                    <a:pt x="501" y="935"/>
                    <a:pt x="468" y="1001"/>
                  </a:cubicBezTo>
                  <a:cubicBezTo>
                    <a:pt x="434" y="1068"/>
                    <a:pt x="434" y="1135"/>
                    <a:pt x="401" y="1235"/>
                  </a:cubicBezTo>
                  <a:cubicBezTo>
                    <a:pt x="401" y="1302"/>
                    <a:pt x="401" y="1402"/>
                    <a:pt x="401" y="1468"/>
                  </a:cubicBezTo>
                  <a:cubicBezTo>
                    <a:pt x="401" y="1568"/>
                    <a:pt x="401" y="1635"/>
                    <a:pt x="401" y="1702"/>
                  </a:cubicBezTo>
                  <a:cubicBezTo>
                    <a:pt x="434" y="1769"/>
                    <a:pt x="434" y="1802"/>
                    <a:pt x="468" y="1869"/>
                  </a:cubicBezTo>
                  <a:cubicBezTo>
                    <a:pt x="501" y="1902"/>
                    <a:pt x="535" y="1902"/>
                    <a:pt x="568" y="1935"/>
                  </a:cubicBezTo>
                  <a:cubicBezTo>
                    <a:pt x="601" y="1935"/>
                    <a:pt x="668" y="1935"/>
                    <a:pt x="701" y="1902"/>
                  </a:cubicBezTo>
                  <a:cubicBezTo>
                    <a:pt x="735" y="1869"/>
                    <a:pt x="768" y="1835"/>
                    <a:pt x="801" y="1835"/>
                  </a:cubicBezTo>
                  <a:cubicBezTo>
                    <a:pt x="835" y="1802"/>
                    <a:pt x="835" y="1769"/>
                    <a:pt x="868" y="1735"/>
                  </a:cubicBezTo>
                  <a:cubicBezTo>
                    <a:pt x="868" y="1735"/>
                    <a:pt x="901" y="1702"/>
                    <a:pt x="901" y="1668"/>
                  </a:cubicBezTo>
                  <a:lnTo>
                    <a:pt x="935" y="1602"/>
                  </a:lnTo>
                  <a:cubicBezTo>
                    <a:pt x="968" y="1602"/>
                    <a:pt x="1002" y="1635"/>
                    <a:pt x="1035" y="1635"/>
                  </a:cubicBezTo>
                  <a:cubicBezTo>
                    <a:pt x="1068" y="1635"/>
                    <a:pt x="1135" y="1635"/>
                    <a:pt x="1168" y="1602"/>
                  </a:cubicBezTo>
                  <a:cubicBezTo>
                    <a:pt x="1202" y="1568"/>
                    <a:pt x="1235" y="1535"/>
                    <a:pt x="1268" y="1502"/>
                  </a:cubicBezTo>
                  <a:cubicBezTo>
                    <a:pt x="1302" y="1468"/>
                    <a:pt x="1335" y="1402"/>
                    <a:pt x="1368" y="1368"/>
                  </a:cubicBezTo>
                  <a:cubicBezTo>
                    <a:pt x="1402" y="1302"/>
                    <a:pt x="1402" y="1235"/>
                    <a:pt x="1435" y="1201"/>
                  </a:cubicBezTo>
                  <a:cubicBezTo>
                    <a:pt x="1435" y="1135"/>
                    <a:pt x="1469" y="1035"/>
                    <a:pt x="1469" y="968"/>
                  </a:cubicBezTo>
                  <a:cubicBezTo>
                    <a:pt x="1469" y="935"/>
                    <a:pt x="1435" y="868"/>
                    <a:pt x="1435" y="801"/>
                  </a:cubicBezTo>
                  <a:lnTo>
                    <a:pt x="1435" y="634"/>
                  </a:lnTo>
                  <a:cubicBezTo>
                    <a:pt x="1435" y="501"/>
                    <a:pt x="1402" y="401"/>
                    <a:pt x="1368" y="301"/>
                  </a:cubicBezTo>
                  <a:cubicBezTo>
                    <a:pt x="1368" y="201"/>
                    <a:pt x="1302" y="134"/>
                    <a:pt x="1235" y="67"/>
                  </a:cubicBezTo>
                  <a:cubicBezTo>
                    <a:pt x="1202" y="34"/>
                    <a:pt x="1102" y="1"/>
                    <a:pt x="10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7"/>
            <p:cNvSpPr/>
            <p:nvPr/>
          </p:nvSpPr>
          <p:spPr>
            <a:xfrm>
              <a:off x="3687800" y="2253725"/>
              <a:ext cx="23375" cy="41725"/>
            </a:xfrm>
            <a:custGeom>
              <a:avLst/>
              <a:gdLst/>
              <a:ahLst/>
              <a:cxnLst/>
              <a:rect l="l" t="t" r="r" b="b"/>
              <a:pathLst>
                <a:path w="935" h="166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1"/>
                  </a:cubicBezTo>
                  <a:cubicBezTo>
                    <a:pt x="668" y="401"/>
                    <a:pt x="668" y="434"/>
                    <a:pt x="668" y="467"/>
                  </a:cubicBezTo>
                  <a:cubicBezTo>
                    <a:pt x="668" y="501"/>
                    <a:pt x="668" y="501"/>
                    <a:pt x="668" y="534"/>
                  </a:cubicBezTo>
                  <a:lnTo>
                    <a:pt x="268" y="801"/>
                  </a:lnTo>
                  <a:cubicBezTo>
                    <a:pt x="268" y="768"/>
                    <a:pt x="268" y="734"/>
                    <a:pt x="268" y="701"/>
                  </a:cubicBezTo>
                  <a:cubicBezTo>
                    <a:pt x="268" y="634"/>
                    <a:pt x="268" y="601"/>
                    <a:pt x="301" y="567"/>
                  </a:cubicBezTo>
                  <a:cubicBezTo>
                    <a:pt x="301" y="534"/>
                    <a:pt x="334" y="501"/>
                    <a:pt x="368" y="467"/>
                  </a:cubicBezTo>
                  <a:cubicBezTo>
                    <a:pt x="401" y="434"/>
                    <a:pt x="434" y="401"/>
                    <a:pt x="468" y="401"/>
                  </a:cubicBezTo>
                  <a:lnTo>
                    <a:pt x="468" y="367"/>
                  </a:lnTo>
                  <a:close/>
                  <a:moveTo>
                    <a:pt x="634" y="0"/>
                  </a:moveTo>
                  <a:cubicBezTo>
                    <a:pt x="568" y="0"/>
                    <a:pt x="501" y="0"/>
                    <a:pt x="468" y="34"/>
                  </a:cubicBezTo>
                  <a:cubicBezTo>
                    <a:pt x="368" y="100"/>
                    <a:pt x="301" y="134"/>
                    <a:pt x="268" y="234"/>
                  </a:cubicBezTo>
                  <a:cubicBezTo>
                    <a:pt x="201" y="301"/>
                    <a:pt x="167" y="367"/>
                    <a:pt x="101" y="467"/>
                  </a:cubicBezTo>
                  <a:cubicBezTo>
                    <a:pt x="34" y="668"/>
                    <a:pt x="1" y="901"/>
                    <a:pt x="1" y="1101"/>
                  </a:cubicBezTo>
                  <a:cubicBezTo>
                    <a:pt x="1" y="1201"/>
                    <a:pt x="1" y="1301"/>
                    <a:pt x="1" y="1401"/>
                  </a:cubicBezTo>
                  <a:cubicBezTo>
                    <a:pt x="34" y="1468"/>
                    <a:pt x="67" y="1535"/>
                    <a:pt x="101" y="1568"/>
                  </a:cubicBezTo>
                  <a:cubicBezTo>
                    <a:pt x="134" y="1635"/>
                    <a:pt x="201" y="1668"/>
                    <a:pt x="268" y="1668"/>
                  </a:cubicBezTo>
                  <a:cubicBezTo>
                    <a:pt x="334" y="1668"/>
                    <a:pt x="401" y="1635"/>
                    <a:pt x="434" y="1602"/>
                  </a:cubicBezTo>
                  <a:cubicBezTo>
                    <a:pt x="501" y="1568"/>
                    <a:pt x="568" y="1501"/>
                    <a:pt x="634" y="1468"/>
                  </a:cubicBezTo>
                  <a:cubicBezTo>
                    <a:pt x="668" y="1401"/>
                    <a:pt x="735" y="1335"/>
                    <a:pt x="768" y="1268"/>
                  </a:cubicBezTo>
                  <a:cubicBezTo>
                    <a:pt x="801" y="1201"/>
                    <a:pt x="835" y="1168"/>
                    <a:pt x="835" y="1101"/>
                  </a:cubicBezTo>
                  <a:cubicBezTo>
                    <a:pt x="868" y="1068"/>
                    <a:pt x="868" y="1001"/>
                    <a:pt x="868" y="968"/>
                  </a:cubicBezTo>
                  <a:cubicBezTo>
                    <a:pt x="868" y="968"/>
                    <a:pt x="868" y="934"/>
                    <a:pt x="868" y="934"/>
                  </a:cubicBezTo>
                  <a:lnTo>
                    <a:pt x="835" y="934"/>
                  </a:lnTo>
                  <a:lnTo>
                    <a:pt x="701" y="1034"/>
                  </a:lnTo>
                  <a:lnTo>
                    <a:pt x="668" y="1034"/>
                  </a:lnTo>
                  <a:lnTo>
                    <a:pt x="601" y="1101"/>
                  </a:lnTo>
                  <a:cubicBezTo>
                    <a:pt x="601" y="1135"/>
                    <a:pt x="568" y="1168"/>
                    <a:pt x="568" y="1201"/>
                  </a:cubicBezTo>
                  <a:cubicBezTo>
                    <a:pt x="534" y="1201"/>
                    <a:pt x="501" y="1235"/>
                    <a:pt x="468" y="1268"/>
                  </a:cubicBezTo>
                  <a:cubicBezTo>
                    <a:pt x="434" y="1268"/>
                    <a:pt x="401" y="1301"/>
                    <a:pt x="368" y="1301"/>
                  </a:cubicBezTo>
                  <a:lnTo>
                    <a:pt x="301" y="1301"/>
                  </a:lnTo>
                  <a:cubicBezTo>
                    <a:pt x="268" y="1268"/>
                    <a:pt x="268" y="1268"/>
                    <a:pt x="268" y="1235"/>
                  </a:cubicBezTo>
                  <a:cubicBezTo>
                    <a:pt x="234" y="1201"/>
                    <a:pt x="234" y="1168"/>
                    <a:pt x="268" y="1135"/>
                  </a:cubicBezTo>
                  <a:lnTo>
                    <a:pt x="901" y="768"/>
                  </a:lnTo>
                  <a:cubicBezTo>
                    <a:pt x="901" y="734"/>
                    <a:pt x="901" y="734"/>
                    <a:pt x="935" y="701"/>
                  </a:cubicBezTo>
                  <a:cubicBezTo>
                    <a:pt x="935" y="701"/>
                    <a:pt x="935" y="668"/>
                    <a:pt x="935" y="668"/>
                  </a:cubicBezTo>
                  <a:lnTo>
                    <a:pt x="935" y="534"/>
                  </a:lnTo>
                  <a:cubicBezTo>
                    <a:pt x="935" y="434"/>
                    <a:pt x="901" y="334"/>
                    <a:pt x="901" y="267"/>
                  </a:cubicBezTo>
                  <a:cubicBezTo>
                    <a:pt x="868" y="201"/>
                    <a:pt x="835" y="134"/>
                    <a:pt x="801" y="67"/>
                  </a:cubicBezTo>
                  <a:cubicBezTo>
                    <a:pt x="768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7"/>
            <p:cNvSpPr/>
            <p:nvPr/>
          </p:nvSpPr>
          <p:spPr>
            <a:xfrm>
              <a:off x="3717825" y="2227025"/>
              <a:ext cx="35050" cy="55900"/>
            </a:xfrm>
            <a:custGeom>
              <a:avLst/>
              <a:gdLst/>
              <a:ahLst/>
              <a:cxnLst/>
              <a:rect l="l" t="t" r="r" b="b"/>
              <a:pathLst>
                <a:path w="1402" h="2236" extrusionOk="0">
                  <a:moveTo>
                    <a:pt x="1235" y="1"/>
                  </a:moveTo>
                  <a:cubicBezTo>
                    <a:pt x="1168" y="1"/>
                    <a:pt x="1101" y="34"/>
                    <a:pt x="1035" y="68"/>
                  </a:cubicBezTo>
                  <a:cubicBezTo>
                    <a:pt x="1001" y="68"/>
                    <a:pt x="1001" y="101"/>
                    <a:pt x="968" y="134"/>
                  </a:cubicBezTo>
                  <a:cubicBezTo>
                    <a:pt x="935" y="168"/>
                    <a:pt x="901" y="201"/>
                    <a:pt x="868" y="234"/>
                  </a:cubicBezTo>
                  <a:cubicBezTo>
                    <a:pt x="834" y="268"/>
                    <a:pt x="834" y="301"/>
                    <a:pt x="801" y="335"/>
                  </a:cubicBezTo>
                  <a:cubicBezTo>
                    <a:pt x="768" y="401"/>
                    <a:pt x="734" y="435"/>
                    <a:pt x="734" y="468"/>
                  </a:cubicBezTo>
                  <a:cubicBezTo>
                    <a:pt x="734" y="435"/>
                    <a:pt x="668" y="401"/>
                    <a:pt x="634" y="368"/>
                  </a:cubicBezTo>
                  <a:cubicBezTo>
                    <a:pt x="568" y="368"/>
                    <a:pt x="468" y="368"/>
                    <a:pt x="434" y="435"/>
                  </a:cubicBezTo>
                  <a:cubicBezTo>
                    <a:pt x="367" y="468"/>
                    <a:pt x="334" y="501"/>
                    <a:pt x="301" y="535"/>
                  </a:cubicBezTo>
                  <a:cubicBezTo>
                    <a:pt x="271" y="564"/>
                    <a:pt x="249" y="593"/>
                    <a:pt x="232" y="622"/>
                  </a:cubicBezTo>
                  <a:lnTo>
                    <a:pt x="232" y="622"/>
                  </a:lnTo>
                  <a:cubicBezTo>
                    <a:pt x="229" y="614"/>
                    <a:pt x="223" y="610"/>
                    <a:pt x="217" y="610"/>
                  </a:cubicBezTo>
                  <a:cubicBezTo>
                    <a:pt x="209" y="610"/>
                    <a:pt x="201" y="618"/>
                    <a:pt x="201" y="635"/>
                  </a:cubicBezTo>
                  <a:lnTo>
                    <a:pt x="34" y="701"/>
                  </a:lnTo>
                  <a:cubicBezTo>
                    <a:pt x="34" y="701"/>
                    <a:pt x="34" y="735"/>
                    <a:pt x="1" y="735"/>
                  </a:cubicBezTo>
                  <a:cubicBezTo>
                    <a:pt x="1" y="768"/>
                    <a:pt x="1" y="802"/>
                    <a:pt x="1" y="802"/>
                  </a:cubicBezTo>
                  <a:lnTo>
                    <a:pt x="1" y="2169"/>
                  </a:lnTo>
                  <a:cubicBezTo>
                    <a:pt x="1" y="2169"/>
                    <a:pt x="1" y="2203"/>
                    <a:pt x="1" y="2236"/>
                  </a:cubicBezTo>
                  <a:lnTo>
                    <a:pt x="34" y="2236"/>
                  </a:lnTo>
                  <a:lnTo>
                    <a:pt x="201" y="2136"/>
                  </a:lnTo>
                  <a:cubicBezTo>
                    <a:pt x="201" y="2136"/>
                    <a:pt x="234" y="2102"/>
                    <a:pt x="234" y="2102"/>
                  </a:cubicBezTo>
                  <a:cubicBezTo>
                    <a:pt x="234" y="2069"/>
                    <a:pt x="234" y="2036"/>
                    <a:pt x="234" y="2036"/>
                  </a:cubicBezTo>
                  <a:lnTo>
                    <a:pt x="234" y="1269"/>
                  </a:lnTo>
                  <a:cubicBezTo>
                    <a:pt x="234" y="1168"/>
                    <a:pt x="234" y="1035"/>
                    <a:pt x="267" y="968"/>
                  </a:cubicBezTo>
                  <a:cubicBezTo>
                    <a:pt x="301" y="902"/>
                    <a:pt x="367" y="835"/>
                    <a:pt x="401" y="802"/>
                  </a:cubicBezTo>
                  <a:cubicBezTo>
                    <a:pt x="434" y="785"/>
                    <a:pt x="468" y="777"/>
                    <a:pt x="497" y="777"/>
                  </a:cubicBezTo>
                  <a:cubicBezTo>
                    <a:pt x="526" y="777"/>
                    <a:pt x="551" y="785"/>
                    <a:pt x="568" y="802"/>
                  </a:cubicBezTo>
                  <a:cubicBezTo>
                    <a:pt x="601" y="868"/>
                    <a:pt x="601" y="968"/>
                    <a:pt x="601" y="1035"/>
                  </a:cubicBezTo>
                  <a:lnTo>
                    <a:pt x="601" y="1802"/>
                  </a:lnTo>
                  <a:cubicBezTo>
                    <a:pt x="601" y="1836"/>
                    <a:pt x="601" y="1836"/>
                    <a:pt x="601" y="1869"/>
                  </a:cubicBezTo>
                  <a:lnTo>
                    <a:pt x="634" y="1869"/>
                  </a:lnTo>
                  <a:lnTo>
                    <a:pt x="801" y="1769"/>
                  </a:lnTo>
                  <a:cubicBezTo>
                    <a:pt x="801" y="1769"/>
                    <a:pt x="801" y="1769"/>
                    <a:pt x="834" y="1736"/>
                  </a:cubicBezTo>
                  <a:cubicBezTo>
                    <a:pt x="834" y="1702"/>
                    <a:pt x="834" y="1702"/>
                    <a:pt x="834" y="1669"/>
                  </a:cubicBezTo>
                  <a:lnTo>
                    <a:pt x="834" y="902"/>
                  </a:lnTo>
                  <a:cubicBezTo>
                    <a:pt x="801" y="802"/>
                    <a:pt x="834" y="668"/>
                    <a:pt x="868" y="601"/>
                  </a:cubicBezTo>
                  <a:cubicBezTo>
                    <a:pt x="901" y="535"/>
                    <a:pt x="968" y="468"/>
                    <a:pt x="1001" y="435"/>
                  </a:cubicBezTo>
                  <a:cubicBezTo>
                    <a:pt x="1035" y="418"/>
                    <a:pt x="1060" y="410"/>
                    <a:pt x="1080" y="410"/>
                  </a:cubicBezTo>
                  <a:cubicBezTo>
                    <a:pt x="1101" y="410"/>
                    <a:pt x="1118" y="418"/>
                    <a:pt x="1135" y="435"/>
                  </a:cubicBezTo>
                  <a:cubicBezTo>
                    <a:pt x="1201" y="501"/>
                    <a:pt x="1201" y="601"/>
                    <a:pt x="1201" y="668"/>
                  </a:cubicBezTo>
                  <a:lnTo>
                    <a:pt x="1201" y="1469"/>
                  </a:lnTo>
                  <a:cubicBezTo>
                    <a:pt x="1201" y="1469"/>
                    <a:pt x="1201" y="1502"/>
                    <a:pt x="1201" y="1502"/>
                  </a:cubicBezTo>
                  <a:lnTo>
                    <a:pt x="1235" y="1502"/>
                  </a:lnTo>
                  <a:lnTo>
                    <a:pt x="1368" y="1402"/>
                  </a:lnTo>
                  <a:cubicBezTo>
                    <a:pt x="1402" y="1402"/>
                    <a:pt x="1402" y="1402"/>
                    <a:pt x="1402" y="1369"/>
                  </a:cubicBezTo>
                  <a:cubicBezTo>
                    <a:pt x="1402" y="1369"/>
                    <a:pt x="1402" y="1335"/>
                    <a:pt x="1402" y="1302"/>
                  </a:cubicBezTo>
                  <a:lnTo>
                    <a:pt x="1402" y="535"/>
                  </a:lnTo>
                  <a:cubicBezTo>
                    <a:pt x="1402" y="435"/>
                    <a:pt x="1402" y="368"/>
                    <a:pt x="1402" y="268"/>
                  </a:cubicBezTo>
                  <a:cubicBezTo>
                    <a:pt x="1402" y="201"/>
                    <a:pt x="1368" y="134"/>
                    <a:pt x="1335" y="101"/>
                  </a:cubicBezTo>
                  <a:cubicBezTo>
                    <a:pt x="1335" y="34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7"/>
            <p:cNvSpPr/>
            <p:nvPr/>
          </p:nvSpPr>
          <p:spPr>
            <a:xfrm>
              <a:off x="3759525" y="2211675"/>
              <a:ext cx="21700" cy="44575"/>
            </a:xfrm>
            <a:custGeom>
              <a:avLst/>
              <a:gdLst/>
              <a:ahLst/>
              <a:cxnLst/>
              <a:rect l="l" t="t" r="r" b="b"/>
              <a:pathLst>
                <a:path w="868" h="1783" extrusionOk="0">
                  <a:moveTo>
                    <a:pt x="601" y="848"/>
                  </a:moveTo>
                  <a:cubicBezTo>
                    <a:pt x="601" y="915"/>
                    <a:pt x="601" y="949"/>
                    <a:pt x="601" y="982"/>
                  </a:cubicBezTo>
                  <a:cubicBezTo>
                    <a:pt x="567" y="1049"/>
                    <a:pt x="567" y="1082"/>
                    <a:pt x="534" y="1115"/>
                  </a:cubicBezTo>
                  <a:cubicBezTo>
                    <a:pt x="501" y="1182"/>
                    <a:pt x="501" y="1215"/>
                    <a:pt x="467" y="1249"/>
                  </a:cubicBezTo>
                  <a:cubicBezTo>
                    <a:pt x="434" y="1282"/>
                    <a:pt x="367" y="1315"/>
                    <a:pt x="334" y="1349"/>
                  </a:cubicBezTo>
                  <a:cubicBezTo>
                    <a:pt x="301" y="1382"/>
                    <a:pt x="267" y="1382"/>
                    <a:pt x="234" y="1382"/>
                  </a:cubicBezTo>
                  <a:cubicBezTo>
                    <a:pt x="167" y="1349"/>
                    <a:pt x="167" y="1349"/>
                    <a:pt x="167" y="1315"/>
                  </a:cubicBezTo>
                  <a:cubicBezTo>
                    <a:pt x="201" y="1249"/>
                    <a:pt x="201" y="1215"/>
                    <a:pt x="201" y="1182"/>
                  </a:cubicBezTo>
                  <a:cubicBezTo>
                    <a:pt x="234" y="1115"/>
                    <a:pt x="301" y="1082"/>
                    <a:pt x="334" y="1049"/>
                  </a:cubicBezTo>
                  <a:lnTo>
                    <a:pt x="601" y="848"/>
                  </a:lnTo>
                  <a:close/>
                  <a:moveTo>
                    <a:pt x="637" y="1"/>
                  </a:moveTo>
                  <a:cubicBezTo>
                    <a:pt x="623" y="1"/>
                    <a:pt x="611" y="5"/>
                    <a:pt x="601" y="15"/>
                  </a:cubicBezTo>
                  <a:cubicBezTo>
                    <a:pt x="534" y="15"/>
                    <a:pt x="467" y="15"/>
                    <a:pt x="434" y="81"/>
                  </a:cubicBezTo>
                  <a:cubicBezTo>
                    <a:pt x="367" y="115"/>
                    <a:pt x="301" y="148"/>
                    <a:pt x="267" y="215"/>
                  </a:cubicBezTo>
                  <a:cubicBezTo>
                    <a:pt x="201" y="248"/>
                    <a:pt x="167" y="315"/>
                    <a:pt x="134" y="381"/>
                  </a:cubicBezTo>
                  <a:cubicBezTo>
                    <a:pt x="100" y="415"/>
                    <a:pt x="67" y="482"/>
                    <a:pt x="67" y="548"/>
                  </a:cubicBezTo>
                  <a:cubicBezTo>
                    <a:pt x="34" y="582"/>
                    <a:pt x="34" y="648"/>
                    <a:pt x="34" y="715"/>
                  </a:cubicBezTo>
                  <a:cubicBezTo>
                    <a:pt x="34" y="715"/>
                    <a:pt x="67" y="748"/>
                    <a:pt x="67" y="748"/>
                  </a:cubicBezTo>
                  <a:lnTo>
                    <a:pt x="100" y="748"/>
                  </a:lnTo>
                  <a:lnTo>
                    <a:pt x="301" y="648"/>
                  </a:lnTo>
                  <a:cubicBezTo>
                    <a:pt x="301" y="648"/>
                    <a:pt x="301" y="615"/>
                    <a:pt x="301" y="615"/>
                  </a:cubicBezTo>
                  <a:cubicBezTo>
                    <a:pt x="334" y="615"/>
                    <a:pt x="334" y="582"/>
                    <a:pt x="334" y="582"/>
                  </a:cubicBezTo>
                  <a:cubicBezTo>
                    <a:pt x="367" y="548"/>
                    <a:pt x="367" y="515"/>
                    <a:pt x="401" y="482"/>
                  </a:cubicBezTo>
                  <a:cubicBezTo>
                    <a:pt x="434" y="448"/>
                    <a:pt x="434" y="448"/>
                    <a:pt x="467" y="415"/>
                  </a:cubicBezTo>
                  <a:cubicBezTo>
                    <a:pt x="501" y="381"/>
                    <a:pt x="567" y="381"/>
                    <a:pt x="601" y="381"/>
                  </a:cubicBezTo>
                  <a:cubicBezTo>
                    <a:pt x="668" y="415"/>
                    <a:pt x="668" y="448"/>
                    <a:pt x="668" y="548"/>
                  </a:cubicBezTo>
                  <a:lnTo>
                    <a:pt x="334" y="782"/>
                  </a:lnTo>
                  <a:cubicBezTo>
                    <a:pt x="234" y="882"/>
                    <a:pt x="167" y="982"/>
                    <a:pt x="100" y="1082"/>
                  </a:cubicBezTo>
                  <a:cubicBezTo>
                    <a:pt x="34" y="1215"/>
                    <a:pt x="0" y="1315"/>
                    <a:pt x="0" y="1449"/>
                  </a:cubicBezTo>
                  <a:cubicBezTo>
                    <a:pt x="0" y="1516"/>
                    <a:pt x="0" y="1582"/>
                    <a:pt x="0" y="1616"/>
                  </a:cubicBezTo>
                  <a:cubicBezTo>
                    <a:pt x="34" y="1682"/>
                    <a:pt x="34" y="1716"/>
                    <a:pt x="67" y="1749"/>
                  </a:cubicBezTo>
                  <a:cubicBezTo>
                    <a:pt x="100" y="1749"/>
                    <a:pt x="134" y="1782"/>
                    <a:pt x="167" y="1782"/>
                  </a:cubicBezTo>
                  <a:cubicBezTo>
                    <a:pt x="234" y="1749"/>
                    <a:pt x="301" y="1749"/>
                    <a:pt x="334" y="1716"/>
                  </a:cubicBezTo>
                  <a:cubicBezTo>
                    <a:pt x="401" y="1682"/>
                    <a:pt x="467" y="1616"/>
                    <a:pt x="501" y="1549"/>
                  </a:cubicBezTo>
                  <a:cubicBezTo>
                    <a:pt x="567" y="1482"/>
                    <a:pt x="601" y="1416"/>
                    <a:pt x="634" y="1349"/>
                  </a:cubicBezTo>
                  <a:lnTo>
                    <a:pt x="634" y="1449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668" y="1482"/>
                  </a:lnTo>
                  <a:lnTo>
                    <a:pt x="801" y="1382"/>
                  </a:lnTo>
                  <a:cubicBezTo>
                    <a:pt x="834" y="1382"/>
                    <a:pt x="834" y="1382"/>
                    <a:pt x="868" y="1349"/>
                  </a:cubicBezTo>
                  <a:cubicBezTo>
                    <a:pt x="868" y="1315"/>
                    <a:pt x="868" y="1315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34" y="248"/>
                    <a:pt x="834" y="181"/>
                  </a:cubicBezTo>
                  <a:cubicBezTo>
                    <a:pt x="801" y="115"/>
                    <a:pt x="768" y="81"/>
                    <a:pt x="734" y="48"/>
                  </a:cubicBezTo>
                  <a:cubicBezTo>
                    <a:pt x="711" y="24"/>
                    <a:pt x="670" y="1"/>
                    <a:pt x="6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7"/>
            <p:cNvSpPr/>
            <p:nvPr/>
          </p:nvSpPr>
          <p:spPr>
            <a:xfrm>
              <a:off x="3787050" y="2187225"/>
              <a:ext cx="6700" cy="54650"/>
            </a:xfrm>
            <a:custGeom>
              <a:avLst/>
              <a:gdLst/>
              <a:ahLst/>
              <a:cxnLst/>
              <a:rect l="l" t="t" r="r" b="b"/>
              <a:pathLst>
                <a:path w="268" h="2186" extrusionOk="0">
                  <a:moveTo>
                    <a:pt x="238" y="0"/>
                  </a:moveTo>
                  <a:cubicBezTo>
                    <a:pt x="234" y="0"/>
                    <a:pt x="234" y="8"/>
                    <a:pt x="234" y="25"/>
                  </a:cubicBezTo>
                  <a:lnTo>
                    <a:pt x="34" y="92"/>
                  </a:lnTo>
                  <a:cubicBezTo>
                    <a:pt x="34" y="125"/>
                    <a:pt x="34" y="125"/>
                    <a:pt x="0" y="159"/>
                  </a:cubicBezTo>
                  <a:cubicBezTo>
                    <a:pt x="0" y="159"/>
                    <a:pt x="0" y="192"/>
                    <a:pt x="0" y="225"/>
                  </a:cubicBezTo>
                  <a:lnTo>
                    <a:pt x="0" y="425"/>
                  </a:lnTo>
                  <a:cubicBezTo>
                    <a:pt x="0" y="459"/>
                    <a:pt x="0" y="459"/>
                    <a:pt x="0" y="492"/>
                  </a:cubicBezTo>
                  <a:lnTo>
                    <a:pt x="34" y="492"/>
                  </a:lnTo>
                  <a:lnTo>
                    <a:pt x="234" y="392"/>
                  </a:lnTo>
                  <a:cubicBezTo>
                    <a:pt x="234" y="392"/>
                    <a:pt x="234" y="359"/>
                    <a:pt x="267" y="359"/>
                  </a:cubicBezTo>
                  <a:cubicBezTo>
                    <a:pt x="267" y="325"/>
                    <a:pt x="267" y="292"/>
                    <a:pt x="267" y="292"/>
                  </a:cubicBezTo>
                  <a:lnTo>
                    <a:pt x="267" y="59"/>
                  </a:lnTo>
                  <a:cubicBezTo>
                    <a:pt x="267" y="25"/>
                    <a:pt x="267" y="25"/>
                    <a:pt x="267" y="25"/>
                  </a:cubicBezTo>
                  <a:cubicBezTo>
                    <a:pt x="250" y="8"/>
                    <a:pt x="242" y="0"/>
                    <a:pt x="238" y="0"/>
                  </a:cubicBezTo>
                  <a:close/>
                  <a:moveTo>
                    <a:pt x="234" y="592"/>
                  </a:moveTo>
                  <a:lnTo>
                    <a:pt x="67" y="659"/>
                  </a:lnTo>
                  <a:cubicBezTo>
                    <a:pt x="67" y="659"/>
                    <a:pt x="67" y="692"/>
                    <a:pt x="34" y="692"/>
                  </a:cubicBezTo>
                  <a:cubicBezTo>
                    <a:pt x="34" y="726"/>
                    <a:pt x="34" y="759"/>
                    <a:pt x="34" y="759"/>
                  </a:cubicBezTo>
                  <a:lnTo>
                    <a:pt x="34" y="2127"/>
                  </a:lnTo>
                  <a:cubicBezTo>
                    <a:pt x="34" y="2127"/>
                    <a:pt x="34" y="2160"/>
                    <a:pt x="34" y="2160"/>
                  </a:cubicBezTo>
                  <a:cubicBezTo>
                    <a:pt x="50" y="2177"/>
                    <a:pt x="59" y="2185"/>
                    <a:pt x="63" y="2185"/>
                  </a:cubicBezTo>
                  <a:cubicBezTo>
                    <a:pt x="67" y="2185"/>
                    <a:pt x="67" y="2177"/>
                    <a:pt x="67" y="2160"/>
                  </a:cubicBezTo>
                  <a:lnTo>
                    <a:pt x="234" y="2093"/>
                  </a:lnTo>
                  <a:cubicBezTo>
                    <a:pt x="234" y="2093"/>
                    <a:pt x="267" y="2060"/>
                    <a:pt x="267" y="2060"/>
                  </a:cubicBezTo>
                  <a:cubicBezTo>
                    <a:pt x="267" y="2027"/>
                    <a:pt x="267" y="1993"/>
                    <a:pt x="267" y="1993"/>
                  </a:cubicBezTo>
                  <a:lnTo>
                    <a:pt x="267" y="626"/>
                  </a:lnTo>
                  <a:cubicBezTo>
                    <a:pt x="267" y="592"/>
                    <a:pt x="267" y="592"/>
                    <a:pt x="267" y="5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7"/>
            <p:cNvSpPr/>
            <p:nvPr/>
          </p:nvSpPr>
          <p:spPr>
            <a:xfrm>
              <a:off x="3801225" y="2179700"/>
              <a:ext cx="5850" cy="54650"/>
            </a:xfrm>
            <a:custGeom>
              <a:avLst/>
              <a:gdLst/>
              <a:ahLst/>
              <a:cxnLst/>
              <a:rect l="l" t="t" r="r" b="b"/>
              <a:pathLst>
                <a:path w="234" h="2186" extrusionOk="0">
                  <a:moveTo>
                    <a:pt x="205" y="1"/>
                  </a:moveTo>
                  <a:cubicBezTo>
                    <a:pt x="200" y="1"/>
                    <a:pt x="200" y="9"/>
                    <a:pt x="200" y="26"/>
                  </a:cubicBezTo>
                  <a:lnTo>
                    <a:pt x="34" y="93"/>
                  </a:lnTo>
                  <a:cubicBezTo>
                    <a:pt x="34" y="126"/>
                    <a:pt x="0" y="126"/>
                    <a:pt x="0" y="159"/>
                  </a:cubicBezTo>
                  <a:cubicBezTo>
                    <a:pt x="0" y="159"/>
                    <a:pt x="0" y="193"/>
                    <a:pt x="0" y="226"/>
                  </a:cubicBezTo>
                  <a:lnTo>
                    <a:pt x="0" y="2127"/>
                  </a:lnTo>
                  <a:cubicBezTo>
                    <a:pt x="0" y="2127"/>
                    <a:pt x="0" y="2161"/>
                    <a:pt x="0" y="2161"/>
                  </a:cubicBezTo>
                  <a:cubicBezTo>
                    <a:pt x="0" y="2177"/>
                    <a:pt x="9" y="2186"/>
                    <a:pt x="17" y="2186"/>
                  </a:cubicBezTo>
                  <a:cubicBezTo>
                    <a:pt x="25" y="2186"/>
                    <a:pt x="34" y="2177"/>
                    <a:pt x="34" y="2161"/>
                  </a:cubicBezTo>
                  <a:lnTo>
                    <a:pt x="200" y="2094"/>
                  </a:lnTo>
                  <a:cubicBezTo>
                    <a:pt x="200" y="2061"/>
                    <a:pt x="200" y="2061"/>
                    <a:pt x="234" y="2027"/>
                  </a:cubicBezTo>
                  <a:cubicBezTo>
                    <a:pt x="234" y="2027"/>
                    <a:pt x="234" y="1994"/>
                    <a:pt x="234" y="1994"/>
                  </a:cubicBezTo>
                  <a:lnTo>
                    <a:pt x="234" y="59"/>
                  </a:lnTo>
                  <a:cubicBezTo>
                    <a:pt x="234" y="59"/>
                    <a:pt x="234" y="26"/>
                    <a:pt x="234" y="26"/>
                  </a:cubicBezTo>
                  <a:cubicBezTo>
                    <a:pt x="217" y="9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7"/>
            <p:cNvSpPr/>
            <p:nvPr/>
          </p:nvSpPr>
          <p:spPr>
            <a:xfrm>
              <a:off x="3812900" y="2212850"/>
              <a:ext cx="6700" cy="14200"/>
            </a:xfrm>
            <a:custGeom>
              <a:avLst/>
              <a:gdLst/>
              <a:ahLst/>
              <a:cxnLst/>
              <a:rect l="l" t="t" r="r" b="b"/>
              <a:pathLst>
                <a:path w="268" h="568" extrusionOk="0">
                  <a:moveTo>
                    <a:pt x="234" y="1"/>
                  </a:moveTo>
                  <a:lnTo>
                    <a:pt x="34" y="134"/>
                  </a:lnTo>
                  <a:cubicBezTo>
                    <a:pt x="34" y="134"/>
                    <a:pt x="0" y="168"/>
                    <a:pt x="0" y="168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0" y="501"/>
                  </a:lnTo>
                  <a:cubicBezTo>
                    <a:pt x="0" y="535"/>
                    <a:pt x="0" y="535"/>
                    <a:pt x="0" y="568"/>
                  </a:cubicBezTo>
                  <a:lnTo>
                    <a:pt x="34" y="568"/>
                  </a:lnTo>
                  <a:lnTo>
                    <a:pt x="234" y="468"/>
                  </a:lnTo>
                  <a:cubicBezTo>
                    <a:pt x="234" y="435"/>
                    <a:pt x="234" y="435"/>
                    <a:pt x="267" y="401"/>
                  </a:cubicBezTo>
                  <a:cubicBezTo>
                    <a:pt x="267" y="401"/>
                    <a:pt x="267" y="368"/>
                    <a:pt x="267" y="334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7"/>
            <p:cNvSpPr/>
            <p:nvPr/>
          </p:nvSpPr>
          <p:spPr>
            <a:xfrm>
              <a:off x="3824575" y="2173675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667" y="0"/>
                  </a:moveTo>
                  <a:cubicBezTo>
                    <a:pt x="601" y="0"/>
                    <a:pt x="534" y="33"/>
                    <a:pt x="467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00" y="300"/>
                    <a:pt x="167" y="367"/>
                    <a:pt x="134" y="467"/>
                  </a:cubicBezTo>
                  <a:cubicBezTo>
                    <a:pt x="67" y="534"/>
                    <a:pt x="34" y="634"/>
                    <a:pt x="34" y="734"/>
                  </a:cubicBezTo>
                  <a:cubicBezTo>
                    <a:pt x="0" y="834"/>
                    <a:pt x="0" y="901"/>
                    <a:pt x="0" y="1001"/>
                  </a:cubicBezTo>
                  <a:lnTo>
                    <a:pt x="0" y="1234"/>
                  </a:lnTo>
                  <a:cubicBezTo>
                    <a:pt x="0" y="1334"/>
                    <a:pt x="0" y="1401"/>
                    <a:pt x="34" y="1468"/>
                  </a:cubicBezTo>
                  <a:cubicBezTo>
                    <a:pt x="34" y="1535"/>
                    <a:pt x="67" y="1601"/>
                    <a:pt x="134" y="1635"/>
                  </a:cubicBezTo>
                  <a:cubicBezTo>
                    <a:pt x="167" y="1668"/>
                    <a:pt x="200" y="1701"/>
                    <a:pt x="267" y="1701"/>
                  </a:cubicBezTo>
                  <a:cubicBezTo>
                    <a:pt x="334" y="1701"/>
                    <a:pt x="401" y="1668"/>
                    <a:pt x="467" y="1635"/>
                  </a:cubicBezTo>
                  <a:cubicBezTo>
                    <a:pt x="534" y="1601"/>
                    <a:pt x="601" y="1535"/>
                    <a:pt x="667" y="1468"/>
                  </a:cubicBezTo>
                  <a:cubicBezTo>
                    <a:pt x="734" y="1401"/>
                    <a:pt x="767" y="1334"/>
                    <a:pt x="801" y="1234"/>
                  </a:cubicBezTo>
                  <a:cubicBezTo>
                    <a:pt x="834" y="1168"/>
                    <a:pt x="868" y="1101"/>
                    <a:pt x="901" y="1034"/>
                  </a:cubicBezTo>
                  <a:cubicBezTo>
                    <a:pt x="901" y="967"/>
                    <a:pt x="901" y="934"/>
                    <a:pt x="934" y="867"/>
                  </a:cubicBezTo>
                  <a:cubicBezTo>
                    <a:pt x="934" y="834"/>
                    <a:pt x="934" y="834"/>
                    <a:pt x="934" y="801"/>
                  </a:cubicBezTo>
                  <a:lnTo>
                    <a:pt x="901" y="801"/>
                  </a:lnTo>
                  <a:lnTo>
                    <a:pt x="734" y="901"/>
                  </a:lnTo>
                  <a:cubicBezTo>
                    <a:pt x="734" y="901"/>
                    <a:pt x="701" y="934"/>
                    <a:pt x="701" y="934"/>
                  </a:cubicBezTo>
                  <a:lnTo>
                    <a:pt x="667" y="1001"/>
                  </a:lnTo>
                  <a:cubicBezTo>
                    <a:pt x="667" y="1034"/>
                    <a:pt x="667" y="1068"/>
                    <a:pt x="634" y="1101"/>
                  </a:cubicBezTo>
                  <a:cubicBezTo>
                    <a:pt x="634" y="1134"/>
                    <a:pt x="634" y="1134"/>
                    <a:pt x="601" y="1168"/>
                  </a:cubicBezTo>
                  <a:cubicBezTo>
                    <a:pt x="601" y="1201"/>
                    <a:pt x="567" y="1201"/>
                    <a:pt x="567" y="1234"/>
                  </a:cubicBezTo>
                  <a:cubicBezTo>
                    <a:pt x="534" y="1268"/>
                    <a:pt x="501" y="1268"/>
                    <a:pt x="467" y="1301"/>
                  </a:cubicBezTo>
                  <a:lnTo>
                    <a:pt x="334" y="1301"/>
                  </a:lnTo>
                  <a:cubicBezTo>
                    <a:pt x="300" y="1268"/>
                    <a:pt x="267" y="1234"/>
                    <a:pt x="267" y="1234"/>
                  </a:cubicBezTo>
                  <a:cubicBezTo>
                    <a:pt x="267" y="1168"/>
                    <a:pt x="267" y="1134"/>
                    <a:pt x="267" y="1068"/>
                  </a:cubicBezTo>
                  <a:cubicBezTo>
                    <a:pt x="234" y="1034"/>
                    <a:pt x="234" y="1001"/>
                    <a:pt x="267" y="967"/>
                  </a:cubicBezTo>
                  <a:cubicBezTo>
                    <a:pt x="234" y="934"/>
                    <a:pt x="234" y="901"/>
                    <a:pt x="267" y="867"/>
                  </a:cubicBezTo>
                  <a:cubicBezTo>
                    <a:pt x="267" y="834"/>
                    <a:pt x="267" y="767"/>
                    <a:pt x="267" y="701"/>
                  </a:cubicBezTo>
                  <a:cubicBezTo>
                    <a:pt x="300" y="667"/>
                    <a:pt x="300" y="634"/>
                    <a:pt x="334" y="567"/>
                  </a:cubicBezTo>
                  <a:cubicBezTo>
                    <a:pt x="334" y="534"/>
                    <a:pt x="367" y="500"/>
                    <a:pt x="401" y="467"/>
                  </a:cubicBezTo>
                  <a:cubicBezTo>
                    <a:pt x="434" y="467"/>
                    <a:pt x="434" y="434"/>
                    <a:pt x="467" y="434"/>
                  </a:cubicBezTo>
                  <a:cubicBezTo>
                    <a:pt x="501" y="400"/>
                    <a:pt x="534" y="400"/>
                    <a:pt x="567" y="400"/>
                  </a:cubicBezTo>
                  <a:cubicBezTo>
                    <a:pt x="567" y="384"/>
                    <a:pt x="576" y="375"/>
                    <a:pt x="584" y="375"/>
                  </a:cubicBezTo>
                  <a:cubicBezTo>
                    <a:pt x="592" y="375"/>
                    <a:pt x="601" y="384"/>
                    <a:pt x="601" y="400"/>
                  </a:cubicBezTo>
                  <a:lnTo>
                    <a:pt x="634" y="400"/>
                  </a:lnTo>
                  <a:cubicBezTo>
                    <a:pt x="667" y="434"/>
                    <a:pt x="667" y="434"/>
                    <a:pt x="667" y="467"/>
                  </a:cubicBezTo>
                  <a:lnTo>
                    <a:pt x="701" y="500"/>
                  </a:lnTo>
                  <a:lnTo>
                    <a:pt x="734" y="500"/>
                  </a:lnTo>
                  <a:lnTo>
                    <a:pt x="901" y="400"/>
                  </a:lnTo>
                  <a:cubicBezTo>
                    <a:pt x="901" y="400"/>
                    <a:pt x="901" y="400"/>
                    <a:pt x="934" y="367"/>
                  </a:cubicBezTo>
                  <a:cubicBezTo>
                    <a:pt x="934" y="334"/>
                    <a:pt x="934" y="334"/>
                    <a:pt x="934" y="300"/>
                  </a:cubicBezTo>
                  <a:cubicBezTo>
                    <a:pt x="901" y="267"/>
                    <a:pt x="901" y="200"/>
                    <a:pt x="901" y="167"/>
                  </a:cubicBezTo>
                  <a:cubicBezTo>
                    <a:pt x="868" y="134"/>
                    <a:pt x="834" y="67"/>
                    <a:pt x="801" y="67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7"/>
            <p:cNvSpPr/>
            <p:nvPr/>
          </p:nvSpPr>
          <p:spPr>
            <a:xfrm>
              <a:off x="3852100" y="2157825"/>
              <a:ext cx="24200" cy="42550"/>
            </a:xfrm>
            <a:custGeom>
              <a:avLst/>
              <a:gdLst/>
              <a:ahLst/>
              <a:cxnLst/>
              <a:rect l="l" t="t" r="r" b="b"/>
              <a:pathLst>
                <a:path w="968" h="1702" extrusionOk="0">
                  <a:moveTo>
                    <a:pt x="634" y="367"/>
                  </a:moveTo>
                  <a:cubicBezTo>
                    <a:pt x="667" y="401"/>
                    <a:pt x="667" y="401"/>
                    <a:pt x="701" y="434"/>
                  </a:cubicBezTo>
                  <a:cubicBezTo>
                    <a:pt x="701" y="501"/>
                    <a:pt x="701" y="534"/>
                    <a:pt x="734" y="567"/>
                  </a:cubicBezTo>
                  <a:lnTo>
                    <a:pt x="734" y="834"/>
                  </a:lnTo>
                  <a:cubicBezTo>
                    <a:pt x="701" y="901"/>
                    <a:pt x="701" y="934"/>
                    <a:pt x="701" y="1001"/>
                  </a:cubicBezTo>
                  <a:cubicBezTo>
                    <a:pt x="667" y="1034"/>
                    <a:pt x="667" y="1101"/>
                    <a:pt x="634" y="1134"/>
                  </a:cubicBezTo>
                  <a:cubicBezTo>
                    <a:pt x="600" y="1168"/>
                    <a:pt x="600" y="1201"/>
                    <a:pt x="567" y="1235"/>
                  </a:cubicBezTo>
                  <a:lnTo>
                    <a:pt x="500" y="1268"/>
                  </a:lnTo>
                  <a:cubicBezTo>
                    <a:pt x="467" y="1301"/>
                    <a:pt x="434" y="1301"/>
                    <a:pt x="400" y="1301"/>
                  </a:cubicBezTo>
                  <a:cubicBezTo>
                    <a:pt x="400" y="1318"/>
                    <a:pt x="392" y="1326"/>
                    <a:pt x="379" y="1326"/>
                  </a:cubicBezTo>
                  <a:cubicBezTo>
                    <a:pt x="367" y="1326"/>
                    <a:pt x="350" y="1318"/>
                    <a:pt x="334" y="1301"/>
                  </a:cubicBezTo>
                  <a:cubicBezTo>
                    <a:pt x="300" y="1301"/>
                    <a:pt x="300" y="1268"/>
                    <a:pt x="267" y="1235"/>
                  </a:cubicBezTo>
                  <a:cubicBezTo>
                    <a:pt x="267" y="1201"/>
                    <a:pt x="267" y="1168"/>
                    <a:pt x="267" y="1101"/>
                  </a:cubicBezTo>
                  <a:cubicBezTo>
                    <a:pt x="267" y="1101"/>
                    <a:pt x="267" y="1068"/>
                    <a:pt x="267" y="1068"/>
                  </a:cubicBezTo>
                  <a:lnTo>
                    <a:pt x="267" y="901"/>
                  </a:lnTo>
                  <a:cubicBezTo>
                    <a:pt x="267" y="901"/>
                    <a:pt x="267" y="868"/>
                    <a:pt x="267" y="868"/>
                  </a:cubicBezTo>
                  <a:cubicBezTo>
                    <a:pt x="267" y="801"/>
                    <a:pt x="267" y="734"/>
                    <a:pt x="267" y="701"/>
                  </a:cubicBezTo>
                  <a:cubicBezTo>
                    <a:pt x="300" y="634"/>
                    <a:pt x="300" y="601"/>
                    <a:pt x="334" y="567"/>
                  </a:cubicBezTo>
                  <a:cubicBezTo>
                    <a:pt x="367" y="534"/>
                    <a:pt x="367" y="501"/>
                    <a:pt x="400" y="467"/>
                  </a:cubicBezTo>
                  <a:cubicBezTo>
                    <a:pt x="434" y="434"/>
                    <a:pt x="467" y="434"/>
                    <a:pt x="500" y="401"/>
                  </a:cubicBezTo>
                  <a:cubicBezTo>
                    <a:pt x="500" y="401"/>
                    <a:pt x="534" y="401"/>
                    <a:pt x="567" y="367"/>
                  </a:cubicBezTo>
                  <a:close/>
                  <a:moveTo>
                    <a:pt x="667" y="0"/>
                  </a:moveTo>
                  <a:cubicBezTo>
                    <a:pt x="600" y="0"/>
                    <a:pt x="534" y="0"/>
                    <a:pt x="500" y="67"/>
                  </a:cubicBezTo>
                  <a:cubicBezTo>
                    <a:pt x="400" y="100"/>
                    <a:pt x="367" y="134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67" y="601"/>
                    <a:pt x="33" y="768"/>
                    <a:pt x="0" y="968"/>
                  </a:cubicBezTo>
                  <a:lnTo>
                    <a:pt x="0" y="1034"/>
                  </a:lnTo>
                  <a:lnTo>
                    <a:pt x="0" y="1101"/>
                  </a:lnTo>
                  <a:lnTo>
                    <a:pt x="0" y="1201"/>
                  </a:lnTo>
                  <a:lnTo>
                    <a:pt x="0" y="1268"/>
                  </a:lnTo>
                  <a:cubicBezTo>
                    <a:pt x="0" y="1335"/>
                    <a:pt x="33" y="1401"/>
                    <a:pt x="67" y="1501"/>
                  </a:cubicBezTo>
                  <a:cubicBezTo>
                    <a:pt x="67" y="1535"/>
                    <a:pt x="100" y="1601"/>
                    <a:pt x="167" y="1635"/>
                  </a:cubicBezTo>
                  <a:cubicBezTo>
                    <a:pt x="200" y="1668"/>
                    <a:pt x="234" y="1702"/>
                    <a:pt x="300" y="1702"/>
                  </a:cubicBezTo>
                  <a:cubicBezTo>
                    <a:pt x="367" y="1702"/>
                    <a:pt x="434" y="1668"/>
                    <a:pt x="500" y="1635"/>
                  </a:cubicBezTo>
                  <a:cubicBezTo>
                    <a:pt x="567" y="1601"/>
                    <a:pt x="634" y="1535"/>
                    <a:pt x="667" y="1468"/>
                  </a:cubicBezTo>
                  <a:cubicBezTo>
                    <a:pt x="734" y="1401"/>
                    <a:pt x="767" y="1335"/>
                    <a:pt x="834" y="1235"/>
                  </a:cubicBezTo>
                  <a:cubicBezTo>
                    <a:pt x="867" y="1168"/>
                    <a:pt x="901" y="1068"/>
                    <a:pt x="934" y="1001"/>
                  </a:cubicBezTo>
                  <a:cubicBezTo>
                    <a:pt x="934" y="901"/>
                    <a:pt x="967" y="801"/>
                    <a:pt x="967" y="701"/>
                  </a:cubicBezTo>
                  <a:lnTo>
                    <a:pt x="967" y="434"/>
                  </a:lnTo>
                  <a:cubicBezTo>
                    <a:pt x="967" y="334"/>
                    <a:pt x="934" y="267"/>
                    <a:pt x="934" y="200"/>
                  </a:cubicBezTo>
                  <a:cubicBezTo>
                    <a:pt x="901" y="134"/>
                    <a:pt x="867" y="100"/>
                    <a:pt x="834" y="34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7"/>
            <p:cNvSpPr/>
            <p:nvPr/>
          </p:nvSpPr>
          <p:spPr>
            <a:xfrm>
              <a:off x="3883775" y="2131625"/>
              <a:ext cx="35050" cy="55400"/>
            </a:xfrm>
            <a:custGeom>
              <a:avLst/>
              <a:gdLst/>
              <a:ahLst/>
              <a:cxnLst/>
              <a:rect l="l" t="t" r="r" b="b"/>
              <a:pathLst>
                <a:path w="1402" h="2216" extrusionOk="0">
                  <a:moveTo>
                    <a:pt x="1150" y="0"/>
                  </a:moveTo>
                  <a:cubicBezTo>
                    <a:pt x="1112" y="0"/>
                    <a:pt x="1082" y="24"/>
                    <a:pt x="1035" y="48"/>
                  </a:cubicBezTo>
                  <a:cubicBezTo>
                    <a:pt x="1001" y="81"/>
                    <a:pt x="968" y="81"/>
                    <a:pt x="968" y="114"/>
                  </a:cubicBezTo>
                  <a:cubicBezTo>
                    <a:pt x="935" y="148"/>
                    <a:pt x="901" y="181"/>
                    <a:pt x="868" y="214"/>
                  </a:cubicBezTo>
                  <a:lnTo>
                    <a:pt x="801" y="348"/>
                  </a:lnTo>
                  <a:cubicBezTo>
                    <a:pt x="768" y="381"/>
                    <a:pt x="734" y="415"/>
                    <a:pt x="734" y="481"/>
                  </a:cubicBezTo>
                  <a:cubicBezTo>
                    <a:pt x="701" y="415"/>
                    <a:pt x="668" y="381"/>
                    <a:pt x="601" y="381"/>
                  </a:cubicBezTo>
                  <a:cubicBezTo>
                    <a:pt x="582" y="371"/>
                    <a:pt x="562" y="367"/>
                    <a:pt x="542" y="367"/>
                  </a:cubicBezTo>
                  <a:cubicBezTo>
                    <a:pt x="495" y="367"/>
                    <a:pt x="448" y="391"/>
                    <a:pt x="401" y="415"/>
                  </a:cubicBezTo>
                  <a:cubicBezTo>
                    <a:pt x="368" y="448"/>
                    <a:pt x="301" y="481"/>
                    <a:pt x="267" y="548"/>
                  </a:cubicBezTo>
                  <a:cubicBezTo>
                    <a:pt x="252" y="564"/>
                    <a:pt x="236" y="587"/>
                    <a:pt x="220" y="615"/>
                  </a:cubicBezTo>
                  <a:lnTo>
                    <a:pt x="201" y="615"/>
                  </a:lnTo>
                  <a:lnTo>
                    <a:pt x="34" y="715"/>
                  </a:lnTo>
                  <a:cubicBezTo>
                    <a:pt x="34" y="715"/>
                    <a:pt x="1" y="748"/>
                    <a:pt x="1" y="748"/>
                  </a:cubicBezTo>
                  <a:cubicBezTo>
                    <a:pt x="1" y="781"/>
                    <a:pt x="1" y="781"/>
                    <a:pt x="1" y="815"/>
                  </a:cubicBezTo>
                  <a:lnTo>
                    <a:pt x="1" y="2182"/>
                  </a:lnTo>
                  <a:cubicBezTo>
                    <a:pt x="1" y="2182"/>
                    <a:pt x="1" y="2216"/>
                    <a:pt x="1" y="2216"/>
                  </a:cubicBezTo>
                  <a:lnTo>
                    <a:pt x="34" y="2216"/>
                  </a:lnTo>
                  <a:lnTo>
                    <a:pt x="201" y="2149"/>
                  </a:lnTo>
                  <a:cubicBezTo>
                    <a:pt x="201" y="2116"/>
                    <a:pt x="201" y="2116"/>
                    <a:pt x="234" y="2082"/>
                  </a:cubicBezTo>
                  <a:cubicBezTo>
                    <a:pt x="234" y="2082"/>
                    <a:pt x="234" y="2049"/>
                    <a:pt x="234" y="2016"/>
                  </a:cubicBezTo>
                  <a:lnTo>
                    <a:pt x="234" y="1248"/>
                  </a:lnTo>
                  <a:cubicBezTo>
                    <a:pt x="234" y="1148"/>
                    <a:pt x="234" y="1048"/>
                    <a:pt x="301" y="948"/>
                  </a:cubicBezTo>
                  <a:cubicBezTo>
                    <a:pt x="301" y="882"/>
                    <a:pt x="368" y="848"/>
                    <a:pt x="401" y="781"/>
                  </a:cubicBezTo>
                  <a:cubicBezTo>
                    <a:pt x="434" y="765"/>
                    <a:pt x="468" y="756"/>
                    <a:pt x="497" y="756"/>
                  </a:cubicBezTo>
                  <a:cubicBezTo>
                    <a:pt x="526" y="756"/>
                    <a:pt x="551" y="765"/>
                    <a:pt x="568" y="781"/>
                  </a:cubicBezTo>
                  <a:cubicBezTo>
                    <a:pt x="601" y="882"/>
                    <a:pt x="601" y="948"/>
                    <a:pt x="601" y="1048"/>
                  </a:cubicBezTo>
                  <a:lnTo>
                    <a:pt x="601" y="1816"/>
                  </a:lnTo>
                  <a:cubicBezTo>
                    <a:pt x="601" y="1816"/>
                    <a:pt x="601" y="1849"/>
                    <a:pt x="601" y="1849"/>
                  </a:cubicBezTo>
                  <a:lnTo>
                    <a:pt x="634" y="1849"/>
                  </a:lnTo>
                  <a:lnTo>
                    <a:pt x="768" y="1782"/>
                  </a:lnTo>
                  <a:cubicBezTo>
                    <a:pt x="801" y="1749"/>
                    <a:pt x="801" y="1749"/>
                    <a:pt x="835" y="1715"/>
                  </a:cubicBezTo>
                  <a:cubicBezTo>
                    <a:pt x="835" y="1715"/>
                    <a:pt x="835" y="1682"/>
                    <a:pt x="835" y="1649"/>
                  </a:cubicBezTo>
                  <a:lnTo>
                    <a:pt x="835" y="882"/>
                  </a:lnTo>
                  <a:cubicBezTo>
                    <a:pt x="801" y="781"/>
                    <a:pt x="835" y="681"/>
                    <a:pt x="868" y="581"/>
                  </a:cubicBezTo>
                  <a:cubicBezTo>
                    <a:pt x="901" y="515"/>
                    <a:pt x="935" y="481"/>
                    <a:pt x="1001" y="415"/>
                  </a:cubicBezTo>
                  <a:cubicBezTo>
                    <a:pt x="1035" y="398"/>
                    <a:pt x="1060" y="389"/>
                    <a:pt x="1081" y="389"/>
                  </a:cubicBezTo>
                  <a:cubicBezTo>
                    <a:pt x="1101" y="389"/>
                    <a:pt x="1118" y="398"/>
                    <a:pt x="1135" y="415"/>
                  </a:cubicBezTo>
                  <a:cubicBezTo>
                    <a:pt x="1201" y="515"/>
                    <a:pt x="1201" y="581"/>
                    <a:pt x="1201" y="681"/>
                  </a:cubicBezTo>
                  <a:lnTo>
                    <a:pt x="1201" y="1449"/>
                  </a:lnTo>
                  <a:cubicBezTo>
                    <a:pt x="1201" y="1449"/>
                    <a:pt x="1201" y="1482"/>
                    <a:pt x="1201" y="1482"/>
                  </a:cubicBezTo>
                  <a:lnTo>
                    <a:pt x="1235" y="1482"/>
                  </a:lnTo>
                  <a:lnTo>
                    <a:pt x="1368" y="1415"/>
                  </a:lnTo>
                  <a:cubicBezTo>
                    <a:pt x="1402" y="1415"/>
                    <a:pt x="1402" y="1382"/>
                    <a:pt x="1402" y="1349"/>
                  </a:cubicBezTo>
                  <a:cubicBezTo>
                    <a:pt x="1402" y="1349"/>
                    <a:pt x="1402" y="1315"/>
                    <a:pt x="1402" y="1315"/>
                  </a:cubicBezTo>
                  <a:lnTo>
                    <a:pt x="1402" y="515"/>
                  </a:lnTo>
                  <a:cubicBezTo>
                    <a:pt x="1402" y="448"/>
                    <a:pt x="1402" y="348"/>
                    <a:pt x="1402" y="281"/>
                  </a:cubicBezTo>
                  <a:cubicBezTo>
                    <a:pt x="1402" y="214"/>
                    <a:pt x="1368" y="148"/>
                    <a:pt x="1335" y="81"/>
                  </a:cubicBezTo>
                  <a:cubicBezTo>
                    <a:pt x="1302" y="48"/>
                    <a:pt x="1268" y="14"/>
                    <a:pt x="1201" y="14"/>
                  </a:cubicBezTo>
                  <a:cubicBezTo>
                    <a:pt x="1182" y="4"/>
                    <a:pt x="1165" y="0"/>
                    <a:pt x="11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7"/>
            <p:cNvSpPr/>
            <p:nvPr/>
          </p:nvSpPr>
          <p:spPr>
            <a:xfrm>
              <a:off x="3420125" y="2656500"/>
              <a:ext cx="17525" cy="29225"/>
            </a:xfrm>
            <a:custGeom>
              <a:avLst/>
              <a:gdLst/>
              <a:ahLst/>
              <a:cxnLst/>
              <a:rect l="l" t="t" r="r" b="b"/>
              <a:pathLst>
                <a:path w="701" h="1169" extrusionOk="0">
                  <a:moveTo>
                    <a:pt x="500" y="1"/>
                  </a:moveTo>
                  <a:cubicBezTo>
                    <a:pt x="434" y="1"/>
                    <a:pt x="400" y="34"/>
                    <a:pt x="367" y="68"/>
                  </a:cubicBezTo>
                  <a:cubicBezTo>
                    <a:pt x="300" y="68"/>
                    <a:pt x="234" y="134"/>
                    <a:pt x="200" y="168"/>
                  </a:cubicBezTo>
                  <a:cubicBezTo>
                    <a:pt x="167" y="234"/>
                    <a:pt x="133" y="301"/>
                    <a:pt x="100" y="368"/>
                  </a:cubicBezTo>
                  <a:cubicBezTo>
                    <a:pt x="67" y="435"/>
                    <a:pt x="33" y="501"/>
                    <a:pt x="33" y="568"/>
                  </a:cubicBezTo>
                  <a:cubicBezTo>
                    <a:pt x="0" y="635"/>
                    <a:pt x="0" y="701"/>
                    <a:pt x="0" y="801"/>
                  </a:cubicBezTo>
                  <a:cubicBezTo>
                    <a:pt x="0" y="868"/>
                    <a:pt x="0" y="935"/>
                    <a:pt x="33" y="1002"/>
                  </a:cubicBezTo>
                  <a:cubicBezTo>
                    <a:pt x="33" y="1035"/>
                    <a:pt x="67" y="1068"/>
                    <a:pt x="100" y="1135"/>
                  </a:cubicBezTo>
                  <a:cubicBezTo>
                    <a:pt x="133" y="1135"/>
                    <a:pt x="167" y="1168"/>
                    <a:pt x="200" y="1168"/>
                  </a:cubicBezTo>
                  <a:cubicBezTo>
                    <a:pt x="267" y="1168"/>
                    <a:pt x="300" y="1168"/>
                    <a:pt x="367" y="1135"/>
                  </a:cubicBezTo>
                  <a:cubicBezTo>
                    <a:pt x="400" y="1102"/>
                    <a:pt x="434" y="1068"/>
                    <a:pt x="500" y="1002"/>
                  </a:cubicBezTo>
                  <a:cubicBezTo>
                    <a:pt x="534" y="968"/>
                    <a:pt x="567" y="902"/>
                    <a:pt x="600" y="835"/>
                  </a:cubicBezTo>
                  <a:cubicBezTo>
                    <a:pt x="634" y="768"/>
                    <a:pt x="667" y="701"/>
                    <a:pt x="667" y="601"/>
                  </a:cubicBezTo>
                  <a:cubicBezTo>
                    <a:pt x="701" y="535"/>
                    <a:pt x="701" y="468"/>
                    <a:pt x="701" y="401"/>
                  </a:cubicBezTo>
                  <a:cubicBezTo>
                    <a:pt x="701" y="334"/>
                    <a:pt x="701" y="268"/>
                    <a:pt x="667" y="201"/>
                  </a:cubicBezTo>
                  <a:cubicBezTo>
                    <a:pt x="667" y="134"/>
                    <a:pt x="634" y="101"/>
                    <a:pt x="600" y="68"/>
                  </a:cubicBezTo>
                  <a:cubicBezTo>
                    <a:pt x="567" y="34"/>
                    <a:pt x="534" y="1"/>
                    <a:pt x="5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7"/>
            <p:cNvSpPr/>
            <p:nvPr/>
          </p:nvSpPr>
          <p:spPr>
            <a:xfrm>
              <a:off x="3460150" y="2633650"/>
              <a:ext cx="17525" cy="28725"/>
            </a:xfrm>
            <a:custGeom>
              <a:avLst/>
              <a:gdLst/>
              <a:ahLst/>
              <a:cxnLst/>
              <a:rect l="l" t="t" r="r" b="b"/>
              <a:pathLst>
                <a:path w="701" h="1149" extrusionOk="0">
                  <a:moveTo>
                    <a:pt x="450" y="0"/>
                  </a:moveTo>
                  <a:cubicBezTo>
                    <a:pt x="414" y="0"/>
                    <a:pt x="391" y="24"/>
                    <a:pt x="367" y="48"/>
                  </a:cubicBezTo>
                  <a:cubicBezTo>
                    <a:pt x="300" y="81"/>
                    <a:pt x="267" y="114"/>
                    <a:pt x="234" y="148"/>
                  </a:cubicBezTo>
                  <a:cubicBezTo>
                    <a:pt x="167" y="214"/>
                    <a:pt x="134" y="281"/>
                    <a:pt x="100" y="348"/>
                  </a:cubicBezTo>
                  <a:cubicBezTo>
                    <a:pt x="67" y="415"/>
                    <a:pt x="67" y="481"/>
                    <a:pt x="34" y="548"/>
                  </a:cubicBezTo>
                  <a:cubicBezTo>
                    <a:pt x="34" y="615"/>
                    <a:pt x="0" y="715"/>
                    <a:pt x="0" y="781"/>
                  </a:cubicBezTo>
                  <a:cubicBezTo>
                    <a:pt x="0" y="848"/>
                    <a:pt x="0" y="915"/>
                    <a:pt x="34" y="982"/>
                  </a:cubicBezTo>
                  <a:cubicBezTo>
                    <a:pt x="34" y="1015"/>
                    <a:pt x="67" y="1082"/>
                    <a:pt x="100" y="1115"/>
                  </a:cubicBezTo>
                  <a:cubicBezTo>
                    <a:pt x="134" y="1148"/>
                    <a:pt x="167" y="1148"/>
                    <a:pt x="234" y="1148"/>
                  </a:cubicBezTo>
                  <a:cubicBezTo>
                    <a:pt x="267" y="1148"/>
                    <a:pt x="334" y="1148"/>
                    <a:pt x="367" y="1115"/>
                  </a:cubicBezTo>
                  <a:cubicBezTo>
                    <a:pt x="400" y="1082"/>
                    <a:pt x="467" y="1048"/>
                    <a:pt x="501" y="1015"/>
                  </a:cubicBezTo>
                  <a:cubicBezTo>
                    <a:pt x="534" y="948"/>
                    <a:pt x="567" y="882"/>
                    <a:pt x="601" y="815"/>
                  </a:cubicBezTo>
                  <a:cubicBezTo>
                    <a:pt x="634" y="748"/>
                    <a:pt x="667" y="681"/>
                    <a:pt x="701" y="581"/>
                  </a:cubicBezTo>
                  <a:cubicBezTo>
                    <a:pt x="701" y="515"/>
                    <a:pt x="701" y="448"/>
                    <a:pt x="701" y="381"/>
                  </a:cubicBezTo>
                  <a:cubicBezTo>
                    <a:pt x="701" y="314"/>
                    <a:pt x="701" y="248"/>
                    <a:pt x="701" y="181"/>
                  </a:cubicBezTo>
                  <a:cubicBezTo>
                    <a:pt x="667" y="114"/>
                    <a:pt x="634" y="81"/>
                    <a:pt x="601" y="48"/>
                  </a:cubicBezTo>
                  <a:cubicBezTo>
                    <a:pt x="567" y="14"/>
                    <a:pt x="534" y="14"/>
                    <a:pt x="501" y="14"/>
                  </a:cubicBezTo>
                  <a:cubicBezTo>
                    <a:pt x="481" y="5"/>
                    <a:pt x="464" y="0"/>
                    <a:pt x="4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7"/>
            <p:cNvSpPr/>
            <p:nvPr/>
          </p:nvSpPr>
          <p:spPr>
            <a:xfrm>
              <a:off x="3500175" y="2610650"/>
              <a:ext cx="18375" cy="28375"/>
            </a:xfrm>
            <a:custGeom>
              <a:avLst/>
              <a:gdLst/>
              <a:ahLst/>
              <a:cxnLst/>
              <a:rect l="l" t="t" r="r" b="b"/>
              <a:pathLst>
                <a:path w="735" h="1135" extrusionOk="0">
                  <a:moveTo>
                    <a:pt x="501" y="0"/>
                  </a:moveTo>
                  <a:cubicBezTo>
                    <a:pt x="467" y="0"/>
                    <a:pt x="401" y="0"/>
                    <a:pt x="367" y="34"/>
                  </a:cubicBezTo>
                  <a:cubicBezTo>
                    <a:pt x="301" y="67"/>
                    <a:pt x="267" y="100"/>
                    <a:pt x="234" y="134"/>
                  </a:cubicBezTo>
                  <a:cubicBezTo>
                    <a:pt x="200" y="200"/>
                    <a:pt x="134" y="267"/>
                    <a:pt x="134" y="334"/>
                  </a:cubicBezTo>
                  <a:cubicBezTo>
                    <a:pt x="67" y="401"/>
                    <a:pt x="67" y="467"/>
                    <a:pt x="34" y="534"/>
                  </a:cubicBezTo>
                  <a:cubicBezTo>
                    <a:pt x="34" y="634"/>
                    <a:pt x="0" y="701"/>
                    <a:pt x="0" y="767"/>
                  </a:cubicBezTo>
                  <a:cubicBezTo>
                    <a:pt x="0" y="834"/>
                    <a:pt x="34" y="901"/>
                    <a:pt x="34" y="968"/>
                  </a:cubicBezTo>
                  <a:cubicBezTo>
                    <a:pt x="67" y="1001"/>
                    <a:pt x="67" y="1068"/>
                    <a:pt x="134" y="1101"/>
                  </a:cubicBezTo>
                  <a:cubicBezTo>
                    <a:pt x="134" y="1134"/>
                    <a:pt x="200" y="1134"/>
                    <a:pt x="234" y="1134"/>
                  </a:cubicBezTo>
                  <a:cubicBezTo>
                    <a:pt x="267" y="1134"/>
                    <a:pt x="334" y="1134"/>
                    <a:pt x="367" y="1101"/>
                  </a:cubicBezTo>
                  <a:cubicBezTo>
                    <a:pt x="434" y="1068"/>
                    <a:pt x="467" y="1034"/>
                    <a:pt x="501" y="1001"/>
                  </a:cubicBezTo>
                  <a:cubicBezTo>
                    <a:pt x="534" y="934"/>
                    <a:pt x="601" y="868"/>
                    <a:pt x="634" y="801"/>
                  </a:cubicBezTo>
                  <a:cubicBezTo>
                    <a:pt x="634" y="734"/>
                    <a:pt x="667" y="667"/>
                    <a:pt x="701" y="601"/>
                  </a:cubicBezTo>
                  <a:cubicBezTo>
                    <a:pt x="701" y="501"/>
                    <a:pt x="701" y="434"/>
                    <a:pt x="734" y="367"/>
                  </a:cubicBezTo>
                  <a:cubicBezTo>
                    <a:pt x="734" y="300"/>
                    <a:pt x="701" y="234"/>
                    <a:pt x="701" y="167"/>
                  </a:cubicBezTo>
                  <a:cubicBezTo>
                    <a:pt x="667" y="134"/>
                    <a:pt x="634" y="67"/>
                    <a:pt x="634" y="34"/>
                  </a:cubicBezTo>
                  <a:cubicBezTo>
                    <a:pt x="601" y="0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7"/>
            <p:cNvSpPr/>
            <p:nvPr/>
          </p:nvSpPr>
          <p:spPr>
            <a:xfrm>
              <a:off x="3541025" y="258730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468" y="0"/>
                  </a:moveTo>
                  <a:cubicBezTo>
                    <a:pt x="434" y="0"/>
                    <a:pt x="368" y="0"/>
                    <a:pt x="334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467"/>
                    <a:pt x="34" y="567"/>
                  </a:cubicBezTo>
                  <a:cubicBezTo>
                    <a:pt x="1" y="634"/>
                    <a:pt x="1" y="701"/>
                    <a:pt x="1" y="767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34"/>
                    <a:pt x="201" y="1168"/>
                  </a:cubicBezTo>
                  <a:cubicBezTo>
                    <a:pt x="268" y="1168"/>
                    <a:pt x="301" y="1134"/>
                    <a:pt x="334" y="1101"/>
                  </a:cubicBezTo>
                  <a:cubicBezTo>
                    <a:pt x="401" y="1068"/>
                    <a:pt x="434" y="1034"/>
                    <a:pt x="468" y="1001"/>
                  </a:cubicBezTo>
                  <a:cubicBezTo>
                    <a:pt x="535" y="934"/>
                    <a:pt x="568" y="868"/>
                    <a:pt x="601" y="801"/>
                  </a:cubicBezTo>
                  <a:cubicBezTo>
                    <a:pt x="635" y="734"/>
                    <a:pt x="635" y="667"/>
                    <a:pt x="668" y="601"/>
                  </a:cubicBezTo>
                  <a:cubicBezTo>
                    <a:pt x="668" y="534"/>
                    <a:pt x="701" y="434"/>
                    <a:pt x="701" y="367"/>
                  </a:cubicBezTo>
                  <a:cubicBezTo>
                    <a:pt x="701" y="300"/>
                    <a:pt x="701" y="234"/>
                    <a:pt x="668" y="167"/>
                  </a:cubicBezTo>
                  <a:cubicBezTo>
                    <a:pt x="668" y="134"/>
                    <a:pt x="635" y="67"/>
                    <a:pt x="601" y="34"/>
                  </a:cubicBezTo>
                  <a:cubicBezTo>
                    <a:pt x="568" y="0"/>
                    <a:pt x="535" y="0"/>
                    <a:pt x="4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7"/>
            <p:cNvSpPr/>
            <p:nvPr/>
          </p:nvSpPr>
          <p:spPr>
            <a:xfrm>
              <a:off x="3581050" y="256395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501" y="0"/>
                  </a:moveTo>
                  <a:cubicBezTo>
                    <a:pt x="435" y="0"/>
                    <a:pt x="401" y="0"/>
                    <a:pt x="335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501"/>
                    <a:pt x="34" y="567"/>
                  </a:cubicBezTo>
                  <a:cubicBezTo>
                    <a:pt x="1" y="634"/>
                    <a:pt x="1" y="701"/>
                    <a:pt x="1" y="801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68"/>
                    <a:pt x="201" y="1168"/>
                  </a:cubicBezTo>
                  <a:cubicBezTo>
                    <a:pt x="268" y="1168"/>
                    <a:pt x="301" y="1134"/>
                    <a:pt x="335" y="1134"/>
                  </a:cubicBezTo>
                  <a:cubicBezTo>
                    <a:pt x="401" y="1101"/>
                    <a:pt x="435" y="1068"/>
                    <a:pt x="501" y="1001"/>
                  </a:cubicBezTo>
                  <a:cubicBezTo>
                    <a:pt x="535" y="934"/>
                    <a:pt x="568" y="901"/>
                    <a:pt x="601" y="834"/>
                  </a:cubicBezTo>
                  <a:cubicBezTo>
                    <a:pt x="635" y="767"/>
                    <a:pt x="668" y="667"/>
                    <a:pt x="668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8" y="200"/>
                  </a:cubicBezTo>
                  <a:cubicBezTo>
                    <a:pt x="668" y="134"/>
                    <a:pt x="635" y="100"/>
                    <a:pt x="601" y="67"/>
                  </a:cubicBezTo>
                  <a:cubicBezTo>
                    <a:pt x="568" y="34"/>
                    <a:pt x="5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7"/>
            <p:cNvSpPr/>
            <p:nvPr/>
          </p:nvSpPr>
          <p:spPr>
            <a:xfrm>
              <a:off x="3621100" y="254060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0" y="0"/>
                  </a:moveTo>
                  <a:cubicBezTo>
                    <a:pt x="434" y="0"/>
                    <a:pt x="400" y="0"/>
                    <a:pt x="367" y="34"/>
                  </a:cubicBezTo>
                  <a:cubicBezTo>
                    <a:pt x="300" y="67"/>
                    <a:pt x="267" y="100"/>
                    <a:pt x="234" y="167"/>
                  </a:cubicBezTo>
                  <a:cubicBezTo>
                    <a:pt x="167" y="234"/>
                    <a:pt x="134" y="267"/>
                    <a:pt x="100" y="334"/>
                  </a:cubicBezTo>
                  <a:cubicBezTo>
                    <a:pt x="67" y="401"/>
                    <a:pt x="33" y="501"/>
                    <a:pt x="33" y="567"/>
                  </a:cubicBezTo>
                  <a:cubicBezTo>
                    <a:pt x="0" y="634"/>
                    <a:pt x="0" y="701"/>
                    <a:pt x="0" y="801"/>
                  </a:cubicBezTo>
                  <a:cubicBezTo>
                    <a:pt x="0" y="868"/>
                    <a:pt x="0" y="934"/>
                    <a:pt x="33" y="968"/>
                  </a:cubicBezTo>
                  <a:cubicBezTo>
                    <a:pt x="33" y="1034"/>
                    <a:pt x="67" y="1068"/>
                    <a:pt x="100" y="1101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00" y="1168"/>
                    <a:pt x="367" y="1134"/>
                  </a:cubicBezTo>
                  <a:cubicBezTo>
                    <a:pt x="400" y="1101"/>
                    <a:pt x="467" y="1068"/>
                    <a:pt x="500" y="1001"/>
                  </a:cubicBezTo>
                  <a:cubicBezTo>
                    <a:pt x="534" y="934"/>
                    <a:pt x="567" y="901"/>
                    <a:pt x="601" y="834"/>
                  </a:cubicBezTo>
                  <a:cubicBezTo>
                    <a:pt x="634" y="767"/>
                    <a:pt x="667" y="667"/>
                    <a:pt x="667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7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7"/>
            <p:cNvSpPr/>
            <p:nvPr/>
          </p:nvSpPr>
          <p:spPr>
            <a:xfrm>
              <a:off x="3661125" y="251725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34"/>
                  </a:cubicBezTo>
                  <a:cubicBezTo>
                    <a:pt x="300" y="67"/>
                    <a:pt x="267" y="134"/>
                    <a:pt x="234" y="167"/>
                  </a:cubicBezTo>
                  <a:cubicBezTo>
                    <a:pt x="167" y="234"/>
                    <a:pt x="134" y="300"/>
                    <a:pt x="100" y="367"/>
                  </a:cubicBezTo>
                  <a:cubicBezTo>
                    <a:pt x="67" y="434"/>
                    <a:pt x="67" y="501"/>
                    <a:pt x="34" y="567"/>
                  </a:cubicBezTo>
                  <a:cubicBezTo>
                    <a:pt x="34" y="634"/>
                    <a:pt x="0" y="701"/>
                    <a:pt x="0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67" y="1068"/>
                    <a:pt x="100" y="1134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01" y="1101"/>
                    <a:pt x="467" y="1068"/>
                    <a:pt x="501" y="1001"/>
                  </a:cubicBezTo>
                  <a:cubicBezTo>
                    <a:pt x="534" y="968"/>
                    <a:pt x="567" y="901"/>
                    <a:pt x="601" y="834"/>
                  </a:cubicBezTo>
                  <a:cubicBezTo>
                    <a:pt x="634" y="767"/>
                    <a:pt x="667" y="701"/>
                    <a:pt x="701" y="601"/>
                  </a:cubicBezTo>
                  <a:cubicBezTo>
                    <a:pt x="701" y="534"/>
                    <a:pt x="701" y="467"/>
                    <a:pt x="701" y="401"/>
                  </a:cubicBezTo>
                  <a:cubicBezTo>
                    <a:pt x="701" y="334"/>
                    <a:pt x="701" y="267"/>
                    <a:pt x="701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7"/>
            <p:cNvSpPr/>
            <p:nvPr/>
          </p:nvSpPr>
          <p:spPr>
            <a:xfrm>
              <a:off x="3701150" y="2493900"/>
              <a:ext cx="18375" cy="29200"/>
            </a:xfrm>
            <a:custGeom>
              <a:avLst/>
              <a:gdLst/>
              <a:ahLst/>
              <a:cxnLst/>
              <a:rect l="l" t="t" r="r" b="b"/>
              <a:pathLst>
                <a:path w="735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67"/>
                  </a:cubicBezTo>
                  <a:cubicBezTo>
                    <a:pt x="334" y="67"/>
                    <a:pt x="267" y="134"/>
                    <a:pt x="234" y="167"/>
                  </a:cubicBezTo>
                  <a:cubicBezTo>
                    <a:pt x="201" y="234"/>
                    <a:pt x="167" y="300"/>
                    <a:pt x="134" y="367"/>
                  </a:cubicBezTo>
                  <a:cubicBezTo>
                    <a:pt x="100" y="434"/>
                    <a:pt x="67" y="501"/>
                    <a:pt x="34" y="567"/>
                  </a:cubicBezTo>
                  <a:cubicBezTo>
                    <a:pt x="34" y="634"/>
                    <a:pt x="34" y="734"/>
                    <a:pt x="34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100" y="1101"/>
                    <a:pt x="134" y="1134"/>
                  </a:cubicBezTo>
                  <a:cubicBezTo>
                    <a:pt x="167" y="1168"/>
                    <a:pt x="201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34" y="1101"/>
                    <a:pt x="467" y="1068"/>
                    <a:pt x="501" y="1034"/>
                  </a:cubicBezTo>
                  <a:cubicBezTo>
                    <a:pt x="567" y="968"/>
                    <a:pt x="601" y="901"/>
                    <a:pt x="634" y="834"/>
                  </a:cubicBezTo>
                  <a:cubicBezTo>
                    <a:pt x="668" y="767"/>
                    <a:pt x="668" y="701"/>
                    <a:pt x="701" y="634"/>
                  </a:cubicBezTo>
                  <a:cubicBezTo>
                    <a:pt x="701" y="534"/>
                    <a:pt x="734" y="467"/>
                    <a:pt x="734" y="401"/>
                  </a:cubicBezTo>
                  <a:cubicBezTo>
                    <a:pt x="734" y="334"/>
                    <a:pt x="701" y="267"/>
                    <a:pt x="701" y="200"/>
                  </a:cubicBezTo>
                  <a:cubicBezTo>
                    <a:pt x="668" y="134"/>
                    <a:pt x="668" y="100"/>
                    <a:pt x="634" y="67"/>
                  </a:cubicBezTo>
                  <a:cubicBezTo>
                    <a:pt x="601" y="34"/>
                    <a:pt x="567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7"/>
            <p:cNvSpPr/>
            <p:nvPr/>
          </p:nvSpPr>
          <p:spPr>
            <a:xfrm>
              <a:off x="3372575" y="2810000"/>
              <a:ext cx="466200" cy="541975"/>
            </a:xfrm>
            <a:custGeom>
              <a:avLst/>
              <a:gdLst/>
              <a:ahLst/>
              <a:cxnLst/>
              <a:rect l="l" t="t" r="r" b="b"/>
              <a:pathLst>
                <a:path w="18648" h="21679" extrusionOk="0">
                  <a:moveTo>
                    <a:pt x="18159" y="1"/>
                  </a:moveTo>
                  <a:cubicBezTo>
                    <a:pt x="18036" y="1"/>
                    <a:pt x="17896" y="43"/>
                    <a:pt x="17747" y="132"/>
                  </a:cubicBezTo>
                  <a:lnTo>
                    <a:pt x="901" y="9806"/>
                  </a:lnTo>
                  <a:cubicBezTo>
                    <a:pt x="368" y="10173"/>
                    <a:pt x="34" y="10740"/>
                    <a:pt x="1" y="11373"/>
                  </a:cubicBezTo>
                  <a:lnTo>
                    <a:pt x="1" y="21047"/>
                  </a:lnTo>
                  <a:cubicBezTo>
                    <a:pt x="1" y="21445"/>
                    <a:pt x="198" y="21679"/>
                    <a:pt x="489" y="21679"/>
                  </a:cubicBezTo>
                  <a:cubicBezTo>
                    <a:pt x="612" y="21679"/>
                    <a:pt x="752" y="21637"/>
                    <a:pt x="901" y="21547"/>
                  </a:cubicBezTo>
                  <a:lnTo>
                    <a:pt x="17747" y="11840"/>
                  </a:lnTo>
                  <a:cubicBezTo>
                    <a:pt x="18280" y="11507"/>
                    <a:pt x="18614" y="10906"/>
                    <a:pt x="18647" y="10273"/>
                  </a:cubicBezTo>
                  <a:lnTo>
                    <a:pt x="18647" y="632"/>
                  </a:lnTo>
                  <a:cubicBezTo>
                    <a:pt x="18647" y="234"/>
                    <a:pt x="18450" y="1"/>
                    <a:pt x="18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7"/>
            <p:cNvSpPr/>
            <p:nvPr/>
          </p:nvSpPr>
          <p:spPr>
            <a:xfrm>
              <a:off x="3420125" y="3076800"/>
              <a:ext cx="20850" cy="62375"/>
            </a:xfrm>
            <a:custGeom>
              <a:avLst/>
              <a:gdLst/>
              <a:ahLst/>
              <a:cxnLst/>
              <a:rect l="l" t="t" r="r" b="b"/>
              <a:pathLst>
                <a:path w="834" h="2495" extrusionOk="0">
                  <a:moveTo>
                    <a:pt x="801" y="1"/>
                  </a:moveTo>
                  <a:lnTo>
                    <a:pt x="33" y="435"/>
                  </a:lnTo>
                  <a:cubicBezTo>
                    <a:pt x="33" y="435"/>
                    <a:pt x="0" y="468"/>
                    <a:pt x="0" y="468"/>
                  </a:cubicBezTo>
                  <a:cubicBezTo>
                    <a:pt x="0" y="501"/>
                    <a:pt x="0" y="535"/>
                    <a:pt x="0" y="535"/>
                  </a:cubicBezTo>
                  <a:lnTo>
                    <a:pt x="0" y="2436"/>
                  </a:lnTo>
                  <a:cubicBezTo>
                    <a:pt x="0" y="2436"/>
                    <a:pt x="0" y="2469"/>
                    <a:pt x="0" y="2469"/>
                  </a:cubicBezTo>
                  <a:cubicBezTo>
                    <a:pt x="0" y="2486"/>
                    <a:pt x="8" y="2494"/>
                    <a:pt x="17" y="2494"/>
                  </a:cubicBezTo>
                  <a:cubicBezTo>
                    <a:pt x="25" y="2494"/>
                    <a:pt x="33" y="2486"/>
                    <a:pt x="33" y="2469"/>
                  </a:cubicBezTo>
                  <a:lnTo>
                    <a:pt x="801" y="2036"/>
                  </a:lnTo>
                  <a:cubicBezTo>
                    <a:pt x="801" y="2036"/>
                    <a:pt x="834" y="2002"/>
                    <a:pt x="834" y="2002"/>
                  </a:cubicBezTo>
                  <a:cubicBezTo>
                    <a:pt x="834" y="1969"/>
                    <a:pt x="834" y="1936"/>
                    <a:pt x="834" y="1936"/>
                  </a:cubicBezTo>
                  <a:lnTo>
                    <a:pt x="834" y="1836"/>
                  </a:lnTo>
                  <a:cubicBezTo>
                    <a:pt x="834" y="1802"/>
                    <a:pt x="834" y="1802"/>
                    <a:pt x="834" y="1769"/>
                  </a:cubicBezTo>
                  <a:lnTo>
                    <a:pt x="801" y="1769"/>
                  </a:lnTo>
                  <a:lnTo>
                    <a:pt x="167" y="2169"/>
                  </a:lnTo>
                  <a:lnTo>
                    <a:pt x="167" y="1502"/>
                  </a:lnTo>
                  <a:lnTo>
                    <a:pt x="734" y="1168"/>
                  </a:lnTo>
                  <a:cubicBezTo>
                    <a:pt x="767" y="1168"/>
                    <a:pt x="767" y="1135"/>
                    <a:pt x="767" y="1135"/>
                  </a:cubicBezTo>
                  <a:cubicBezTo>
                    <a:pt x="801" y="1102"/>
                    <a:pt x="801" y="1102"/>
                    <a:pt x="767" y="1068"/>
                  </a:cubicBezTo>
                  <a:lnTo>
                    <a:pt x="767" y="968"/>
                  </a:lnTo>
                  <a:cubicBezTo>
                    <a:pt x="801" y="935"/>
                    <a:pt x="801" y="935"/>
                    <a:pt x="767" y="935"/>
                  </a:cubicBezTo>
                  <a:cubicBezTo>
                    <a:pt x="767" y="918"/>
                    <a:pt x="767" y="910"/>
                    <a:pt x="763" y="910"/>
                  </a:cubicBezTo>
                  <a:cubicBezTo>
                    <a:pt x="759" y="910"/>
                    <a:pt x="751" y="918"/>
                    <a:pt x="734" y="935"/>
                  </a:cubicBezTo>
                  <a:lnTo>
                    <a:pt x="167" y="1269"/>
                  </a:lnTo>
                  <a:lnTo>
                    <a:pt x="167" y="635"/>
                  </a:lnTo>
                  <a:lnTo>
                    <a:pt x="801" y="268"/>
                  </a:lnTo>
                  <a:cubicBezTo>
                    <a:pt x="801" y="268"/>
                    <a:pt x="801" y="268"/>
                    <a:pt x="834" y="234"/>
                  </a:cubicBezTo>
                  <a:cubicBezTo>
                    <a:pt x="834" y="201"/>
                    <a:pt x="834" y="201"/>
                    <a:pt x="834" y="168"/>
                  </a:cubicBezTo>
                  <a:lnTo>
                    <a:pt x="834" y="68"/>
                  </a:lnTo>
                  <a:cubicBezTo>
                    <a:pt x="834" y="34"/>
                    <a:pt x="834" y="34"/>
                    <a:pt x="8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7"/>
            <p:cNvSpPr/>
            <p:nvPr/>
          </p:nvSpPr>
          <p:spPr>
            <a:xfrm>
              <a:off x="3445975" y="3074300"/>
              <a:ext cx="22525" cy="50075"/>
            </a:xfrm>
            <a:custGeom>
              <a:avLst/>
              <a:gdLst/>
              <a:ahLst/>
              <a:cxnLst/>
              <a:rect l="l" t="t" r="r" b="b"/>
              <a:pathLst>
                <a:path w="901" h="2003" extrusionOk="0">
                  <a:moveTo>
                    <a:pt x="834" y="1"/>
                  </a:moveTo>
                  <a:lnTo>
                    <a:pt x="767" y="68"/>
                  </a:lnTo>
                  <a:cubicBezTo>
                    <a:pt x="734" y="68"/>
                    <a:pt x="734" y="68"/>
                    <a:pt x="701" y="101"/>
                  </a:cubicBezTo>
                  <a:lnTo>
                    <a:pt x="701" y="134"/>
                  </a:lnTo>
                  <a:lnTo>
                    <a:pt x="467" y="768"/>
                  </a:lnTo>
                  <a:lnTo>
                    <a:pt x="200" y="435"/>
                  </a:lnTo>
                  <a:lnTo>
                    <a:pt x="200" y="401"/>
                  </a:lnTo>
                  <a:lnTo>
                    <a:pt x="134" y="401"/>
                  </a:lnTo>
                  <a:lnTo>
                    <a:pt x="67" y="468"/>
                  </a:lnTo>
                  <a:cubicBezTo>
                    <a:pt x="33" y="468"/>
                    <a:pt x="33" y="501"/>
                    <a:pt x="33" y="501"/>
                  </a:cubicBezTo>
                  <a:cubicBezTo>
                    <a:pt x="33" y="535"/>
                    <a:pt x="33" y="535"/>
                    <a:pt x="33" y="568"/>
                  </a:cubicBezTo>
                  <a:cubicBezTo>
                    <a:pt x="33" y="568"/>
                    <a:pt x="33" y="568"/>
                    <a:pt x="33" y="601"/>
                  </a:cubicBezTo>
                  <a:lnTo>
                    <a:pt x="367" y="1035"/>
                  </a:lnTo>
                  <a:lnTo>
                    <a:pt x="0" y="1902"/>
                  </a:lnTo>
                  <a:cubicBezTo>
                    <a:pt x="0" y="1936"/>
                    <a:pt x="0" y="1936"/>
                    <a:pt x="0" y="1969"/>
                  </a:cubicBezTo>
                  <a:cubicBezTo>
                    <a:pt x="0" y="1969"/>
                    <a:pt x="0" y="1969"/>
                    <a:pt x="0" y="2002"/>
                  </a:cubicBezTo>
                  <a:lnTo>
                    <a:pt x="33" y="2002"/>
                  </a:lnTo>
                  <a:lnTo>
                    <a:pt x="134" y="1936"/>
                  </a:lnTo>
                  <a:cubicBezTo>
                    <a:pt x="134" y="1936"/>
                    <a:pt x="167" y="1902"/>
                    <a:pt x="167" y="1902"/>
                  </a:cubicBezTo>
                  <a:lnTo>
                    <a:pt x="167" y="1869"/>
                  </a:lnTo>
                  <a:lnTo>
                    <a:pt x="434" y="1168"/>
                  </a:lnTo>
                  <a:lnTo>
                    <a:pt x="701" y="1569"/>
                  </a:lnTo>
                  <a:lnTo>
                    <a:pt x="767" y="1569"/>
                  </a:lnTo>
                  <a:lnTo>
                    <a:pt x="867" y="1535"/>
                  </a:lnTo>
                  <a:cubicBezTo>
                    <a:pt x="867" y="1502"/>
                    <a:pt x="867" y="1502"/>
                    <a:pt x="867" y="1469"/>
                  </a:cubicBezTo>
                  <a:cubicBezTo>
                    <a:pt x="901" y="1469"/>
                    <a:pt x="901" y="1435"/>
                    <a:pt x="867" y="1435"/>
                  </a:cubicBezTo>
                  <a:cubicBezTo>
                    <a:pt x="867" y="1402"/>
                    <a:pt x="867" y="1402"/>
                    <a:pt x="867" y="1402"/>
                  </a:cubicBezTo>
                  <a:lnTo>
                    <a:pt x="534" y="935"/>
                  </a:lnTo>
                  <a:lnTo>
                    <a:pt x="867" y="101"/>
                  </a:lnTo>
                  <a:cubicBezTo>
                    <a:pt x="867" y="68"/>
                    <a:pt x="867" y="68"/>
                    <a:pt x="867" y="34"/>
                  </a:cubicBezTo>
                  <a:cubicBezTo>
                    <a:pt x="867" y="34"/>
                    <a:pt x="867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7"/>
            <p:cNvSpPr/>
            <p:nvPr/>
          </p:nvSpPr>
          <p:spPr>
            <a:xfrm>
              <a:off x="3474325" y="3061800"/>
              <a:ext cx="21700" cy="59850"/>
            </a:xfrm>
            <a:custGeom>
              <a:avLst/>
              <a:gdLst/>
              <a:ahLst/>
              <a:cxnLst/>
              <a:rect l="l" t="t" r="r" b="b"/>
              <a:pathLst>
                <a:path w="868" h="2394" extrusionOk="0">
                  <a:moveTo>
                    <a:pt x="526" y="284"/>
                  </a:moveTo>
                  <a:cubicBezTo>
                    <a:pt x="559" y="284"/>
                    <a:pt x="584" y="301"/>
                    <a:pt x="601" y="334"/>
                  </a:cubicBezTo>
                  <a:cubicBezTo>
                    <a:pt x="667" y="401"/>
                    <a:pt x="701" y="501"/>
                    <a:pt x="701" y="601"/>
                  </a:cubicBezTo>
                  <a:lnTo>
                    <a:pt x="701" y="768"/>
                  </a:lnTo>
                  <a:cubicBezTo>
                    <a:pt x="701" y="901"/>
                    <a:pt x="667" y="1035"/>
                    <a:pt x="601" y="1135"/>
                  </a:cubicBezTo>
                  <a:cubicBezTo>
                    <a:pt x="567" y="1235"/>
                    <a:pt x="501" y="1335"/>
                    <a:pt x="401" y="1368"/>
                  </a:cubicBezTo>
                  <a:cubicBezTo>
                    <a:pt x="384" y="1402"/>
                    <a:pt x="351" y="1418"/>
                    <a:pt x="317" y="1418"/>
                  </a:cubicBezTo>
                  <a:cubicBezTo>
                    <a:pt x="284" y="1418"/>
                    <a:pt x="250" y="1402"/>
                    <a:pt x="234" y="1368"/>
                  </a:cubicBezTo>
                  <a:cubicBezTo>
                    <a:pt x="167" y="1301"/>
                    <a:pt x="134" y="1201"/>
                    <a:pt x="134" y="1101"/>
                  </a:cubicBezTo>
                  <a:lnTo>
                    <a:pt x="134" y="901"/>
                  </a:lnTo>
                  <a:cubicBezTo>
                    <a:pt x="134" y="768"/>
                    <a:pt x="167" y="634"/>
                    <a:pt x="234" y="534"/>
                  </a:cubicBezTo>
                  <a:cubicBezTo>
                    <a:pt x="267" y="434"/>
                    <a:pt x="334" y="367"/>
                    <a:pt x="401" y="334"/>
                  </a:cubicBezTo>
                  <a:cubicBezTo>
                    <a:pt x="451" y="301"/>
                    <a:pt x="492" y="284"/>
                    <a:pt x="526" y="284"/>
                  </a:cubicBezTo>
                  <a:close/>
                  <a:moveTo>
                    <a:pt x="601" y="1"/>
                  </a:moveTo>
                  <a:cubicBezTo>
                    <a:pt x="534" y="1"/>
                    <a:pt x="501" y="1"/>
                    <a:pt x="434" y="34"/>
                  </a:cubicBezTo>
                  <a:cubicBezTo>
                    <a:pt x="367" y="101"/>
                    <a:pt x="300" y="134"/>
                    <a:pt x="267" y="201"/>
                  </a:cubicBezTo>
                  <a:cubicBezTo>
                    <a:pt x="200" y="267"/>
                    <a:pt x="167" y="334"/>
                    <a:pt x="134" y="401"/>
                  </a:cubicBezTo>
                  <a:lnTo>
                    <a:pt x="134" y="334"/>
                  </a:lnTo>
                  <a:cubicBezTo>
                    <a:pt x="134" y="301"/>
                    <a:pt x="134" y="301"/>
                    <a:pt x="134" y="267"/>
                  </a:cubicBezTo>
                  <a:lnTo>
                    <a:pt x="100" y="267"/>
                  </a:lnTo>
                  <a:lnTo>
                    <a:pt x="34" y="301"/>
                  </a:lnTo>
                  <a:cubicBezTo>
                    <a:pt x="34" y="334"/>
                    <a:pt x="0" y="334"/>
                    <a:pt x="0" y="367"/>
                  </a:cubicBezTo>
                  <a:cubicBezTo>
                    <a:pt x="0" y="367"/>
                    <a:pt x="0" y="401"/>
                    <a:pt x="0" y="434"/>
                  </a:cubicBezTo>
                  <a:lnTo>
                    <a:pt x="0" y="2336"/>
                  </a:lnTo>
                  <a:cubicBezTo>
                    <a:pt x="0" y="2369"/>
                    <a:pt x="0" y="2369"/>
                    <a:pt x="0" y="2369"/>
                  </a:cubicBezTo>
                  <a:cubicBezTo>
                    <a:pt x="0" y="2386"/>
                    <a:pt x="9" y="2394"/>
                    <a:pt x="17" y="2394"/>
                  </a:cubicBezTo>
                  <a:cubicBezTo>
                    <a:pt x="25" y="2394"/>
                    <a:pt x="34" y="2386"/>
                    <a:pt x="34" y="2369"/>
                  </a:cubicBezTo>
                  <a:lnTo>
                    <a:pt x="100" y="2336"/>
                  </a:lnTo>
                  <a:cubicBezTo>
                    <a:pt x="134" y="2336"/>
                    <a:pt x="134" y="2336"/>
                    <a:pt x="134" y="2302"/>
                  </a:cubicBezTo>
                  <a:cubicBezTo>
                    <a:pt x="134" y="2269"/>
                    <a:pt x="134" y="2269"/>
                    <a:pt x="134" y="2235"/>
                  </a:cubicBezTo>
                  <a:lnTo>
                    <a:pt x="134" y="1602"/>
                  </a:lnTo>
                  <a:cubicBezTo>
                    <a:pt x="167" y="1635"/>
                    <a:pt x="200" y="1668"/>
                    <a:pt x="267" y="1668"/>
                  </a:cubicBezTo>
                  <a:cubicBezTo>
                    <a:pt x="300" y="1668"/>
                    <a:pt x="401" y="1668"/>
                    <a:pt x="434" y="1635"/>
                  </a:cubicBezTo>
                  <a:cubicBezTo>
                    <a:pt x="501" y="1568"/>
                    <a:pt x="567" y="1535"/>
                    <a:pt x="601" y="1468"/>
                  </a:cubicBezTo>
                  <a:cubicBezTo>
                    <a:pt x="667" y="1402"/>
                    <a:pt x="701" y="1335"/>
                    <a:pt x="734" y="1268"/>
                  </a:cubicBezTo>
                  <a:cubicBezTo>
                    <a:pt x="767" y="1168"/>
                    <a:pt x="801" y="1101"/>
                    <a:pt x="834" y="1001"/>
                  </a:cubicBezTo>
                  <a:cubicBezTo>
                    <a:pt x="868" y="901"/>
                    <a:pt x="868" y="801"/>
                    <a:pt x="868" y="668"/>
                  </a:cubicBezTo>
                  <a:lnTo>
                    <a:pt x="868" y="601"/>
                  </a:lnTo>
                  <a:lnTo>
                    <a:pt x="868" y="501"/>
                  </a:lnTo>
                  <a:cubicBezTo>
                    <a:pt x="868" y="401"/>
                    <a:pt x="868" y="301"/>
                    <a:pt x="834" y="234"/>
                  </a:cubicBezTo>
                  <a:cubicBezTo>
                    <a:pt x="801" y="167"/>
                    <a:pt x="767" y="101"/>
                    <a:pt x="734" y="67"/>
                  </a:cubicBezTo>
                  <a:cubicBezTo>
                    <a:pt x="701" y="34"/>
                    <a:pt x="667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7"/>
            <p:cNvSpPr/>
            <p:nvPr/>
          </p:nvSpPr>
          <p:spPr>
            <a:xfrm>
              <a:off x="3501850" y="303762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67" y="0"/>
                  </a:moveTo>
                  <a:lnTo>
                    <a:pt x="67" y="67"/>
                  </a:lnTo>
                  <a:cubicBezTo>
                    <a:pt x="33" y="100"/>
                    <a:pt x="33" y="100"/>
                    <a:pt x="33" y="100"/>
                  </a:cubicBezTo>
                  <a:cubicBezTo>
                    <a:pt x="33" y="134"/>
                    <a:pt x="33" y="167"/>
                    <a:pt x="33" y="200"/>
                  </a:cubicBezTo>
                  <a:lnTo>
                    <a:pt x="33" y="367"/>
                  </a:lnTo>
                  <a:cubicBezTo>
                    <a:pt x="0" y="367"/>
                    <a:pt x="0" y="400"/>
                    <a:pt x="33" y="400"/>
                  </a:cubicBezTo>
                  <a:lnTo>
                    <a:pt x="67" y="400"/>
                  </a:lnTo>
                  <a:lnTo>
                    <a:pt x="167" y="334"/>
                  </a:lnTo>
                  <a:cubicBezTo>
                    <a:pt x="167" y="334"/>
                    <a:pt x="200" y="300"/>
                    <a:pt x="200" y="300"/>
                  </a:cubicBezTo>
                  <a:cubicBezTo>
                    <a:pt x="200" y="267"/>
                    <a:pt x="200" y="267"/>
                    <a:pt x="200" y="234"/>
                  </a:cubicBezTo>
                  <a:lnTo>
                    <a:pt x="200" y="67"/>
                  </a:lnTo>
                  <a:cubicBezTo>
                    <a:pt x="200" y="34"/>
                    <a:pt x="200" y="34"/>
                    <a:pt x="200" y="0"/>
                  </a:cubicBezTo>
                  <a:close/>
                  <a:moveTo>
                    <a:pt x="167" y="601"/>
                  </a:moveTo>
                  <a:lnTo>
                    <a:pt x="100" y="634"/>
                  </a:lnTo>
                  <a:cubicBezTo>
                    <a:pt x="67" y="634"/>
                    <a:pt x="67" y="634"/>
                    <a:pt x="67" y="667"/>
                  </a:cubicBezTo>
                  <a:cubicBezTo>
                    <a:pt x="67" y="701"/>
                    <a:pt x="67" y="701"/>
                    <a:pt x="67" y="734"/>
                  </a:cubicBezTo>
                  <a:lnTo>
                    <a:pt x="67" y="2102"/>
                  </a:lnTo>
                  <a:cubicBezTo>
                    <a:pt x="67" y="2102"/>
                    <a:pt x="67" y="2135"/>
                    <a:pt x="67" y="2135"/>
                  </a:cubicBezTo>
                  <a:lnTo>
                    <a:pt x="100" y="2135"/>
                  </a:lnTo>
                  <a:lnTo>
                    <a:pt x="167" y="2102"/>
                  </a:lnTo>
                  <a:cubicBezTo>
                    <a:pt x="200" y="2102"/>
                    <a:pt x="200" y="2068"/>
                    <a:pt x="200" y="2068"/>
                  </a:cubicBezTo>
                  <a:cubicBezTo>
                    <a:pt x="200" y="2035"/>
                    <a:pt x="200" y="2002"/>
                    <a:pt x="200" y="2002"/>
                  </a:cubicBezTo>
                  <a:lnTo>
                    <a:pt x="200" y="634"/>
                  </a:lnTo>
                  <a:cubicBezTo>
                    <a:pt x="200" y="601"/>
                    <a:pt x="200" y="601"/>
                    <a:pt x="200" y="6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7"/>
            <p:cNvSpPr/>
            <p:nvPr/>
          </p:nvSpPr>
          <p:spPr>
            <a:xfrm>
              <a:off x="3514350" y="3039500"/>
              <a:ext cx="13375" cy="44850"/>
            </a:xfrm>
            <a:custGeom>
              <a:avLst/>
              <a:gdLst/>
              <a:ahLst/>
              <a:cxnLst/>
              <a:rect l="l" t="t" r="r" b="b"/>
              <a:pathLst>
                <a:path w="535" h="1794" extrusionOk="0">
                  <a:moveTo>
                    <a:pt x="501" y="0"/>
                  </a:moveTo>
                  <a:cubicBezTo>
                    <a:pt x="492" y="0"/>
                    <a:pt x="484" y="9"/>
                    <a:pt x="467" y="25"/>
                  </a:cubicBezTo>
                  <a:lnTo>
                    <a:pt x="401" y="59"/>
                  </a:lnTo>
                  <a:cubicBezTo>
                    <a:pt x="334" y="92"/>
                    <a:pt x="267" y="159"/>
                    <a:pt x="234" y="192"/>
                  </a:cubicBezTo>
                  <a:cubicBezTo>
                    <a:pt x="201" y="259"/>
                    <a:pt x="167" y="292"/>
                    <a:pt x="167" y="359"/>
                  </a:cubicBezTo>
                  <a:lnTo>
                    <a:pt x="167" y="292"/>
                  </a:lnTo>
                  <a:cubicBezTo>
                    <a:pt x="167" y="259"/>
                    <a:pt x="167" y="259"/>
                    <a:pt x="167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34" y="292"/>
                    <a:pt x="0" y="292"/>
                    <a:pt x="0" y="325"/>
                  </a:cubicBezTo>
                  <a:cubicBezTo>
                    <a:pt x="0" y="359"/>
                    <a:pt x="0" y="359"/>
                    <a:pt x="0" y="392"/>
                  </a:cubicBezTo>
                  <a:lnTo>
                    <a:pt x="0" y="1760"/>
                  </a:lnTo>
                  <a:cubicBezTo>
                    <a:pt x="0" y="1760"/>
                    <a:pt x="0" y="1793"/>
                    <a:pt x="0" y="1793"/>
                  </a:cubicBezTo>
                  <a:lnTo>
                    <a:pt x="34" y="1793"/>
                  </a:lnTo>
                  <a:lnTo>
                    <a:pt x="100" y="1760"/>
                  </a:lnTo>
                  <a:cubicBezTo>
                    <a:pt x="167" y="1726"/>
                    <a:pt x="167" y="1726"/>
                    <a:pt x="167" y="1693"/>
                  </a:cubicBezTo>
                  <a:cubicBezTo>
                    <a:pt x="167" y="1693"/>
                    <a:pt x="167" y="1660"/>
                    <a:pt x="167" y="1660"/>
                  </a:cubicBezTo>
                  <a:lnTo>
                    <a:pt x="167" y="792"/>
                  </a:lnTo>
                  <a:cubicBezTo>
                    <a:pt x="134" y="592"/>
                    <a:pt x="201" y="426"/>
                    <a:pt x="367" y="325"/>
                  </a:cubicBezTo>
                  <a:lnTo>
                    <a:pt x="467" y="259"/>
                  </a:lnTo>
                  <a:cubicBezTo>
                    <a:pt x="534" y="259"/>
                    <a:pt x="534" y="259"/>
                    <a:pt x="534" y="225"/>
                  </a:cubicBezTo>
                  <a:cubicBezTo>
                    <a:pt x="534" y="192"/>
                    <a:pt x="534" y="192"/>
                    <a:pt x="534" y="159"/>
                  </a:cubicBezTo>
                  <a:lnTo>
                    <a:pt x="534" y="59"/>
                  </a:lnTo>
                  <a:cubicBezTo>
                    <a:pt x="534" y="59"/>
                    <a:pt x="534" y="25"/>
                    <a:pt x="534" y="25"/>
                  </a:cubicBezTo>
                  <a:cubicBezTo>
                    <a:pt x="517" y="9"/>
                    <a:pt x="509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7"/>
            <p:cNvSpPr/>
            <p:nvPr/>
          </p:nvSpPr>
          <p:spPr>
            <a:xfrm>
              <a:off x="3530200" y="3029275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5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068"/>
                    <a:pt x="601" y="1135"/>
                    <a:pt x="567" y="1201"/>
                  </a:cubicBezTo>
                  <a:cubicBezTo>
                    <a:pt x="534" y="1235"/>
                    <a:pt x="501" y="1302"/>
                    <a:pt x="467" y="1335"/>
                  </a:cubicBezTo>
                  <a:cubicBezTo>
                    <a:pt x="434" y="1368"/>
                    <a:pt x="367" y="1402"/>
                    <a:pt x="334" y="1435"/>
                  </a:cubicBezTo>
                  <a:cubicBezTo>
                    <a:pt x="300" y="1435"/>
                    <a:pt x="267" y="1468"/>
                    <a:pt x="234" y="1468"/>
                  </a:cubicBezTo>
                  <a:lnTo>
                    <a:pt x="200" y="1468"/>
                  </a:lnTo>
                  <a:cubicBezTo>
                    <a:pt x="167" y="1435"/>
                    <a:pt x="167" y="1435"/>
                    <a:pt x="167" y="1402"/>
                  </a:cubicBezTo>
                  <a:cubicBezTo>
                    <a:pt x="167" y="1402"/>
                    <a:pt x="167" y="1368"/>
                    <a:pt x="167" y="1368"/>
                  </a:cubicBezTo>
                  <a:cubicBezTo>
                    <a:pt x="167" y="1268"/>
                    <a:pt x="200" y="1201"/>
                    <a:pt x="234" y="1135"/>
                  </a:cubicBezTo>
                  <a:cubicBezTo>
                    <a:pt x="267" y="1068"/>
                    <a:pt x="334" y="1001"/>
                    <a:pt x="434" y="935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467" y="1"/>
                    <a:pt x="434" y="34"/>
                  </a:cubicBezTo>
                  <a:cubicBezTo>
                    <a:pt x="367" y="67"/>
                    <a:pt x="334" y="101"/>
                    <a:pt x="300" y="167"/>
                  </a:cubicBezTo>
                  <a:cubicBezTo>
                    <a:pt x="234" y="201"/>
                    <a:pt x="200" y="267"/>
                    <a:pt x="167" y="301"/>
                  </a:cubicBezTo>
                  <a:cubicBezTo>
                    <a:pt x="134" y="368"/>
                    <a:pt x="100" y="401"/>
                    <a:pt x="100" y="468"/>
                  </a:cubicBezTo>
                  <a:cubicBezTo>
                    <a:pt x="67" y="534"/>
                    <a:pt x="67" y="568"/>
                    <a:pt x="67" y="634"/>
                  </a:cubicBezTo>
                  <a:cubicBezTo>
                    <a:pt x="67" y="634"/>
                    <a:pt x="67" y="668"/>
                    <a:pt x="67" y="668"/>
                  </a:cubicBezTo>
                  <a:lnTo>
                    <a:pt x="100" y="668"/>
                  </a:lnTo>
                  <a:lnTo>
                    <a:pt x="167" y="634"/>
                  </a:lnTo>
                  <a:lnTo>
                    <a:pt x="200" y="601"/>
                  </a:lnTo>
                  <a:cubicBezTo>
                    <a:pt x="200" y="601"/>
                    <a:pt x="200" y="568"/>
                    <a:pt x="200" y="568"/>
                  </a:cubicBezTo>
                  <a:cubicBezTo>
                    <a:pt x="234" y="501"/>
                    <a:pt x="267" y="468"/>
                    <a:pt x="300" y="401"/>
                  </a:cubicBezTo>
                  <a:cubicBezTo>
                    <a:pt x="334" y="368"/>
                    <a:pt x="367" y="334"/>
                    <a:pt x="400" y="301"/>
                  </a:cubicBezTo>
                  <a:cubicBezTo>
                    <a:pt x="434" y="284"/>
                    <a:pt x="467" y="276"/>
                    <a:pt x="496" y="276"/>
                  </a:cubicBezTo>
                  <a:cubicBezTo>
                    <a:pt x="526" y="276"/>
                    <a:pt x="551" y="284"/>
                    <a:pt x="567" y="301"/>
                  </a:cubicBezTo>
                  <a:cubicBezTo>
                    <a:pt x="601" y="334"/>
                    <a:pt x="634" y="368"/>
                    <a:pt x="634" y="468"/>
                  </a:cubicBezTo>
                  <a:lnTo>
                    <a:pt x="634" y="534"/>
                  </a:lnTo>
                  <a:lnTo>
                    <a:pt x="367" y="734"/>
                  </a:lnTo>
                  <a:cubicBezTo>
                    <a:pt x="334" y="801"/>
                    <a:pt x="267" y="835"/>
                    <a:pt x="234" y="901"/>
                  </a:cubicBezTo>
                  <a:cubicBezTo>
                    <a:pt x="167" y="935"/>
                    <a:pt x="134" y="1001"/>
                    <a:pt x="100" y="1068"/>
                  </a:cubicBezTo>
                  <a:cubicBezTo>
                    <a:pt x="67" y="1135"/>
                    <a:pt x="34" y="1201"/>
                    <a:pt x="34" y="1268"/>
                  </a:cubicBezTo>
                  <a:cubicBezTo>
                    <a:pt x="0" y="1335"/>
                    <a:pt x="0" y="1402"/>
                    <a:pt x="0" y="1468"/>
                  </a:cubicBezTo>
                  <a:cubicBezTo>
                    <a:pt x="0" y="1535"/>
                    <a:pt x="34" y="1568"/>
                    <a:pt x="34" y="1602"/>
                  </a:cubicBezTo>
                  <a:cubicBezTo>
                    <a:pt x="67" y="1635"/>
                    <a:pt x="67" y="1668"/>
                    <a:pt x="100" y="1702"/>
                  </a:cubicBezTo>
                  <a:cubicBezTo>
                    <a:pt x="134" y="1735"/>
                    <a:pt x="167" y="1735"/>
                    <a:pt x="200" y="1735"/>
                  </a:cubicBezTo>
                  <a:cubicBezTo>
                    <a:pt x="267" y="1735"/>
                    <a:pt x="300" y="1702"/>
                    <a:pt x="367" y="1668"/>
                  </a:cubicBezTo>
                  <a:cubicBezTo>
                    <a:pt x="367" y="1668"/>
                    <a:pt x="400" y="1635"/>
                    <a:pt x="434" y="1602"/>
                  </a:cubicBezTo>
                  <a:lnTo>
                    <a:pt x="534" y="1502"/>
                  </a:lnTo>
                  <a:cubicBezTo>
                    <a:pt x="567" y="1468"/>
                    <a:pt x="601" y="1435"/>
                    <a:pt x="634" y="1402"/>
                  </a:cubicBezTo>
                  <a:cubicBezTo>
                    <a:pt x="634" y="1335"/>
                    <a:pt x="667" y="1302"/>
                    <a:pt x="667" y="1268"/>
                  </a:cubicBezTo>
                  <a:lnTo>
                    <a:pt x="667" y="1368"/>
                  </a:lnTo>
                  <a:cubicBezTo>
                    <a:pt x="667" y="1402"/>
                    <a:pt x="667" y="1402"/>
                    <a:pt x="667" y="1435"/>
                  </a:cubicBezTo>
                  <a:lnTo>
                    <a:pt x="701" y="1435"/>
                  </a:lnTo>
                  <a:lnTo>
                    <a:pt x="767" y="1402"/>
                  </a:lnTo>
                  <a:cubicBezTo>
                    <a:pt x="801" y="1368"/>
                    <a:pt x="801" y="1368"/>
                    <a:pt x="834" y="1335"/>
                  </a:cubicBezTo>
                  <a:cubicBezTo>
                    <a:pt x="834" y="1335"/>
                    <a:pt x="834" y="1302"/>
                    <a:pt x="834" y="1268"/>
                  </a:cubicBezTo>
                  <a:lnTo>
                    <a:pt x="834" y="401"/>
                  </a:lnTo>
                  <a:cubicBezTo>
                    <a:pt x="834" y="301"/>
                    <a:pt x="801" y="234"/>
                    <a:pt x="801" y="167"/>
                  </a:cubicBezTo>
                  <a:cubicBezTo>
                    <a:pt x="767" y="101"/>
                    <a:pt x="734" y="67"/>
                    <a:pt x="701" y="34"/>
                  </a:cubicBezTo>
                  <a:cubicBezTo>
                    <a:pt x="667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7"/>
            <p:cNvSpPr/>
            <p:nvPr/>
          </p:nvSpPr>
          <p:spPr>
            <a:xfrm>
              <a:off x="3555200" y="3005100"/>
              <a:ext cx="15875" cy="50475"/>
            </a:xfrm>
            <a:custGeom>
              <a:avLst/>
              <a:gdLst/>
              <a:ahLst/>
              <a:cxnLst/>
              <a:rect l="l" t="t" r="r" b="b"/>
              <a:pathLst>
                <a:path w="635" h="2019" extrusionOk="0">
                  <a:moveTo>
                    <a:pt x="268" y="0"/>
                  </a:moveTo>
                  <a:lnTo>
                    <a:pt x="201" y="34"/>
                  </a:lnTo>
                  <a:cubicBezTo>
                    <a:pt x="201" y="67"/>
                    <a:pt x="168" y="67"/>
                    <a:pt x="168" y="100"/>
                  </a:cubicBezTo>
                  <a:cubicBezTo>
                    <a:pt x="168" y="100"/>
                    <a:pt x="168" y="134"/>
                    <a:pt x="168" y="167"/>
                  </a:cubicBezTo>
                  <a:lnTo>
                    <a:pt x="168" y="634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901"/>
                  </a:lnTo>
                  <a:cubicBezTo>
                    <a:pt x="1" y="901"/>
                    <a:pt x="1" y="934"/>
                    <a:pt x="1" y="934"/>
                  </a:cubicBezTo>
                  <a:cubicBezTo>
                    <a:pt x="1" y="951"/>
                    <a:pt x="9" y="959"/>
                    <a:pt x="18" y="959"/>
                  </a:cubicBezTo>
                  <a:cubicBezTo>
                    <a:pt x="26" y="959"/>
                    <a:pt x="34" y="951"/>
                    <a:pt x="34" y="934"/>
                  </a:cubicBezTo>
                  <a:lnTo>
                    <a:pt x="168" y="868"/>
                  </a:lnTo>
                  <a:lnTo>
                    <a:pt x="168" y="1635"/>
                  </a:lnTo>
                  <a:cubicBezTo>
                    <a:pt x="168" y="1735"/>
                    <a:pt x="168" y="1868"/>
                    <a:pt x="234" y="1968"/>
                  </a:cubicBezTo>
                  <a:cubicBezTo>
                    <a:pt x="268" y="2002"/>
                    <a:pt x="301" y="2018"/>
                    <a:pt x="339" y="2018"/>
                  </a:cubicBezTo>
                  <a:cubicBezTo>
                    <a:pt x="376" y="2018"/>
                    <a:pt x="418" y="2002"/>
                    <a:pt x="468" y="1968"/>
                  </a:cubicBezTo>
                  <a:lnTo>
                    <a:pt x="601" y="1902"/>
                  </a:lnTo>
                  <a:cubicBezTo>
                    <a:pt x="601" y="1868"/>
                    <a:pt x="635" y="1868"/>
                    <a:pt x="635" y="1835"/>
                  </a:cubicBezTo>
                  <a:cubicBezTo>
                    <a:pt x="635" y="1835"/>
                    <a:pt x="635" y="1802"/>
                    <a:pt x="635" y="1802"/>
                  </a:cubicBezTo>
                  <a:lnTo>
                    <a:pt x="635" y="1701"/>
                  </a:lnTo>
                  <a:cubicBezTo>
                    <a:pt x="635" y="1668"/>
                    <a:pt x="635" y="1668"/>
                    <a:pt x="635" y="1635"/>
                  </a:cubicBezTo>
                  <a:lnTo>
                    <a:pt x="601" y="1635"/>
                  </a:lnTo>
                  <a:lnTo>
                    <a:pt x="501" y="1701"/>
                  </a:lnTo>
                  <a:cubicBezTo>
                    <a:pt x="468" y="1735"/>
                    <a:pt x="435" y="1735"/>
                    <a:pt x="435" y="1735"/>
                  </a:cubicBezTo>
                  <a:cubicBezTo>
                    <a:pt x="401" y="1735"/>
                    <a:pt x="368" y="1735"/>
                    <a:pt x="368" y="1701"/>
                  </a:cubicBezTo>
                  <a:cubicBezTo>
                    <a:pt x="368" y="1668"/>
                    <a:pt x="334" y="1668"/>
                    <a:pt x="334" y="1635"/>
                  </a:cubicBezTo>
                  <a:cubicBezTo>
                    <a:pt x="334" y="1601"/>
                    <a:pt x="334" y="1568"/>
                    <a:pt x="334" y="1535"/>
                  </a:cubicBezTo>
                  <a:lnTo>
                    <a:pt x="301" y="767"/>
                  </a:lnTo>
                  <a:lnTo>
                    <a:pt x="568" y="634"/>
                  </a:lnTo>
                  <a:cubicBezTo>
                    <a:pt x="568" y="634"/>
                    <a:pt x="568" y="601"/>
                    <a:pt x="601" y="601"/>
                  </a:cubicBezTo>
                  <a:cubicBezTo>
                    <a:pt x="601" y="567"/>
                    <a:pt x="601" y="534"/>
                    <a:pt x="601" y="534"/>
                  </a:cubicBezTo>
                  <a:lnTo>
                    <a:pt x="601" y="434"/>
                  </a:lnTo>
                  <a:cubicBezTo>
                    <a:pt x="601" y="434"/>
                    <a:pt x="601" y="401"/>
                    <a:pt x="601" y="401"/>
                  </a:cubicBezTo>
                  <a:cubicBezTo>
                    <a:pt x="585" y="384"/>
                    <a:pt x="576" y="375"/>
                    <a:pt x="572" y="375"/>
                  </a:cubicBezTo>
                  <a:cubicBezTo>
                    <a:pt x="568" y="375"/>
                    <a:pt x="568" y="384"/>
                    <a:pt x="568" y="401"/>
                  </a:cubicBezTo>
                  <a:lnTo>
                    <a:pt x="301" y="534"/>
                  </a:lnTo>
                  <a:lnTo>
                    <a:pt x="301" y="67"/>
                  </a:lnTo>
                  <a:cubicBezTo>
                    <a:pt x="334" y="34"/>
                    <a:pt x="334" y="34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7"/>
            <p:cNvSpPr/>
            <p:nvPr/>
          </p:nvSpPr>
          <p:spPr>
            <a:xfrm>
              <a:off x="3576900" y="299507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34" y="1"/>
                  </a:moveTo>
                  <a:lnTo>
                    <a:pt x="34" y="68"/>
                  </a:lnTo>
                  <a:cubicBezTo>
                    <a:pt x="34" y="68"/>
                    <a:pt x="0" y="101"/>
                    <a:pt x="0" y="101"/>
                  </a:cubicBezTo>
                  <a:cubicBezTo>
                    <a:pt x="0" y="134"/>
                    <a:pt x="0" y="168"/>
                    <a:pt x="0" y="168"/>
                  </a:cubicBezTo>
                  <a:lnTo>
                    <a:pt x="0" y="335"/>
                  </a:lnTo>
                  <a:cubicBezTo>
                    <a:pt x="0" y="368"/>
                    <a:pt x="0" y="368"/>
                    <a:pt x="0" y="401"/>
                  </a:cubicBezTo>
                  <a:lnTo>
                    <a:pt x="34" y="401"/>
                  </a:lnTo>
                  <a:lnTo>
                    <a:pt x="134" y="335"/>
                  </a:lnTo>
                  <a:cubicBezTo>
                    <a:pt x="167" y="301"/>
                    <a:pt x="167" y="301"/>
                    <a:pt x="167" y="301"/>
                  </a:cubicBezTo>
                  <a:cubicBezTo>
                    <a:pt x="167" y="268"/>
                    <a:pt x="167" y="234"/>
                    <a:pt x="167" y="234"/>
                  </a:cubicBezTo>
                  <a:lnTo>
                    <a:pt x="167" y="68"/>
                  </a:lnTo>
                  <a:cubicBezTo>
                    <a:pt x="200" y="34"/>
                    <a:pt x="200" y="34"/>
                    <a:pt x="167" y="1"/>
                  </a:cubicBezTo>
                  <a:close/>
                  <a:moveTo>
                    <a:pt x="134" y="568"/>
                  </a:moveTo>
                  <a:lnTo>
                    <a:pt x="67" y="601"/>
                  </a:lnTo>
                  <a:cubicBezTo>
                    <a:pt x="67" y="635"/>
                    <a:pt x="34" y="635"/>
                    <a:pt x="34" y="668"/>
                  </a:cubicBezTo>
                  <a:cubicBezTo>
                    <a:pt x="34" y="668"/>
                    <a:pt x="34" y="701"/>
                    <a:pt x="34" y="735"/>
                  </a:cubicBezTo>
                  <a:lnTo>
                    <a:pt x="34" y="2069"/>
                  </a:lnTo>
                  <a:cubicBezTo>
                    <a:pt x="34" y="2102"/>
                    <a:pt x="34" y="2102"/>
                    <a:pt x="34" y="2136"/>
                  </a:cubicBezTo>
                  <a:lnTo>
                    <a:pt x="67" y="2136"/>
                  </a:lnTo>
                  <a:lnTo>
                    <a:pt x="134" y="2102"/>
                  </a:lnTo>
                  <a:cubicBezTo>
                    <a:pt x="167" y="2069"/>
                    <a:pt x="167" y="2069"/>
                    <a:pt x="167" y="2036"/>
                  </a:cubicBezTo>
                  <a:cubicBezTo>
                    <a:pt x="200" y="2036"/>
                    <a:pt x="200" y="2002"/>
                    <a:pt x="167" y="1969"/>
                  </a:cubicBezTo>
                  <a:lnTo>
                    <a:pt x="167" y="635"/>
                  </a:lnTo>
                  <a:cubicBezTo>
                    <a:pt x="200" y="601"/>
                    <a:pt x="200" y="601"/>
                    <a:pt x="167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7"/>
            <p:cNvSpPr/>
            <p:nvPr/>
          </p:nvSpPr>
          <p:spPr>
            <a:xfrm>
              <a:off x="3586900" y="299592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7"/>
                  </a:moveTo>
                  <a:cubicBezTo>
                    <a:pt x="601" y="301"/>
                    <a:pt x="634" y="301"/>
                    <a:pt x="668" y="334"/>
                  </a:cubicBezTo>
                  <a:cubicBezTo>
                    <a:pt x="668" y="367"/>
                    <a:pt x="701" y="401"/>
                    <a:pt x="701" y="434"/>
                  </a:cubicBezTo>
                  <a:cubicBezTo>
                    <a:pt x="734" y="467"/>
                    <a:pt x="734" y="534"/>
                    <a:pt x="734" y="567"/>
                  </a:cubicBezTo>
                  <a:lnTo>
                    <a:pt x="734" y="701"/>
                  </a:lnTo>
                  <a:lnTo>
                    <a:pt x="734" y="834"/>
                  </a:lnTo>
                  <a:cubicBezTo>
                    <a:pt x="734" y="868"/>
                    <a:pt x="734" y="934"/>
                    <a:pt x="701" y="1001"/>
                  </a:cubicBezTo>
                  <a:cubicBezTo>
                    <a:pt x="701" y="1068"/>
                    <a:pt x="668" y="1101"/>
                    <a:pt x="668" y="1168"/>
                  </a:cubicBezTo>
                  <a:cubicBezTo>
                    <a:pt x="634" y="1201"/>
                    <a:pt x="601" y="1268"/>
                    <a:pt x="568" y="1301"/>
                  </a:cubicBezTo>
                  <a:cubicBezTo>
                    <a:pt x="534" y="1335"/>
                    <a:pt x="501" y="1368"/>
                    <a:pt x="467" y="1401"/>
                  </a:cubicBezTo>
                  <a:cubicBezTo>
                    <a:pt x="401" y="1401"/>
                    <a:pt x="367" y="1435"/>
                    <a:pt x="334" y="1435"/>
                  </a:cubicBezTo>
                  <a:cubicBezTo>
                    <a:pt x="301" y="1435"/>
                    <a:pt x="267" y="1401"/>
                    <a:pt x="267" y="1401"/>
                  </a:cubicBezTo>
                  <a:cubicBezTo>
                    <a:pt x="234" y="1368"/>
                    <a:pt x="201" y="1335"/>
                    <a:pt x="201" y="1301"/>
                  </a:cubicBezTo>
                  <a:cubicBezTo>
                    <a:pt x="201" y="1235"/>
                    <a:pt x="167" y="1201"/>
                    <a:pt x="167" y="1134"/>
                  </a:cubicBezTo>
                  <a:cubicBezTo>
                    <a:pt x="167" y="1101"/>
                    <a:pt x="167" y="1068"/>
                    <a:pt x="167" y="1034"/>
                  </a:cubicBezTo>
                  <a:cubicBezTo>
                    <a:pt x="167" y="968"/>
                    <a:pt x="167" y="934"/>
                    <a:pt x="167" y="901"/>
                  </a:cubicBezTo>
                  <a:cubicBezTo>
                    <a:pt x="167" y="834"/>
                    <a:pt x="201" y="768"/>
                    <a:pt x="201" y="701"/>
                  </a:cubicBezTo>
                  <a:cubicBezTo>
                    <a:pt x="201" y="667"/>
                    <a:pt x="234" y="601"/>
                    <a:pt x="267" y="567"/>
                  </a:cubicBezTo>
                  <a:cubicBezTo>
                    <a:pt x="267" y="501"/>
                    <a:pt x="301" y="467"/>
                    <a:pt x="334" y="401"/>
                  </a:cubicBezTo>
                  <a:cubicBezTo>
                    <a:pt x="367" y="367"/>
                    <a:pt x="401" y="334"/>
                    <a:pt x="467" y="334"/>
                  </a:cubicBezTo>
                  <a:cubicBezTo>
                    <a:pt x="501" y="301"/>
                    <a:pt x="534" y="301"/>
                    <a:pt x="568" y="267"/>
                  </a:cubicBezTo>
                  <a:close/>
                  <a:moveTo>
                    <a:pt x="634" y="0"/>
                  </a:moveTo>
                  <a:cubicBezTo>
                    <a:pt x="568" y="0"/>
                    <a:pt x="501" y="34"/>
                    <a:pt x="467" y="67"/>
                  </a:cubicBezTo>
                  <a:cubicBezTo>
                    <a:pt x="367" y="100"/>
                    <a:pt x="334" y="167"/>
                    <a:pt x="267" y="234"/>
                  </a:cubicBezTo>
                  <a:cubicBezTo>
                    <a:pt x="201" y="301"/>
                    <a:pt x="167" y="367"/>
                    <a:pt x="134" y="434"/>
                  </a:cubicBezTo>
                  <a:cubicBezTo>
                    <a:pt x="101" y="501"/>
                    <a:pt x="67" y="601"/>
                    <a:pt x="34" y="701"/>
                  </a:cubicBezTo>
                  <a:cubicBezTo>
                    <a:pt x="34" y="801"/>
                    <a:pt x="0" y="868"/>
                    <a:pt x="0" y="968"/>
                  </a:cubicBezTo>
                  <a:lnTo>
                    <a:pt x="0" y="1268"/>
                  </a:lnTo>
                  <a:cubicBezTo>
                    <a:pt x="0" y="1335"/>
                    <a:pt x="34" y="1435"/>
                    <a:pt x="34" y="1501"/>
                  </a:cubicBezTo>
                  <a:cubicBezTo>
                    <a:pt x="67" y="1568"/>
                    <a:pt x="101" y="1601"/>
                    <a:pt x="134" y="1635"/>
                  </a:cubicBezTo>
                  <a:cubicBezTo>
                    <a:pt x="167" y="1668"/>
                    <a:pt x="234" y="1702"/>
                    <a:pt x="267" y="1702"/>
                  </a:cubicBezTo>
                  <a:cubicBezTo>
                    <a:pt x="334" y="1702"/>
                    <a:pt x="401" y="1668"/>
                    <a:pt x="467" y="1635"/>
                  </a:cubicBezTo>
                  <a:cubicBezTo>
                    <a:pt x="534" y="1601"/>
                    <a:pt x="568" y="1568"/>
                    <a:pt x="634" y="1501"/>
                  </a:cubicBezTo>
                  <a:cubicBezTo>
                    <a:pt x="701" y="1435"/>
                    <a:pt x="734" y="1368"/>
                    <a:pt x="768" y="1268"/>
                  </a:cubicBezTo>
                  <a:cubicBezTo>
                    <a:pt x="801" y="1201"/>
                    <a:pt x="834" y="1101"/>
                    <a:pt x="868" y="1034"/>
                  </a:cubicBezTo>
                  <a:cubicBezTo>
                    <a:pt x="868" y="934"/>
                    <a:pt x="901" y="834"/>
                    <a:pt x="901" y="734"/>
                  </a:cubicBezTo>
                  <a:lnTo>
                    <a:pt x="901" y="467"/>
                  </a:lnTo>
                  <a:cubicBezTo>
                    <a:pt x="901" y="367"/>
                    <a:pt x="868" y="301"/>
                    <a:pt x="868" y="234"/>
                  </a:cubicBezTo>
                  <a:cubicBezTo>
                    <a:pt x="834" y="167"/>
                    <a:pt x="801" y="100"/>
                    <a:pt x="768" y="67"/>
                  </a:cubicBezTo>
                  <a:cubicBezTo>
                    <a:pt x="734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7"/>
            <p:cNvSpPr/>
            <p:nvPr/>
          </p:nvSpPr>
          <p:spPr>
            <a:xfrm>
              <a:off x="3616925" y="2979250"/>
              <a:ext cx="21700" cy="45875"/>
            </a:xfrm>
            <a:custGeom>
              <a:avLst/>
              <a:gdLst/>
              <a:ahLst/>
              <a:cxnLst/>
              <a:rect l="l" t="t" r="r" b="b"/>
              <a:pathLst>
                <a:path w="868" h="1835" extrusionOk="0">
                  <a:moveTo>
                    <a:pt x="601" y="0"/>
                  </a:moveTo>
                  <a:cubicBezTo>
                    <a:pt x="567" y="34"/>
                    <a:pt x="501" y="34"/>
                    <a:pt x="467" y="67"/>
                  </a:cubicBezTo>
                  <a:cubicBezTo>
                    <a:pt x="367" y="100"/>
                    <a:pt x="301" y="167"/>
                    <a:pt x="267" y="234"/>
                  </a:cubicBezTo>
                  <a:cubicBezTo>
                    <a:pt x="234" y="300"/>
                    <a:pt x="200" y="367"/>
                    <a:pt x="167" y="434"/>
                  </a:cubicBezTo>
                  <a:lnTo>
                    <a:pt x="167" y="334"/>
                  </a:lnTo>
                  <a:cubicBezTo>
                    <a:pt x="167" y="334"/>
                    <a:pt x="167" y="300"/>
                    <a:pt x="167" y="300"/>
                  </a:cubicBezTo>
                  <a:cubicBezTo>
                    <a:pt x="150" y="284"/>
                    <a:pt x="142" y="275"/>
                    <a:pt x="138" y="275"/>
                  </a:cubicBezTo>
                  <a:cubicBezTo>
                    <a:pt x="134" y="275"/>
                    <a:pt x="134" y="284"/>
                    <a:pt x="134" y="300"/>
                  </a:cubicBezTo>
                  <a:lnTo>
                    <a:pt x="67" y="334"/>
                  </a:lnTo>
                  <a:cubicBezTo>
                    <a:pt x="34" y="334"/>
                    <a:pt x="34" y="367"/>
                    <a:pt x="34" y="367"/>
                  </a:cubicBezTo>
                  <a:cubicBezTo>
                    <a:pt x="0" y="400"/>
                    <a:pt x="0" y="400"/>
                    <a:pt x="34" y="434"/>
                  </a:cubicBezTo>
                  <a:lnTo>
                    <a:pt x="34" y="1768"/>
                  </a:lnTo>
                  <a:cubicBezTo>
                    <a:pt x="0" y="1801"/>
                    <a:pt x="0" y="1801"/>
                    <a:pt x="34" y="1835"/>
                  </a:cubicBezTo>
                  <a:lnTo>
                    <a:pt x="67" y="1835"/>
                  </a:lnTo>
                  <a:lnTo>
                    <a:pt x="134" y="1801"/>
                  </a:lnTo>
                  <a:cubicBezTo>
                    <a:pt x="134" y="1768"/>
                    <a:pt x="134" y="1768"/>
                    <a:pt x="167" y="1735"/>
                  </a:cubicBezTo>
                  <a:cubicBezTo>
                    <a:pt x="167" y="1735"/>
                    <a:pt x="167" y="1701"/>
                    <a:pt x="167" y="1701"/>
                  </a:cubicBezTo>
                  <a:lnTo>
                    <a:pt x="167" y="934"/>
                  </a:lnTo>
                  <a:cubicBezTo>
                    <a:pt x="167" y="801"/>
                    <a:pt x="167" y="667"/>
                    <a:pt x="234" y="567"/>
                  </a:cubicBezTo>
                  <a:cubicBezTo>
                    <a:pt x="267" y="467"/>
                    <a:pt x="334" y="367"/>
                    <a:pt x="434" y="334"/>
                  </a:cubicBezTo>
                  <a:cubicBezTo>
                    <a:pt x="472" y="314"/>
                    <a:pt x="511" y="295"/>
                    <a:pt x="550" y="295"/>
                  </a:cubicBezTo>
                  <a:cubicBezTo>
                    <a:pt x="578" y="295"/>
                    <a:pt x="606" y="306"/>
                    <a:pt x="634" y="334"/>
                  </a:cubicBezTo>
                  <a:cubicBezTo>
                    <a:pt x="667" y="400"/>
                    <a:pt x="701" y="534"/>
                    <a:pt x="701" y="634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01" y="1401"/>
                    <a:pt x="834" y="1368"/>
                    <a:pt x="834" y="1368"/>
                  </a:cubicBezTo>
                  <a:cubicBezTo>
                    <a:pt x="834" y="1334"/>
                    <a:pt x="834" y="1301"/>
                    <a:pt x="834" y="1301"/>
                  </a:cubicBezTo>
                  <a:lnTo>
                    <a:pt x="868" y="467"/>
                  </a:lnTo>
                  <a:cubicBezTo>
                    <a:pt x="868" y="400"/>
                    <a:pt x="868" y="300"/>
                    <a:pt x="834" y="234"/>
                  </a:cubicBezTo>
                  <a:cubicBezTo>
                    <a:pt x="834" y="167"/>
                    <a:pt x="801" y="100"/>
                    <a:pt x="734" y="67"/>
                  </a:cubicBezTo>
                  <a:cubicBezTo>
                    <a:pt x="701" y="34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7"/>
            <p:cNvSpPr/>
            <p:nvPr/>
          </p:nvSpPr>
          <p:spPr>
            <a:xfrm>
              <a:off x="3657775" y="2942550"/>
              <a:ext cx="25050" cy="59225"/>
            </a:xfrm>
            <a:custGeom>
              <a:avLst/>
              <a:gdLst/>
              <a:ahLst/>
              <a:cxnLst/>
              <a:rect l="l" t="t" r="r" b="b"/>
              <a:pathLst>
                <a:path w="1002" h="2369" extrusionOk="0">
                  <a:moveTo>
                    <a:pt x="635" y="267"/>
                  </a:moveTo>
                  <a:cubicBezTo>
                    <a:pt x="701" y="267"/>
                    <a:pt x="735" y="301"/>
                    <a:pt x="768" y="334"/>
                  </a:cubicBezTo>
                  <a:cubicBezTo>
                    <a:pt x="801" y="367"/>
                    <a:pt x="801" y="434"/>
                    <a:pt x="835" y="467"/>
                  </a:cubicBezTo>
                  <a:cubicBezTo>
                    <a:pt x="835" y="534"/>
                    <a:pt x="835" y="601"/>
                    <a:pt x="835" y="668"/>
                  </a:cubicBezTo>
                  <a:lnTo>
                    <a:pt x="835" y="768"/>
                  </a:lnTo>
                  <a:cubicBezTo>
                    <a:pt x="835" y="801"/>
                    <a:pt x="835" y="834"/>
                    <a:pt x="835" y="868"/>
                  </a:cubicBezTo>
                  <a:cubicBezTo>
                    <a:pt x="835" y="901"/>
                    <a:pt x="835" y="934"/>
                    <a:pt x="835" y="968"/>
                  </a:cubicBezTo>
                  <a:lnTo>
                    <a:pt x="835" y="1101"/>
                  </a:lnTo>
                  <a:cubicBezTo>
                    <a:pt x="835" y="1168"/>
                    <a:pt x="835" y="1235"/>
                    <a:pt x="835" y="1301"/>
                  </a:cubicBezTo>
                  <a:cubicBezTo>
                    <a:pt x="801" y="1368"/>
                    <a:pt x="801" y="1435"/>
                    <a:pt x="768" y="1535"/>
                  </a:cubicBezTo>
                  <a:cubicBezTo>
                    <a:pt x="735" y="1602"/>
                    <a:pt x="701" y="1635"/>
                    <a:pt x="668" y="1702"/>
                  </a:cubicBezTo>
                  <a:cubicBezTo>
                    <a:pt x="601" y="1768"/>
                    <a:pt x="535" y="1802"/>
                    <a:pt x="468" y="1835"/>
                  </a:cubicBezTo>
                  <a:lnTo>
                    <a:pt x="168" y="2035"/>
                  </a:lnTo>
                  <a:lnTo>
                    <a:pt x="168" y="501"/>
                  </a:lnTo>
                  <a:lnTo>
                    <a:pt x="468" y="334"/>
                  </a:lnTo>
                  <a:cubicBezTo>
                    <a:pt x="535" y="301"/>
                    <a:pt x="601" y="267"/>
                    <a:pt x="635" y="267"/>
                  </a:cubicBezTo>
                  <a:close/>
                  <a:moveTo>
                    <a:pt x="668" y="0"/>
                  </a:moveTo>
                  <a:cubicBezTo>
                    <a:pt x="601" y="0"/>
                    <a:pt x="501" y="34"/>
                    <a:pt x="434" y="67"/>
                  </a:cubicBezTo>
                  <a:lnTo>
                    <a:pt x="34" y="334"/>
                  </a:lnTo>
                  <a:cubicBezTo>
                    <a:pt x="1" y="334"/>
                    <a:pt x="1" y="334"/>
                    <a:pt x="1" y="367"/>
                  </a:cubicBezTo>
                  <a:cubicBezTo>
                    <a:pt x="1" y="401"/>
                    <a:pt x="1" y="401"/>
                    <a:pt x="1" y="434"/>
                  </a:cubicBezTo>
                  <a:lnTo>
                    <a:pt x="1" y="2335"/>
                  </a:lnTo>
                  <a:cubicBezTo>
                    <a:pt x="1" y="2335"/>
                    <a:pt x="1" y="2335"/>
                    <a:pt x="1" y="2369"/>
                  </a:cubicBezTo>
                  <a:lnTo>
                    <a:pt x="34" y="2369"/>
                  </a:lnTo>
                  <a:lnTo>
                    <a:pt x="468" y="2102"/>
                  </a:lnTo>
                  <a:cubicBezTo>
                    <a:pt x="568" y="2069"/>
                    <a:pt x="635" y="2002"/>
                    <a:pt x="701" y="1935"/>
                  </a:cubicBezTo>
                  <a:cubicBezTo>
                    <a:pt x="768" y="1835"/>
                    <a:pt x="801" y="1768"/>
                    <a:pt x="868" y="1668"/>
                  </a:cubicBezTo>
                  <a:cubicBezTo>
                    <a:pt x="968" y="1468"/>
                    <a:pt x="1002" y="1235"/>
                    <a:pt x="1002" y="1001"/>
                  </a:cubicBezTo>
                  <a:lnTo>
                    <a:pt x="1002" y="768"/>
                  </a:lnTo>
                  <a:lnTo>
                    <a:pt x="1002" y="534"/>
                  </a:lnTo>
                  <a:cubicBezTo>
                    <a:pt x="1002" y="434"/>
                    <a:pt x="968" y="334"/>
                    <a:pt x="935" y="234"/>
                  </a:cubicBezTo>
                  <a:cubicBezTo>
                    <a:pt x="935" y="167"/>
                    <a:pt x="901" y="101"/>
                    <a:pt x="835" y="67"/>
                  </a:cubicBezTo>
                  <a:cubicBezTo>
                    <a:pt x="801" y="34"/>
                    <a:pt x="735" y="0"/>
                    <a:pt x="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7"/>
            <p:cNvSpPr/>
            <p:nvPr/>
          </p:nvSpPr>
          <p:spPr>
            <a:xfrm>
              <a:off x="3687800" y="2938025"/>
              <a:ext cx="20875" cy="43750"/>
            </a:xfrm>
            <a:custGeom>
              <a:avLst/>
              <a:gdLst/>
              <a:ahLst/>
              <a:cxnLst/>
              <a:rect l="l" t="t" r="r" b="b"/>
              <a:pathLst>
                <a:path w="835" h="1750" extrusionOk="0">
                  <a:moveTo>
                    <a:pt x="634" y="749"/>
                  </a:moveTo>
                  <a:lnTo>
                    <a:pt x="634" y="849"/>
                  </a:lnTo>
                  <a:cubicBezTo>
                    <a:pt x="634" y="882"/>
                    <a:pt x="634" y="949"/>
                    <a:pt x="634" y="1015"/>
                  </a:cubicBezTo>
                  <a:cubicBezTo>
                    <a:pt x="634" y="1082"/>
                    <a:pt x="601" y="1149"/>
                    <a:pt x="568" y="1182"/>
                  </a:cubicBezTo>
                  <a:cubicBezTo>
                    <a:pt x="534" y="1249"/>
                    <a:pt x="501" y="1282"/>
                    <a:pt x="468" y="1349"/>
                  </a:cubicBezTo>
                  <a:cubicBezTo>
                    <a:pt x="434" y="1382"/>
                    <a:pt x="401" y="1416"/>
                    <a:pt x="334" y="1449"/>
                  </a:cubicBezTo>
                  <a:lnTo>
                    <a:pt x="201" y="1449"/>
                  </a:lnTo>
                  <a:cubicBezTo>
                    <a:pt x="167" y="1449"/>
                    <a:pt x="167" y="1449"/>
                    <a:pt x="167" y="1416"/>
                  </a:cubicBezTo>
                  <a:cubicBezTo>
                    <a:pt x="134" y="1382"/>
                    <a:pt x="134" y="1382"/>
                    <a:pt x="167" y="1349"/>
                  </a:cubicBezTo>
                  <a:cubicBezTo>
                    <a:pt x="167" y="1282"/>
                    <a:pt x="167" y="1216"/>
                    <a:pt x="234" y="1149"/>
                  </a:cubicBezTo>
                  <a:cubicBezTo>
                    <a:pt x="268" y="1082"/>
                    <a:pt x="334" y="1015"/>
                    <a:pt x="401" y="949"/>
                  </a:cubicBezTo>
                  <a:lnTo>
                    <a:pt x="634" y="749"/>
                  </a:lnTo>
                  <a:close/>
                  <a:moveTo>
                    <a:pt x="630" y="1"/>
                  </a:moveTo>
                  <a:cubicBezTo>
                    <a:pt x="621" y="1"/>
                    <a:pt x="611" y="5"/>
                    <a:pt x="601" y="15"/>
                  </a:cubicBezTo>
                  <a:cubicBezTo>
                    <a:pt x="534" y="15"/>
                    <a:pt x="501" y="15"/>
                    <a:pt x="434" y="48"/>
                  </a:cubicBezTo>
                  <a:cubicBezTo>
                    <a:pt x="401" y="81"/>
                    <a:pt x="334" y="115"/>
                    <a:pt x="301" y="181"/>
                  </a:cubicBezTo>
                  <a:cubicBezTo>
                    <a:pt x="268" y="215"/>
                    <a:pt x="234" y="282"/>
                    <a:pt x="201" y="315"/>
                  </a:cubicBezTo>
                  <a:cubicBezTo>
                    <a:pt x="167" y="382"/>
                    <a:pt x="134" y="415"/>
                    <a:pt x="101" y="482"/>
                  </a:cubicBezTo>
                  <a:cubicBezTo>
                    <a:pt x="101" y="548"/>
                    <a:pt x="67" y="582"/>
                    <a:pt x="67" y="648"/>
                  </a:cubicBezTo>
                  <a:cubicBezTo>
                    <a:pt x="67" y="648"/>
                    <a:pt x="67" y="682"/>
                    <a:pt x="67" y="682"/>
                  </a:cubicBezTo>
                  <a:lnTo>
                    <a:pt x="101" y="682"/>
                  </a:lnTo>
                  <a:lnTo>
                    <a:pt x="167" y="648"/>
                  </a:lnTo>
                  <a:cubicBezTo>
                    <a:pt x="201" y="648"/>
                    <a:pt x="201" y="648"/>
                    <a:pt x="201" y="615"/>
                  </a:cubicBezTo>
                  <a:cubicBezTo>
                    <a:pt x="234" y="615"/>
                    <a:pt x="234" y="582"/>
                    <a:pt x="234" y="582"/>
                  </a:cubicBezTo>
                  <a:cubicBezTo>
                    <a:pt x="268" y="515"/>
                    <a:pt x="268" y="482"/>
                    <a:pt x="301" y="415"/>
                  </a:cubicBezTo>
                  <a:cubicBezTo>
                    <a:pt x="334" y="382"/>
                    <a:pt x="368" y="348"/>
                    <a:pt x="434" y="315"/>
                  </a:cubicBezTo>
                  <a:cubicBezTo>
                    <a:pt x="451" y="298"/>
                    <a:pt x="476" y="290"/>
                    <a:pt x="505" y="290"/>
                  </a:cubicBezTo>
                  <a:cubicBezTo>
                    <a:pt x="534" y="290"/>
                    <a:pt x="568" y="298"/>
                    <a:pt x="601" y="315"/>
                  </a:cubicBezTo>
                  <a:cubicBezTo>
                    <a:pt x="634" y="315"/>
                    <a:pt x="668" y="382"/>
                    <a:pt x="668" y="482"/>
                  </a:cubicBezTo>
                  <a:lnTo>
                    <a:pt x="668" y="515"/>
                  </a:lnTo>
                  <a:lnTo>
                    <a:pt x="401" y="749"/>
                  </a:lnTo>
                  <a:cubicBezTo>
                    <a:pt x="334" y="782"/>
                    <a:pt x="301" y="849"/>
                    <a:pt x="234" y="882"/>
                  </a:cubicBezTo>
                  <a:cubicBezTo>
                    <a:pt x="201" y="949"/>
                    <a:pt x="134" y="1015"/>
                    <a:pt x="101" y="1049"/>
                  </a:cubicBezTo>
                  <a:cubicBezTo>
                    <a:pt x="67" y="1115"/>
                    <a:pt x="67" y="1182"/>
                    <a:pt x="34" y="1249"/>
                  </a:cubicBezTo>
                  <a:cubicBezTo>
                    <a:pt x="1" y="1349"/>
                    <a:pt x="1" y="1416"/>
                    <a:pt x="1" y="1482"/>
                  </a:cubicBezTo>
                  <a:cubicBezTo>
                    <a:pt x="1" y="1549"/>
                    <a:pt x="34" y="1582"/>
                    <a:pt x="34" y="1616"/>
                  </a:cubicBezTo>
                  <a:cubicBezTo>
                    <a:pt x="67" y="1649"/>
                    <a:pt x="67" y="1683"/>
                    <a:pt x="101" y="1716"/>
                  </a:cubicBezTo>
                  <a:cubicBezTo>
                    <a:pt x="134" y="1716"/>
                    <a:pt x="167" y="1749"/>
                    <a:pt x="201" y="1749"/>
                  </a:cubicBezTo>
                  <a:cubicBezTo>
                    <a:pt x="268" y="1716"/>
                    <a:pt x="301" y="1716"/>
                    <a:pt x="368" y="1683"/>
                  </a:cubicBezTo>
                  <a:cubicBezTo>
                    <a:pt x="368" y="1683"/>
                    <a:pt x="401" y="1649"/>
                    <a:pt x="434" y="1616"/>
                  </a:cubicBezTo>
                  <a:lnTo>
                    <a:pt x="534" y="1516"/>
                  </a:lnTo>
                  <a:cubicBezTo>
                    <a:pt x="568" y="1482"/>
                    <a:pt x="601" y="1449"/>
                    <a:pt x="634" y="1416"/>
                  </a:cubicBezTo>
                  <a:cubicBezTo>
                    <a:pt x="634" y="1349"/>
                    <a:pt x="668" y="1316"/>
                    <a:pt x="668" y="1282"/>
                  </a:cubicBezTo>
                  <a:lnTo>
                    <a:pt x="668" y="1382"/>
                  </a:lnTo>
                  <a:cubicBezTo>
                    <a:pt x="668" y="1416"/>
                    <a:pt x="668" y="1416"/>
                    <a:pt x="668" y="1449"/>
                  </a:cubicBezTo>
                  <a:lnTo>
                    <a:pt x="701" y="1449"/>
                  </a:lnTo>
                  <a:lnTo>
                    <a:pt x="768" y="1416"/>
                  </a:lnTo>
                  <a:cubicBezTo>
                    <a:pt x="801" y="1382"/>
                    <a:pt x="835" y="1382"/>
                    <a:pt x="835" y="1349"/>
                  </a:cubicBezTo>
                  <a:cubicBezTo>
                    <a:pt x="835" y="1349"/>
                    <a:pt x="835" y="1316"/>
                    <a:pt x="835" y="1282"/>
                  </a:cubicBezTo>
                  <a:lnTo>
                    <a:pt x="835" y="415"/>
                  </a:lnTo>
                  <a:cubicBezTo>
                    <a:pt x="835" y="315"/>
                    <a:pt x="801" y="248"/>
                    <a:pt x="801" y="181"/>
                  </a:cubicBezTo>
                  <a:cubicBezTo>
                    <a:pt x="768" y="115"/>
                    <a:pt x="735" y="81"/>
                    <a:pt x="701" y="48"/>
                  </a:cubicBezTo>
                  <a:cubicBezTo>
                    <a:pt x="678" y="24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7"/>
            <p:cNvSpPr/>
            <p:nvPr/>
          </p:nvSpPr>
          <p:spPr>
            <a:xfrm>
              <a:off x="3713650" y="2920025"/>
              <a:ext cx="22550" cy="60900"/>
            </a:xfrm>
            <a:custGeom>
              <a:avLst/>
              <a:gdLst/>
              <a:ahLst/>
              <a:cxnLst/>
              <a:rect l="l" t="t" r="r" b="b"/>
              <a:pathLst>
                <a:path w="902" h="2436" extrusionOk="0">
                  <a:moveTo>
                    <a:pt x="868" y="1"/>
                  </a:moveTo>
                  <a:lnTo>
                    <a:pt x="801" y="34"/>
                  </a:lnTo>
                  <a:cubicBezTo>
                    <a:pt x="768" y="34"/>
                    <a:pt x="768" y="68"/>
                    <a:pt x="768" y="101"/>
                  </a:cubicBezTo>
                  <a:cubicBezTo>
                    <a:pt x="768" y="101"/>
                    <a:pt x="768" y="134"/>
                    <a:pt x="768" y="134"/>
                  </a:cubicBezTo>
                  <a:lnTo>
                    <a:pt x="468" y="1302"/>
                  </a:lnTo>
                  <a:lnTo>
                    <a:pt x="168" y="468"/>
                  </a:lnTo>
                  <a:cubicBezTo>
                    <a:pt x="168" y="468"/>
                    <a:pt x="168" y="434"/>
                    <a:pt x="168" y="434"/>
                  </a:cubicBezTo>
                  <a:lnTo>
                    <a:pt x="134" y="434"/>
                  </a:lnTo>
                  <a:lnTo>
                    <a:pt x="34" y="468"/>
                  </a:lnTo>
                  <a:cubicBezTo>
                    <a:pt x="34" y="501"/>
                    <a:pt x="1" y="501"/>
                    <a:pt x="1" y="535"/>
                  </a:cubicBezTo>
                  <a:cubicBezTo>
                    <a:pt x="1" y="535"/>
                    <a:pt x="1" y="568"/>
                    <a:pt x="1" y="568"/>
                  </a:cubicBezTo>
                  <a:lnTo>
                    <a:pt x="368" y="1635"/>
                  </a:lnTo>
                  <a:lnTo>
                    <a:pt x="201" y="2369"/>
                  </a:lnTo>
                  <a:cubicBezTo>
                    <a:pt x="201" y="2403"/>
                    <a:pt x="201" y="2403"/>
                    <a:pt x="201" y="2436"/>
                  </a:cubicBezTo>
                  <a:lnTo>
                    <a:pt x="234" y="2436"/>
                  </a:lnTo>
                  <a:lnTo>
                    <a:pt x="301" y="2369"/>
                  </a:lnTo>
                  <a:cubicBezTo>
                    <a:pt x="334" y="2369"/>
                    <a:pt x="334" y="2369"/>
                    <a:pt x="334" y="2336"/>
                  </a:cubicBezTo>
                  <a:cubicBezTo>
                    <a:pt x="334" y="2302"/>
                    <a:pt x="334" y="2302"/>
                    <a:pt x="334" y="2269"/>
                  </a:cubicBezTo>
                  <a:lnTo>
                    <a:pt x="901" y="68"/>
                  </a:lnTo>
                  <a:cubicBezTo>
                    <a:pt x="901" y="68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7"/>
            <p:cNvSpPr/>
            <p:nvPr/>
          </p:nvSpPr>
          <p:spPr>
            <a:xfrm>
              <a:off x="3418450" y="3201075"/>
              <a:ext cx="25050" cy="56725"/>
            </a:xfrm>
            <a:custGeom>
              <a:avLst/>
              <a:gdLst/>
              <a:ahLst/>
              <a:cxnLst/>
              <a:rect l="l" t="t" r="r" b="b"/>
              <a:pathLst>
                <a:path w="1002" h="2269" extrusionOk="0">
                  <a:moveTo>
                    <a:pt x="626" y="384"/>
                  </a:moveTo>
                  <a:cubicBezTo>
                    <a:pt x="659" y="384"/>
                    <a:pt x="684" y="400"/>
                    <a:pt x="701" y="434"/>
                  </a:cubicBezTo>
                  <a:cubicBezTo>
                    <a:pt x="734" y="534"/>
                    <a:pt x="768" y="634"/>
                    <a:pt x="768" y="734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34" y="1468"/>
                    <a:pt x="701" y="1568"/>
                  </a:cubicBezTo>
                  <a:cubicBezTo>
                    <a:pt x="667" y="1668"/>
                    <a:pt x="601" y="1768"/>
                    <a:pt x="501" y="1801"/>
                  </a:cubicBezTo>
                  <a:cubicBezTo>
                    <a:pt x="451" y="1835"/>
                    <a:pt x="417" y="1852"/>
                    <a:pt x="388" y="1852"/>
                  </a:cubicBezTo>
                  <a:cubicBezTo>
                    <a:pt x="359" y="1852"/>
                    <a:pt x="334" y="1835"/>
                    <a:pt x="301" y="1801"/>
                  </a:cubicBezTo>
                  <a:cubicBezTo>
                    <a:pt x="267" y="1701"/>
                    <a:pt x="234" y="1601"/>
                    <a:pt x="234" y="1501"/>
                  </a:cubicBezTo>
                  <a:lnTo>
                    <a:pt x="234" y="1268"/>
                  </a:lnTo>
                  <a:lnTo>
                    <a:pt x="234" y="1034"/>
                  </a:lnTo>
                  <a:cubicBezTo>
                    <a:pt x="234" y="901"/>
                    <a:pt x="267" y="767"/>
                    <a:pt x="301" y="667"/>
                  </a:cubicBezTo>
                  <a:cubicBezTo>
                    <a:pt x="334" y="567"/>
                    <a:pt x="401" y="467"/>
                    <a:pt x="501" y="434"/>
                  </a:cubicBezTo>
                  <a:cubicBezTo>
                    <a:pt x="551" y="400"/>
                    <a:pt x="592" y="384"/>
                    <a:pt x="626" y="384"/>
                  </a:cubicBezTo>
                  <a:close/>
                  <a:moveTo>
                    <a:pt x="734" y="0"/>
                  </a:moveTo>
                  <a:cubicBezTo>
                    <a:pt x="667" y="0"/>
                    <a:pt x="567" y="34"/>
                    <a:pt x="501" y="67"/>
                  </a:cubicBezTo>
                  <a:cubicBezTo>
                    <a:pt x="401" y="134"/>
                    <a:pt x="334" y="200"/>
                    <a:pt x="267" y="267"/>
                  </a:cubicBezTo>
                  <a:cubicBezTo>
                    <a:pt x="200" y="334"/>
                    <a:pt x="167" y="434"/>
                    <a:pt x="100" y="534"/>
                  </a:cubicBezTo>
                  <a:cubicBezTo>
                    <a:pt x="67" y="634"/>
                    <a:pt x="34" y="734"/>
                    <a:pt x="34" y="834"/>
                  </a:cubicBezTo>
                  <a:cubicBezTo>
                    <a:pt x="0" y="934"/>
                    <a:pt x="0" y="1068"/>
                    <a:pt x="0" y="1168"/>
                  </a:cubicBezTo>
                  <a:lnTo>
                    <a:pt x="0" y="1435"/>
                  </a:lnTo>
                  <a:lnTo>
                    <a:pt x="0" y="1668"/>
                  </a:lnTo>
                  <a:cubicBezTo>
                    <a:pt x="0" y="1768"/>
                    <a:pt x="0" y="1868"/>
                    <a:pt x="34" y="1968"/>
                  </a:cubicBezTo>
                  <a:cubicBezTo>
                    <a:pt x="34" y="2035"/>
                    <a:pt x="67" y="2102"/>
                    <a:pt x="100" y="2168"/>
                  </a:cubicBezTo>
                  <a:cubicBezTo>
                    <a:pt x="167" y="2235"/>
                    <a:pt x="200" y="2235"/>
                    <a:pt x="267" y="2268"/>
                  </a:cubicBezTo>
                  <a:cubicBezTo>
                    <a:pt x="334" y="2235"/>
                    <a:pt x="434" y="2235"/>
                    <a:pt x="501" y="2168"/>
                  </a:cubicBezTo>
                  <a:cubicBezTo>
                    <a:pt x="601" y="2135"/>
                    <a:pt x="667" y="2068"/>
                    <a:pt x="734" y="1968"/>
                  </a:cubicBezTo>
                  <a:cubicBezTo>
                    <a:pt x="801" y="1902"/>
                    <a:pt x="868" y="1801"/>
                    <a:pt x="901" y="1735"/>
                  </a:cubicBezTo>
                  <a:cubicBezTo>
                    <a:pt x="934" y="1635"/>
                    <a:pt x="968" y="1535"/>
                    <a:pt x="968" y="1435"/>
                  </a:cubicBezTo>
                  <a:cubicBezTo>
                    <a:pt x="1001" y="1301"/>
                    <a:pt x="1001" y="1201"/>
                    <a:pt x="1001" y="1101"/>
                  </a:cubicBezTo>
                  <a:lnTo>
                    <a:pt x="1001" y="567"/>
                  </a:lnTo>
                  <a:cubicBezTo>
                    <a:pt x="1001" y="467"/>
                    <a:pt x="1001" y="367"/>
                    <a:pt x="968" y="267"/>
                  </a:cubicBezTo>
                  <a:cubicBezTo>
                    <a:pt x="968" y="200"/>
                    <a:pt x="934" y="134"/>
                    <a:pt x="901" y="67"/>
                  </a:cubicBezTo>
                  <a:cubicBezTo>
                    <a:pt x="868" y="34"/>
                    <a:pt x="801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7"/>
            <p:cNvSpPr/>
            <p:nvPr/>
          </p:nvSpPr>
          <p:spPr>
            <a:xfrm>
              <a:off x="3448475" y="3181875"/>
              <a:ext cx="27525" cy="53400"/>
            </a:xfrm>
            <a:custGeom>
              <a:avLst/>
              <a:gdLst/>
              <a:ahLst/>
              <a:cxnLst/>
              <a:rect l="l" t="t" r="r" b="b"/>
              <a:pathLst>
                <a:path w="1101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0" y="1535"/>
                  </a:lnTo>
                  <a:lnTo>
                    <a:pt x="634" y="735"/>
                  </a:lnTo>
                  <a:close/>
                  <a:moveTo>
                    <a:pt x="834" y="1"/>
                  </a:moveTo>
                  <a:lnTo>
                    <a:pt x="701" y="68"/>
                  </a:lnTo>
                  <a:cubicBezTo>
                    <a:pt x="667" y="101"/>
                    <a:pt x="634" y="168"/>
                    <a:pt x="634" y="201"/>
                  </a:cubicBezTo>
                  <a:lnTo>
                    <a:pt x="34" y="1635"/>
                  </a:lnTo>
                  <a:cubicBezTo>
                    <a:pt x="34" y="1669"/>
                    <a:pt x="34" y="1702"/>
                    <a:pt x="0" y="1736"/>
                  </a:cubicBezTo>
                  <a:cubicBezTo>
                    <a:pt x="0" y="1769"/>
                    <a:pt x="0" y="1769"/>
                    <a:pt x="0" y="1802"/>
                  </a:cubicBezTo>
                  <a:lnTo>
                    <a:pt x="0" y="2002"/>
                  </a:lnTo>
                  <a:cubicBezTo>
                    <a:pt x="0" y="2036"/>
                    <a:pt x="0" y="2036"/>
                    <a:pt x="0" y="2069"/>
                  </a:cubicBezTo>
                  <a:lnTo>
                    <a:pt x="67" y="2069"/>
                  </a:lnTo>
                  <a:lnTo>
                    <a:pt x="634" y="1736"/>
                  </a:lnTo>
                  <a:lnTo>
                    <a:pt x="634" y="2069"/>
                  </a:lnTo>
                  <a:cubicBezTo>
                    <a:pt x="634" y="2102"/>
                    <a:pt x="634" y="2102"/>
                    <a:pt x="634" y="2136"/>
                  </a:cubicBezTo>
                  <a:lnTo>
                    <a:pt x="667" y="2136"/>
                  </a:lnTo>
                  <a:lnTo>
                    <a:pt x="834" y="2036"/>
                  </a:lnTo>
                  <a:cubicBezTo>
                    <a:pt x="867" y="2002"/>
                    <a:pt x="867" y="2002"/>
                    <a:pt x="867" y="1969"/>
                  </a:cubicBezTo>
                  <a:cubicBezTo>
                    <a:pt x="901" y="1969"/>
                    <a:pt x="901" y="1936"/>
                    <a:pt x="867" y="1936"/>
                  </a:cubicBezTo>
                  <a:lnTo>
                    <a:pt x="867" y="1569"/>
                  </a:lnTo>
                  <a:lnTo>
                    <a:pt x="1034" y="1469"/>
                  </a:lnTo>
                  <a:cubicBezTo>
                    <a:pt x="1068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369"/>
                  </a:cubicBezTo>
                  <a:lnTo>
                    <a:pt x="1068" y="1168"/>
                  </a:lnTo>
                  <a:cubicBezTo>
                    <a:pt x="1101" y="1168"/>
                    <a:pt x="1101" y="1135"/>
                    <a:pt x="1068" y="1135"/>
                  </a:cubicBezTo>
                  <a:cubicBezTo>
                    <a:pt x="1068" y="1118"/>
                    <a:pt x="1068" y="1110"/>
                    <a:pt x="1063" y="1110"/>
                  </a:cubicBezTo>
                  <a:cubicBezTo>
                    <a:pt x="1059" y="1110"/>
                    <a:pt x="1051" y="1118"/>
                    <a:pt x="1034" y="1135"/>
                  </a:cubicBezTo>
                  <a:lnTo>
                    <a:pt x="867" y="1202"/>
                  </a:lnTo>
                  <a:lnTo>
                    <a:pt x="867" y="34"/>
                  </a:lnTo>
                  <a:cubicBezTo>
                    <a:pt x="901" y="34"/>
                    <a:pt x="901" y="1"/>
                    <a:pt x="8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7"/>
            <p:cNvSpPr/>
            <p:nvPr/>
          </p:nvSpPr>
          <p:spPr>
            <a:xfrm>
              <a:off x="3477650" y="3157700"/>
              <a:ext cx="22550" cy="75075"/>
            </a:xfrm>
            <a:custGeom>
              <a:avLst/>
              <a:gdLst/>
              <a:ahLst/>
              <a:cxnLst/>
              <a:rect l="l" t="t" r="r" b="b"/>
              <a:pathLst>
                <a:path w="902" h="3003" extrusionOk="0">
                  <a:moveTo>
                    <a:pt x="868" y="1"/>
                  </a:moveTo>
                  <a:lnTo>
                    <a:pt x="735" y="67"/>
                  </a:lnTo>
                  <a:cubicBezTo>
                    <a:pt x="701" y="101"/>
                    <a:pt x="701" y="101"/>
                    <a:pt x="668" y="134"/>
                  </a:cubicBezTo>
                  <a:cubicBezTo>
                    <a:pt x="668" y="167"/>
                    <a:pt x="668" y="201"/>
                    <a:pt x="668" y="201"/>
                  </a:cubicBezTo>
                  <a:lnTo>
                    <a:pt x="34" y="2936"/>
                  </a:lnTo>
                  <a:cubicBezTo>
                    <a:pt x="1" y="2936"/>
                    <a:pt x="1" y="2969"/>
                    <a:pt x="34" y="2969"/>
                  </a:cubicBezTo>
                  <a:cubicBezTo>
                    <a:pt x="1" y="2969"/>
                    <a:pt x="1" y="3003"/>
                    <a:pt x="34" y="3003"/>
                  </a:cubicBezTo>
                  <a:lnTo>
                    <a:pt x="167" y="2936"/>
                  </a:lnTo>
                  <a:cubicBezTo>
                    <a:pt x="201" y="2903"/>
                    <a:pt x="234" y="2903"/>
                    <a:pt x="234" y="2869"/>
                  </a:cubicBezTo>
                  <a:cubicBezTo>
                    <a:pt x="234" y="2836"/>
                    <a:pt x="268" y="2836"/>
                    <a:pt x="268" y="2803"/>
                  </a:cubicBezTo>
                  <a:lnTo>
                    <a:pt x="901" y="67"/>
                  </a:ln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7"/>
            <p:cNvSpPr/>
            <p:nvPr/>
          </p:nvSpPr>
          <p:spPr>
            <a:xfrm>
              <a:off x="3503500" y="3151875"/>
              <a:ext cx="24225" cy="60675"/>
            </a:xfrm>
            <a:custGeom>
              <a:avLst/>
              <a:gdLst/>
              <a:ahLst/>
              <a:cxnLst/>
              <a:rect l="l" t="t" r="r" b="b"/>
              <a:pathLst>
                <a:path w="969" h="2427" extrusionOk="0">
                  <a:moveTo>
                    <a:pt x="701" y="0"/>
                  </a:moveTo>
                  <a:cubicBezTo>
                    <a:pt x="635" y="0"/>
                    <a:pt x="568" y="33"/>
                    <a:pt x="501" y="67"/>
                  </a:cubicBezTo>
                  <a:cubicBezTo>
                    <a:pt x="434" y="100"/>
                    <a:pt x="368" y="167"/>
                    <a:pt x="301" y="234"/>
                  </a:cubicBezTo>
                  <a:cubicBezTo>
                    <a:pt x="234" y="300"/>
                    <a:pt x="201" y="367"/>
                    <a:pt x="168" y="467"/>
                  </a:cubicBezTo>
                  <a:cubicBezTo>
                    <a:pt x="101" y="534"/>
                    <a:pt x="67" y="634"/>
                    <a:pt x="67" y="701"/>
                  </a:cubicBezTo>
                  <a:cubicBezTo>
                    <a:pt x="34" y="801"/>
                    <a:pt x="1" y="901"/>
                    <a:pt x="1" y="1001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34" y="1034"/>
                  </a:lnTo>
                  <a:lnTo>
                    <a:pt x="201" y="934"/>
                  </a:lnTo>
                  <a:cubicBezTo>
                    <a:pt x="201" y="934"/>
                    <a:pt x="234" y="934"/>
                    <a:pt x="234" y="901"/>
                  </a:cubicBezTo>
                  <a:cubicBezTo>
                    <a:pt x="234" y="901"/>
                    <a:pt x="268" y="867"/>
                    <a:pt x="268" y="834"/>
                  </a:cubicBezTo>
                  <a:cubicBezTo>
                    <a:pt x="268" y="767"/>
                    <a:pt x="301" y="667"/>
                    <a:pt x="334" y="601"/>
                  </a:cubicBezTo>
                  <a:cubicBezTo>
                    <a:pt x="368" y="534"/>
                    <a:pt x="401" y="467"/>
                    <a:pt x="468" y="434"/>
                  </a:cubicBezTo>
                  <a:cubicBezTo>
                    <a:pt x="518" y="417"/>
                    <a:pt x="551" y="409"/>
                    <a:pt x="576" y="409"/>
                  </a:cubicBezTo>
                  <a:cubicBezTo>
                    <a:pt x="601" y="409"/>
                    <a:pt x="618" y="417"/>
                    <a:pt x="635" y="434"/>
                  </a:cubicBezTo>
                  <a:cubicBezTo>
                    <a:pt x="668" y="500"/>
                    <a:pt x="701" y="534"/>
                    <a:pt x="668" y="601"/>
                  </a:cubicBezTo>
                  <a:cubicBezTo>
                    <a:pt x="701" y="667"/>
                    <a:pt x="701" y="701"/>
                    <a:pt x="668" y="767"/>
                  </a:cubicBezTo>
                  <a:cubicBezTo>
                    <a:pt x="668" y="834"/>
                    <a:pt x="635" y="867"/>
                    <a:pt x="601" y="934"/>
                  </a:cubicBezTo>
                  <a:lnTo>
                    <a:pt x="67" y="2002"/>
                  </a:lnTo>
                  <a:cubicBezTo>
                    <a:pt x="34" y="2035"/>
                    <a:pt x="34" y="2068"/>
                    <a:pt x="34" y="2102"/>
                  </a:cubicBezTo>
                  <a:cubicBezTo>
                    <a:pt x="1" y="2135"/>
                    <a:pt x="1" y="2168"/>
                    <a:pt x="1" y="2202"/>
                  </a:cubicBezTo>
                  <a:lnTo>
                    <a:pt x="1" y="2368"/>
                  </a:lnTo>
                  <a:cubicBezTo>
                    <a:pt x="1" y="2368"/>
                    <a:pt x="1" y="2402"/>
                    <a:pt x="1" y="2402"/>
                  </a:cubicBezTo>
                  <a:cubicBezTo>
                    <a:pt x="1" y="2418"/>
                    <a:pt x="9" y="2427"/>
                    <a:pt x="17" y="2427"/>
                  </a:cubicBezTo>
                  <a:cubicBezTo>
                    <a:pt x="26" y="2427"/>
                    <a:pt x="34" y="2418"/>
                    <a:pt x="34" y="2402"/>
                  </a:cubicBezTo>
                  <a:lnTo>
                    <a:pt x="935" y="1901"/>
                  </a:lnTo>
                  <a:cubicBezTo>
                    <a:pt x="968" y="1868"/>
                    <a:pt x="968" y="1868"/>
                    <a:pt x="968" y="1835"/>
                  </a:cubicBezTo>
                  <a:cubicBezTo>
                    <a:pt x="968" y="1835"/>
                    <a:pt x="968" y="1801"/>
                    <a:pt x="968" y="1768"/>
                  </a:cubicBezTo>
                  <a:lnTo>
                    <a:pt x="968" y="1568"/>
                  </a:lnTo>
                  <a:cubicBezTo>
                    <a:pt x="968" y="1568"/>
                    <a:pt x="968" y="1535"/>
                    <a:pt x="968" y="1535"/>
                  </a:cubicBezTo>
                  <a:lnTo>
                    <a:pt x="935" y="1535"/>
                  </a:lnTo>
                  <a:lnTo>
                    <a:pt x="401" y="1835"/>
                  </a:lnTo>
                  <a:lnTo>
                    <a:pt x="768" y="1134"/>
                  </a:lnTo>
                  <a:cubicBezTo>
                    <a:pt x="801" y="1068"/>
                    <a:pt x="835" y="967"/>
                    <a:pt x="868" y="901"/>
                  </a:cubicBezTo>
                  <a:cubicBezTo>
                    <a:pt x="901" y="867"/>
                    <a:pt x="901" y="801"/>
                    <a:pt x="935" y="734"/>
                  </a:cubicBezTo>
                  <a:cubicBezTo>
                    <a:pt x="935" y="701"/>
                    <a:pt x="935" y="634"/>
                    <a:pt x="968" y="601"/>
                  </a:cubicBezTo>
                  <a:lnTo>
                    <a:pt x="968" y="467"/>
                  </a:lnTo>
                  <a:cubicBezTo>
                    <a:pt x="968" y="400"/>
                    <a:pt x="935" y="300"/>
                    <a:pt x="935" y="234"/>
                  </a:cubicBezTo>
                  <a:cubicBezTo>
                    <a:pt x="901" y="200"/>
                    <a:pt x="868" y="134"/>
                    <a:pt x="835" y="67"/>
                  </a:cubicBezTo>
                  <a:cubicBezTo>
                    <a:pt x="801" y="33"/>
                    <a:pt x="768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7"/>
            <p:cNvSpPr/>
            <p:nvPr/>
          </p:nvSpPr>
          <p:spPr>
            <a:xfrm>
              <a:off x="3532700" y="3132675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68"/>
                  </a:moveTo>
                  <a:lnTo>
                    <a:pt x="601" y="1369"/>
                  </a:lnTo>
                  <a:lnTo>
                    <a:pt x="300" y="1569"/>
                  </a:lnTo>
                  <a:lnTo>
                    <a:pt x="601" y="768"/>
                  </a:lnTo>
                  <a:close/>
                  <a:moveTo>
                    <a:pt x="834" y="1"/>
                  </a:moveTo>
                  <a:lnTo>
                    <a:pt x="701" y="101"/>
                  </a:lnTo>
                  <a:cubicBezTo>
                    <a:pt x="667" y="134"/>
                    <a:pt x="634" y="168"/>
                    <a:pt x="601" y="201"/>
                  </a:cubicBezTo>
                  <a:lnTo>
                    <a:pt x="34" y="1669"/>
                  </a:lnTo>
                  <a:cubicBezTo>
                    <a:pt x="0" y="1702"/>
                    <a:pt x="0" y="1735"/>
                    <a:pt x="0" y="1735"/>
                  </a:cubicBezTo>
                  <a:cubicBezTo>
                    <a:pt x="0" y="1769"/>
                    <a:pt x="0" y="1802"/>
                    <a:pt x="0" y="1836"/>
                  </a:cubicBezTo>
                  <a:lnTo>
                    <a:pt x="0" y="2036"/>
                  </a:lnTo>
                  <a:cubicBezTo>
                    <a:pt x="0" y="2036"/>
                    <a:pt x="0" y="2069"/>
                    <a:pt x="0" y="2069"/>
                  </a:cubicBezTo>
                  <a:cubicBezTo>
                    <a:pt x="0" y="2086"/>
                    <a:pt x="9" y="2094"/>
                    <a:pt x="17" y="2094"/>
                  </a:cubicBezTo>
                  <a:cubicBezTo>
                    <a:pt x="25" y="2094"/>
                    <a:pt x="34" y="2086"/>
                    <a:pt x="34" y="2069"/>
                  </a:cubicBez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667" y="2136"/>
                  </a:lnTo>
                  <a:lnTo>
                    <a:pt x="834" y="2069"/>
                  </a:lnTo>
                  <a:cubicBezTo>
                    <a:pt x="868" y="2036"/>
                    <a:pt x="868" y="2036"/>
                    <a:pt x="868" y="2002"/>
                  </a:cubicBezTo>
                  <a:cubicBezTo>
                    <a:pt x="868" y="2002"/>
                    <a:pt x="868" y="1969"/>
                    <a:pt x="868" y="1936"/>
                  </a:cubicBezTo>
                  <a:lnTo>
                    <a:pt x="868" y="1602"/>
                  </a:lnTo>
                  <a:lnTo>
                    <a:pt x="1034" y="1502"/>
                  </a:lnTo>
                  <a:cubicBezTo>
                    <a:pt x="1034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402"/>
                  </a:cubicBezTo>
                  <a:lnTo>
                    <a:pt x="1068" y="1168"/>
                  </a:lnTo>
                  <a:cubicBezTo>
                    <a:pt x="1068" y="1168"/>
                    <a:pt x="1068" y="1135"/>
                    <a:pt x="1068" y="1135"/>
                  </a:cubicBezTo>
                  <a:lnTo>
                    <a:pt x="1034" y="1135"/>
                  </a:lnTo>
                  <a:lnTo>
                    <a:pt x="868" y="1235"/>
                  </a:lnTo>
                  <a:lnTo>
                    <a:pt x="868" y="68"/>
                  </a:lnTo>
                  <a:cubicBezTo>
                    <a:pt x="868" y="34"/>
                    <a:pt x="868" y="34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7"/>
            <p:cNvSpPr/>
            <p:nvPr/>
          </p:nvSpPr>
          <p:spPr>
            <a:xfrm>
              <a:off x="3370075" y="2845425"/>
              <a:ext cx="1022725" cy="591675"/>
            </a:xfrm>
            <a:custGeom>
              <a:avLst/>
              <a:gdLst/>
              <a:ahLst/>
              <a:cxnLst/>
              <a:rect l="l" t="t" r="r" b="b"/>
              <a:pathLst>
                <a:path w="40909" h="23667" extrusionOk="0">
                  <a:moveTo>
                    <a:pt x="40758" y="1"/>
                  </a:moveTo>
                  <a:cubicBezTo>
                    <a:pt x="40739" y="1"/>
                    <a:pt x="40718" y="5"/>
                    <a:pt x="40696" y="16"/>
                  </a:cubicBezTo>
                  <a:lnTo>
                    <a:pt x="67" y="23499"/>
                  </a:lnTo>
                  <a:cubicBezTo>
                    <a:pt x="1" y="23499"/>
                    <a:pt x="1" y="23566"/>
                    <a:pt x="1" y="23633"/>
                  </a:cubicBezTo>
                  <a:cubicBezTo>
                    <a:pt x="34" y="23666"/>
                    <a:pt x="67" y="23666"/>
                    <a:pt x="101" y="23666"/>
                  </a:cubicBezTo>
                  <a:lnTo>
                    <a:pt x="167" y="23666"/>
                  </a:lnTo>
                  <a:lnTo>
                    <a:pt x="40796" y="183"/>
                  </a:lnTo>
                  <a:cubicBezTo>
                    <a:pt x="40908" y="127"/>
                    <a:pt x="40856" y="1"/>
                    <a:pt x="4075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7"/>
            <p:cNvSpPr/>
            <p:nvPr/>
          </p:nvSpPr>
          <p:spPr>
            <a:xfrm>
              <a:off x="3922975" y="2491975"/>
              <a:ext cx="466200" cy="541750"/>
            </a:xfrm>
            <a:custGeom>
              <a:avLst/>
              <a:gdLst/>
              <a:ahLst/>
              <a:cxnLst/>
              <a:rect l="l" t="t" r="r" b="b"/>
              <a:pathLst>
                <a:path w="18648" h="21670" extrusionOk="0">
                  <a:moveTo>
                    <a:pt x="18136" y="0"/>
                  </a:moveTo>
                  <a:cubicBezTo>
                    <a:pt x="18018" y="0"/>
                    <a:pt x="17886" y="36"/>
                    <a:pt x="17746" y="111"/>
                  </a:cubicBezTo>
                  <a:lnTo>
                    <a:pt x="901" y="9818"/>
                  </a:lnTo>
                  <a:cubicBezTo>
                    <a:pt x="367" y="10184"/>
                    <a:pt x="34" y="10752"/>
                    <a:pt x="0" y="11385"/>
                  </a:cubicBezTo>
                  <a:lnTo>
                    <a:pt x="0" y="21026"/>
                  </a:lnTo>
                  <a:cubicBezTo>
                    <a:pt x="0" y="21434"/>
                    <a:pt x="208" y="21669"/>
                    <a:pt x="511" y="21669"/>
                  </a:cubicBezTo>
                  <a:cubicBezTo>
                    <a:pt x="629" y="21669"/>
                    <a:pt x="761" y="21634"/>
                    <a:pt x="901" y="21559"/>
                  </a:cubicBezTo>
                  <a:lnTo>
                    <a:pt x="17746" y="11852"/>
                  </a:lnTo>
                  <a:cubicBezTo>
                    <a:pt x="18280" y="11485"/>
                    <a:pt x="18614" y="10918"/>
                    <a:pt x="18647" y="10285"/>
                  </a:cubicBezTo>
                  <a:lnTo>
                    <a:pt x="18647" y="644"/>
                  </a:lnTo>
                  <a:cubicBezTo>
                    <a:pt x="18647" y="236"/>
                    <a:pt x="18439" y="0"/>
                    <a:pt x="18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7"/>
            <p:cNvSpPr/>
            <p:nvPr/>
          </p:nvSpPr>
          <p:spPr>
            <a:xfrm>
              <a:off x="3967175" y="2885000"/>
              <a:ext cx="16700" cy="53400"/>
            </a:xfrm>
            <a:custGeom>
              <a:avLst/>
              <a:gdLst/>
              <a:ahLst/>
              <a:cxnLst/>
              <a:rect l="l" t="t" r="r" b="b"/>
              <a:pathLst>
                <a:path w="668" h="2136" extrusionOk="0">
                  <a:moveTo>
                    <a:pt x="634" y="1"/>
                  </a:moveTo>
                  <a:lnTo>
                    <a:pt x="467" y="68"/>
                  </a:lnTo>
                  <a:cubicBezTo>
                    <a:pt x="467" y="101"/>
                    <a:pt x="467" y="101"/>
                    <a:pt x="434" y="134"/>
                  </a:cubicBezTo>
                  <a:lnTo>
                    <a:pt x="401" y="168"/>
                  </a:lnTo>
                  <a:lnTo>
                    <a:pt x="0" y="901"/>
                  </a:lnTo>
                  <a:cubicBezTo>
                    <a:pt x="0" y="935"/>
                    <a:pt x="0" y="935"/>
                    <a:pt x="0" y="968"/>
                  </a:cubicBezTo>
                  <a:cubicBezTo>
                    <a:pt x="0" y="1002"/>
                    <a:pt x="0" y="1002"/>
                    <a:pt x="0" y="1035"/>
                  </a:cubicBezTo>
                  <a:lnTo>
                    <a:pt x="100" y="1168"/>
                  </a:lnTo>
                  <a:lnTo>
                    <a:pt x="134" y="1168"/>
                  </a:lnTo>
                  <a:cubicBezTo>
                    <a:pt x="167" y="1135"/>
                    <a:pt x="167" y="1135"/>
                    <a:pt x="167" y="1102"/>
                  </a:cubicBezTo>
                  <a:lnTo>
                    <a:pt x="434" y="635"/>
                  </a:lnTo>
                  <a:lnTo>
                    <a:pt x="434" y="2069"/>
                  </a:lnTo>
                  <a:cubicBezTo>
                    <a:pt x="434" y="2102"/>
                    <a:pt x="434" y="2102"/>
                    <a:pt x="434" y="2136"/>
                  </a:cubicBezTo>
                  <a:lnTo>
                    <a:pt x="467" y="2136"/>
                  </a:lnTo>
                  <a:lnTo>
                    <a:pt x="634" y="2036"/>
                  </a:lnTo>
                  <a:cubicBezTo>
                    <a:pt x="634" y="2036"/>
                    <a:pt x="667" y="2002"/>
                    <a:pt x="667" y="2002"/>
                  </a:cubicBezTo>
                  <a:cubicBezTo>
                    <a:pt x="667" y="1969"/>
                    <a:pt x="667" y="1936"/>
                    <a:pt x="667" y="1936"/>
                  </a:cubicBezTo>
                  <a:lnTo>
                    <a:pt x="667" y="34"/>
                  </a:lnTo>
                  <a:cubicBezTo>
                    <a:pt x="667" y="34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7"/>
            <p:cNvSpPr/>
            <p:nvPr/>
          </p:nvSpPr>
          <p:spPr>
            <a:xfrm>
              <a:off x="3994700" y="2869175"/>
              <a:ext cx="24200" cy="59225"/>
            </a:xfrm>
            <a:custGeom>
              <a:avLst/>
              <a:gdLst/>
              <a:ahLst/>
              <a:cxnLst/>
              <a:rect l="l" t="t" r="r" b="b"/>
              <a:pathLst>
                <a:path w="968" h="2369" extrusionOk="0">
                  <a:moveTo>
                    <a:pt x="701" y="0"/>
                  </a:moveTo>
                  <a:cubicBezTo>
                    <a:pt x="634" y="0"/>
                    <a:pt x="534" y="0"/>
                    <a:pt x="500" y="33"/>
                  </a:cubicBezTo>
                  <a:cubicBezTo>
                    <a:pt x="400" y="100"/>
                    <a:pt x="367" y="133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100" y="500"/>
                    <a:pt x="67" y="600"/>
                    <a:pt x="67" y="701"/>
                  </a:cubicBezTo>
                  <a:cubicBezTo>
                    <a:pt x="33" y="767"/>
                    <a:pt x="0" y="867"/>
                    <a:pt x="0" y="967"/>
                  </a:cubicBezTo>
                  <a:cubicBezTo>
                    <a:pt x="0" y="967"/>
                    <a:pt x="0" y="1001"/>
                    <a:pt x="0" y="1001"/>
                  </a:cubicBezTo>
                  <a:lnTo>
                    <a:pt x="33" y="1001"/>
                  </a:lnTo>
                  <a:lnTo>
                    <a:pt x="200" y="934"/>
                  </a:lnTo>
                  <a:cubicBezTo>
                    <a:pt x="200" y="901"/>
                    <a:pt x="234" y="901"/>
                    <a:pt x="234" y="901"/>
                  </a:cubicBezTo>
                  <a:cubicBezTo>
                    <a:pt x="234" y="867"/>
                    <a:pt x="234" y="834"/>
                    <a:pt x="267" y="801"/>
                  </a:cubicBezTo>
                  <a:cubicBezTo>
                    <a:pt x="267" y="734"/>
                    <a:pt x="300" y="634"/>
                    <a:pt x="334" y="567"/>
                  </a:cubicBezTo>
                  <a:cubicBezTo>
                    <a:pt x="367" y="500"/>
                    <a:pt x="400" y="434"/>
                    <a:pt x="467" y="400"/>
                  </a:cubicBezTo>
                  <a:cubicBezTo>
                    <a:pt x="500" y="384"/>
                    <a:pt x="534" y="375"/>
                    <a:pt x="563" y="375"/>
                  </a:cubicBezTo>
                  <a:cubicBezTo>
                    <a:pt x="592" y="375"/>
                    <a:pt x="617" y="384"/>
                    <a:pt x="634" y="400"/>
                  </a:cubicBezTo>
                  <a:cubicBezTo>
                    <a:pt x="667" y="467"/>
                    <a:pt x="701" y="534"/>
                    <a:pt x="667" y="567"/>
                  </a:cubicBezTo>
                  <a:cubicBezTo>
                    <a:pt x="667" y="634"/>
                    <a:pt x="667" y="667"/>
                    <a:pt x="667" y="734"/>
                  </a:cubicBezTo>
                  <a:cubicBezTo>
                    <a:pt x="667" y="801"/>
                    <a:pt x="634" y="867"/>
                    <a:pt x="601" y="901"/>
                  </a:cubicBezTo>
                  <a:lnTo>
                    <a:pt x="67" y="1968"/>
                  </a:lnTo>
                  <a:cubicBezTo>
                    <a:pt x="33" y="2001"/>
                    <a:pt x="33" y="2035"/>
                    <a:pt x="33" y="2035"/>
                  </a:cubicBezTo>
                  <a:cubicBezTo>
                    <a:pt x="0" y="2068"/>
                    <a:pt x="0" y="2102"/>
                    <a:pt x="0" y="2135"/>
                  </a:cubicBezTo>
                  <a:lnTo>
                    <a:pt x="0" y="2335"/>
                  </a:lnTo>
                  <a:cubicBezTo>
                    <a:pt x="0" y="2335"/>
                    <a:pt x="0" y="2368"/>
                    <a:pt x="0" y="2368"/>
                  </a:cubicBezTo>
                  <a:lnTo>
                    <a:pt x="33" y="2368"/>
                  </a:lnTo>
                  <a:lnTo>
                    <a:pt x="934" y="1868"/>
                  </a:lnTo>
                  <a:cubicBezTo>
                    <a:pt x="934" y="1835"/>
                    <a:pt x="967" y="1835"/>
                    <a:pt x="967" y="1801"/>
                  </a:cubicBezTo>
                  <a:cubicBezTo>
                    <a:pt x="967" y="1801"/>
                    <a:pt x="967" y="1768"/>
                    <a:pt x="967" y="1768"/>
                  </a:cubicBezTo>
                  <a:lnTo>
                    <a:pt x="967" y="1534"/>
                  </a:lnTo>
                  <a:cubicBezTo>
                    <a:pt x="967" y="1534"/>
                    <a:pt x="967" y="1501"/>
                    <a:pt x="967" y="1501"/>
                  </a:cubicBezTo>
                  <a:lnTo>
                    <a:pt x="934" y="1501"/>
                  </a:lnTo>
                  <a:lnTo>
                    <a:pt x="400" y="1801"/>
                  </a:lnTo>
                  <a:lnTo>
                    <a:pt x="767" y="1101"/>
                  </a:lnTo>
                  <a:cubicBezTo>
                    <a:pt x="801" y="1034"/>
                    <a:pt x="834" y="967"/>
                    <a:pt x="867" y="901"/>
                  </a:cubicBezTo>
                  <a:cubicBezTo>
                    <a:pt x="867" y="834"/>
                    <a:pt x="901" y="767"/>
                    <a:pt x="934" y="734"/>
                  </a:cubicBezTo>
                  <a:cubicBezTo>
                    <a:pt x="934" y="667"/>
                    <a:pt x="934" y="634"/>
                    <a:pt x="934" y="567"/>
                  </a:cubicBezTo>
                  <a:lnTo>
                    <a:pt x="934" y="434"/>
                  </a:lnTo>
                  <a:cubicBezTo>
                    <a:pt x="934" y="367"/>
                    <a:pt x="934" y="300"/>
                    <a:pt x="934" y="234"/>
                  </a:cubicBezTo>
                  <a:cubicBezTo>
                    <a:pt x="901" y="167"/>
                    <a:pt x="867" y="100"/>
                    <a:pt x="834" y="67"/>
                  </a:cubicBezTo>
                  <a:cubicBezTo>
                    <a:pt x="801" y="33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7"/>
            <p:cNvSpPr/>
            <p:nvPr/>
          </p:nvSpPr>
          <p:spPr>
            <a:xfrm>
              <a:off x="4028050" y="2845175"/>
              <a:ext cx="25875" cy="59875"/>
            </a:xfrm>
            <a:custGeom>
              <a:avLst/>
              <a:gdLst/>
              <a:ahLst/>
              <a:cxnLst/>
              <a:rect l="l" t="t" r="r" b="b"/>
              <a:pathLst>
                <a:path w="1035" h="2395" extrusionOk="0">
                  <a:moveTo>
                    <a:pt x="951" y="1"/>
                  </a:moveTo>
                  <a:cubicBezTo>
                    <a:pt x="943" y="1"/>
                    <a:pt x="934" y="9"/>
                    <a:pt x="934" y="26"/>
                  </a:cubicBezTo>
                  <a:lnTo>
                    <a:pt x="100" y="493"/>
                  </a:lnTo>
                  <a:cubicBezTo>
                    <a:pt x="67" y="493"/>
                    <a:pt x="67" y="526"/>
                    <a:pt x="67" y="526"/>
                  </a:cubicBezTo>
                  <a:cubicBezTo>
                    <a:pt x="34" y="560"/>
                    <a:pt x="34" y="593"/>
                    <a:pt x="67" y="593"/>
                  </a:cubicBezTo>
                  <a:lnTo>
                    <a:pt x="67" y="793"/>
                  </a:lnTo>
                  <a:cubicBezTo>
                    <a:pt x="34" y="827"/>
                    <a:pt x="34" y="827"/>
                    <a:pt x="67" y="860"/>
                  </a:cubicBezTo>
                  <a:lnTo>
                    <a:pt x="100" y="860"/>
                  </a:lnTo>
                  <a:lnTo>
                    <a:pt x="601" y="560"/>
                  </a:lnTo>
                  <a:lnTo>
                    <a:pt x="601" y="560"/>
                  </a:lnTo>
                  <a:lnTo>
                    <a:pt x="334" y="1127"/>
                  </a:lnTo>
                  <a:lnTo>
                    <a:pt x="334" y="1194"/>
                  </a:lnTo>
                  <a:cubicBezTo>
                    <a:pt x="301" y="1227"/>
                    <a:pt x="301" y="1227"/>
                    <a:pt x="334" y="1260"/>
                  </a:cubicBezTo>
                  <a:lnTo>
                    <a:pt x="334" y="1460"/>
                  </a:lnTo>
                  <a:cubicBezTo>
                    <a:pt x="301" y="1494"/>
                    <a:pt x="301" y="1494"/>
                    <a:pt x="334" y="1527"/>
                  </a:cubicBezTo>
                  <a:lnTo>
                    <a:pt x="367" y="1527"/>
                  </a:lnTo>
                  <a:lnTo>
                    <a:pt x="501" y="1427"/>
                  </a:lnTo>
                  <a:cubicBezTo>
                    <a:pt x="567" y="1394"/>
                    <a:pt x="634" y="1360"/>
                    <a:pt x="701" y="1360"/>
                  </a:cubicBezTo>
                  <a:cubicBezTo>
                    <a:pt x="734" y="1394"/>
                    <a:pt x="768" y="1427"/>
                    <a:pt x="768" y="1527"/>
                  </a:cubicBezTo>
                  <a:cubicBezTo>
                    <a:pt x="768" y="1627"/>
                    <a:pt x="734" y="1694"/>
                    <a:pt x="701" y="1761"/>
                  </a:cubicBezTo>
                  <a:cubicBezTo>
                    <a:pt x="634" y="1827"/>
                    <a:pt x="601" y="1894"/>
                    <a:pt x="501" y="1961"/>
                  </a:cubicBezTo>
                  <a:cubicBezTo>
                    <a:pt x="467" y="1961"/>
                    <a:pt x="434" y="1994"/>
                    <a:pt x="401" y="1994"/>
                  </a:cubicBezTo>
                  <a:lnTo>
                    <a:pt x="334" y="1994"/>
                  </a:lnTo>
                  <a:cubicBezTo>
                    <a:pt x="301" y="1994"/>
                    <a:pt x="267" y="1994"/>
                    <a:pt x="267" y="1961"/>
                  </a:cubicBezTo>
                  <a:cubicBezTo>
                    <a:pt x="267" y="1961"/>
                    <a:pt x="234" y="1961"/>
                    <a:pt x="234" y="1927"/>
                  </a:cubicBezTo>
                  <a:cubicBezTo>
                    <a:pt x="234" y="1927"/>
                    <a:pt x="234" y="1894"/>
                    <a:pt x="201" y="1894"/>
                  </a:cubicBezTo>
                  <a:lnTo>
                    <a:pt x="167" y="1894"/>
                  </a:lnTo>
                  <a:lnTo>
                    <a:pt x="34" y="1961"/>
                  </a:lnTo>
                  <a:cubicBezTo>
                    <a:pt x="0" y="1994"/>
                    <a:pt x="0" y="1994"/>
                    <a:pt x="0" y="2027"/>
                  </a:cubicBezTo>
                  <a:cubicBezTo>
                    <a:pt x="0" y="2027"/>
                    <a:pt x="0" y="2061"/>
                    <a:pt x="0" y="2094"/>
                  </a:cubicBezTo>
                  <a:cubicBezTo>
                    <a:pt x="0" y="2128"/>
                    <a:pt x="0" y="2194"/>
                    <a:pt x="34" y="2261"/>
                  </a:cubicBezTo>
                  <a:cubicBezTo>
                    <a:pt x="67" y="2294"/>
                    <a:pt x="100" y="2328"/>
                    <a:pt x="134" y="2361"/>
                  </a:cubicBezTo>
                  <a:cubicBezTo>
                    <a:pt x="167" y="2394"/>
                    <a:pt x="234" y="2394"/>
                    <a:pt x="301" y="2394"/>
                  </a:cubicBezTo>
                  <a:cubicBezTo>
                    <a:pt x="367" y="2394"/>
                    <a:pt x="467" y="2361"/>
                    <a:pt x="534" y="2328"/>
                  </a:cubicBezTo>
                  <a:cubicBezTo>
                    <a:pt x="601" y="2261"/>
                    <a:pt x="668" y="2228"/>
                    <a:pt x="734" y="2161"/>
                  </a:cubicBezTo>
                  <a:cubicBezTo>
                    <a:pt x="801" y="2094"/>
                    <a:pt x="834" y="2027"/>
                    <a:pt x="901" y="1927"/>
                  </a:cubicBezTo>
                  <a:cubicBezTo>
                    <a:pt x="934" y="1861"/>
                    <a:pt x="968" y="1761"/>
                    <a:pt x="1001" y="1661"/>
                  </a:cubicBezTo>
                  <a:cubicBezTo>
                    <a:pt x="1034" y="1560"/>
                    <a:pt x="1034" y="1460"/>
                    <a:pt x="1034" y="1394"/>
                  </a:cubicBezTo>
                  <a:cubicBezTo>
                    <a:pt x="1034" y="1294"/>
                    <a:pt x="1034" y="1227"/>
                    <a:pt x="1001" y="1160"/>
                  </a:cubicBezTo>
                  <a:cubicBezTo>
                    <a:pt x="1001" y="1127"/>
                    <a:pt x="968" y="1060"/>
                    <a:pt x="934" y="1027"/>
                  </a:cubicBezTo>
                  <a:cubicBezTo>
                    <a:pt x="901" y="993"/>
                    <a:pt x="868" y="993"/>
                    <a:pt x="834" y="993"/>
                  </a:cubicBezTo>
                  <a:lnTo>
                    <a:pt x="668" y="993"/>
                  </a:lnTo>
                  <a:lnTo>
                    <a:pt x="934" y="393"/>
                  </a:lnTo>
                  <a:lnTo>
                    <a:pt x="968" y="326"/>
                  </a:lnTo>
                  <a:cubicBezTo>
                    <a:pt x="968" y="293"/>
                    <a:pt x="968" y="293"/>
                    <a:pt x="968" y="260"/>
                  </a:cubicBezTo>
                  <a:lnTo>
                    <a:pt x="968" y="59"/>
                  </a:lnTo>
                  <a:cubicBezTo>
                    <a:pt x="968" y="26"/>
                    <a:pt x="968" y="26"/>
                    <a:pt x="968" y="26"/>
                  </a:cubicBezTo>
                  <a:cubicBezTo>
                    <a:pt x="968" y="9"/>
                    <a:pt x="959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7"/>
            <p:cNvSpPr/>
            <p:nvPr/>
          </p:nvSpPr>
          <p:spPr>
            <a:xfrm>
              <a:off x="3968000" y="2760750"/>
              <a:ext cx="26725" cy="55900"/>
            </a:xfrm>
            <a:custGeom>
              <a:avLst/>
              <a:gdLst/>
              <a:ahLst/>
              <a:cxnLst/>
              <a:rect l="l" t="t" r="r" b="b"/>
              <a:pathLst>
                <a:path w="1069" h="2236" extrusionOk="0">
                  <a:moveTo>
                    <a:pt x="768" y="1"/>
                  </a:moveTo>
                  <a:cubicBezTo>
                    <a:pt x="701" y="1"/>
                    <a:pt x="601" y="34"/>
                    <a:pt x="534" y="67"/>
                  </a:cubicBezTo>
                  <a:cubicBezTo>
                    <a:pt x="468" y="134"/>
                    <a:pt x="401" y="201"/>
                    <a:pt x="334" y="267"/>
                  </a:cubicBezTo>
                  <a:cubicBezTo>
                    <a:pt x="268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67" y="834"/>
                  </a:cubicBezTo>
                  <a:cubicBezTo>
                    <a:pt x="34" y="935"/>
                    <a:pt x="1" y="1068"/>
                    <a:pt x="1" y="1168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67" y="2002"/>
                  </a:cubicBezTo>
                  <a:cubicBezTo>
                    <a:pt x="67" y="2069"/>
                    <a:pt x="101" y="2135"/>
                    <a:pt x="167" y="2169"/>
                  </a:cubicBezTo>
                  <a:cubicBezTo>
                    <a:pt x="201" y="2236"/>
                    <a:pt x="268" y="2236"/>
                    <a:pt x="334" y="2236"/>
                  </a:cubicBezTo>
                  <a:cubicBezTo>
                    <a:pt x="401" y="2236"/>
                    <a:pt x="468" y="2236"/>
                    <a:pt x="534" y="2169"/>
                  </a:cubicBezTo>
                  <a:cubicBezTo>
                    <a:pt x="634" y="2135"/>
                    <a:pt x="735" y="2069"/>
                    <a:pt x="768" y="1969"/>
                  </a:cubicBezTo>
                  <a:cubicBezTo>
                    <a:pt x="835" y="1902"/>
                    <a:pt x="901" y="1802"/>
                    <a:pt x="935" y="1702"/>
                  </a:cubicBezTo>
                  <a:cubicBezTo>
                    <a:pt x="1001" y="1635"/>
                    <a:pt x="1035" y="1535"/>
                    <a:pt x="1035" y="1435"/>
                  </a:cubicBezTo>
                  <a:cubicBezTo>
                    <a:pt x="1068" y="1368"/>
                    <a:pt x="1068" y="1301"/>
                    <a:pt x="1068" y="1201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35"/>
                    <a:pt x="935" y="1268"/>
                  </a:cubicBezTo>
                  <a:cubicBezTo>
                    <a:pt x="935" y="1268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2"/>
                  </a:cubicBezTo>
                  <a:cubicBezTo>
                    <a:pt x="868" y="1535"/>
                    <a:pt x="868" y="1602"/>
                    <a:pt x="835" y="1635"/>
                  </a:cubicBezTo>
                  <a:cubicBezTo>
                    <a:pt x="801" y="1702"/>
                    <a:pt x="768" y="1768"/>
                    <a:pt x="735" y="1802"/>
                  </a:cubicBezTo>
                  <a:cubicBezTo>
                    <a:pt x="668" y="1835"/>
                    <a:pt x="634" y="1902"/>
                    <a:pt x="568" y="1935"/>
                  </a:cubicBezTo>
                  <a:cubicBezTo>
                    <a:pt x="518" y="1969"/>
                    <a:pt x="468" y="1985"/>
                    <a:pt x="422" y="1985"/>
                  </a:cubicBezTo>
                  <a:cubicBezTo>
                    <a:pt x="376" y="1985"/>
                    <a:pt x="334" y="1969"/>
                    <a:pt x="301" y="1935"/>
                  </a:cubicBezTo>
                  <a:cubicBezTo>
                    <a:pt x="234" y="1835"/>
                    <a:pt x="201" y="1702"/>
                    <a:pt x="234" y="1602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5"/>
                    <a:pt x="268" y="768"/>
                    <a:pt x="301" y="634"/>
                  </a:cubicBezTo>
                  <a:cubicBezTo>
                    <a:pt x="368" y="501"/>
                    <a:pt x="468" y="401"/>
                    <a:pt x="568" y="334"/>
                  </a:cubicBezTo>
                  <a:cubicBezTo>
                    <a:pt x="601" y="301"/>
                    <a:pt x="668" y="301"/>
                    <a:pt x="735" y="301"/>
                  </a:cubicBezTo>
                  <a:cubicBezTo>
                    <a:pt x="768" y="301"/>
                    <a:pt x="801" y="301"/>
                    <a:pt x="835" y="334"/>
                  </a:cubicBezTo>
                  <a:cubicBezTo>
                    <a:pt x="868" y="334"/>
                    <a:pt x="868" y="367"/>
                    <a:pt x="901" y="401"/>
                  </a:cubicBezTo>
                  <a:cubicBezTo>
                    <a:pt x="901" y="434"/>
                    <a:pt x="935" y="501"/>
                    <a:pt x="935" y="534"/>
                  </a:cubicBezTo>
                  <a:cubicBezTo>
                    <a:pt x="935" y="534"/>
                    <a:pt x="935" y="568"/>
                    <a:pt x="935" y="568"/>
                  </a:cubicBezTo>
                  <a:lnTo>
                    <a:pt x="968" y="568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8"/>
                    <a:pt x="1068" y="434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167"/>
                    <a:pt x="1001" y="134"/>
                    <a:pt x="935" y="67"/>
                  </a:cubicBezTo>
                  <a:cubicBezTo>
                    <a:pt x="901" y="34"/>
                    <a:pt x="835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7"/>
            <p:cNvSpPr/>
            <p:nvPr/>
          </p:nvSpPr>
          <p:spPr>
            <a:xfrm>
              <a:off x="3998025" y="2739075"/>
              <a:ext cx="27550" cy="59225"/>
            </a:xfrm>
            <a:custGeom>
              <a:avLst/>
              <a:gdLst/>
              <a:ahLst/>
              <a:cxnLst/>
              <a:rect l="l" t="t" r="r" b="b"/>
              <a:pathLst>
                <a:path w="1102" h="2369" extrusionOk="0">
                  <a:moveTo>
                    <a:pt x="1101" y="0"/>
                  </a:moveTo>
                  <a:lnTo>
                    <a:pt x="1001" y="34"/>
                  </a:lnTo>
                  <a:cubicBezTo>
                    <a:pt x="1001" y="34"/>
                    <a:pt x="968" y="67"/>
                    <a:pt x="968" y="100"/>
                  </a:cubicBezTo>
                  <a:cubicBezTo>
                    <a:pt x="935" y="100"/>
                    <a:pt x="935" y="134"/>
                    <a:pt x="935" y="167"/>
                  </a:cubicBezTo>
                  <a:lnTo>
                    <a:pt x="534" y="2068"/>
                  </a:lnTo>
                  <a:lnTo>
                    <a:pt x="167" y="601"/>
                  </a:lnTo>
                  <a:cubicBezTo>
                    <a:pt x="167" y="567"/>
                    <a:pt x="167" y="567"/>
                    <a:pt x="167" y="534"/>
                  </a:cubicBezTo>
                  <a:lnTo>
                    <a:pt x="101" y="534"/>
                  </a:lnTo>
                  <a:lnTo>
                    <a:pt x="34" y="601"/>
                  </a:lnTo>
                  <a:cubicBezTo>
                    <a:pt x="34" y="601"/>
                    <a:pt x="1" y="601"/>
                    <a:pt x="1" y="634"/>
                  </a:cubicBezTo>
                  <a:cubicBezTo>
                    <a:pt x="1" y="634"/>
                    <a:pt x="1" y="667"/>
                    <a:pt x="1" y="667"/>
                  </a:cubicBezTo>
                  <a:cubicBezTo>
                    <a:pt x="1" y="667"/>
                    <a:pt x="1" y="701"/>
                    <a:pt x="1" y="701"/>
                  </a:cubicBezTo>
                  <a:lnTo>
                    <a:pt x="434" y="2302"/>
                  </a:lnTo>
                  <a:cubicBezTo>
                    <a:pt x="434" y="2335"/>
                    <a:pt x="434" y="2335"/>
                    <a:pt x="468" y="2369"/>
                  </a:cubicBezTo>
                  <a:lnTo>
                    <a:pt x="534" y="2369"/>
                  </a:lnTo>
                  <a:lnTo>
                    <a:pt x="601" y="2302"/>
                  </a:lnTo>
                  <a:cubicBezTo>
                    <a:pt x="634" y="2302"/>
                    <a:pt x="634" y="2269"/>
                    <a:pt x="668" y="2235"/>
                  </a:cubicBezTo>
                  <a:cubicBezTo>
                    <a:pt x="668" y="2202"/>
                    <a:pt x="701" y="2168"/>
                    <a:pt x="701" y="2135"/>
                  </a:cubicBezTo>
                  <a:lnTo>
                    <a:pt x="1101" y="67"/>
                  </a:lnTo>
                  <a:lnTo>
                    <a:pt x="1101" y="3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7"/>
            <p:cNvSpPr/>
            <p:nvPr/>
          </p:nvSpPr>
          <p:spPr>
            <a:xfrm>
              <a:off x="4028875" y="2720725"/>
              <a:ext cx="28375" cy="60075"/>
            </a:xfrm>
            <a:custGeom>
              <a:avLst/>
              <a:gdLst/>
              <a:ahLst/>
              <a:cxnLst/>
              <a:rect l="l" t="t" r="r" b="b"/>
              <a:pathLst>
                <a:path w="1135" h="2403" extrusionOk="0">
                  <a:moveTo>
                    <a:pt x="1102" y="0"/>
                  </a:moveTo>
                  <a:lnTo>
                    <a:pt x="1001" y="67"/>
                  </a:lnTo>
                  <a:cubicBezTo>
                    <a:pt x="1001" y="67"/>
                    <a:pt x="968" y="100"/>
                    <a:pt x="968" y="100"/>
                  </a:cubicBezTo>
                  <a:cubicBezTo>
                    <a:pt x="968" y="134"/>
                    <a:pt x="935" y="134"/>
                    <a:pt x="935" y="167"/>
                  </a:cubicBezTo>
                  <a:lnTo>
                    <a:pt x="534" y="2069"/>
                  </a:lnTo>
                  <a:lnTo>
                    <a:pt x="168" y="601"/>
                  </a:lnTo>
                  <a:cubicBezTo>
                    <a:pt x="168" y="601"/>
                    <a:pt x="168" y="567"/>
                    <a:pt x="168" y="567"/>
                  </a:cubicBezTo>
                  <a:lnTo>
                    <a:pt x="101" y="567"/>
                  </a:lnTo>
                  <a:lnTo>
                    <a:pt x="34" y="601"/>
                  </a:lnTo>
                  <a:cubicBezTo>
                    <a:pt x="34" y="634"/>
                    <a:pt x="1" y="634"/>
                    <a:pt x="1" y="668"/>
                  </a:cubicBezTo>
                  <a:cubicBezTo>
                    <a:pt x="1" y="668"/>
                    <a:pt x="1" y="701"/>
                    <a:pt x="1" y="701"/>
                  </a:cubicBezTo>
                  <a:lnTo>
                    <a:pt x="1" y="734"/>
                  </a:lnTo>
                  <a:lnTo>
                    <a:pt x="434" y="2335"/>
                  </a:lnTo>
                  <a:cubicBezTo>
                    <a:pt x="434" y="2335"/>
                    <a:pt x="434" y="2369"/>
                    <a:pt x="468" y="2402"/>
                  </a:cubicBezTo>
                  <a:lnTo>
                    <a:pt x="534" y="2402"/>
                  </a:lnTo>
                  <a:lnTo>
                    <a:pt x="601" y="2335"/>
                  </a:lnTo>
                  <a:cubicBezTo>
                    <a:pt x="635" y="2335"/>
                    <a:pt x="635" y="2302"/>
                    <a:pt x="668" y="2269"/>
                  </a:cubicBezTo>
                  <a:cubicBezTo>
                    <a:pt x="668" y="2235"/>
                    <a:pt x="701" y="2202"/>
                    <a:pt x="701" y="2169"/>
                  </a:cubicBezTo>
                  <a:lnTo>
                    <a:pt x="1102" y="100"/>
                  </a:lnTo>
                  <a:cubicBezTo>
                    <a:pt x="1102" y="67"/>
                    <a:pt x="1102" y="67"/>
                    <a:pt x="1102" y="67"/>
                  </a:cubicBezTo>
                  <a:cubicBezTo>
                    <a:pt x="1135" y="34"/>
                    <a:pt x="1135" y="34"/>
                    <a:pt x="1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7"/>
            <p:cNvSpPr/>
            <p:nvPr/>
          </p:nvSpPr>
          <p:spPr>
            <a:xfrm>
              <a:off x="3369250" y="3138125"/>
              <a:ext cx="1023550" cy="592500"/>
            </a:xfrm>
            <a:custGeom>
              <a:avLst/>
              <a:gdLst/>
              <a:ahLst/>
              <a:cxnLst/>
              <a:rect l="l" t="t" r="r" b="b"/>
              <a:pathLst>
                <a:path w="40942" h="23700" extrusionOk="0">
                  <a:moveTo>
                    <a:pt x="40791" y="1"/>
                  </a:moveTo>
                  <a:cubicBezTo>
                    <a:pt x="40772" y="1"/>
                    <a:pt x="40751" y="6"/>
                    <a:pt x="40729" y="16"/>
                  </a:cubicBezTo>
                  <a:lnTo>
                    <a:pt x="100" y="23500"/>
                  </a:lnTo>
                  <a:cubicBezTo>
                    <a:pt x="0" y="23533"/>
                    <a:pt x="34" y="23700"/>
                    <a:pt x="134" y="23700"/>
                  </a:cubicBezTo>
                  <a:lnTo>
                    <a:pt x="200" y="23700"/>
                  </a:lnTo>
                  <a:lnTo>
                    <a:pt x="40829" y="183"/>
                  </a:lnTo>
                  <a:cubicBezTo>
                    <a:pt x="40941" y="127"/>
                    <a:pt x="40889" y="1"/>
                    <a:pt x="4079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7"/>
            <p:cNvSpPr/>
            <p:nvPr/>
          </p:nvSpPr>
          <p:spPr>
            <a:xfrm>
              <a:off x="3626925" y="3395950"/>
              <a:ext cx="507900" cy="468900"/>
            </a:xfrm>
            <a:custGeom>
              <a:avLst/>
              <a:gdLst/>
              <a:ahLst/>
              <a:cxnLst/>
              <a:rect l="l" t="t" r="r" b="b"/>
              <a:pathLst>
                <a:path w="20316" h="18756" extrusionOk="0">
                  <a:moveTo>
                    <a:pt x="19804" y="1"/>
                  </a:moveTo>
                  <a:cubicBezTo>
                    <a:pt x="19687" y="1"/>
                    <a:pt x="19554" y="36"/>
                    <a:pt x="19414" y="111"/>
                  </a:cubicBezTo>
                  <a:lnTo>
                    <a:pt x="901" y="10819"/>
                  </a:lnTo>
                  <a:cubicBezTo>
                    <a:pt x="368" y="11152"/>
                    <a:pt x="34" y="11753"/>
                    <a:pt x="1" y="12386"/>
                  </a:cubicBezTo>
                  <a:lnTo>
                    <a:pt x="1" y="18124"/>
                  </a:lnTo>
                  <a:cubicBezTo>
                    <a:pt x="1" y="18522"/>
                    <a:pt x="198" y="18756"/>
                    <a:pt x="489" y="18756"/>
                  </a:cubicBezTo>
                  <a:cubicBezTo>
                    <a:pt x="612" y="18756"/>
                    <a:pt x="752" y="18714"/>
                    <a:pt x="901" y="18624"/>
                  </a:cubicBezTo>
                  <a:lnTo>
                    <a:pt x="19414" y="7950"/>
                  </a:lnTo>
                  <a:cubicBezTo>
                    <a:pt x="19948" y="7583"/>
                    <a:pt x="20282" y="7016"/>
                    <a:pt x="20315" y="6382"/>
                  </a:cubicBezTo>
                  <a:lnTo>
                    <a:pt x="20315" y="645"/>
                  </a:lnTo>
                  <a:cubicBezTo>
                    <a:pt x="20315" y="236"/>
                    <a:pt x="20107" y="1"/>
                    <a:pt x="198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7"/>
            <p:cNvSpPr/>
            <p:nvPr/>
          </p:nvSpPr>
          <p:spPr>
            <a:xfrm>
              <a:off x="3690300" y="3690475"/>
              <a:ext cx="36725" cy="86650"/>
            </a:xfrm>
            <a:custGeom>
              <a:avLst/>
              <a:gdLst/>
              <a:ahLst/>
              <a:cxnLst/>
              <a:rect l="l" t="t" r="r" b="b"/>
              <a:pathLst>
                <a:path w="1469" h="3466" extrusionOk="0">
                  <a:moveTo>
                    <a:pt x="925" y="583"/>
                  </a:moveTo>
                  <a:cubicBezTo>
                    <a:pt x="958" y="583"/>
                    <a:pt x="993" y="591"/>
                    <a:pt x="1035" y="605"/>
                  </a:cubicBezTo>
                  <a:cubicBezTo>
                    <a:pt x="1102" y="605"/>
                    <a:pt x="1135" y="705"/>
                    <a:pt x="1135" y="872"/>
                  </a:cubicBezTo>
                  <a:cubicBezTo>
                    <a:pt x="1135" y="1006"/>
                    <a:pt x="1102" y="1139"/>
                    <a:pt x="1035" y="1239"/>
                  </a:cubicBezTo>
                  <a:cubicBezTo>
                    <a:pt x="968" y="1339"/>
                    <a:pt x="868" y="1406"/>
                    <a:pt x="801" y="1473"/>
                  </a:cubicBezTo>
                  <a:lnTo>
                    <a:pt x="368" y="1706"/>
                  </a:lnTo>
                  <a:lnTo>
                    <a:pt x="368" y="872"/>
                  </a:lnTo>
                  <a:lnTo>
                    <a:pt x="801" y="639"/>
                  </a:lnTo>
                  <a:cubicBezTo>
                    <a:pt x="840" y="600"/>
                    <a:pt x="879" y="583"/>
                    <a:pt x="925" y="583"/>
                  </a:cubicBezTo>
                  <a:close/>
                  <a:moveTo>
                    <a:pt x="1094" y="0"/>
                  </a:moveTo>
                  <a:cubicBezTo>
                    <a:pt x="1006" y="0"/>
                    <a:pt x="909" y="33"/>
                    <a:pt x="801" y="105"/>
                  </a:cubicBezTo>
                  <a:lnTo>
                    <a:pt x="67" y="539"/>
                  </a:lnTo>
                  <a:cubicBezTo>
                    <a:pt x="67" y="539"/>
                    <a:pt x="34" y="572"/>
                    <a:pt x="34" y="605"/>
                  </a:cubicBezTo>
                  <a:cubicBezTo>
                    <a:pt x="1" y="639"/>
                    <a:pt x="1" y="672"/>
                    <a:pt x="1" y="705"/>
                  </a:cubicBezTo>
                  <a:lnTo>
                    <a:pt x="1" y="3374"/>
                  </a:lnTo>
                  <a:cubicBezTo>
                    <a:pt x="1" y="3407"/>
                    <a:pt x="1" y="3441"/>
                    <a:pt x="34" y="3441"/>
                  </a:cubicBezTo>
                  <a:cubicBezTo>
                    <a:pt x="34" y="3457"/>
                    <a:pt x="42" y="3466"/>
                    <a:pt x="51" y="3466"/>
                  </a:cubicBezTo>
                  <a:cubicBezTo>
                    <a:pt x="59" y="3466"/>
                    <a:pt x="67" y="3457"/>
                    <a:pt x="67" y="3441"/>
                  </a:cubicBezTo>
                  <a:lnTo>
                    <a:pt x="301" y="3307"/>
                  </a:lnTo>
                  <a:cubicBezTo>
                    <a:pt x="334" y="3307"/>
                    <a:pt x="334" y="3274"/>
                    <a:pt x="334" y="3274"/>
                  </a:cubicBezTo>
                  <a:cubicBezTo>
                    <a:pt x="368" y="3241"/>
                    <a:pt x="368" y="3207"/>
                    <a:pt x="368" y="3174"/>
                  </a:cubicBezTo>
                  <a:lnTo>
                    <a:pt x="368" y="2240"/>
                  </a:lnTo>
                  <a:lnTo>
                    <a:pt x="801" y="1973"/>
                  </a:lnTo>
                  <a:cubicBezTo>
                    <a:pt x="1001" y="1873"/>
                    <a:pt x="1168" y="1673"/>
                    <a:pt x="1302" y="1439"/>
                  </a:cubicBezTo>
                  <a:cubicBezTo>
                    <a:pt x="1435" y="1206"/>
                    <a:pt x="1468" y="939"/>
                    <a:pt x="1468" y="639"/>
                  </a:cubicBezTo>
                  <a:cubicBezTo>
                    <a:pt x="1468" y="338"/>
                    <a:pt x="1402" y="138"/>
                    <a:pt x="1302" y="72"/>
                  </a:cubicBezTo>
                  <a:cubicBezTo>
                    <a:pt x="1240" y="25"/>
                    <a:pt x="1171" y="0"/>
                    <a:pt x="10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7"/>
            <p:cNvSpPr/>
            <p:nvPr/>
          </p:nvSpPr>
          <p:spPr>
            <a:xfrm>
              <a:off x="3732000" y="3686900"/>
              <a:ext cx="31725" cy="62925"/>
            </a:xfrm>
            <a:custGeom>
              <a:avLst/>
              <a:gdLst/>
              <a:ahLst/>
              <a:cxnLst/>
              <a:rect l="l" t="t" r="r" b="b"/>
              <a:pathLst>
                <a:path w="1269" h="2517" extrusionOk="0">
                  <a:moveTo>
                    <a:pt x="901" y="1182"/>
                  </a:moveTo>
                  <a:lnTo>
                    <a:pt x="901" y="1215"/>
                  </a:lnTo>
                  <a:cubicBezTo>
                    <a:pt x="901" y="1282"/>
                    <a:pt x="901" y="1349"/>
                    <a:pt x="868" y="1415"/>
                  </a:cubicBezTo>
                  <a:cubicBezTo>
                    <a:pt x="868" y="1482"/>
                    <a:pt x="835" y="1549"/>
                    <a:pt x="801" y="1616"/>
                  </a:cubicBezTo>
                  <a:cubicBezTo>
                    <a:pt x="768" y="1682"/>
                    <a:pt x="734" y="1716"/>
                    <a:pt x="668" y="1782"/>
                  </a:cubicBezTo>
                  <a:cubicBezTo>
                    <a:pt x="634" y="1849"/>
                    <a:pt x="568" y="1882"/>
                    <a:pt x="534" y="1916"/>
                  </a:cubicBezTo>
                  <a:lnTo>
                    <a:pt x="501" y="1916"/>
                  </a:lnTo>
                  <a:cubicBezTo>
                    <a:pt x="468" y="1949"/>
                    <a:pt x="401" y="1949"/>
                    <a:pt x="368" y="1949"/>
                  </a:cubicBezTo>
                  <a:cubicBezTo>
                    <a:pt x="334" y="1949"/>
                    <a:pt x="334" y="1916"/>
                    <a:pt x="334" y="1849"/>
                  </a:cubicBezTo>
                  <a:cubicBezTo>
                    <a:pt x="334" y="1782"/>
                    <a:pt x="334" y="1716"/>
                    <a:pt x="368" y="1682"/>
                  </a:cubicBezTo>
                  <a:cubicBezTo>
                    <a:pt x="401" y="1616"/>
                    <a:pt x="468" y="1549"/>
                    <a:pt x="534" y="1516"/>
                  </a:cubicBezTo>
                  <a:lnTo>
                    <a:pt x="901" y="1182"/>
                  </a:lnTo>
                  <a:close/>
                  <a:moveTo>
                    <a:pt x="960" y="1"/>
                  </a:moveTo>
                  <a:cubicBezTo>
                    <a:pt x="940" y="1"/>
                    <a:pt x="921" y="5"/>
                    <a:pt x="901" y="14"/>
                  </a:cubicBezTo>
                  <a:cubicBezTo>
                    <a:pt x="801" y="14"/>
                    <a:pt x="734" y="48"/>
                    <a:pt x="634" y="81"/>
                  </a:cubicBezTo>
                  <a:cubicBezTo>
                    <a:pt x="568" y="148"/>
                    <a:pt x="468" y="215"/>
                    <a:pt x="401" y="281"/>
                  </a:cubicBezTo>
                  <a:cubicBezTo>
                    <a:pt x="334" y="348"/>
                    <a:pt x="267" y="448"/>
                    <a:pt x="234" y="548"/>
                  </a:cubicBezTo>
                  <a:cubicBezTo>
                    <a:pt x="167" y="615"/>
                    <a:pt x="134" y="682"/>
                    <a:pt x="134" y="782"/>
                  </a:cubicBezTo>
                  <a:cubicBezTo>
                    <a:pt x="101" y="848"/>
                    <a:pt x="67" y="915"/>
                    <a:pt x="67" y="1015"/>
                  </a:cubicBezTo>
                  <a:cubicBezTo>
                    <a:pt x="67" y="1015"/>
                    <a:pt x="67" y="1049"/>
                    <a:pt x="101" y="1082"/>
                  </a:cubicBezTo>
                  <a:lnTo>
                    <a:pt x="134" y="1082"/>
                  </a:lnTo>
                  <a:lnTo>
                    <a:pt x="401" y="915"/>
                  </a:lnTo>
                  <a:cubicBezTo>
                    <a:pt x="401" y="915"/>
                    <a:pt x="434" y="915"/>
                    <a:pt x="434" y="882"/>
                  </a:cubicBezTo>
                  <a:lnTo>
                    <a:pt x="501" y="815"/>
                  </a:lnTo>
                  <a:cubicBezTo>
                    <a:pt x="501" y="782"/>
                    <a:pt x="534" y="748"/>
                    <a:pt x="568" y="682"/>
                  </a:cubicBezTo>
                  <a:cubicBezTo>
                    <a:pt x="601" y="648"/>
                    <a:pt x="634" y="615"/>
                    <a:pt x="668" y="615"/>
                  </a:cubicBezTo>
                  <a:cubicBezTo>
                    <a:pt x="707" y="576"/>
                    <a:pt x="746" y="560"/>
                    <a:pt x="778" y="560"/>
                  </a:cubicBezTo>
                  <a:cubicBezTo>
                    <a:pt x="801" y="560"/>
                    <a:pt x="821" y="568"/>
                    <a:pt x="835" y="582"/>
                  </a:cubicBezTo>
                  <a:cubicBezTo>
                    <a:pt x="901" y="582"/>
                    <a:pt x="935" y="648"/>
                    <a:pt x="935" y="782"/>
                  </a:cubicBezTo>
                  <a:lnTo>
                    <a:pt x="468" y="1149"/>
                  </a:lnTo>
                  <a:cubicBezTo>
                    <a:pt x="334" y="1249"/>
                    <a:pt x="201" y="1382"/>
                    <a:pt x="134" y="1549"/>
                  </a:cubicBezTo>
                  <a:cubicBezTo>
                    <a:pt x="34" y="1716"/>
                    <a:pt x="1" y="1882"/>
                    <a:pt x="1" y="2083"/>
                  </a:cubicBezTo>
                  <a:cubicBezTo>
                    <a:pt x="1" y="2149"/>
                    <a:pt x="1" y="2249"/>
                    <a:pt x="34" y="2316"/>
                  </a:cubicBezTo>
                  <a:cubicBezTo>
                    <a:pt x="34" y="2383"/>
                    <a:pt x="67" y="2450"/>
                    <a:pt x="134" y="2483"/>
                  </a:cubicBezTo>
                  <a:cubicBezTo>
                    <a:pt x="167" y="2516"/>
                    <a:pt x="234" y="2516"/>
                    <a:pt x="267" y="2516"/>
                  </a:cubicBezTo>
                  <a:cubicBezTo>
                    <a:pt x="334" y="2516"/>
                    <a:pt x="434" y="2483"/>
                    <a:pt x="501" y="2450"/>
                  </a:cubicBezTo>
                  <a:cubicBezTo>
                    <a:pt x="601" y="2383"/>
                    <a:pt x="701" y="2316"/>
                    <a:pt x="768" y="2216"/>
                  </a:cubicBezTo>
                  <a:cubicBezTo>
                    <a:pt x="835" y="2116"/>
                    <a:pt x="868" y="2016"/>
                    <a:pt x="935" y="1916"/>
                  </a:cubicBezTo>
                  <a:lnTo>
                    <a:pt x="935" y="2049"/>
                  </a:lnTo>
                  <a:cubicBezTo>
                    <a:pt x="901" y="2083"/>
                    <a:pt x="901" y="2083"/>
                    <a:pt x="935" y="2116"/>
                  </a:cubicBezTo>
                  <a:lnTo>
                    <a:pt x="968" y="2116"/>
                  </a:lnTo>
                  <a:lnTo>
                    <a:pt x="1168" y="1983"/>
                  </a:lnTo>
                  <a:cubicBezTo>
                    <a:pt x="1201" y="1983"/>
                    <a:pt x="1235" y="1949"/>
                    <a:pt x="1235" y="1916"/>
                  </a:cubicBezTo>
                  <a:cubicBezTo>
                    <a:pt x="1235" y="1916"/>
                    <a:pt x="1235" y="1882"/>
                    <a:pt x="1268" y="1849"/>
                  </a:cubicBezTo>
                  <a:lnTo>
                    <a:pt x="1268" y="615"/>
                  </a:lnTo>
                  <a:cubicBezTo>
                    <a:pt x="1268" y="481"/>
                    <a:pt x="1235" y="381"/>
                    <a:pt x="1201" y="248"/>
                  </a:cubicBezTo>
                  <a:cubicBezTo>
                    <a:pt x="1201" y="181"/>
                    <a:pt x="1135" y="115"/>
                    <a:pt x="1101" y="48"/>
                  </a:cubicBezTo>
                  <a:cubicBezTo>
                    <a:pt x="1054" y="24"/>
                    <a:pt x="1007" y="1"/>
                    <a:pt x="9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7"/>
            <p:cNvSpPr/>
            <p:nvPr/>
          </p:nvSpPr>
          <p:spPr>
            <a:xfrm>
              <a:off x="3767850" y="3658275"/>
              <a:ext cx="35900" cy="88825"/>
            </a:xfrm>
            <a:custGeom>
              <a:avLst/>
              <a:gdLst/>
              <a:ahLst/>
              <a:cxnLst/>
              <a:rect l="l" t="t" r="r" b="b"/>
              <a:pathLst>
                <a:path w="1436" h="3553" extrusionOk="0">
                  <a:moveTo>
                    <a:pt x="1402" y="0"/>
                  </a:moveTo>
                  <a:cubicBezTo>
                    <a:pt x="1394" y="0"/>
                    <a:pt x="1385" y="9"/>
                    <a:pt x="1369" y="25"/>
                  </a:cubicBezTo>
                  <a:lnTo>
                    <a:pt x="1168" y="125"/>
                  </a:lnTo>
                  <a:cubicBezTo>
                    <a:pt x="1135" y="159"/>
                    <a:pt x="1135" y="159"/>
                    <a:pt x="1102" y="192"/>
                  </a:cubicBezTo>
                  <a:cubicBezTo>
                    <a:pt x="1102" y="225"/>
                    <a:pt x="1102" y="259"/>
                    <a:pt x="1068" y="292"/>
                  </a:cubicBezTo>
                  <a:lnTo>
                    <a:pt x="735" y="1793"/>
                  </a:lnTo>
                  <a:lnTo>
                    <a:pt x="368" y="692"/>
                  </a:lnTo>
                  <a:cubicBezTo>
                    <a:pt x="368" y="692"/>
                    <a:pt x="335" y="659"/>
                    <a:pt x="335" y="659"/>
                  </a:cubicBezTo>
                  <a:cubicBezTo>
                    <a:pt x="318" y="642"/>
                    <a:pt x="310" y="634"/>
                    <a:pt x="301" y="634"/>
                  </a:cubicBezTo>
                  <a:cubicBezTo>
                    <a:pt x="293" y="634"/>
                    <a:pt x="285" y="642"/>
                    <a:pt x="268" y="659"/>
                  </a:cubicBezTo>
                  <a:lnTo>
                    <a:pt x="68" y="759"/>
                  </a:lnTo>
                  <a:cubicBezTo>
                    <a:pt x="34" y="793"/>
                    <a:pt x="34" y="793"/>
                    <a:pt x="1" y="826"/>
                  </a:cubicBezTo>
                  <a:cubicBezTo>
                    <a:pt x="1" y="859"/>
                    <a:pt x="1" y="893"/>
                    <a:pt x="1" y="926"/>
                  </a:cubicBezTo>
                  <a:cubicBezTo>
                    <a:pt x="1" y="926"/>
                    <a:pt x="1" y="926"/>
                    <a:pt x="1" y="959"/>
                  </a:cubicBezTo>
                  <a:lnTo>
                    <a:pt x="535" y="2560"/>
                  </a:lnTo>
                  <a:lnTo>
                    <a:pt x="335" y="3428"/>
                  </a:lnTo>
                  <a:lnTo>
                    <a:pt x="335" y="3461"/>
                  </a:lnTo>
                  <a:cubicBezTo>
                    <a:pt x="335" y="3494"/>
                    <a:pt x="368" y="3528"/>
                    <a:pt x="368" y="3528"/>
                  </a:cubicBezTo>
                  <a:cubicBezTo>
                    <a:pt x="385" y="3544"/>
                    <a:pt x="393" y="3553"/>
                    <a:pt x="401" y="3553"/>
                  </a:cubicBezTo>
                  <a:cubicBezTo>
                    <a:pt x="410" y="3553"/>
                    <a:pt x="418" y="3544"/>
                    <a:pt x="435" y="3528"/>
                  </a:cubicBezTo>
                  <a:lnTo>
                    <a:pt x="635" y="3428"/>
                  </a:lnTo>
                  <a:cubicBezTo>
                    <a:pt x="668" y="3394"/>
                    <a:pt x="668" y="3394"/>
                    <a:pt x="701" y="3361"/>
                  </a:cubicBezTo>
                  <a:cubicBezTo>
                    <a:pt x="701" y="3328"/>
                    <a:pt x="701" y="3294"/>
                    <a:pt x="735" y="3261"/>
                  </a:cubicBezTo>
                  <a:lnTo>
                    <a:pt x="1435" y="125"/>
                  </a:lnTo>
                  <a:lnTo>
                    <a:pt x="1435" y="92"/>
                  </a:lnTo>
                  <a:cubicBezTo>
                    <a:pt x="1435" y="59"/>
                    <a:pt x="1435" y="25"/>
                    <a:pt x="1435" y="25"/>
                  </a:cubicBezTo>
                  <a:cubicBezTo>
                    <a:pt x="1419" y="9"/>
                    <a:pt x="1410" y="0"/>
                    <a:pt x="14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7"/>
            <p:cNvSpPr/>
            <p:nvPr/>
          </p:nvSpPr>
          <p:spPr>
            <a:xfrm>
              <a:off x="3822075" y="3605525"/>
              <a:ext cx="39200" cy="97600"/>
            </a:xfrm>
            <a:custGeom>
              <a:avLst/>
              <a:gdLst/>
              <a:ahLst/>
              <a:cxnLst/>
              <a:rect l="l" t="t" r="r" b="b"/>
              <a:pathLst>
                <a:path w="1568" h="3904" extrusionOk="0">
                  <a:moveTo>
                    <a:pt x="901" y="0"/>
                  </a:moveTo>
                  <a:lnTo>
                    <a:pt x="667" y="134"/>
                  </a:lnTo>
                  <a:cubicBezTo>
                    <a:pt x="667" y="167"/>
                    <a:pt x="634" y="167"/>
                    <a:pt x="634" y="201"/>
                  </a:cubicBezTo>
                  <a:cubicBezTo>
                    <a:pt x="601" y="234"/>
                    <a:pt x="601" y="267"/>
                    <a:pt x="601" y="301"/>
                  </a:cubicBezTo>
                  <a:lnTo>
                    <a:pt x="601" y="567"/>
                  </a:lnTo>
                  <a:cubicBezTo>
                    <a:pt x="534" y="634"/>
                    <a:pt x="467" y="734"/>
                    <a:pt x="400" y="801"/>
                  </a:cubicBezTo>
                  <a:cubicBezTo>
                    <a:pt x="334" y="901"/>
                    <a:pt x="267" y="1001"/>
                    <a:pt x="200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602"/>
                    <a:pt x="67" y="1835"/>
                    <a:pt x="100" y="2035"/>
                  </a:cubicBezTo>
                  <a:cubicBezTo>
                    <a:pt x="134" y="2102"/>
                    <a:pt x="167" y="2169"/>
                    <a:pt x="200" y="2202"/>
                  </a:cubicBezTo>
                  <a:cubicBezTo>
                    <a:pt x="234" y="2269"/>
                    <a:pt x="300" y="2269"/>
                    <a:pt x="367" y="2269"/>
                  </a:cubicBezTo>
                  <a:cubicBezTo>
                    <a:pt x="400" y="2285"/>
                    <a:pt x="442" y="2294"/>
                    <a:pt x="484" y="2294"/>
                  </a:cubicBezTo>
                  <a:cubicBezTo>
                    <a:pt x="526" y="2294"/>
                    <a:pt x="567" y="2285"/>
                    <a:pt x="601" y="2269"/>
                  </a:cubicBez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9"/>
                    <a:pt x="1234" y="2302"/>
                    <a:pt x="1201" y="2369"/>
                  </a:cubicBezTo>
                  <a:cubicBezTo>
                    <a:pt x="1201" y="2402"/>
                    <a:pt x="1201" y="2469"/>
                    <a:pt x="1168" y="2536"/>
                  </a:cubicBezTo>
                  <a:cubicBezTo>
                    <a:pt x="1168" y="2602"/>
                    <a:pt x="1134" y="2636"/>
                    <a:pt x="1101" y="2702"/>
                  </a:cubicBezTo>
                  <a:cubicBezTo>
                    <a:pt x="1034" y="2736"/>
                    <a:pt x="1001" y="2802"/>
                    <a:pt x="968" y="2836"/>
                  </a:cubicBezTo>
                  <a:cubicBezTo>
                    <a:pt x="901" y="2869"/>
                    <a:pt x="867" y="2903"/>
                    <a:pt x="801" y="2936"/>
                  </a:cubicBezTo>
                  <a:cubicBezTo>
                    <a:pt x="734" y="2969"/>
                    <a:pt x="701" y="3003"/>
                    <a:pt x="634" y="3036"/>
                  </a:cubicBezTo>
                  <a:lnTo>
                    <a:pt x="501" y="3036"/>
                  </a:lnTo>
                  <a:cubicBezTo>
                    <a:pt x="467" y="3003"/>
                    <a:pt x="467" y="3003"/>
                    <a:pt x="434" y="2969"/>
                  </a:cubicBezTo>
                  <a:cubicBezTo>
                    <a:pt x="434" y="2936"/>
                    <a:pt x="400" y="2903"/>
                    <a:pt x="400" y="2869"/>
                  </a:cubicBezTo>
                  <a:cubicBezTo>
                    <a:pt x="367" y="2869"/>
                    <a:pt x="334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2969"/>
                    <a:pt x="34" y="3003"/>
                  </a:cubicBezTo>
                  <a:cubicBezTo>
                    <a:pt x="34" y="3036"/>
                    <a:pt x="0" y="3069"/>
                    <a:pt x="34" y="3103"/>
                  </a:cubicBezTo>
                  <a:cubicBezTo>
                    <a:pt x="34" y="3203"/>
                    <a:pt x="34" y="3269"/>
                    <a:pt x="67" y="3370"/>
                  </a:cubicBezTo>
                  <a:cubicBezTo>
                    <a:pt x="100" y="3403"/>
                    <a:pt x="134" y="3470"/>
                    <a:pt x="200" y="3503"/>
                  </a:cubicBezTo>
                  <a:cubicBezTo>
                    <a:pt x="267" y="3536"/>
                    <a:pt x="334" y="3570"/>
                    <a:pt x="400" y="3570"/>
                  </a:cubicBezTo>
                  <a:cubicBezTo>
                    <a:pt x="467" y="3570"/>
                    <a:pt x="534" y="3570"/>
                    <a:pt x="601" y="3536"/>
                  </a:cubicBezTo>
                  <a:lnTo>
                    <a:pt x="601" y="3837"/>
                  </a:lnTo>
                  <a:cubicBezTo>
                    <a:pt x="601" y="3837"/>
                    <a:pt x="634" y="3870"/>
                    <a:pt x="634" y="3903"/>
                  </a:cubicBezTo>
                  <a:lnTo>
                    <a:pt x="701" y="3903"/>
                  </a:lnTo>
                  <a:lnTo>
                    <a:pt x="901" y="3770"/>
                  </a:lnTo>
                  <a:cubicBezTo>
                    <a:pt x="934" y="3736"/>
                    <a:pt x="968" y="3736"/>
                    <a:pt x="968" y="3703"/>
                  </a:cubicBezTo>
                  <a:cubicBezTo>
                    <a:pt x="968" y="3670"/>
                    <a:pt x="968" y="3636"/>
                    <a:pt x="968" y="3603"/>
                  </a:cubicBezTo>
                  <a:lnTo>
                    <a:pt x="968" y="3336"/>
                  </a:lnTo>
                  <a:cubicBezTo>
                    <a:pt x="1068" y="3236"/>
                    <a:pt x="1168" y="3169"/>
                    <a:pt x="1234" y="3069"/>
                  </a:cubicBezTo>
                  <a:cubicBezTo>
                    <a:pt x="1301" y="2969"/>
                    <a:pt x="1368" y="2869"/>
                    <a:pt x="1435" y="2769"/>
                  </a:cubicBezTo>
                  <a:cubicBezTo>
                    <a:pt x="1468" y="2669"/>
                    <a:pt x="1501" y="2569"/>
                    <a:pt x="1535" y="2469"/>
                  </a:cubicBezTo>
                  <a:cubicBezTo>
                    <a:pt x="1568" y="2335"/>
                    <a:pt x="1568" y="2235"/>
                    <a:pt x="1568" y="2135"/>
                  </a:cubicBezTo>
                  <a:cubicBezTo>
                    <a:pt x="1568" y="2035"/>
                    <a:pt x="1568" y="1935"/>
                    <a:pt x="1535" y="1835"/>
                  </a:cubicBezTo>
                  <a:cubicBezTo>
                    <a:pt x="1535" y="1768"/>
                    <a:pt x="1501" y="1702"/>
                    <a:pt x="1435" y="1668"/>
                  </a:cubicBezTo>
                  <a:cubicBezTo>
                    <a:pt x="1401" y="1635"/>
                    <a:pt x="1334" y="1602"/>
                    <a:pt x="1268" y="1602"/>
                  </a:cubicBezTo>
                  <a:cubicBezTo>
                    <a:pt x="1168" y="1602"/>
                    <a:pt x="1068" y="1602"/>
                    <a:pt x="1001" y="1635"/>
                  </a:cubicBezTo>
                  <a:lnTo>
                    <a:pt x="734" y="1702"/>
                  </a:lnTo>
                  <a:lnTo>
                    <a:pt x="567" y="1702"/>
                  </a:lnTo>
                  <a:cubicBezTo>
                    <a:pt x="534" y="1702"/>
                    <a:pt x="501" y="1668"/>
                    <a:pt x="467" y="1635"/>
                  </a:cubicBezTo>
                  <a:cubicBezTo>
                    <a:pt x="434" y="1602"/>
                    <a:pt x="434" y="1535"/>
                    <a:pt x="434" y="1502"/>
                  </a:cubicBezTo>
                  <a:cubicBezTo>
                    <a:pt x="434" y="1435"/>
                    <a:pt x="434" y="1401"/>
                    <a:pt x="467" y="1335"/>
                  </a:cubicBezTo>
                  <a:cubicBezTo>
                    <a:pt x="467" y="1301"/>
                    <a:pt x="501" y="1235"/>
                    <a:pt x="534" y="1201"/>
                  </a:cubicBezTo>
                  <a:cubicBezTo>
                    <a:pt x="567" y="1135"/>
                    <a:pt x="601" y="1101"/>
                    <a:pt x="667" y="1068"/>
                  </a:cubicBezTo>
                  <a:cubicBezTo>
                    <a:pt x="701" y="1034"/>
                    <a:pt x="734" y="1001"/>
                    <a:pt x="801" y="968"/>
                  </a:cubicBezTo>
                  <a:cubicBezTo>
                    <a:pt x="867" y="901"/>
                    <a:pt x="934" y="901"/>
                    <a:pt x="1034" y="901"/>
                  </a:cubicBezTo>
                  <a:cubicBezTo>
                    <a:pt x="1068" y="901"/>
                    <a:pt x="1134" y="968"/>
                    <a:pt x="1168" y="1001"/>
                  </a:cubicBezTo>
                  <a:cubicBezTo>
                    <a:pt x="1168" y="1034"/>
                    <a:pt x="1168" y="1034"/>
                    <a:pt x="1201" y="1068"/>
                  </a:cubicBezTo>
                  <a:lnTo>
                    <a:pt x="1268" y="1068"/>
                  </a:lnTo>
                  <a:lnTo>
                    <a:pt x="1468" y="934"/>
                  </a:lnTo>
                  <a:cubicBezTo>
                    <a:pt x="1468" y="934"/>
                    <a:pt x="1501" y="901"/>
                    <a:pt x="1501" y="901"/>
                  </a:cubicBezTo>
                  <a:cubicBezTo>
                    <a:pt x="1501" y="868"/>
                    <a:pt x="1501" y="834"/>
                    <a:pt x="1501" y="801"/>
                  </a:cubicBezTo>
                  <a:cubicBezTo>
                    <a:pt x="1501" y="734"/>
                    <a:pt x="1501" y="668"/>
                    <a:pt x="1468" y="601"/>
                  </a:cubicBezTo>
                  <a:cubicBezTo>
                    <a:pt x="1435" y="534"/>
                    <a:pt x="1401" y="501"/>
                    <a:pt x="1368" y="434"/>
                  </a:cubicBezTo>
                  <a:cubicBezTo>
                    <a:pt x="1301" y="401"/>
                    <a:pt x="1268" y="367"/>
                    <a:pt x="1201" y="367"/>
                  </a:cubicBezTo>
                  <a:cubicBezTo>
                    <a:pt x="1151" y="351"/>
                    <a:pt x="1109" y="342"/>
                    <a:pt x="1072" y="342"/>
                  </a:cubicBezTo>
                  <a:cubicBezTo>
                    <a:pt x="1034" y="342"/>
                    <a:pt x="1001" y="351"/>
                    <a:pt x="968" y="367"/>
                  </a:cubicBezTo>
                  <a:lnTo>
                    <a:pt x="968" y="67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7"/>
            <p:cNvSpPr/>
            <p:nvPr/>
          </p:nvSpPr>
          <p:spPr>
            <a:xfrm>
              <a:off x="3865425" y="3585500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9"/>
                  </a:lnTo>
                  <a:lnTo>
                    <a:pt x="434" y="2236"/>
                  </a:lnTo>
                  <a:lnTo>
                    <a:pt x="901" y="1068"/>
                  </a:lnTo>
                  <a:close/>
                  <a:moveTo>
                    <a:pt x="1202" y="1"/>
                  </a:moveTo>
                  <a:lnTo>
                    <a:pt x="1001" y="134"/>
                  </a:lnTo>
                  <a:cubicBezTo>
                    <a:pt x="935" y="168"/>
                    <a:pt x="901" y="234"/>
                    <a:pt x="868" y="301"/>
                  </a:cubicBezTo>
                  <a:lnTo>
                    <a:pt x="34" y="2403"/>
                  </a:lnTo>
                  <a:cubicBezTo>
                    <a:pt x="34" y="2436"/>
                    <a:pt x="1" y="2469"/>
                    <a:pt x="1" y="2503"/>
                  </a:cubicBezTo>
                  <a:cubicBezTo>
                    <a:pt x="1" y="2536"/>
                    <a:pt x="1" y="2569"/>
                    <a:pt x="1" y="2603"/>
                  </a:cubicBezTo>
                  <a:lnTo>
                    <a:pt x="1" y="2903"/>
                  </a:lnTo>
                  <a:cubicBezTo>
                    <a:pt x="1" y="2936"/>
                    <a:pt x="1" y="2970"/>
                    <a:pt x="34" y="2970"/>
                  </a:cubicBezTo>
                  <a:cubicBezTo>
                    <a:pt x="34" y="2986"/>
                    <a:pt x="42" y="2995"/>
                    <a:pt x="51" y="2995"/>
                  </a:cubicBezTo>
                  <a:cubicBezTo>
                    <a:pt x="59" y="2995"/>
                    <a:pt x="67" y="2986"/>
                    <a:pt x="67" y="2970"/>
                  </a:cubicBezTo>
                  <a:lnTo>
                    <a:pt x="901" y="2503"/>
                  </a:lnTo>
                  <a:lnTo>
                    <a:pt x="901" y="3003"/>
                  </a:lnTo>
                  <a:cubicBezTo>
                    <a:pt x="901" y="3036"/>
                    <a:pt x="901" y="3036"/>
                    <a:pt x="935" y="3070"/>
                  </a:cubicBezTo>
                  <a:lnTo>
                    <a:pt x="1001" y="3070"/>
                  </a:lnTo>
                  <a:lnTo>
                    <a:pt x="1202" y="2936"/>
                  </a:lnTo>
                  <a:cubicBezTo>
                    <a:pt x="1202" y="2903"/>
                    <a:pt x="1235" y="2903"/>
                    <a:pt x="1235" y="2870"/>
                  </a:cubicBezTo>
                  <a:cubicBezTo>
                    <a:pt x="1268" y="2836"/>
                    <a:pt x="1268" y="2803"/>
                    <a:pt x="1235" y="2770"/>
                  </a:cubicBezTo>
                  <a:lnTo>
                    <a:pt x="1235" y="2269"/>
                  </a:lnTo>
                  <a:lnTo>
                    <a:pt x="1468" y="2136"/>
                  </a:lnTo>
                  <a:cubicBezTo>
                    <a:pt x="1502" y="2102"/>
                    <a:pt x="1535" y="2102"/>
                    <a:pt x="1535" y="2069"/>
                  </a:cubicBezTo>
                  <a:cubicBezTo>
                    <a:pt x="1535" y="2036"/>
                    <a:pt x="1535" y="2002"/>
                    <a:pt x="1569" y="1969"/>
                  </a:cubicBezTo>
                  <a:lnTo>
                    <a:pt x="1569" y="1669"/>
                  </a:lnTo>
                  <a:cubicBezTo>
                    <a:pt x="1569" y="1669"/>
                    <a:pt x="1535" y="1635"/>
                    <a:pt x="1535" y="1602"/>
                  </a:cubicBezTo>
                  <a:lnTo>
                    <a:pt x="1468" y="1602"/>
                  </a:lnTo>
                  <a:lnTo>
                    <a:pt x="1235" y="1735"/>
                  </a:lnTo>
                  <a:lnTo>
                    <a:pt x="1235" y="68"/>
                  </a:lnTo>
                  <a:cubicBezTo>
                    <a:pt x="1268" y="68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7"/>
            <p:cNvSpPr/>
            <p:nvPr/>
          </p:nvSpPr>
          <p:spPr>
            <a:xfrm>
              <a:off x="3909625" y="3560700"/>
              <a:ext cx="39225" cy="76525"/>
            </a:xfrm>
            <a:custGeom>
              <a:avLst/>
              <a:gdLst/>
              <a:ahLst/>
              <a:cxnLst/>
              <a:rect l="l" t="t" r="r" b="b"/>
              <a:pathLst>
                <a:path w="1569" h="3061" extrusionOk="0">
                  <a:moveTo>
                    <a:pt x="901" y="1060"/>
                  </a:moveTo>
                  <a:lnTo>
                    <a:pt x="901" y="1960"/>
                  </a:lnTo>
                  <a:lnTo>
                    <a:pt x="434" y="2227"/>
                  </a:lnTo>
                  <a:lnTo>
                    <a:pt x="901" y="1060"/>
                  </a:lnTo>
                  <a:close/>
                  <a:moveTo>
                    <a:pt x="1222" y="0"/>
                  </a:moveTo>
                  <a:cubicBezTo>
                    <a:pt x="1210" y="0"/>
                    <a:pt x="1202" y="9"/>
                    <a:pt x="1202" y="25"/>
                  </a:cubicBezTo>
                  <a:lnTo>
                    <a:pt x="1001" y="126"/>
                  </a:lnTo>
                  <a:cubicBezTo>
                    <a:pt x="935" y="159"/>
                    <a:pt x="901" y="226"/>
                    <a:pt x="901" y="292"/>
                  </a:cubicBezTo>
                  <a:lnTo>
                    <a:pt x="67" y="2394"/>
                  </a:lnTo>
                  <a:cubicBezTo>
                    <a:pt x="34" y="2427"/>
                    <a:pt x="34" y="2461"/>
                    <a:pt x="1" y="2494"/>
                  </a:cubicBezTo>
                  <a:cubicBezTo>
                    <a:pt x="1" y="2527"/>
                    <a:pt x="1" y="2561"/>
                    <a:pt x="1" y="2627"/>
                  </a:cubicBezTo>
                  <a:lnTo>
                    <a:pt x="1" y="2894"/>
                  </a:lnTo>
                  <a:cubicBezTo>
                    <a:pt x="1" y="2928"/>
                    <a:pt x="1" y="2961"/>
                    <a:pt x="1" y="2961"/>
                  </a:cubicBezTo>
                  <a:lnTo>
                    <a:pt x="67" y="2961"/>
                  </a:lnTo>
                  <a:lnTo>
                    <a:pt x="901" y="2494"/>
                  </a:lnTo>
                  <a:lnTo>
                    <a:pt x="901" y="2994"/>
                  </a:lnTo>
                  <a:cubicBezTo>
                    <a:pt x="901" y="2994"/>
                    <a:pt x="901" y="3028"/>
                    <a:pt x="935" y="3061"/>
                  </a:cubicBezTo>
                  <a:lnTo>
                    <a:pt x="968" y="3061"/>
                  </a:lnTo>
                  <a:lnTo>
                    <a:pt x="1202" y="2928"/>
                  </a:lnTo>
                  <a:cubicBezTo>
                    <a:pt x="1235" y="2894"/>
                    <a:pt x="1235" y="2894"/>
                    <a:pt x="1268" y="2861"/>
                  </a:cubicBezTo>
                  <a:cubicBezTo>
                    <a:pt x="1268" y="2827"/>
                    <a:pt x="1268" y="2794"/>
                    <a:pt x="1268" y="2761"/>
                  </a:cubicBezTo>
                  <a:lnTo>
                    <a:pt x="1268" y="2260"/>
                  </a:lnTo>
                  <a:lnTo>
                    <a:pt x="1502" y="2127"/>
                  </a:lnTo>
                  <a:cubicBezTo>
                    <a:pt x="1535" y="2127"/>
                    <a:pt x="1535" y="2094"/>
                    <a:pt x="1568" y="2060"/>
                  </a:cubicBezTo>
                  <a:cubicBezTo>
                    <a:pt x="1568" y="2027"/>
                    <a:pt x="1568" y="1994"/>
                    <a:pt x="1568" y="1960"/>
                  </a:cubicBezTo>
                  <a:lnTo>
                    <a:pt x="1568" y="1693"/>
                  </a:lnTo>
                  <a:cubicBezTo>
                    <a:pt x="1568" y="1660"/>
                    <a:pt x="1568" y="1627"/>
                    <a:pt x="1568" y="1627"/>
                  </a:cubicBezTo>
                  <a:cubicBezTo>
                    <a:pt x="1552" y="1610"/>
                    <a:pt x="1543" y="1602"/>
                    <a:pt x="1535" y="1602"/>
                  </a:cubicBezTo>
                  <a:cubicBezTo>
                    <a:pt x="1527" y="1602"/>
                    <a:pt x="1518" y="1610"/>
                    <a:pt x="1502" y="1627"/>
                  </a:cubicBezTo>
                  <a:lnTo>
                    <a:pt x="1268" y="1760"/>
                  </a:lnTo>
                  <a:lnTo>
                    <a:pt x="1268" y="92"/>
                  </a:lnTo>
                  <a:cubicBezTo>
                    <a:pt x="1268" y="59"/>
                    <a:pt x="1268" y="25"/>
                    <a:pt x="1268" y="25"/>
                  </a:cubicBezTo>
                  <a:cubicBezTo>
                    <a:pt x="1252" y="9"/>
                    <a:pt x="1235" y="0"/>
                    <a:pt x="12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7"/>
            <p:cNvSpPr/>
            <p:nvPr/>
          </p:nvSpPr>
          <p:spPr>
            <a:xfrm>
              <a:off x="3952150" y="3538800"/>
              <a:ext cx="35900" cy="81550"/>
            </a:xfrm>
            <a:custGeom>
              <a:avLst/>
              <a:gdLst/>
              <a:ahLst/>
              <a:cxnLst/>
              <a:rect l="l" t="t" r="r" b="b"/>
              <a:pathLst>
                <a:path w="1436" h="3262" extrusionOk="0">
                  <a:moveTo>
                    <a:pt x="856" y="585"/>
                  </a:moveTo>
                  <a:cubicBezTo>
                    <a:pt x="902" y="585"/>
                    <a:pt x="952" y="601"/>
                    <a:pt x="1002" y="635"/>
                  </a:cubicBezTo>
                  <a:cubicBezTo>
                    <a:pt x="1068" y="701"/>
                    <a:pt x="1102" y="801"/>
                    <a:pt x="1102" y="901"/>
                  </a:cubicBezTo>
                  <a:cubicBezTo>
                    <a:pt x="1102" y="1068"/>
                    <a:pt x="1068" y="1202"/>
                    <a:pt x="1002" y="1335"/>
                  </a:cubicBezTo>
                  <a:cubicBezTo>
                    <a:pt x="935" y="1435"/>
                    <a:pt x="835" y="1535"/>
                    <a:pt x="735" y="1602"/>
                  </a:cubicBezTo>
                  <a:cubicBezTo>
                    <a:pt x="696" y="1641"/>
                    <a:pt x="645" y="1657"/>
                    <a:pt x="590" y="1657"/>
                  </a:cubicBezTo>
                  <a:cubicBezTo>
                    <a:pt x="551" y="1657"/>
                    <a:pt x="509" y="1649"/>
                    <a:pt x="468" y="1635"/>
                  </a:cubicBezTo>
                  <a:cubicBezTo>
                    <a:pt x="401" y="1602"/>
                    <a:pt x="368" y="1502"/>
                    <a:pt x="368" y="1335"/>
                  </a:cubicBezTo>
                  <a:cubicBezTo>
                    <a:pt x="368" y="1168"/>
                    <a:pt x="401" y="1035"/>
                    <a:pt x="468" y="901"/>
                  </a:cubicBezTo>
                  <a:cubicBezTo>
                    <a:pt x="535" y="768"/>
                    <a:pt x="635" y="701"/>
                    <a:pt x="735" y="635"/>
                  </a:cubicBezTo>
                  <a:cubicBezTo>
                    <a:pt x="768" y="601"/>
                    <a:pt x="810" y="585"/>
                    <a:pt x="856" y="585"/>
                  </a:cubicBezTo>
                  <a:close/>
                  <a:moveTo>
                    <a:pt x="1002" y="1"/>
                  </a:moveTo>
                  <a:cubicBezTo>
                    <a:pt x="902" y="34"/>
                    <a:pt x="801" y="68"/>
                    <a:pt x="735" y="101"/>
                  </a:cubicBezTo>
                  <a:cubicBezTo>
                    <a:pt x="601" y="168"/>
                    <a:pt x="501" y="234"/>
                    <a:pt x="435" y="334"/>
                  </a:cubicBezTo>
                  <a:cubicBezTo>
                    <a:pt x="334" y="434"/>
                    <a:pt x="268" y="568"/>
                    <a:pt x="201" y="668"/>
                  </a:cubicBezTo>
                  <a:cubicBezTo>
                    <a:pt x="134" y="801"/>
                    <a:pt x="101" y="935"/>
                    <a:pt x="68" y="1102"/>
                  </a:cubicBezTo>
                  <a:cubicBezTo>
                    <a:pt x="1" y="1235"/>
                    <a:pt x="1" y="1402"/>
                    <a:pt x="1" y="1535"/>
                  </a:cubicBezTo>
                  <a:cubicBezTo>
                    <a:pt x="1" y="1669"/>
                    <a:pt x="1" y="1802"/>
                    <a:pt x="68" y="1902"/>
                  </a:cubicBezTo>
                  <a:cubicBezTo>
                    <a:pt x="68" y="2002"/>
                    <a:pt x="134" y="2102"/>
                    <a:pt x="201" y="2136"/>
                  </a:cubicBezTo>
                  <a:cubicBezTo>
                    <a:pt x="250" y="2185"/>
                    <a:pt x="299" y="2216"/>
                    <a:pt x="361" y="2216"/>
                  </a:cubicBezTo>
                  <a:cubicBezTo>
                    <a:pt x="383" y="2216"/>
                    <a:pt x="408" y="2211"/>
                    <a:pt x="435" y="2202"/>
                  </a:cubicBezTo>
                  <a:cubicBezTo>
                    <a:pt x="535" y="2202"/>
                    <a:pt x="635" y="2169"/>
                    <a:pt x="701" y="2136"/>
                  </a:cubicBezTo>
                  <a:lnTo>
                    <a:pt x="701" y="2136"/>
                  </a:lnTo>
                  <a:lnTo>
                    <a:pt x="368" y="3136"/>
                  </a:lnTo>
                  <a:cubicBezTo>
                    <a:pt x="334" y="3136"/>
                    <a:pt x="334" y="3136"/>
                    <a:pt x="368" y="3170"/>
                  </a:cubicBezTo>
                  <a:cubicBezTo>
                    <a:pt x="368" y="3203"/>
                    <a:pt x="368" y="3236"/>
                    <a:pt x="368" y="3236"/>
                  </a:cubicBezTo>
                  <a:cubicBezTo>
                    <a:pt x="385" y="3253"/>
                    <a:pt x="393" y="3262"/>
                    <a:pt x="401" y="3262"/>
                  </a:cubicBezTo>
                  <a:cubicBezTo>
                    <a:pt x="410" y="3262"/>
                    <a:pt x="418" y="3253"/>
                    <a:pt x="435" y="3236"/>
                  </a:cubicBezTo>
                  <a:lnTo>
                    <a:pt x="668" y="3103"/>
                  </a:lnTo>
                  <a:cubicBezTo>
                    <a:pt x="701" y="3103"/>
                    <a:pt x="701" y="3070"/>
                    <a:pt x="735" y="3036"/>
                  </a:cubicBezTo>
                  <a:lnTo>
                    <a:pt x="768" y="2970"/>
                  </a:lnTo>
                  <a:lnTo>
                    <a:pt x="1268" y="1569"/>
                  </a:lnTo>
                  <a:cubicBezTo>
                    <a:pt x="1302" y="1502"/>
                    <a:pt x="1302" y="1435"/>
                    <a:pt x="1335" y="1368"/>
                  </a:cubicBezTo>
                  <a:lnTo>
                    <a:pt x="1402" y="1135"/>
                  </a:lnTo>
                  <a:cubicBezTo>
                    <a:pt x="1402" y="1068"/>
                    <a:pt x="1435" y="1002"/>
                    <a:pt x="1435" y="935"/>
                  </a:cubicBezTo>
                  <a:cubicBezTo>
                    <a:pt x="1435" y="868"/>
                    <a:pt x="1435" y="768"/>
                    <a:pt x="1435" y="701"/>
                  </a:cubicBezTo>
                  <a:cubicBezTo>
                    <a:pt x="1435" y="568"/>
                    <a:pt x="1435" y="434"/>
                    <a:pt x="1402" y="301"/>
                  </a:cubicBezTo>
                  <a:cubicBezTo>
                    <a:pt x="1369" y="234"/>
                    <a:pt x="1302" y="134"/>
                    <a:pt x="1235" y="68"/>
                  </a:cubicBezTo>
                  <a:cubicBezTo>
                    <a:pt x="1168" y="34"/>
                    <a:pt x="1102" y="1"/>
                    <a:pt x="10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7"/>
            <p:cNvSpPr/>
            <p:nvPr/>
          </p:nvSpPr>
          <p:spPr>
            <a:xfrm>
              <a:off x="3991350" y="3583000"/>
              <a:ext cx="10025" cy="20050"/>
            </a:xfrm>
            <a:custGeom>
              <a:avLst/>
              <a:gdLst/>
              <a:ahLst/>
              <a:cxnLst/>
              <a:rect l="l" t="t" r="r" b="b"/>
              <a:pathLst>
                <a:path w="401" h="802" extrusionOk="0">
                  <a:moveTo>
                    <a:pt x="301" y="1"/>
                  </a:moveTo>
                  <a:lnTo>
                    <a:pt x="67" y="168"/>
                  </a:lnTo>
                  <a:cubicBezTo>
                    <a:pt x="34" y="168"/>
                    <a:pt x="34" y="201"/>
                    <a:pt x="1" y="234"/>
                  </a:cubicBezTo>
                  <a:cubicBezTo>
                    <a:pt x="1" y="234"/>
                    <a:pt x="1" y="268"/>
                    <a:pt x="1" y="301"/>
                  </a:cubicBezTo>
                  <a:lnTo>
                    <a:pt x="1" y="735"/>
                  </a:lnTo>
                  <a:cubicBezTo>
                    <a:pt x="1" y="768"/>
                    <a:pt x="1" y="768"/>
                    <a:pt x="1" y="801"/>
                  </a:cubicBezTo>
                  <a:lnTo>
                    <a:pt x="67" y="801"/>
                  </a:lnTo>
                  <a:lnTo>
                    <a:pt x="301" y="668"/>
                  </a:lnTo>
                  <a:cubicBezTo>
                    <a:pt x="334" y="635"/>
                    <a:pt x="368" y="601"/>
                    <a:pt x="368" y="601"/>
                  </a:cubicBezTo>
                  <a:cubicBezTo>
                    <a:pt x="368" y="568"/>
                    <a:pt x="401" y="534"/>
                    <a:pt x="401" y="501"/>
                  </a:cubicBezTo>
                  <a:lnTo>
                    <a:pt x="401" y="67"/>
                  </a:lnTo>
                  <a:cubicBezTo>
                    <a:pt x="401" y="67"/>
                    <a:pt x="368" y="34"/>
                    <a:pt x="3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7"/>
            <p:cNvSpPr/>
            <p:nvPr/>
          </p:nvSpPr>
          <p:spPr>
            <a:xfrm>
              <a:off x="4003875" y="3509300"/>
              <a:ext cx="36700" cy="81025"/>
            </a:xfrm>
            <a:custGeom>
              <a:avLst/>
              <a:gdLst/>
              <a:ahLst/>
              <a:cxnLst/>
              <a:rect l="l" t="t" r="r" b="b"/>
              <a:pathLst>
                <a:path w="1468" h="3241" extrusionOk="0">
                  <a:moveTo>
                    <a:pt x="855" y="564"/>
                  </a:moveTo>
                  <a:cubicBezTo>
                    <a:pt x="901" y="564"/>
                    <a:pt x="951" y="580"/>
                    <a:pt x="1001" y="614"/>
                  </a:cubicBezTo>
                  <a:cubicBezTo>
                    <a:pt x="1067" y="680"/>
                    <a:pt x="1101" y="781"/>
                    <a:pt x="1101" y="881"/>
                  </a:cubicBezTo>
                  <a:cubicBezTo>
                    <a:pt x="1101" y="1047"/>
                    <a:pt x="1067" y="1181"/>
                    <a:pt x="1001" y="1314"/>
                  </a:cubicBezTo>
                  <a:cubicBezTo>
                    <a:pt x="934" y="1414"/>
                    <a:pt x="834" y="1514"/>
                    <a:pt x="734" y="1581"/>
                  </a:cubicBezTo>
                  <a:cubicBezTo>
                    <a:pt x="695" y="1620"/>
                    <a:pt x="644" y="1636"/>
                    <a:pt x="589" y="1636"/>
                  </a:cubicBezTo>
                  <a:cubicBezTo>
                    <a:pt x="550" y="1636"/>
                    <a:pt x="508" y="1628"/>
                    <a:pt x="467" y="1614"/>
                  </a:cubicBezTo>
                  <a:cubicBezTo>
                    <a:pt x="403" y="1582"/>
                    <a:pt x="369" y="1488"/>
                    <a:pt x="367" y="1331"/>
                  </a:cubicBezTo>
                  <a:lnTo>
                    <a:pt x="367" y="1331"/>
                  </a:lnTo>
                  <a:cubicBezTo>
                    <a:pt x="369" y="1170"/>
                    <a:pt x="403" y="1010"/>
                    <a:pt x="467" y="881"/>
                  </a:cubicBezTo>
                  <a:cubicBezTo>
                    <a:pt x="534" y="781"/>
                    <a:pt x="634" y="680"/>
                    <a:pt x="734" y="614"/>
                  </a:cubicBezTo>
                  <a:cubicBezTo>
                    <a:pt x="767" y="580"/>
                    <a:pt x="809" y="564"/>
                    <a:pt x="855" y="564"/>
                  </a:cubicBezTo>
                  <a:close/>
                  <a:moveTo>
                    <a:pt x="1075" y="0"/>
                  </a:moveTo>
                  <a:cubicBezTo>
                    <a:pt x="1052" y="0"/>
                    <a:pt x="1028" y="4"/>
                    <a:pt x="1001" y="13"/>
                  </a:cubicBezTo>
                  <a:cubicBezTo>
                    <a:pt x="901" y="13"/>
                    <a:pt x="801" y="47"/>
                    <a:pt x="734" y="80"/>
                  </a:cubicBezTo>
                  <a:cubicBezTo>
                    <a:pt x="600" y="147"/>
                    <a:pt x="534" y="247"/>
                    <a:pt x="434" y="314"/>
                  </a:cubicBezTo>
                  <a:cubicBezTo>
                    <a:pt x="334" y="414"/>
                    <a:pt x="267" y="547"/>
                    <a:pt x="200" y="647"/>
                  </a:cubicBezTo>
                  <a:cubicBezTo>
                    <a:pt x="133" y="781"/>
                    <a:pt x="100" y="947"/>
                    <a:pt x="67" y="1081"/>
                  </a:cubicBezTo>
                  <a:cubicBezTo>
                    <a:pt x="33" y="1214"/>
                    <a:pt x="0" y="1381"/>
                    <a:pt x="0" y="1514"/>
                  </a:cubicBezTo>
                  <a:cubicBezTo>
                    <a:pt x="0" y="1648"/>
                    <a:pt x="0" y="1781"/>
                    <a:pt x="67" y="1915"/>
                  </a:cubicBezTo>
                  <a:cubicBezTo>
                    <a:pt x="67" y="1981"/>
                    <a:pt x="133" y="2081"/>
                    <a:pt x="200" y="2148"/>
                  </a:cubicBezTo>
                  <a:cubicBezTo>
                    <a:pt x="267" y="2182"/>
                    <a:pt x="334" y="2215"/>
                    <a:pt x="434" y="2215"/>
                  </a:cubicBezTo>
                  <a:cubicBezTo>
                    <a:pt x="534" y="2215"/>
                    <a:pt x="634" y="2182"/>
                    <a:pt x="701" y="2115"/>
                  </a:cubicBezTo>
                  <a:lnTo>
                    <a:pt x="701" y="2115"/>
                  </a:lnTo>
                  <a:lnTo>
                    <a:pt x="367" y="3116"/>
                  </a:lnTo>
                  <a:cubicBezTo>
                    <a:pt x="367" y="3116"/>
                    <a:pt x="367" y="3116"/>
                    <a:pt x="367" y="3149"/>
                  </a:cubicBezTo>
                  <a:cubicBezTo>
                    <a:pt x="367" y="3149"/>
                    <a:pt x="367" y="3149"/>
                    <a:pt x="367" y="3182"/>
                  </a:cubicBezTo>
                  <a:cubicBezTo>
                    <a:pt x="367" y="3216"/>
                    <a:pt x="367" y="3216"/>
                    <a:pt x="367" y="3216"/>
                  </a:cubicBezTo>
                  <a:cubicBezTo>
                    <a:pt x="384" y="3232"/>
                    <a:pt x="392" y="3241"/>
                    <a:pt x="400" y="3241"/>
                  </a:cubicBezTo>
                  <a:cubicBezTo>
                    <a:pt x="409" y="3241"/>
                    <a:pt x="417" y="3232"/>
                    <a:pt x="434" y="3216"/>
                  </a:cubicBezTo>
                  <a:lnTo>
                    <a:pt x="667" y="3082"/>
                  </a:lnTo>
                  <a:cubicBezTo>
                    <a:pt x="701" y="3082"/>
                    <a:pt x="734" y="3049"/>
                    <a:pt x="734" y="3015"/>
                  </a:cubicBezTo>
                  <a:cubicBezTo>
                    <a:pt x="767" y="3015"/>
                    <a:pt x="767" y="2982"/>
                    <a:pt x="767" y="2949"/>
                  </a:cubicBezTo>
                  <a:lnTo>
                    <a:pt x="1268" y="1548"/>
                  </a:lnTo>
                  <a:cubicBezTo>
                    <a:pt x="1301" y="1481"/>
                    <a:pt x="1301" y="1414"/>
                    <a:pt x="1334" y="1348"/>
                  </a:cubicBezTo>
                  <a:lnTo>
                    <a:pt x="1401" y="1147"/>
                  </a:lnTo>
                  <a:cubicBezTo>
                    <a:pt x="1434" y="1081"/>
                    <a:pt x="1434" y="981"/>
                    <a:pt x="1434" y="914"/>
                  </a:cubicBezTo>
                  <a:cubicBezTo>
                    <a:pt x="1468" y="847"/>
                    <a:pt x="1468" y="747"/>
                    <a:pt x="1434" y="680"/>
                  </a:cubicBezTo>
                  <a:cubicBezTo>
                    <a:pt x="1434" y="547"/>
                    <a:pt x="1434" y="414"/>
                    <a:pt x="1401" y="314"/>
                  </a:cubicBezTo>
                  <a:cubicBezTo>
                    <a:pt x="1368" y="213"/>
                    <a:pt x="1301" y="113"/>
                    <a:pt x="1234" y="80"/>
                  </a:cubicBezTo>
                  <a:cubicBezTo>
                    <a:pt x="1185" y="31"/>
                    <a:pt x="1137" y="0"/>
                    <a:pt x="107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7"/>
            <p:cNvSpPr/>
            <p:nvPr/>
          </p:nvSpPr>
          <p:spPr>
            <a:xfrm>
              <a:off x="4044725" y="3485425"/>
              <a:ext cx="36725" cy="80925"/>
            </a:xfrm>
            <a:custGeom>
              <a:avLst/>
              <a:gdLst/>
              <a:ahLst/>
              <a:cxnLst/>
              <a:rect l="l" t="t" r="r" b="b"/>
              <a:pathLst>
                <a:path w="1469" h="3237" extrusionOk="0">
                  <a:moveTo>
                    <a:pt x="879" y="580"/>
                  </a:moveTo>
                  <a:cubicBezTo>
                    <a:pt x="918" y="580"/>
                    <a:pt x="960" y="588"/>
                    <a:pt x="1001" y="601"/>
                  </a:cubicBezTo>
                  <a:cubicBezTo>
                    <a:pt x="1068" y="668"/>
                    <a:pt x="1101" y="768"/>
                    <a:pt x="1101" y="902"/>
                  </a:cubicBezTo>
                  <a:cubicBezTo>
                    <a:pt x="1101" y="1068"/>
                    <a:pt x="1068" y="1202"/>
                    <a:pt x="1001" y="1335"/>
                  </a:cubicBezTo>
                  <a:cubicBezTo>
                    <a:pt x="935" y="1435"/>
                    <a:pt x="834" y="1535"/>
                    <a:pt x="734" y="1602"/>
                  </a:cubicBezTo>
                  <a:cubicBezTo>
                    <a:pt x="695" y="1641"/>
                    <a:pt x="645" y="1657"/>
                    <a:pt x="596" y="1657"/>
                  </a:cubicBezTo>
                  <a:cubicBezTo>
                    <a:pt x="562" y="1657"/>
                    <a:pt x="529" y="1649"/>
                    <a:pt x="501" y="1635"/>
                  </a:cubicBezTo>
                  <a:cubicBezTo>
                    <a:pt x="401" y="1569"/>
                    <a:pt x="401" y="1469"/>
                    <a:pt x="401" y="1335"/>
                  </a:cubicBezTo>
                  <a:cubicBezTo>
                    <a:pt x="367" y="1168"/>
                    <a:pt x="401" y="1035"/>
                    <a:pt x="501" y="902"/>
                  </a:cubicBezTo>
                  <a:cubicBezTo>
                    <a:pt x="534" y="802"/>
                    <a:pt x="634" y="701"/>
                    <a:pt x="734" y="635"/>
                  </a:cubicBezTo>
                  <a:cubicBezTo>
                    <a:pt x="773" y="596"/>
                    <a:pt x="824" y="580"/>
                    <a:pt x="879" y="580"/>
                  </a:cubicBezTo>
                  <a:close/>
                  <a:moveTo>
                    <a:pt x="1001" y="1"/>
                  </a:moveTo>
                  <a:cubicBezTo>
                    <a:pt x="901" y="1"/>
                    <a:pt x="801" y="34"/>
                    <a:pt x="734" y="101"/>
                  </a:cubicBezTo>
                  <a:cubicBezTo>
                    <a:pt x="634" y="168"/>
                    <a:pt x="534" y="234"/>
                    <a:pt x="434" y="335"/>
                  </a:cubicBezTo>
                  <a:cubicBezTo>
                    <a:pt x="334" y="435"/>
                    <a:pt x="267" y="535"/>
                    <a:pt x="201" y="668"/>
                  </a:cubicBezTo>
                  <a:cubicBezTo>
                    <a:pt x="134" y="802"/>
                    <a:pt x="101" y="935"/>
                    <a:pt x="67" y="1102"/>
                  </a:cubicBezTo>
                  <a:cubicBezTo>
                    <a:pt x="34" y="1235"/>
                    <a:pt x="1" y="1369"/>
                    <a:pt x="1" y="1535"/>
                  </a:cubicBezTo>
                  <a:cubicBezTo>
                    <a:pt x="1" y="1669"/>
                    <a:pt x="34" y="1802"/>
                    <a:pt x="67" y="1902"/>
                  </a:cubicBezTo>
                  <a:cubicBezTo>
                    <a:pt x="101" y="2002"/>
                    <a:pt x="134" y="2069"/>
                    <a:pt x="201" y="2136"/>
                  </a:cubicBezTo>
                  <a:cubicBezTo>
                    <a:pt x="267" y="2203"/>
                    <a:pt x="367" y="2203"/>
                    <a:pt x="434" y="2203"/>
                  </a:cubicBezTo>
                  <a:cubicBezTo>
                    <a:pt x="534" y="2203"/>
                    <a:pt x="634" y="2169"/>
                    <a:pt x="701" y="2136"/>
                  </a:cubicBezTo>
                  <a:lnTo>
                    <a:pt x="701" y="2136"/>
                  </a:lnTo>
                  <a:lnTo>
                    <a:pt x="367" y="3137"/>
                  </a:lnTo>
                  <a:lnTo>
                    <a:pt x="367" y="3170"/>
                  </a:lnTo>
                  <a:cubicBezTo>
                    <a:pt x="367" y="3203"/>
                    <a:pt x="367" y="3237"/>
                    <a:pt x="367" y="3237"/>
                  </a:cubicBezTo>
                  <a:lnTo>
                    <a:pt x="434" y="3237"/>
                  </a:lnTo>
                  <a:lnTo>
                    <a:pt x="668" y="3103"/>
                  </a:lnTo>
                  <a:cubicBezTo>
                    <a:pt x="701" y="3070"/>
                    <a:pt x="734" y="3070"/>
                    <a:pt x="734" y="3036"/>
                  </a:cubicBezTo>
                  <a:cubicBezTo>
                    <a:pt x="734" y="3003"/>
                    <a:pt x="768" y="3003"/>
                    <a:pt x="768" y="2970"/>
                  </a:cubicBezTo>
                  <a:lnTo>
                    <a:pt x="1268" y="1569"/>
                  </a:lnTo>
                  <a:cubicBezTo>
                    <a:pt x="1301" y="1502"/>
                    <a:pt x="1335" y="1435"/>
                    <a:pt x="1335" y="1369"/>
                  </a:cubicBezTo>
                  <a:lnTo>
                    <a:pt x="1402" y="1135"/>
                  </a:lnTo>
                  <a:cubicBezTo>
                    <a:pt x="1435" y="1068"/>
                    <a:pt x="1435" y="1002"/>
                    <a:pt x="1435" y="935"/>
                  </a:cubicBezTo>
                  <a:cubicBezTo>
                    <a:pt x="1468" y="835"/>
                    <a:pt x="1468" y="768"/>
                    <a:pt x="1435" y="701"/>
                  </a:cubicBezTo>
                  <a:cubicBezTo>
                    <a:pt x="1435" y="568"/>
                    <a:pt x="1435" y="435"/>
                    <a:pt x="1402" y="301"/>
                  </a:cubicBezTo>
                  <a:cubicBezTo>
                    <a:pt x="1368" y="201"/>
                    <a:pt x="1301" y="134"/>
                    <a:pt x="1235" y="68"/>
                  </a:cubicBezTo>
                  <a:cubicBezTo>
                    <a:pt x="1168" y="34"/>
                    <a:pt x="1101" y="1"/>
                    <a:pt x="10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37"/>
            <p:cNvSpPr/>
            <p:nvPr/>
          </p:nvSpPr>
          <p:spPr>
            <a:xfrm>
              <a:off x="3664450" y="3303300"/>
              <a:ext cx="35050" cy="85225"/>
            </a:xfrm>
            <a:custGeom>
              <a:avLst/>
              <a:gdLst/>
              <a:ahLst/>
              <a:cxnLst/>
              <a:rect l="l" t="t" r="r" b="b"/>
              <a:pathLst>
                <a:path w="1402" h="3409" extrusionOk="0">
                  <a:moveTo>
                    <a:pt x="916" y="401"/>
                  </a:moveTo>
                  <a:cubicBezTo>
                    <a:pt x="945" y="401"/>
                    <a:pt x="975" y="405"/>
                    <a:pt x="1001" y="414"/>
                  </a:cubicBezTo>
                  <a:cubicBezTo>
                    <a:pt x="1068" y="448"/>
                    <a:pt x="1101" y="548"/>
                    <a:pt x="1101" y="748"/>
                  </a:cubicBezTo>
                  <a:cubicBezTo>
                    <a:pt x="1101" y="881"/>
                    <a:pt x="1068" y="1048"/>
                    <a:pt x="1001" y="1182"/>
                  </a:cubicBezTo>
                  <a:cubicBezTo>
                    <a:pt x="935" y="1315"/>
                    <a:pt x="835" y="1415"/>
                    <a:pt x="701" y="1482"/>
                  </a:cubicBezTo>
                  <a:lnTo>
                    <a:pt x="234" y="1749"/>
                  </a:lnTo>
                  <a:lnTo>
                    <a:pt x="234" y="748"/>
                  </a:lnTo>
                  <a:lnTo>
                    <a:pt x="701" y="481"/>
                  </a:lnTo>
                  <a:cubicBezTo>
                    <a:pt x="750" y="432"/>
                    <a:pt x="835" y="401"/>
                    <a:pt x="916" y="401"/>
                  </a:cubicBezTo>
                  <a:close/>
                  <a:moveTo>
                    <a:pt x="1027" y="0"/>
                  </a:moveTo>
                  <a:cubicBezTo>
                    <a:pt x="1007" y="0"/>
                    <a:pt x="988" y="4"/>
                    <a:pt x="968" y="14"/>
                  </a:cubicBezTo>
                  <a:cubicBezTo>
                    <a:pt x="868" y="14"/>
                    <a:pt x="801" y="47"/>
                    <a:pt x="701" y="81"/>
                  </a:cubicBezTo>
                  <a:lnTo>
                    <a:pt x="67" y="481"/>
                  </a:lnTo>
                  <a:cubicBezTo>
                    <a:pt x="34" y="481"/>
                    <a:pt x="34" y="514"/>
                    <a:pt x="34" y="548"/>
                  </a:cubicBezTo>
                  <a:cubicBezTo>
                    <a:pt x="1" y="581"/>
                    <a:pt x="1" y="615"/>
                    <a:pt x="1" y="615"/>
                  </a:cubicBezTo>
                  <a:lnTo>
                    <a:pt x="1" y="3316"/>
                  </a:lnTo>
                  <a:cubicBezTo>
                    <a:pt x="1" y="3350"/>
                    <a:pt x="34" y="3383"/>
                    <a:pt x="34" y="3383"/>
                  </a:cubicBezTo>
                  <a:cubicBezTo>
                    <a:pt x="34" y="3400"/>
                    <a:pt x="42" y="3408"/>
                    <a:pt x="51" y="3408"/>
                  </a:cubicBezTo>
                  <a:cubicBezTo>
                    <a:pt x="59" y="3408"/>
                    <a:pt x="67" y="3400"/>
                    <a:pt x="67" y="3383"/>
                  </a:cubicBezTo>
                  <a:lnTo>
                    <a:pt x="201" y="3316"/>
                  </a:lnTo>
                  <a:cubicBezTo>
                    <a:pt x="201" y="3316"/>
                    <a:pt x="234" y="3283"/>
                    <a:pt x="234" y="3283"/>
                  </a:cubicBezTo>
                  <a:cubicBezTo>
                    <a:pt x="234" y="3250"/>
                    <a:pt x="268" y="3216"/>
                    <a:pt x="268" y="3183"/>
                  </a:cubicBezTo>
                  <a:lnTo>
                    <a:pt x="268" y="2116"/>
                  </a:lnTo>
                  <a:lnTo>
                    <a:pt x="735" y="1849"/>
                  </a:lnTo>
                  <a:lnTo>
                    <a:pt x="1101" y="2683"/>
                  </a:lnTo>
                  <a:cubicBezTo>
                    <a:pt x="1135" y="2683"/>
                    <a:pt x="1135" y="2716"/>
                    <a:pt x="1168" y="2716"/>
                  </a:cubicBezTo>
                  <a:cubicBezTo>
                    <a:pt x="1168" y="2733"/>
                    <a:pt x="1177" y="2741"/>
                    <a:pt x="1189" y="2741"/>
                  </a:cubicBezTo>
                  <a:cubicBezTo>
                    <a:pt x="1202" y="2741"/>
                    <a:pt x="1218" y="2733"/>
                    <a:pt x="1235" y="2716"/>
                  </a:cubicBezTo>
                  <a:lnTo>
                    <a:pt x="1335" y="2649"/>
                  </a:lnTo>
                  <a:cubicBezTo>
                    <a:pt x="1368" y="2649"/>
                    <a:pt x="1368" y="2616"/>
                    <a:pt x="1402" y="2616"/>
                  </a:cubicBezTo>
                  <a:cubicBezTo>
                    <a:pt x="1402" y="2583"/>
                    <a:pt x="1402" y="2549"/>
                    <a:pt x="1402" y="2516"/>
                  </a:cubicBezTo>
                  <a:cubicBezTo>
                    <a:pt x="1402" y="2516"/>
                    <a:pt x="1402" y="2516"/>
                    <a:pt x="1402" y="2483"/>
                  </a:cubicBezTo>
                  <a:lnTo>
                    <a:pt x="968" y="1615"/>
                  </a:lnTo>
                  <a:cubicBezTo>
                    <a:pt x="1101" y="1482"/>
                    <a:pt x="1202" y="1348"/>
                    <a:pt x="1268" y="1182"/>
                  </a:cubicBezTo>
                  <a:cubicBezTo>
                    <a:pt x="1335" y="981"/>
                    <a:pt x="1368" y="781"/>
                    <a:pt x="1368" y="581"/>
                  </a:cubicBezTo>
                  <a:cubicBezTo>
                    <a:pt x="1368" y="448"/>
                    <a:pt x="1335" y="348"/>
                    <a:pt x="1302" y="214"/>
                  </a:cubicBezTo>
                  <a:cubicBezTo>
                    <a:pt x="1302" y="148"/>
                    <a:pt x="1235" y="81"/>
                    <a:pt x="1168" y="47"/>
                  </a:cubicBezTo>
                  <a:cubicBezTo>
                    <a:pt x="1121" y="24"/>
                    <a:pt x="1074" y="0"/>
                    <a:pt x="10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37"/>
            <p:cNvSpPr/>
            <p:nvPr/>
          </p:nvSpPr>
          <p:spPr>
            <a:xfrm>
              <a:off x="3705325" y="3299475"/>
              <a:ext cx="30875" cy="60075"/>
            </a:xfrm>
            <a:custGeom>
              <a:avLst/>
              <a:gdLst/>
              <a:ahLst/>
              <a:cxnLst/>
              <a:rect l="l" t="t" r="r" b="b"/>
              <a:pathLst>
                <a:path w="1235" h="2403" extrusionOk="0">
                  <a:moveTo>
                    <a:pt x="755" y="384"/>
                  </a:moveTo>
                  <a:cubicBezTo>
                    <a:pt x="801" y="384"/>
                    <a:pt x="851" y="401"/>
                    <a:pt x="901" y="434"/>
                  </a:cubicBezTo>
                  <a:cubicBezTo>
                    <a:pt x="968" y="534"/>
                    <a:pt x="1001" y="667"/>
                    <a:pt x="1001" y="768"/>
                  </a:cubicBezTo>
                  <a:lnTo>
                    <a:pt x="234" y="1201"/>
                  </a:lnTo>
                  <a:cubicBezTo>
                    <a:pt x="234" y="1134"/>
                    <a:pt x="267" y="1034"/>
                    <a:pt x="267" y="968"/>
                  </a:cubicBezTo>
                  <a:cubicBezTo>
                    <a:pt x="300" y="868"/>
                    <a:pt x="334" y="801"/>
                    <a:pt x="367" y="734"/>
                  </a:cubicBezTo>
                  <a:cubicBezTo>
                    <a:pt x="400" y="667"/>
                    <a:pt x="434" y="601"/>
                    <a:pt x="467" y="567"/>
                  </a:cubicBezTo>
                  <a:cubicBezTo>
                    <a:pt x="501" y="501"/>
                    <a:pt x="567" y="467"/>
                    <a:pt x="634" y="434"/>
                  </a:cubicBezTo>
                  <a:cubicBezTo>
                    <a:pt x="667" y="401"/>
                    <a:pt x="709" y="384"/>
                    <a:pt x="755" y="384"/>
                  </a:cubicBezTo>
                  <a:close/>
                  <a:moveTo>
                    <a:pt x="867" y="0"/>
                  </a:moveTo>
                  <a:cubicBezTo>
                    <a:pt x="801" y="0"/>
                    <a:pt x="701" y="0"/>
                    <a:pt x="634" y="67"/>
                  </a:cubicBezTo>
                  <a:cubicBezTo>
                    <a:pt x="534" y="134"/>
                    <a:pt x="434" y="200"/>
                    <a:pt x="367" y="267"/>
                  </a:cubicBezTo>
                  <a:cubicBezTo>
                    <a:pt x="300" y="367"/>
                    <a:pt x="234" y="467"/>
                    <a:pt x="200" y="601"/>
                  </a:cubicBezTo>
                  <a:cubicBezTo>
                    <a:pt x="134" y="701"/>
                    <a:pt x="100" y="834"/>
                    <a:pt x="67" y="934"/>
                  </a:cubicBezTo>
                  <a:cubicBezTo>
                    <a:pt x="34" y="1068"/>
                    <a:pt x="0" y="1201"/>
                    <a:pt x="0" y="1335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0" y="1835"/>
                    <a:pt x="34" y="1968"/>
                    <a:pt x="67" y="2068"/>
                  </a:cubicBezTo>
                  <a:cubicBezTo>
                    <a:pt x="100" y="2169"/>
                    <a:pt x="134" y="2235"/>
                    <a:pt x="200" y="2302"/>
                  </a:cubicBezTo>
                  <a:cubicBezTo>
                    <a:pt x="234" y="2335"/>
                    <a:pt x="300" y="2369"/>
                    <a:pt x="367" y="2402"/>
                  </a:cubicBezTo>
                  <a:cubicBezTo>
                    <a:pt x="467" y="2402"/>
                    <a:pt x="534" y="2369"/>
                    <a:pt x="634" y="2335"/>
                  </a:cubicBezTo>
                  <a:cubicBezTo>
                    <a:pt x="701" y="2269"/>
                    <a:pt x="801" y="2202"/>
                    <a:pt x="867" y="2135"/>
                  </a:cubicBezTo>
                  <a:cubicBezTo>
                    <a:pt x="934" y="2068"/>
                    <a:pt x="1001" y="1968"/>
                    <a:pt x="1068" y="1902"/>
                  </a:cubicBezTo>
                  <a:cubicBezTo>
                    <a:pt x="1101" y="1802"/>
                    <a:pt x="1134" y="1735"/>
                    <a:pt x="1168" y="1668"/>
                  </a:cubicBezTo>
                  <a:cubicBezTo>
                    <a:pt x="1168" y="1601"/>
                    <a:pt x="1201" y="1535"/>
                    <a:pt x="1201" y="1468"/>
                  </a:cubicBezTo>
                  <a:lnTo>
                    <a:pt x="1201" y="1401"/>
                  </a:lnTo>
                  <a:lnTo>
                    <a:pt x="1168" y="1401"/>
                  </a:lnTo>
                  <a:lnTo>
                    <a:pt x="1068" y="1435"/>
                  </a:lnTo>
                  <a:cubicBezTo>
                    <a:pt x="1034" y="1468"/>
                    <a:pt x="1034" y="1468"/>
                    <a:pt x="1034" y="1501"/>
                  </a:cubicBezTo>
                  <a:cubicBezTo>
                    <a:pt x="1001" y="1501"/>
                    <a:pt x="1001" y="1535"/>
                    <a:pt x="1001" y="1568"/>
                  </a:cubicBezTo>
                  <a:cubicBezTo>
                    <a:pt x="934" y="1635"/>
                    <a:pt x="901" y="1702"/>
                    <a:pt x="867" y="1768"/>
                  </a:cubicBezTo>
                  <a:cubicBezTo>
                    <a:pt x="801" y="1868"/>
                    <a:pt x="734" y="1902"/>
                    <a:pt x="634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0" y="2002"/>
                    <a:pt x="367" y="1968"/>
                  </a:cubicBezTo>
                  <a:cubicBezTo>
                    <a:pt x="300" y="1868"/>
                    <a:pt x="234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01" y="1001"/>
                    <a:pt x="1234" y="1001"/>
                    <a:pt x="1234" y="968"/>
                  </a:cubicBezTo>
                  <a:cubicBezTo>
                    <a:pt x="1234" y="934"/>
                    <a:pt x="1234" y="901"/>
                    <a:pt x="1234" y="868"/>
                  </a:cubicBezTo>
                  <a:lnTo>
                    <a:pt x="1234" y="768"/>
                  </a:lnTo>
                  <a:cubicBezTo>
                    <a:pt x="1234" y="634"/>
                    <a:pt x="1234" y="467"/>
                    <a:pt x="1201" y="334"/>
                  </a:cubicBezTo>
                  <a:cubicBezTo>
                    <a:pt x="1168" y="267"/>
                    <a:pt x="1134" y="167"/>
                    <a:pt x="1068" y="100"/>
                  </a:cubicBezTo>
                  <a:cubicBezTo>
                    <a:pt x="1034" y="34"/>
                    <a:pt x="968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7"/>
            <p:cNvSpPr/>
            <p:nvPr/>
          </p:nvSpPr>
          <p:spPr>
            <a:xfrm>
              <a:off x="3742000" y="3248800"/>
              <a:ext cx="33400" cy="90725"/>
            </a:xfrm>
            <a:custGeom>
              <a:avLst/>
              <a:gdLst/>
              <a:ahLst/>
              <a:cxnLst/>
              <a:rect l="l" t="t" r="r" b="b"/>
              <a:pathLst>
                <a:path w="1336" h="3629" extrusionOk="0">
                  <a:moveTo>
                    <a:pt x="1302" y="1"/>
                  </a:moveTo>
                  <a:cubicBezTo>
                    <a:pt x="1293" y="1"/>
                    <a:pt x="1285" y="9"/>
                    <a:pt x="1268" y="26"/>
                  </a:cubicBezTo>
                  <a:lnTo>
                    <a:pt x="1168" y="59"/>
                  </a:lnTo>
                  <a:cubicBezTo>
                    <a:pt x="1168" y="93"/>
                    <a:pt x="1135" y="93"/>
                    <a:pt x="1135" y="126"/>
                  </a:cubicBezTo>
                  <a:cubicBezTo>
                    <a:pt x="1102" y="159"/>
                    <a:pt x="1102" y="193"/>
                    <a:pt x="1102" y="226"/>
                  </a:cubicBezTo>
                  <a:lnTo>
                    <a:pt x="1102" y="1027"/>
                  </a:lnTo>
                  <a:lnTo>
                    <a:pt x="535" y="1360"/>
                  </a:lnTo>
                  <a:lnTo>
                    <a:pt x="535" y="1160"/>
                  </a:lnTo>
                  <a:cubicBezTo>
                    <a:pt x="535" y="1127"/>
                    <a:pt x="535" y="1060"/>
                    <a:pt x="535" y="1027"/>
                  </a:cubicBezTo>
                  <a:cubicBezTo>
                    <a:pt x="535" y="960"/>
                    <a:pt x="535" y="927"/>
                    <a:pt x="568" y="893"/>
                  </a:cubicBezTo>
                  <a:cubicBezTo>
                    <a:pt x="568" y="826"/>
                    <a:pt x="601" y="793"/>
                    <a:pt x="635" y="760"/>
                  </a:cubicBezTo>
                  <a:cubicBezTo>
                    <a:pt x="668" y="726"/>
                    <a:pt x="701" y="693"/>
                    <a:pt x="735" y="660"/>
                  </a:cubicBezTo>
                  <a:lnTo>
                    <a:pt x="902" y="593"/>
                  </a:lnTo>
                  <a:cubicBezTo>
                    <a:pt x="902" y="560"/>
                    <a:pt x="935" y="560"/>
                    <a:pt x="935" y="526"/>
                  </a:cubicBezTo>
                  <a:cubicBezTo>
                    <a:pt x="968" y="493"/>
                    <a:pt x="968" y="460"/>
                    <a:pt x="968" y="426"/>
                  </a:cubicBezTo>
                  <a:lnTo>
                    <a:pt x="968" y="293"/>
                  </a:lnTo>
                  <a:cubicBezTo>
                    <a:pt x="968" y="293"/>
                    <a:pt x="968" y="259"/>
                    <a:pt x="935" y="226"/>
                  </a:cubicBezTo>
                  <a:lnTo>
                    <a:pt x="902" y="226"/>
                  </a:lnTo>
                  <a:lnTo>
                    <a:pt x="735" y="326"/>
                  </a:lnTo>
                  <a:cubicBezTo>
                    <a:pt x="568" y="426"/>
                    <a:pt x="468" y="560"/>
                    <a:pt x="368" y="693"/>
                  </a:cubicBezTo>
                  <a:cubicBezTo>
                    <a:pt x="301" y="893"/>
                    <a:pt x="268" y="1093"/>
                    <a:pt x="268" y="1293"/>
                  </a:cubicBezTo>
                  <a:lnTo>
                    <a:pt x="268" y="1494"/>
                  </a:lnTo>
                  <a:lnTo>
                    <a:pt x="68" y="1627"/>
                  </a:lnTo>
                  <a:cubicBezTo>
                    <a:pt x="34" y="1660"/>
                    <a:pt x="1" y="1660"/>
                    <a:pt x="1" y="1694"/>
                  </a:cubicBezTo>
                  <a:cubicBezTo>
                    <a:pt x="1" y="1727"/>
                    <a:pt x="1" y="1760"/>
                    <a:pt x="1" y="1794"/>
                  </a:cubicBezTo>
                  <a:lnTo>
                    <a:pt x="1" y="1927"/>
                  </a:lnTo>
                  <a:cubicBezTo>
                    <a:pt x="1" y="1961"/>
                    <a:pt x="1" y="1961"/>
                    <a:pt x="1" y="1994"/>
                  </a:cubicBezTo>
                  <a:lnTo>
                    <a:pt x="68" y="1994"/>
                  </a:lnTo>
                  <a:lnTo>
                    <a:pt x="268" y="1861"/>
                  </a:lnTo>
                  <a:lnTo>
                    <a:pt x="268" y="3562"/>
                  </a:lnTo>
                  <a:cubicBezTo>
                    <a:pt x="268" y="3595"/>
                    <a:pt x="268" y="3595"/>
                    <a:pt x="268" y="3628"/>
                  </a:cubicBezTo>
                  <a:lnTo>
                    <a:pt x="334" y="3628"/>
                  </a:lnTo>
                  <a:lnTo>
                    <a:pt x="435" y="3562"/>
                  </a:lnTo>
                  <a:cubicBezTo>
                    <a:pt x="468" y="3562"/>
                    <a:pt x="468" y="3528"/>
                    <a:pt x="468" y="3495"/>
                  </a:cubicBezTo>
                  <a:cubicBezTo>
                    <a:pt x="501" y="3462"/>
                    <a:pt x="501" y="3428"/>
                    <a:pt x="501" y="3428"/>
                  </a:cubicBezTo>
                  <a:lnTo>
                    <a:pt x="501" y="1760"/>
                  </a:lnTo>
                  <a:lnTo>
                    <a:pt x="1068" y="1394"/>
                  </a:lnTo>
                  <a:lnTo>
                    <a:pt x="1068" y="3095"/>
                  </a:lnTo>
                  <a:cubicBezTo>
                    <a:pt x="1068" y="3128"/>
                    <a:pt x="1068" y="3128"/>
                    <a:pt x="1102" y="3161"/>
                  </a:cubicBezTo>
                  <a:lnTo>
                    <a:pt x="1135" y="3161"/>
                  </a:lnTo>
                  <a:lnTo>
                    <a:pt x="1268" y="3095"/>
                  </a:lnTo>
                  <a:cubicBezTo>
                    <a:pt x="1268" y="3095"/>
                    <a:pt x="1302" y="3061"/>
                    <a:pt x="1302" y="3028"/>
                  </a:cubicBezTo>
                  <a:cubicBezTo>
                    <a:pt x="1302" y="2995"/>
                    <a:pt x="1302" y="2995"/>
                    <a:pt x="1302" y="2961"/>
                  </a:cubicBezTo>
                  <a:lnTo>
                    <a:pt x="1335" y="93"/>
                  </a:lnTo>
                  <a:cubicBezTo>
                    <a:pt x="1335" y="59"/>
                    <a:pt x="1335" y="26"/>
                    <a:pt x="1335" y="26"/>
                  </a:cubicBezTo>
                  <a:cubicBezTo>
                    <a:pt x="1319" y="9"/>
                    <a:pt x="1310" y="1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37"/>
            <p:cNvSpPr/>
            <p:nvPr/>
          </p:nvSpPr>
          <p:spPr>
            <a:xfrm>
              <a:off x="3782875" y="3254450"/>
              <a:ext cx="31700" cy="60050"/>
            </a:xfrm>
            <a:custGeom>
              <a:avLst/>
              <a:gdLst/>
              <a:ahLst/>
              <a:cxnLst/>
              <a:rect l="l" t="t" r="r" b="b"/>
              <a:pathLst>
                <a:path w="1268" h="2402" extrusionOk="0">
                  <a:moveTo>
                    <a:pt x="780" y="417"/>
                  </a:moveTo>
                  <a:cubicBezTo>
                    <a:pt x="826" y="417"/>
                    <a:pt x="868" y="434"/>
                    <a:pt x="901" y="467"/>
                  </a:cubicBezTo>
                  <a:cubicBezTo>
                    <a:pt x="1001" y="567"/>
                    <a:pt x="1034" y="667"/>
                    <a:pt x="1001" y="801"/>
                  </a:cubicBezTo>
                  <a:lnTo>
                    <a:pt x="267" y="1201"/>
                  </a:lnTo>
                  <a:lnTo>
                    <a:pt x="267" y="1201"/>
                  </a:lnTo>
                  <a:cubicBezTo>
                    <a:pt x="268" y="1119"/>
                    <a:pt x="271" y="1060"/>
                    <a:pt x="301" y="1001"/>
                  </a:cubicBezTo>
                  <a:cubicBezTo>
                    <a:pt x="301" y="901"/>
                    <a:pt x="334" y="834"/>
                    <a:pt x="367" y="767"/>
                  </a:cubicBezTo>
                  <a:cubicBezTo>
                    <a:pt x="401" y="701"/>
                    <a:pt x="434" y="634"/>
                    <a:pt x="501" y="567"/>
                  </a:cubicBezTo>
                  <a:cubicBezTo>
                    <a:pt x="534" y="534"/>
                    <a:pt x="567" y="500"/>
                    <a:pt x="634" y="467"/>
                  </a:cubicBezTo>
                  <a:cubicBezTo>
                    <a:pt x="684" y="434"/>
                    <a:pt x="734" y="417"/>
                    <a:pt x="780" y="417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3"/>
                    <a:pt x="634" y="67"/>
                  </a:cubicBezTo>
                  <a:cubicBezTo>
                    <a:pt x="534" y="133"/>
                    <a:pt x="467" y="200"/>
                    <a:pt x="401" y="267"/>
                  </a:cubicBezTo>
                  <a:cubicBezTo>
                    <a:pt x="301" y="367"/>
                    <a:pt x="234" y="467"/>
                    <a:pt x="201" y="600"/>
                  </a:cubicBezTo>
                  <a:cubicBezTo>
                    <a:pt x="134" y="701"/>
                    <a:pt x="100" y="834"/>
                    <a:pt x="67" y="967"/>
                  </a:cubicBezTo>
                  <a:cubicBezTo>
                    <a:pt x="34" y="1067"/>
                    <a:pt x="34" y="1201"/>
                    <a:pt x="0" y="1334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34" y="1835"/>
                    <a:pt x="34" y="1968"/>
                    <a:pt x="67" y="2068"/>
                  </a:cubicBezTo>
                  <a:cubicBezTo>
                    <a:pt x="100" y="2168"/>
                    <a:pt x="134" y="2235"/>
                    <a:pt x="201" y="2302"/>
                  </a:cubicBezTo>
                  <a:cubicBezTo>
                    <a:pt x="267" y="2368"/>
                    <a:pt x="334" y="2402"/>
                    <a:pt x="401" y="2402"/>
                  </a:cubicBezTo>
                  <a:cubicBezTo>
                    <a:pt x="467" y="2402"/>
                    <a:pt x="567" y="2368"/>
                    <a:pt x="634" y="2335"/>
                  </a:cubicBezTo>
                  <a:cubicBezTo>
                    <a:pt x="734" y="2268"/>
                    <a:pt x="801" y="2202"/>
                    <a:pt x="868" y="2135"/>
                  </a:cubicBezTo>
                  <a:cubicBezTo>
                    <a:pt x="968" y="2068"/>
                    <a:pt x="1001" y="1968"/>
                    <a:pt x="1068" y="1901"/>
                  </a:cubicBezTo>
                  <a:cubicBezTo>
                    <a:pt x="1101" y="1835"/>
                    <a:pt x="1135" y="1735"/>
                    <a:pt x="1168" y="1668"/>
                  </a:cubicBezTo>
                  <a:cubicBezTo>
                    <a:pt x="1201" y="1601"/>
                    <a:pt x="1201" y="1534"/>
                    <a:pt x="1235" y="1468"/>
                  </a:cubicBezTo>
                  <a:cubicBezTo>
                    <a:pt x="1235" y="1468"/>
                    <a:pt x="1235" y="1434"/>
                    <a:pt x="1235" y="1401"/>
                  </a:cubicBezTo>
                  <a:lnTo>
                    <a:pt x="1168" y="1401"/>
                  </a:lnTo>
                  <a:lnTo>
                    <a:pt x="1068" y="1434"/>
                  </a:lnTo>
                  <a:cubicBezTo>
                    <a:pt x="1068" y="1468"/>
                    <a:pt x="1034" y="1468"/>
                    <a:pt x="1034" y="1501"/>
                  </a:cubicBezTo>
                  <a:cubicBezTo>
                    <a:pt x="1034" y="1501"/>
                    <a:pt x="1001" y="1534"/>
                    <a:pt x="1001" y="1568"/>
                  </a:cubicBezTo>
                  <a:cubicBezTo>
                    <a:pt x="968" y="1635"/>
                    <a:pt x="934" y="1701"/>
                    <a:pt x="868" y="1768"/>
                  </a:cubicBezTo>
                  <a:cubicBezTo>
                    <a:pt x="801" y="1868"/>
                    <a:pt x="734" y="1935"/>
                    <a:pt x="668" y="1968"/>
                  </a:cubicBezTo>
                  <a:cubicBezTo>
                    <a:pt x="618" y="2001"/>
                    <a:pt x="567" y="2018"/>
                    <a:pt x="522" y="2018"/>
                  </a:cubicBezTo>
                  <a:cubicBezTo>
                    <a:pt x="476" y="2018"/>
                    <a:pt x="434" y="2001"/>
                    <a:pt x="401" y="1968"/>
                  </a:cubicBezTo>
                  <a:cubicBezTo>
                    <a:pt x="301" y="1868"/>
                    <a:pt x="267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35" y="1034"/>
                    <a:pt x="1235" y="1001"/>
                    <a:pt x="1268" y="967"/>
                  </a:cubicBezTo>
                  <a:cubicBezTo>
                    <a:pt x="1268" y="934"/>
                    <a:pt x="1268" y="901"/>
                    <a:pt x="1268" y="867"/>
                  </a:cubicBezTo>
                  <a:lnTo>
                    <a:pt x="1268" y="767"/>
                  </a:lnTo>
                  <a:cubicBezTo>
                    <a:pt x="1268" y="634"/>
                    <a:pt x="1235" y="500"/>
                    <a:pt x="1201" y="367"/>
                  </a:cubicBezTo>
                  <a:cubicBezTo>
                    <a:pt x="1201" y="267"/>
                    <a:pt x="1135" y="167"/>
                    <a:pt x="1101" y="100"/>
                  </a:cubicBezTo>
                  <a:cubicBezTo>
                    <a:pt x="1034" y="33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37"/>
            <p:cNvSpPr/>
            <p:nvPr/>
          </p:nvSpPr>
          <p:spPr>
            <a:xfrm>
              <a:off x="3818725" y="3227750"/>
              <a:ext cx="32550" cy="71525"/>
            </a:xfrm>
            <a:custGeom>
              <a:avLst/>
              <a:gdLst/>
              <a:ahLst/>
              <a:cxnLst/>
              <a:rect l="l" t="t" r="r" b="b"/>
              <a:pathLst>
                <a:path w="1302" h="2861" extrusionOk="0">
                  <a:moveTo>
                    <a:pt x="1235" y="1"/>
                  </a:moveTo>
                  <a:lnTo>
                    <a:pt x="1102" y="67"/>
                  </a:lnTo>
                  <a:cubicBezTo>
                    <a:pt x="1068" y="67"/>
                    <a:pt x="1068" y="101"/>
                    <a:pt x="1068" y="134"/>
                  </a:cubicBezTo>
                  <a:lnTo>
                    <a:pt x="1035" y="201"/>
                  </a:lnTo>
                  <a:lnTo>
                    <a:pt x="668" y="1101"/>
                  </a:lnTo>
                  <a:lnTo>
                    <a:pt x="301" y="601"/>
                  </a:lnTo>
                  <a:lnTo>
                    <a:pt x="268" y="568"/>
                  </a:lnTo>
                  <a:lnTo>
                    <a:pt x="234" y="568"/>
                  </a:lnTo>
                  <a:lnTo>
                    <a:pt x="101" y="668"/>
                  </a:lnTo>
                  <a:cubicBezTo>
                    <a:pt x="67" y="668"/>
                    <a:pt x="67" y="701"/>
                    <a:pt x="34" y="701"/>
                  </a:cubicBezTo>
                  <a:cubicBezTo>
                    <a:pt x="34" y="734"/>
                    <a:pt x="34" y="768"/>
                    <a:pt x="34" y="801"/>
                  </a:cubicBezTo>
                  <a:cubicBezTo>
                    <a:pt x="34" y="801"/>
                    <a:pt x="34" y="835"/>
                    <a:pt x="34" y="835"/>
                  </a:cubicBezTo>
                  <a:lnTo>
                    <a:pt x="501" y="1468"/>
                  </a:lnTo>
                  <a:lnTo>
                    <a:pt x="1" y="2736"/>
                  </a:lnTo>
                  <a:cubicBezTo>
                    <a:pt x="1" y="2736"/>
                    <a:pt x="1" y="2769"/>
                    <a:pt x="1" y="2803"/>
                  </a:cubicBezTo>
                  <a:cubicBezTo>
                    <a:pt x="1" y="2803"/>
                    <a:pt x="1" y="2836"/>
                    <a:pt x="1" y="2836"/>
                  </a:cubicBezTo>
                  <a:cubicBezTo>
                    <a:pt x="17" y="2853"/>
                    <a:pt x="26" y="2861"/>
                    <a:pt x="34" y="2861"/>
                  </a:cubicBezTo>
                  <a:cubicBezTo>
                    <a:pt x="42" y="2861"/>
                    <a:pt x="51" y="2853"/>
                    <a:pt x="67" y="2836"/>
                  </a:cubicBezTo>
                  <a:lnTo>
                    <a:pt x="201" y="2769"/>
                  </a:lnTo>
                  <a:cubicBezTo>
                    <a:pt x="201" y="2769"/>
                    <a:pt x="234" y="2736"/>
                    <a:pt x="234" y="2703"/>
                  </a:cubicBezTo>
                  <a:lnTo>
                    <a:pt x="268" y="2636"/>
                  </a:lnTo>
                  <a:lnTo>
                    <a:pt x="668" y="1702"/>
                  </a:lnTo>
                  <a:lnTo>
                    <a:pt x="1035" y="2236"/>
                  </a:lnTo>
                  <a:lnTo>
                    <a:pt x="1068" y="2269"/>
                  </a:lnTo>
                  <a:lnTo>
                    <a:pt x="1135" y="2269"/>
                  </a:lnTo>
                  <a:lnTo>
                    <a:pt x="1268" y="2169"/>
                  </a:lnTo>
                  <a:cubicBezTo>
                    <a:pt x="1268" y="2169"/>
                    <a:pt x="1302" y="2135"/>
                    <a:pt x="1302" y="2135"/>
                  </a:cubicBezTo>
                  <a:cubicBezTo>
                    <a:pt x="1302" y="2102"/>
                    <a:pt x="1302" y="2069"/>
                    <a:pt x="1302" y="2035"/>
                  </a:cubicBezTo>
                  <a:cubicBezTo>
                    <a:pt x="1302" y="2035"/>
                    <a:pt x="1302" y="2002"/>
                    <a:pt x="1302" y="2002"/>
                  </a:cubicBezTo>
                  <a:lnTo>
                    <a:pt x="835" y="1335"/>
                  </a:lnTo>
                  <a:lnTo>
                    <a:pt x="1268" y="134"/>
                  </a:lnTo>
                  <a:cubicBezTo>
                    <a:pt x="1268" y="101"/>
                    <a:pt x="1268" y="67"/>
                    <a:pt x="1268" y="67"/>
                  </a:cubicBezTo>
                  <a:cubicBezTo>
                    <a:pt x="1302" y="3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37"/>
            <p:cNvSpPr/>
            <p:nvPr/>
          </p:nvSpPr>
          <p:spPr>
            <a:xfrm>
              <a:off x="3872925" y="3201075"/>
              <a:ext cx="31725" cy="60900"/>
            </a:xfrm>
            <a:custGeom>
              <a:avLst/>
              <a:gdLst/>
              <a:ahLst/>
              <a:cxnLst/>
              <a:rect l="l" t="t" r="r" b="b"/>
              <a:pathLst>
                <a:path w="1269" h="2436" extrusionOk="0">
                  <a:moveTo>
                    <a:pt x="902" y="0"/>
                  </a:moveTo>
                  <a:cubicBezTo>
                    <a:pt x="835" y="0"/>
                    <a:pt x="735" y="34"/>
                    <a:pt x="668" y="100"/>
                  </a:cubicBezTo>
                  <a:cubicBezTo>
                    <a:pt x="568" y="167"/>
                    <a:pt x="468" y="234"/>
                    <a:pt x="401" y="334"/>
                  </a:cubicBezTo>
                  <a:cubicBezTo>
                    <a:pt x="301" y="400"/>
                    <a:pt x="234" y="534"/>
                    <a:pt x="201" y="634"/>
                  </a:cubicBezTo>
                  <a:cubicBezTo>
                    <a:pt x="134" y="767"/>
                    <a:pt x="101" y="867"/>
                    <a:pt x="68" y="1001"/>
                  </a:cubicBezTo>
                  <a:cubicBezTo>
                    <a:pt x="34" y="1134"/>
                    <a:pt x="34" y="1301"/>
                    <a:pt x="34" y="1435"/>
                  </a:cubicBezTo>
                  <a:cubicBezTo>
                    <a:pt x="1" y="1468"/>
                    <a:pt x="1" y="1535"/>
                    <a:pt x="34" y="1601"/>
                  </a:cubicBezTo>
                  <a:lnTo>
                    <a:pt x="34" y="1768"/>
                  </a:lnTo>
                  <a:cubicBezTo>
                    <a:pt x="34" y="1868"/>
                    <a:pt x="34" y="2002"/>
                    <a:pt x="68" y="2102"/>
                  </a:cubicBezTo>
                  <a:cubicBezTo>
                    <a:pt x="101" y="2202"/>
                    <a:pt x="134" y="2268"/>
                    <a:pt x="201" y="2335"/>
                  </a:cubicBezTo>
                  <a:cubicBezTo>
                    <a:pt x="234" y="2402"/>
                    <a:pt x="301" y="2435"/>
                    <a:pt x="401" y="2435"/>
                  </a:cubicBezTo>
                  <a:cubicBezTo>
                    <a:pt x="468" y="2435"/>
                    <a:pt x="568" y="2402"/>
                    <a:pt x="668" y="2335"/>
                  </a:cubicBezTo>
                  <a:cubicBezTo>
                    <a:pt x="768" y="2302"/>
                    <a:pt x="835" y="2235"/>
                    <a:pt x="902" y="2135"/>
                  </a:cubicBezTo>
                  <a:cubicBezTo>
                    <a:pt x="1002" y="2035"/>
                    <a:pt x="1035" y="1935"/>
                    <a:pt x="1102" y="1835"/>
                  </a:cubicBezTo>
                  <a:cubicBezTo>
                    <a:pt x="1168" y="1768"/>
                    <a:pt x="1202" y="1668"/>
                    <a:pt x="1235" y="1568"/>
                  </a:cubicBezTo>
                  <a:cubicBezTo>
                    <a:pt x="1235" y="1468"/>
                    <a:pt x="1269" y="1401"/>
                    <a:pt x="1269" y="1301"/>
                  </a:cubicBezTo>
                  <a:cubicBezTo>
                    <a:pt x="1269" y="1268"/>
                    <a:pt x="1235" y="1234"/>
                    <a:pt x="1235" y="1234"/>
                  </a:cubicBezTo>
                  <a:lnTo>
                    <a:pt x="1202" y="1234"/>
                  </a:lnTo>
                  <a:lnTo>
                    <a:pt x="1102" y="1301"/>
                  </a:lnTo>
                  <a:cubicBezTo>
                    <a:pt x="1102" y="1301"/>
                    <a:pt x="1068" y="1334"/>
                    <a:pt x="1068" y="1334"/>
                  </a:cubicBezTo>
                  <a:cubicBezTo>
                    <a:pt x="1035" y="1368"/>
                    <a:pt x="1035" y="1435"/>
                    <a:pt x="1035" y="1468"/>
                  </a:cubicBezTo>
                  <a:cubicBezTo>
                    <a:pt x="1002" y="1568"/>
                    <a:pt x="935" y="1701"/>
                    <a:pt x="868" y="1801"/>
                  </a:cubicBezTo>
                  <a:cubicBezTo>
                    <a:pt x="802" y="1868"/>
                    <a:pt x="735" y="1935"/>
                    <a:pt x="668" y="2002"/>
                  </a:cubicBezTo>
                  <a:cubicBezTo>
                    <a:pt x="601" y="2035"/>
                    <a:pt x="568" y="2035"/>
                    <a:pt x="535" y="2035"/>
                  </a:cubicBezTo>
                  <a:cubicBezTo>
                    <a:pt x="468" y="2035"/>
                    <a:pt x="435" y="2035"/>
                    <a:pt x="401" y="2002"/>
                  </a:cubicBezTo>
                  <a:cubicBezTo>
                    <a:pt x="368" y="1968"/>
                    <a:pt x="335" y="1902"/>
                    <a:pt x="301" y="1868"/>
                  </a:cubicBezTo>
                  <a:cubicBezTo>
                    <a:pt x="301" y="1768"/>
                    <a:pt x="268" y="1701"/>
                    <a:pt x="268" y="1601"/>
                  </a:cubicBezTo>
                  <a:cubicBezTo>
                    <a:pt x="268" y="1501"/>
                    <a:pt x="268" y="1401"/>
                    <a:pt x="268" y="1301"/>
                  </a:cubicBezTo>
                  <a:cubicBezTo>
                    <a:pt x="268" y="1201"/>
                    <a:pt x="301" y="1068"/>
                    <a:pt x="301" y="968"/>
                  </a:cubicBezTo>
                  <a:cubicBezTo>
                    <a:pt x="335" y="901"/>
                    <a:pt x="368" y="801"/>
                    <a:pt x="401" y="734"/>
                  </a:cubicBezTo>
                  <a:cubicBezTo>
                    <a:pt x="435" y="667"/>
                    <a:pt x="468" y="601"/>
                    <a:pt x="535" y="567"/>
                  </a:cubicBezTo>
                  <a:cubicBezTo>
                    <a:pt x="568" y="501"/>
                    <a:pt x="601" y="467"/>
                    <a:pt x="668" y="434"/>
                  </a:cubicBezTo>
                  <a:cubicBezTo>
                    <a:pt x="692" y="410"/>
                    <a:pt x="749" y="387"/>
                    <a:pt x="804" y="387"/>
                  </a:cubicBezTo>
                  <a:cubicBezTo>
                    <a:pt x="826" y="387"/>
                    <a:pt x="849" y="391"/>
                    <a:pt x="868" y="400"/>
                  </a:cubicBezTo>
                  <a:cubicBezTo>
                    <a:pt x="935" y="434"/>
                    <a:pt x="1002" y="467"/>
                    <a:pt x="1035" y="567"/>
                  </a:cubicBezTo>
                  <a:cubicBezTo>
                    <a:pt x="1035" y="601"/>
                    <a:pt x="1035" y="601"/>
                    <a:pt x="1068" y="634"/>
                  </a:cubicBezTo>
                  <a:lnTo>
                    <a:pt x="1102" y="634"/>
                  </a:lnTo>
                  <a:lnTo>
                    <a:pt x="1202" y="567"/>
                  </a:lnTo>
                  <a:cubicBezTo>
                    <a:pt x="1202" y="567"/>
                    <a:pt x="1235" y="534"/>
                    <a:pt x="1235" y="501"/>
                  </a:cubicBezTo>
                  <a:cubicBezTo>
                    <a:pt x="1269" y="501"/>
                    <a:pt x="1269" y="467"/>
                    <a:pt x="1269" y="434"/>
                  </a:cubicBezTo>
                  <a:cubicBezTo>
                    <a:pt x="1269" y="367"/>
                    <a:pt x="1235" y="300"/>
                    <a:pt x="1235" y="234"/>
                  </a:cubicBezTo>
                  <a:cubicBezTo>
                    <a:pt x="1202" y="167"/>
                    <a:pt x="1168" y="100"/>
                    <a:pt x="1102" y="67"/>
                  </a:cubicBezTo>
                  <a:cubicBezTo>
                    <a:pt x="1035" y="34"/>
                    <a:pt x="968" y="0"/>
                    <a:pt x="9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37"/>
            <p:cNvSpPr/>
            <p:nvPr/>
          </p:nvSpPr>
          <p:spPr>
            <a:xfrm>
              <a:off x="3910475" y="3181050"/>
              <a:ext cx="30025" cy="61750"/>
            </a:xfrm>
            <a:custGeom>
              <a:avLst/>
              <a:gdLst/>
              <a:ahLst/>
              <a:cxnLst/>
              <a:rect l="l" t="t" r="r" b="b"/>
              <a:pathLst>
                <a:path w="1201" h="2470" extrusionOk="0">
                  <a:moveTo>
                    <a:pt x="967" y="1068"/>
                  </a:moveTo>
                  <a:lnTo>
                    <a:pt x="967" y="1168"/>
                  </a:lnTo>
                  <a:cubicBezTo>
                    <a:pt x="967" y="1235"/>
                    <a:pt x="934" y="1335"/>
                    <a:pt x="934" y="1435"/>
                  </a:cubicBezTo>
                  <a:cubicBezTo>
                    <a:pt x="901" y="1502"/>
                    <a:pt x="867" y="1602"/>
                    <a:pt x="834" y="1668"/>
                  </a:cubicBezTo>
                  <a:cubicBezTo>
                    <a:pt x="801" y="1735"/>
                    <a:pt x="767" y="1802"/>
                    <a:pt x="701" y="1869"/>
                  </a:cubicBezTo>
                  <a:cubicBezTo>
                    <a:pt x="634" y="1935"/>
                    <a:pt x="600" y="2002"/>
                    <a:pt x="534" y="2035"/>
                  </a:cubicBezTo>
                  <a:lnTo>
                    <a:pt x="500" y="2035"/>
                  </a:lnTo>
                  <a:cubicBezTo>
                    <a:pt x="467" y="2069"/>
                    <a:pt x="434" y="2069"/>
                    <a:pt x="400" y="2069"/>
                  </a:cubicBezTo>
                  <a:cubicBezTo>
                    <a:pt x="367" y="2069"/>
                    <a:pt x="334" y="2069"/>
                    <a:pt x="300" y="2035"/>
                  </a:cubicBezTo>
                  <a:cubicBezTo>
                    <a:pt x="300" y="2035"/>
                    <a:pt x="267" y="2002"/>
                    <a:pt x="267" y="2002"/>
                  </a:cubicBezTo>
                  <a:cubicBezTo>
                    <a:pt x="267" y="1969"/>
                    <a:pt x="267" y="1935"/>
                    <a:pt x="267" y="1902"/>
                  </a:cubicBezTo>
                  <a:cubicBezTo>
                    <a:pt x="267" y="1802"/>
                    <a:pt x="300" y="1702"/>
                    <a:pt x="367" y="1602"/>
                  </a:cubicBezTo>
                  <a:cubicBezTo>
                    <a:pt x="434" y="1502"/>
                    <a:pt x="534" y="1402"/>
                    <a:pt x="634" y="1335"/>
                  </a:cubicBezTo>
                  <a:lnTo>
                    <a:pt x="967" y="1068"/>
                  </a:lnTo>
                  <a:close/>
                  <a:moveTo>
                    <a:pt x="867" y="1"/>
                  </a:moveTo>
                  <a:cubicBezTo>
                    <a:pt x="801" y="1"/>
                    <a:pt x="701" y="34"/>
                    <a:pt x="634" y="67"/>
                  </a:cubicBezTo>
                  <a:cubicBezTo>
                    <a:pt x="567" y="101"/>
                    <a:pt x="500" y="167"/>
                    <a:pt x="434" y="234"/>
                  </a:cubicBezTo>
                  <a:cubicBezTo>
                    <a:pt x="367" y="301"/>
                    <a:pt x="334" y="368"/>
                    <a:pt x="267" y="434"/>
                  </a:cubicBezTo>
                  <a:cubicBezTo>
                    <a:pt x="234" y="534"/>
                    <a:pt x="200" y="601"/>
                    <a:pt x="167" y="701"/>
                  </a:cubicBezTo>
                  <a:cubicBezTo>
                    <a:pt x="133" y="768"/>
                    <a:pt x="133" y="835"/>
                    <a:pt x="100" y="901"/>
                  </a:cubicBezTo>
                  <a:cubicBezTo>
                    <a:pt x="100" y="935"/>
                    <a:pt x="133" y="935"/>
                    <a:pt x="133" y="968"/>
                  </a:cubicBezTo>
                  <a:lnTo>
                    <a:pt x="200" y="968"/>
                  </a:lnTo>
                  <a:lnTo>
                    <a:pt x="267" y="935"/>
                  </a:lnTo>
                  <a:cubicBezTo>
                    <a:pt x="300" y="901"/>
                    <a:pt x="300" y="901"/>
                    <a:pt x="334" y="868"/>
                  </a:cubicBezTo>
                  <a:cubicBezTo>
                    <a:pt x="334" y="868"/>
                    <a:pt x="334" y="835"/>
                    <a:pt x="367" y="801"/>
                  </a:cubicBezTo>
                  <a:cubicBezTo>
                    <a:pt x="367" y="734"/>
                    <a:pt x="400" y="668"/>
                    <a:pt x="467" y="601"/>
                  </a:cubicBezTo>
                  <a:cubicBezTo>
                    <a:pt x="500" y="534"/>
                    <a:pt x="567" y="468"/>
                    <a:pt x="634" y="434"/>
                  </a:cubicBezTo>
                  <a:cubicBezTo>
                    <a:pt x="673" y="395"/>
                    <a:pt x="723" y="379"/>
                    <a:pt x="772" y="379"/>
                  </a:cubicBezTo>
                  <a:cubicBezTo>
                    <a:pt x="806" y="379"/>
                    <a:pt x="840" y="387"/>
                    <a:pt x="867" y="401"/>
                  </a:cubicBezTo>
                  <a:cubicBezTo>
                    <a:pt x="934" y="434"/>
                    <a:pt x="967" y="534"/>
                    <a:pt x="967" y="668"/>
                  </a:cubicBezTo>
                  <a:lnTo>
                    <a:pt x="967" y="734"/>
                  </a:lnTo>
                  <a:lnTo>
                    <a:pt x="567" y="1035"/>
                  </a:lnTo>
                  <a:cubicBezTo>
                    <a:pt x="500" y="1101"/>
                    <a:pt x="434" y="1168"/>
                    <a:pt x="367" y="1235"/>
                  </a:cubicBezTo>
                  <a:cubicBezTo>
                    <a:pt x="300" y="1335"/>
                    <a:pt x="234" y="1402"/>
                    <a:pt x="200" y="1502"/>
                  </a:cubicBezTo>
                  <a:cubicBezTo>
                    <a:pt x="133" y="1568"/>
                    <a:pt x="100" y="1668"/>
                    <a:pt x="67" y="1769"/>
                  </a:cubicBezTo>
                  <a:cubicBezTo>
                    <a:pt x="33" y="1869"/>
                    <a:pt x="0" y="1969"/>
                    <a:pt x="33" y="2102"/>
                  </a:cubicBezTo>
                  <a:cubicBezTo>
                    <a:pt x="0" y="2169"/>
                    <a:pt x="33" y="2236"/>
                    <a:pt x="67" y="2302"/>
                  </a:cubicBezTo>
                  <a:cubicBezTo>
                    <a:pt x="67" y="2369"/>
                    <a:pt x="100" y="2402"/>
                    <a:pt x="133" y="2436"/>
                  </a:cubicBezTo>
                  <a:cubicBezTo>
                    <a:pt x="200" y="2469"/>
                    <a:pt x="234" y="2469"/>
                    <a:pt x="300" y="2469"/>
                  </a:cubicBezTo>
                  <a:cubicBezTo>
                    <a:pt x="367" y="2469"/>
                    <a:pt x="434" y="2436"/>
                    <a:pt x="500" y="2402"/>
                  </a:cubicBezTo>
                  <a:cubicBezTo>
                    <a:pt x="534" y="2369"/>
                    <a:pt x="600" y="2336"/>
                    <a:pt x="634" y="2302"/>
                  </a:cubicBezTo>
                  <a:cubicBezTo>
                    <a:pt x="667" y="2269"/>
                    <a:pt x="734" y="2236"/>
                    <a:pt x="767" y="2169"/>
                  </a:cubicBezTo>
                  <a:cubicBezTo>
                    <a:pt x="801" y="2102"/>
                    <a:pt x="834" y="2069"/>
                    <a:pt x="867" y="2002"/>
                  </a:cubicBezTo>
                  <a:cubicBezTo>
                    <a:pt x="901" y="1935"/>
                    <a:pt x="934" y="1869"/>
                    <a:pt x="967" y="1802"/>
                  </a:cubicBezTo>
                  <a:lnTo>
                    <a:pt x="967" y="2002"/>
                  </a:lnTo>
                  <a:cubicBezTo>
                    <a:pt x="967" y="2002"/>
                    <a:pt x="967" y="2035"/>
                    <a:pt x="967" y="2069"/>
                  </a:cubicBezTo>
                  <a:lnTo>
                    <a:pt x="1034" y="2069"/>
                  </a:lnTo>
                  <a:lnTo>
                    <a:pt x="1134" y="2002"/>
                  </a:lnTo>
                  <a:cubicBezTo>
                    <a:pt x="1168" y="1969"/>
                    <a:pt x="1168" y="1969"/>
                    <a:pt x="1168" y="1935"/>
                  </a:cubicBezTo>
                  <a:cubicBezTo>
                    <a:pt x="1201" y="1902"/>
                    <a:pt x="1201" y="1869"/>
                    <a:pt x="1201" y="1835"/>
                  </a:cubicBezTo>
                  <a:lnTo>
                    <a:pt x="1201" y="568"/>
                  </a:lnTo>
                  <a:cubicBezTo>
                    <a:pt x="1201" y="468"/>
                    <a:pt x="1201" y="334"/>
                    <a:pt x="1168" y="234"/>
                  </a:cubicBezTo>
                  <a:cubicBezTo>
                    <a:pt x="1134" y="167"/>
                    <a:pt x="1101" y="101"/>
                    <a:pt x="1034" y="34"/>
                  </a:cubicBezTo>
                  <a:cubicBezTo>
                    <a:pt x="1001" y="1"/>
                    <a:pt x="934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7"/>
            <p:cNvSpPr/>
            <p:nvPr/>
          </p:nvSpPr>
          <p:spPr>
            <a:xfrm>
              <a:off x="3950500" y="3145500"/>
              <a:ext cx="50050" cy="78950"/>
            </a:xfrm>
            <a:custGeom>
              <a:avLst/>
              <a:gdLst/>
              <a:ahLst/>
              <a:cxnLst/>
              <a:rect l="l" t="t" r="r" b="b"/>
              <a:pathLst>
                <a:path w="2002" h="3158" extrusionOk="0">
                  <a:moveTo>
                    <a:pt x="1704" y="0"/>
                  </a:moveTo>
                  <a:cubicBezTo>
                    <a:pt x="1640" y="0"/>
                    <a:pt x="1561" y="26"/>
                    <a:pt x="1468" y="88"/>
                  </a:cubicBezTo>
                  <a:cubicBezTo>
                    <a:pt x="1401" y="88"/>
                    <a:pt x="1368" y="155"/>
                    <a:pt x="1301" y="188"/>
                  </a:cubicBezTo>
                  <a:cubicBezTo>
                    <a:pt x="1268" y="222"/>
                    <a:pt x="1234" y="288"/>
                    <a:pt x="1201" y="322"/>
                  </a:cubicBezTo>
                  <a:cubicBezTo>
                    <a:pt x="1168" y="389"/>
                    <a:pt x="1134" y="455"/>
                    <a:pt x="1101" y="522"/>
                  </a:cubicBezTo>
                  <a:cubicBezTo>
                    <a:pt x="1068" y="555"/>
                    <a:pt x="1034" y="622"/>
                    <a:pt x="1034" y="689"/>
                  </a:cubicBezTo>
                  <a:cubicBezTo>
                    <a:pt x="1001" y="622"/>
                    <a:pt x="934" y="555"/>
                    <a:pt x="867" y="522"/>
                  </a:cubicBezTo>
                  <a:cubicBezTo>
                    <a:pt x="841" y="513"/>
                    <a:pt x="814" y="509"/>
                    <a:pt x="788" y="509"/>
                  </a:cubicBezTo>
                  <a:cubicBezTo>
                    <a:pt x="716" y="509"/>
                    <a:pt x="649" y="540"/>
                    <a:pt x="601" y="589"/>
                  </a:cubicBezTo>
                  <a:cubicBezTo>
                    <a:pt x="534" y="622"/>
                    <a:pt x="501" y="655"/>
                    <a:pt x="467" y="689"/>
                  </a:cubicBezTo>
                  <a:cubicBezTo>
                    <a:pt x="400" y="722"/>
                    <a:pt x="367" y="755"/>
                    <a:pt x="367" y="822"/>
                  </a:cubicBezTo>
                  <a:cubicBezTo>
                    <a:pt x="334" y="856"/>
                    <a:pt x="300" y="889"/>
                    <a:pt x="267" y="956"/>
                  </a:cubicBezTo>
                  <a:lnTo>
                    <a:pt x="234" y="1089"/>
                  </a:lnTo>
                  <a:lnTo>
                    <a:pt x="234" y="989"/>
                  </a:lnTo>
                  <a:cubicBezTo>
                    <a:pt x="234" y="989"/>
                    <a:pt x="234" y="956"/>
                    <a:pt x="234" y="922"/>
                  </a:cubicBezTo>
                  <a:lnTo>
                    <a:pt x="167" y="922"/>
                  </a:lnTo>
                  <a:lnTo>
                    <a:pt x="67" y="989"/>
                  </a:lnTo>
                  <a:cubicBezTo>
                    <a:pt x="34" y="1022"/>
                    <a:pt x="34" y="1022"/>
                    <a:pt x="34" y="1056"/>
                  </a:cubicBezTo>
                  <a:cubicBezTo>
                    <a:pt x="0" y="1089"/>
                    <a:pt x="0" y="1122"/>
                    <a:pt x="0" y="1156"/>
                  </a:cubicBezTo>
                  <a:lnTo>
                    <a:pt x="0" y="3090"/>
                  </a:lnTo>
                  <a:cubicBezTo>
                    <a:pt x="0" y="3124"/>
                    <a:pt x="0" y="3124"/>
                    <a:pt x="34" y="3157"/>
                  </a:cubicBezTo>
                  <a:lnTo>
                    <a:pt x="67" y="3157"/>
                  </a:lnTo>
                  <a:lnTo>
                    <a:pt x="167" y="3090"/>
                  </a:lnTo>
                  <a:cubicBezTo>
                    <a:pt x="200" y="3090"/>
                    <a:pt x="200" y="3057"/>
                    <a:pt x="234" y="3024"/>
                  </a:cubicBezTo>
                  <a:cubicBezTo>
                    <a:pt x="234" y="3024"/>
                    <a:pt x="234" y="2990"/>
                    <a:pt x="234" y="2957"/>
                  </a:cubicBezTo>
                  <a:lnTo>
                    <a:pt x="234" y="1790"/>
                  </a:lnTo>
                  <a:cubicBezTo>
                    <a:pt x="234" y="1623"/>
                    <a:pt x="267" y="1456"/>
                    <a:pt x="334" y="1289"/>
                  </a:cubicBezTo>
                  <a:cubicBezTo>
                    <a:pt x="367" y="1189"/>
                    <a:pt x="467" y="1089"/>
                    <a:pt x="567" y="1022"/>
                  </a:cubicBezTo>
                  <a:cubicBezTo>
                    <a:pt x="617" y="989"/>
                    <a:pt x="659" y="972"/>
                    <a:pt x="697" y="972"/>
                  </a:cubicBezTo>
                  <a:cubicBezTo>
                    <a:pt x="734" y="972"/>
                    <a:pt x="767" y="989"/>
                    <a:pt x="801" y="1022"/>
                  </a:cubicBezTo>
                  <a:cubicBezTo>
                    <a:pt x="867" y="1156"/>
                    <a:pt x="901" y="1289"/>
                    <a:pt x="901" y="1423"/>
                  </a:cubicBezTo>
                  <a:lnTo>
                    <a:pt x="901" y="2557"/>
                  </a:lnTo>
                  <a:cubicBezTo>
                    <a:pt x="867" y="2590"/>
                    <a:pt x="901" y="2590"/>
                    <a:pt x="901" y="2623"/>
                  </a:cubicBezTo>
                  <a:lnTo>
                    <a:pt x="968" y="2623"/>
                  </a:lnTo>
                  <a:lnTo>
                    <a:pt x="1068" y="2557"/>
                  </a:lnTo>
                  <a:cubicBezTo>
                    <a:pt x="1068" y="2557"/>
                    <a:pt x="1101" y="2523"/>
                    <a:pt x="1101" y="2490"/>
                  </a:cubicBezTo>
                  <a:cubicBezTo>
                    <a:pt x="1101" y="2457"/>
                    <a:pt x="1101" y="2423"/>
                    <a:pt x="1101" y="2390"/>
                  </a:cubicBezTo>
                  <a:lnTo>
                    <a:pt x="1101" y="1256"/>
                  </a:lnTo>
                  <a:cubicBezTo>
                    <a:pt x="1101" y="1089"/>
                    <a:pt x="1134" y="922"/>
                    <a:pt x="1201" y="755"/>
                  </a:cubicBezTo>
                  <a:cubicBezTo>
                    <a:pt x="1234" y="655"/>
                    <a:pt x="1334" y="555"/>
                    <a:pt x="1435" y="489"/>
                  </a:cubicBezTo>
                  <a:cubicBezTo>
                    <a:pt x="1485" y="455"/>
                    <a:pt x="1526" y="439"/>
                    <a:pt x="1564" y="439"/>
                  </a:cubicBezTo>
                  <a:cubicBezTo>
                    <a:pt x="1601" y="439"/>
                    <a:pt x="1635" y="455"/>
                    <a:pt x="1668" y="489"/>
                  </a:cubicBezTo>
                  <a:cubicBezTo>
                    <a:pt x="1735" y="622"/>
                    <a:pt x="1768" y="755"/>
                    <a:pt x="1735" y="889"/>
                  </a:cubicBezTo>
                  <a:lnTo>
                    <a:pt x="1735" y="2023"/>
                  </a:lnTo>
                  <a:cubicBezTo>
                    <a:pt x="1735" y="2023"/>
                    <a:pt x="1768" y="2056"/>
                    <a:pt x="1768" y="2090"/>
                  </a:cubicBezTo>
                  <a:lnTo>
                    <a:pt x="1835" y="2090"/>
                  </a:lnTo>
                  <a:lnTo>
                    <a:pt x="1935" y="2023"/>
                  </a:lnTo>
                  <a:cubicBezTo>
                    <a:pt x="1935" y="1990"/>
                    <a:pt x="1968" y="1990"/>
                    <a:pt x="1968" y="1956"/>
                  </a:cubicBezTo>
                  <a:cubicBezTo>
                    <a:pt x="1968" y="1923"/>
                    <a:pt x="2002" y="1890"/>
                    <a:pt x="2002" y="1856"/>
                  </a:cubicBezTo>
                  <a:lnTo>
                    <a:pt x="2002" y="722"/>
                  </a:lnTo>
                  <a:cubicBezTo>
                    <a:pt x="2002" y="489"/>
                    <a:pt x="1968" y="288"/>
                    <a:pt x="1868" y="88"/>
                  </a:cubicBezTo>
                  <a:cubicBezTo>
                    <a:pt x="1832" y="35"/>
                    <a:pt x="1778" y="0"/>
                    <a:pt x="1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7"/>
            <p:cNvSpPr/>
            <p:nvPr/>
          </p:nvSpPr>
          <p:spPr>
            <a:xfrm>
              <a:off x="4008025" y="3124350"/>
              <a:ext cx="31725" cy="60075"/>
            </a:xfrm>
            <a:custGeom>
              <a:avLst/>
              <a:gdLst/>
              <a:ahLst/>
              <a:cxnLst/>
              <a:rect l="l" t="t" r="r" b="b"/>
              <a:pathLst>
                <a:path w="1269" h="2403" extrusionOk="0">
                  <a:moveTo>
                    <a:pt x="797" y="384"/>
                  </a:moveTo>
                  <a:cubicBezTo>
                    <a:pt x="843" y="384"/>
                    <a:pt x="885" y="401"/>
                    <a:pt x="935" y="434"/>
                  </a:cubicBezTo>
                  <a:cubicBezTo>
                    <a:pt x="1002" y="534"/>
                    <a:pt x="1035" y="667"/>
                    <a:pt x="1035" y="768"/>
                  </a:cubicBezTo>
                  <a:lnTo>
                    <a:pt x="268" y="1235"/>
                  </a:lnTo>
                  <a:lnTo>
                    <a:pt x="268" y="1201"/>
                  </a:lnTo>
                  <a:cubicBezTo>
                    <a:pt x="268" y="1134"/>
                    <a:pt x="268" y="1034"/>
                    <a:pt x="301" y="968"/>
                  </a:cubicBezTo>
                  <a:cubicBezTo>
                    <a:pt x="301" y="901"/>
                    <a:pt x="334" y="801"/>
                    <a:pt x="368" y="734"/>
                  </a:cubicBezTo>
                  <a:cubicBezTo>
                    <a:pt x="401" y="667"/>
                    <a:pt x="434" y="601"/>
                    <a:pt x="501" y="567"/>
                  </a:cubicBezTo>
                  <a:cubicBezTo>
                    <a:pt x="535" y="501"/>
                    <a:pt x="601" y="467"/>
                    <a:pt x="635" y="434"/>
                  </a:cubicBezTo>
                  <a:cubicBezTo>
                    <a:pt x="701" y="401"/>
                    <a:pt x="751" y="384"/>
                    <a:pt x="797" y="384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4"/>
                    <a:pt x="635" y="67"/>
                  </a:cubicBezTo>
                  <a:cubicBezTo>
                    <a:pt x="535" y="134"/>
                    <a:pt x="468" y="200"/>
                    <a:pt x="401" y="267"/>
                  </a:cubicBezTo>
                  <a:cubicBezTo>
                    <a:pt x="334" y="367"/>
                    <a:pt x="268" y="467"/>
                    <a:pt x="201" y="601"/>
                  </a:cubicBezTo>
                  <a:cubicBezTo>
                    <a:pt x="168" y="701"/>
                    <a:pt x="101" y="834"/>
                    <a:pt x="68" y="968"/>
                  </a:cubicBezTo>
                  <a:cubicBezTo>
                    <a:pt x="34" y="1068"/>
                    <a:pt x="34" y="1201"/>
                    <a:pt x="34" y="1335"/>
                  </a:cubicBezTo>
                  <a:cubicBezTo>
                    <a:pt x="1" y="1468"/>
                    <a:pt x="1" y="1601"/>
                    <a:pt x="34" y="1735"/>
                  </a:cubicBezTo>
                  <a:cubicBezTo>
                    <a:pt x="34" y="1835"/>
                    <a:pt x="34" y="1968"/>
                    <a:pt x="68" y="2068"/>
                  </a:cubicBezTo>
                  <a:cubicBezTo>
                    <a:pt x="101" y="2169"/>
                    <a:pt x="134" y="2235"/>
                    <a:pt x="201" y="2302"/>
                  </a:cubicBezTo>
                  <a:cubicBezTo>
                    <a:pt x="268" y="2369"/>
                    <a:pt x="334" y="2402"/>
                    <a:pt x="401" y="2402"/>
                  </a:cubicBezTo>
                  <a:cubicBezTo>
                    <a:pt x="468" y="2402"/>
                    <a:pt x="568" y="2369"/>
                    <a:pt x="635" y="2335"/>
                  </a:cubicBezTo>
                  <a:cubicBezTo>
                    <a:pt x="735" y="2269"/>
                    <a:pt x="801" y="2202"/>
                    <a:pt x="901" y="2135"/>
                  </a:cubicBezTo>
                  <a:cubicBezTo>
                    <a:pt x="968" y="2068"/>
                    <a:pt x="1035" y="1968"/>
                    <a:pt x="1068" y="1902"/>
                  </a:cubicBezTo>
                  <a:cubicBezTo>
                    <a:pt x="1102" y="1835"/>
                    <a:pt x="1168" y="1735"/>
                    <a:pt x="1168" y="1668"/>
                  </a:cubicBezTo>
                  <a:cubicBezTo>
                    <a:pt x="1202" y="1601"/>
                    <a:pt x="1202" y="1535"/>
                    <a:pt x="1235" y="1468"/>
                  </a:cubicBezTo>
                  <a:cubicBezTo>
                    <a:pt x="1235" y="1468"/>
                    <a:pt x="1235" y="1435"/>
                    <a:pt x="1202" y="1401"/>
                  </a:cubicBezTo>
                  <a:lnTo>
                    <a:pt x="1168" y="1401"/>
                  </a:lnTo>
                  <a:lnTo>
                    <a:pt x="1068" y="1468"/>
                  </a:lnTo>
                  <a:cubicBezTo>
                    <a:pt x="1068" y="1468"/>
                    <a:pt x="1035" y="1468"/>
                    <a:pt x="1035" y="1501"/>
                  </a:cubicBezTo>
                  <a:cubicBezTo>
                    <a:pt x="1002" y="1535"/>
                    <a:pt x="1002" y="1535"/>
                    <a:pt x="1002" y="1568"/>
                  </a:cubicBezTo>
                  <a:cubicBezTo>
                    <a:pt x="968" y="1635"/>
                    <a:pt x="901" y="1702"/>
                    <a:pt x="868" y="1768"/>
                  </a:cubicBezTo>
                  <a:cubicBezTo>
                    <a:pt x="801" y="1868"/>
                    <a:pt x="735" y="1935"/>
                    <a:pt x="635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1" y="2002"/>
                    <a:pt x="368" y="1968"/>
                  </a:cubicBezTo>
                  <a:cubicBezTo>
                    <a:pt x="301" y="1868"/>
                    <a:pt x="234" y="1735"/>
                    <a:pt x="268" y="1601"/>
                  </a:cubicBezTo>
                  <a:lnTo>
                    <a:pt x="268" y="1568"/>
                  </a:lnTo>
                  <a:lnTo>
                    <a:pt x="1202" y="1034"/>
                  </a:lnTo>
                  <a:cubicBezTo>
                    <a:pt x="1202" y="1034"/>
                    <a:pt x="1235" y="1001"/>
                    <a:pt x="1235" y="968"/>
                  </a:cubicBezTo>
                  <a:cubicBezTo>
                    <a:pt x="1268" y="934"/>
                    <a:pt x="1268" y="901"/>
                    <a:pt x="1268" y="901"/>
                  </a:cubicBezTo>
                  <a:lnTo>
                    <a:pt x="1268" y="768"/>
                  </a:lnTo>
                  <a:cubicBezTo>
                    <a:pt x="1268" y="634"/>
                    <a:pt x="1268" y="501"/>
                    <a:pt x="1235" y="367"/>
                  </a:cubicBezTo>
                  <a:cubicBezTo>
                    <a:pt x="1202" y="267"/>
                    <a:pt x="1168" y="167"/>
                    <a:pt x="1102" y="100"/>
                  </a:cubicBezTo>
                  <a:cubicBezTo>
                    <a:pt x="1035" y="34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7"/>
            <p:cNvSpPr/>
            <p:nvPr/>
          </p:nvSpPr>
          <p:spPr>
            <a:xfrm>
              <a:off x="4048050" y="3102675"/>
              <a:ext cx="19225" cy="64025"/>
            </a:xfrm>
            <a:custGeom>
              <a:avLst/>
              <a:gdLst/>
              <a:ahLst/>
              <a:cxnLst/>
              <a:rect l="l" t="t" r="r" b="b"/>
              <a:pathLst>
                <a:path w="769" h="2561" extrusionOk="0">
                  <a:moveTo>
                    <a:pt x="701" y="0"/>
                  </a:moveTo>
                  <a:lnTo>
                    <a:pt x="568" y="100"/>
                  </a:lnTo>
                  <a:cubicBezTo>
                    <a:pt x="501" y="133"/>
                    <a:pt x="435" y="200"/>
                    <a:pt x="368" y="267"/>
                  </a:cubicBezTo>
                  <a:cubicBezTo>
                    <a:pt x="301" y="334"/>
                    <a:pt x="268" y="434"/>
                    <a:pt x="234" y="534"/>
                  </a:cubicBezTo>
                  <a:lnTo>
                    <a:pt x="234" y="400"/>
                  </a:lnTo>
                  <a:cubicBezTo>
                    <a:pt x="234" y="367"/>
                    <a:pt x="234" y="334"/>
                    <a:pt x="234" y="334"/>
                  </a:cubicBezTo>
                  <a:cubicBezTo>
                    <a:pt x="218" y="317"/>
                    <a:pt x="201" y="309"/>
                    <a:pt x="189" y="309"/>
                  </a:cubicBezTo>
                  <a:cubicBezTo>
                    <a:pt x="176" y="309"/>
                    <a:pt x="168" y="317"/>
                    <a:pt x="168" y="334"/>
                  </a:cubicBezTo>
                  <a:lnTo>
                    <a:pt x="68" y="367"/>
                  </a:lnTo>
                  <a:cubicBezTo>
                    <a:pt x="34" y="400"/>
                    <a:pt x="34" y="434"/>
                    <a:pt x="1" y="434"/>
                  </a:cubicBezTo>
                  <a:cubicBezTo>
                    <a:pt x="1" y="467"/>
                    <a:pt x="1" y="500"/>
                    <a:pt x="1" y="534"/>
                  </a:cubicBezTo>
                  <a:lnTo>
                    <a:pt x="1" y="2468"/>
                  </a:lnTo>
                  <a:cubicBezTo>
                    <a:pt x="1" y="2502"/>
                    <a:pt x="1" y="2535"/>
                    <a:pt x="1" y="2535"/>
                  </a:cubicBezTo>
                  <a:cubicBezTo>
                    <a:pt x="18" y="2552"/>
                    <a:pt x="34" y="2560"/>
                    <a:pt x="47" y="2560"/>
                  </a:cubicBezTo>
                  <a:cubicBezTo>
                    <a:pt x="59" y="2560"/>
                    <a:pt x="68" y="2552"/>
                    <a:pt x="68" y="2535"/>
                  </a:cubicBezTo>
                  <a:lnTo>
                    <a:pt x="168" y="2502"/>
                  </a:lnTo>
                  <a:cubicBezTo>
                    <a:pt x="201" y="2468"/>
                    <a:pt x="201" y="2468"/>
                    <a:pt x="234" y="2435"/>
                  </a:cubicBezTo>
                  <a:cubicBezTo>
                    <a:pt x="234" y="2402"/>
                    <a:pt x="234" y="2368"/>
                    <a:pt x="234" y="2335"/>
                  </a:cubicBezTo>
                  <a:lnTo>
                    <a:pt x="234" y="1134"/>
                  </a:lnTo>
                  <a:cubicBezTo>
                    <a:pt x="201" y="867"/>
                    <a:pt x="335" y="600"/>
                    <a:pt x="568" y="467"/>
                  </a:cubicBezTo>
                  <a:lnTo>
                    <a:pt x="701" y="367"/>
                  </a:lnTo>
                  <a:cubicBezTo>
                    <a:pt x="735" y="367"/>
                    <a:pt x="735" y="334"/>
                    <a:pt x="768" y="300"/>
                  </a:cubicBezTo>
                  <a:cubicBezTo>
                    <a:pt x="768" y="267"/>
                    <a:pt x="768" y="234"/>
                    <a:pt x="768" y="200"/>
                  </a:cubicBezTo>
                  <a:lnTo>
                    <a:pt x="768" y="67"/>
                  </a:lnTo>
                  <a:cubicBezTo>
                    <a:pt x="768" y="67"/>
                    <a:pt x="768" y="33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7"/>
            <p:cNvSpPr/>
            <p:nvPr/>
          </p:nvSpPr>
          <p:spPr>
            <a:xfrm>
              <a:off x="4070575" y="3088475"/>
              <a:ext cx="29225" cy="62100"/>
            </a:xfrm>
            <a:custGeom>
              <a:avLst/>
              <a:gdLst/>
              <a:ahLst/>
              <a:cxnLst/>
              <a:rect l="l" t="t" r="r" b="b"/>
              <a:pathLst>
                <a:path w="1169" h="2484" extrusionOk="0">
                  <a:moveTo>
                    <a:pt x="935" y="1068"/>
                  </a:moveTo>
                  <a:lnTo>
                    <a:pt x="935" y="1168"/>
                  </a:lnTo>
                  <a:cubicBezTo>
                    <a:pt x="935" y="1269"/>
                    <a:pt x="935" y="1335"/>
                    <a:pt x="901" y="1435"/>
                  </a:cubicBezTo>
                  <a:cubicBezTo>
                    <a:pt x="868" y="1535"/>
                    <a:pt x="835" y="1602"/>
                    <a:pt x="801" y="1669"/>
                  </a:cubicBezTo>
                  <a:cubicBezTo>
                    <a:pt x="768" y="1769"/>
                    <a:pt x="734" y="1836"/>
                    <a:pt x="668" y="1902"/>
                  </a:cubicBezTo>
                  <a:cubicBezTo>
                    <a:pt x="634" y="1936"/>
                    <a:pt x="568" y="2002"/>
                    <a:pt x="501" y="2036"/>
                  </a:cubicBezTo>
                  <a:cubicBezTo>
                    <a:pt x="468" y="2069"/>
                    <a:pt x="401" y="2069"/>
                    <a:pt x="368" y="2102"/>
                  </a:cubicBezTo>
                  <a:cubicBezTo>
                    <a:pt x="334" y="2102"/>
                    <a:pt x="301" y="2069"/>
                    <a:pt x="267" y="2069"/>
                  </a:cubicBezTo>
                  <a:cubicBezTo>
                    <a:pt x="267" y="2036"/>
                    <a:pt x="234" y="2036"/>
                    <a:pt x="234" y="2002"/>
                  </a:cubicBezTo>
                  <a:cubicBezTo>
                    <a:pt x="234" y="1969"/>
                    <a:pt x="234" y="1936"/>
                    <a:pt x="234" y="1902"/>
                  </a:cubicBezTo>
                  <a:cubicBezTo>
                    <a:pt x="234" y="1802"/>
                    <a:pt x="267" y="1702"/>
                    <a:pt x="334" y="1635"/>
                  </a:cubicBezTo>
                  <a:cubicBezTo>
                    <a:pt x="401" y="1502"/>
                    <a:pt x="501" y="1402"/>
                    <a:pt x="601" y="1335"/>
                  </a:cubicBezTo>
                  <a:lnTo>
                    <a:pt x="935" y="1068"/>
                  </a:lnTo>
                  <a:close/>
                  <a:moveTo>
                    <a:pt x="835" y="1"/>
                  </a:moveTo>
                  <a:cubicBezTo>
                    <a:pt x="768" y="1"/>
                    <a:pt x="668" y="34"/>
                    <a:pt x="601" y="68"/>
                  </a:cubicBezTo>
                  <a:cubicBezTo>
                    <a:pt x="534" y="134"/>
                    <a:pt x="468" y="168"/>
                    <a:pt x="401" y="234"/>
                  </a:cubicBezTo>
                  <a:cubicBezTo>
                    <a:pt x="368" y="301"/>
                    <a:pt x="301" y="368"/>
                    <a:pt x="234" y="468"/>
                  </a:cubicBezTo>
                  <a:cubicBezTo>
                    <a:pt x="201" y="535"/>
                    <a:pt x="167" y="601"/>
                    <a:pt x="134" y="701"/>
                  </a:cubicBezTo>
                  <a:cubicBezTo>
                    <a:pt x="101" y="768"/>
                    <a:pt x="101" y="835"/>
                    <a:pt x="101" y="902"/>
                  </a:cubicBezTo>
                  <a:cubicBezTo>
                    <a:pt x="101" y="935"/>
                    <a:pt x="101" y="968"/>
                    <a:pt x="101" y="968"/>
                  </a:cubicBezTo>
                  <a:cubicBezTo>
                    <a:pt x="117" y="985"/>
                    <a:pt x="126" y="993"/>
                    <a:pt x="134" y="993"/>
                  </a:cubicBezTo>
                  <a:cubicBezTo>
                    <a:pt x="142" y="993"/>
                    <a:pt x="151" y="985"/>
                    <a:pt x="167" y="968"/>
                  </a:cubicBezTo>
                  <a:lnTo>
                    <a:pt x="234" y="935"/>
                  </a:lnTo>
                  <a:cubicBezTo>
                    <a:pt x="267" y="935"/>
                    <a:pt x="267" y="902"/>
                    <a:pt x="301" y="902"/>
                  </a:cubicBezTo>
                  <a:cubicBezTo>
                    <a:pt x="301" y="868"/>
                    <a:pt x="334" y="835"/>
                    <a:pt x="334" y="835"/>
                  </a:cubicBezTo>
                  <a:cubicBezTo>
                    <a:pt x="368" y="735"/>
                    <a:pt x="401" y="668"/>
                    <a:pt x="434" y="601"/>
                  </a:cubicBezTo>
                  <a:cubicBezTo>
                    <a:pt x="468" y="535"/>
                    <a:pt x="534" y="468"/>
                    <a:pt x="601" y="435"/>
                  </a:cubicBezTo>
                  <a:cubicBezTo>
                    <a:pt x="640" y="396"/>
                    <a:pt x="691" y="379"/>
                    <a:pt x="739" y="379"/>
                  </a:cubicBezTo>
                  <a:cubicBezTo>
                    <a:pt x="774" y="379"/>
                    <a:pt x="807" y="387"/>
                    <a:pt x="835" y="401"/>
                  </a:cubicBezTo>
                  <a:cubicBezTo>
                    <a:pt x="901" y="435"/>
                    <a:pt x="935" y="535"/>
                    <a:pt x="935" y="668"/>
                  </a:cubicBezTo>
                  <a:lnTo>
                    <a:pt x="935" y="735"/>
                  </a:lnTo>
                  <a:lnTo>
                    <a:pt x="534" y="1035"/>
                  </a:lnTo>
                  <a:cubicBezTo>
                    <a:pt x="468" y="1102"/>
                    <a:pt x="401" y="1168"/>
                    <a:pt x="334" y="1269"/>
                  </a:cubicBezTo>
                  <a:cubicBezTo>
                    <a:pt x="267" y="1335"/>
                    <a:pt x="201" y="1402"/>
                    <a:pt x="167" y="1502"/>
                  </a:cubicBezTo>
                  <a:cubicBezTo>
                    <a:pt x="101" y="1602"/>
                    <a:pt x="67" y="1669"/>
                    <a:pt x="34" y="1769"/>
                  </a:cubicBezTo>
                  <a:cubicBezTo>
                    <a:pt x="1" y="1869"/>
                    <a:pt x="1" y="2002"/>
                    <a:pt x="1" y="2102"/>
                  </a:cubicBezTo>
                  <a:cubicBezTo>
                    <a:pt x="1" y="2169"/>
                    <a:pt x="1" y="2236"/>
                    <a:pt x="34" y="2303"/>
                  </a:cubicBezTo>
                  <a:cubicBezTo>
                    <a:pt x="34" y="2369"/>
                    <a:pt x="67" y="2403"/>
                    <a:pt x="134" y="2436"/>
                  </a:cubicBezTo>
                  <a:cubicBezTo>
                    <a:pt x="158" y="2460"/>
                    <a:pt x="198" y="2483"/>
                    <a:pt x="231" y="2483"/>
                  </a:cubicBezTo>
                  <a:cubicBezTo>
                    <a:pt x="245" y="2483"/>
                    <a:pt x="258" y="2479"/>
                    <a:pt x="267" y="2469"/>
                  </a:cubicBezTo>
                  <a:cubicBezTo>
                    <a:pt x="334" y="2469"/>
                    <a:pt x="401" y="2436"/>
                    <a:pt x="468" y="2403"/>
                  </a:cubicBezTo>
                  <a:cubicBezTo>
                    <a:pt x="501" y="2403"/>
                    <a:pt x="568" y="2369"/>
                    <a:pt x="601" y="2336"/>
                  </a:cubicBezTo>
                  <a:cubicBezTo>
                    <a:pt x="634" y="2269"/>
                    <a:pt x="701" y="2236"/>
                    <a:pt x="734" y="2169"/>
                  </a:cubicBezTo>
                  <a:cubicBezTo>
                    <a:pt x="768" y="2136"/>
                    <a:pt x="835" y="2069"/>
                    <a:pt x="868" y="2002"/>
                  </a:cubicBezTo>
                  <a:cubicBezTo>
                    <a:pt x="901" y="1936"/>
                    <a:pt x="901" y="1902"/>
                    <a:pt x="935" y="1836"/>
                  </a:cubicBezTo>
                  <a:lnTo>
                    <a:pt x="935" y="2002"/>
                  </a:lnTo>
                  <a:cubicBezTo>
                    <a:pt x="935" y="2002"/>
                    <a:pt x="935" y="2036"/>
                    <a:pt x="935" y="2069"/>
                  </a:cubicBezTo>
                  <a:lnTo>
                    <a:pt x="1001" y="2069"/>
                  </a:lnTo>
                  <a:lnTo>
                    <a:pt x="1101" y="2002"/>
                  </a:lnTo>
                  <a:cubicBezTo>
                    <a:pt x="1135" y="1969"/>
                    <a:pt x="1135" y="1969"/>
                    <a:pt x="1168" y="1936"/>
                  </a:cubicBezTo>
                  <a:cubicBezTo>
                    <a:pt x="1168" y="1902"/>
                    <a:pt x="1168" y="1869"/>
                    <a:pt x="1168" y="1836"/>
                  </a:cubicBezTo>
                  <a:lnTo>
                    <a:pt x="1168" y="568"/>
                  </a:lnTo>
                  <a:cubicBezTo>
                    <a:pt x="1168" y="468"/>
                    <a:pt x="1168" y="368"/>
                    <a:pt x="1135" y="234"/>
                  </a:cubicBezTo>
                  <a:cubicBezTo>
                    <a:pt x="1101" y="168"/>
                    <a:pt x="1068" y="101"/>
                    <a:pt x="1035" y="68"/>
                  </a:cubicBezTo>
                  <a:cubicBezTo>
                    <a:pt x="968" y="1"/>
                    <a:pt x="901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7"/>
            <p:cNvSpPr/>
            <p:nvPr/>
          </p:nvSpPr>
          <p:spPr>
            <a:xfrm>
              <a:off x="3752025" y="3364525"/>
              <a:ext cx="39200" cy="97575"/>
            </a:xfrm>
            <a:custGeom>
              <a:avLst/>
              <a:gdLst/>
              <a:ahLst/>
              <a:cxnLst/>
              <a:rect l="l" t="t" r="r" b="b"/>
              <a:pathLst>
                <a:path w="1568" h="3903" extrusionOk="0">
                  <a:moveTo>
                    <a:pt x="901" y="0"/>
                  </a:moveTo>
                  <a:lnTo>
                    <a:pt x="701" y="134"/>
                  </a:lnTo>
                  <a:cubicBezTo>
                    <a:pt x="667" y="167"/>
                    <a:pt x="634" y="167"/>
                    <a:pt x="634" y="200"/>
                  </a:cubicBezTo>
                  <a:cubicBezTo>
                    <a:pt x="634" y="234"/>
                    <a:pt x="601" y="267"/>
                    <a:pt x="601" y="300"/>
                  </a:cubicBezTo>
                  <a:lnTo>
                    <a:pt x="601" y="601"/>
                  </a:lnTo>
                  <a:cubicBezTo>
                    <a:pt x="534" y="667"/>
                    <a:pt x="467" y="734"/>
                    <a:pt x="400" y="801"/>
                  </a:cubicBezTo>
                  <a:cubicBezTo>
                    <a:pt x="334" y="901"/>
                    <a:pt x="267" y="1001"/>
                    <a:pt x="234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501"/>
                    <a:pt x="67" y="1635"/>
                    <a:pt x="67" y="1735"/>
                  </a:cubicBezTo>
                  <a:cubicBezTo>
                    <a:pt x="67" y="1835"/>
                    <a:pt x="67" y="1935"/>
                    <a:pt x="100" y="2035"/>
                  </a:cubicBezTo>
                  <a:cubicBezTo>
                    <a:pt x="100" y="2102"/>
                    <a:pt x="134" y="2168"/>
                    <a:pt x="200" y="2235"/>
                  </a:cubicBezTo>
                  <a:cubicBezTo>
                    <a:pt x="234" y="2268"/>
                    <a:pt x="300" y="2302"/>
                    <a:pt x="367" y="2302"/>
                  </a:cubicBezTo>
                  <a:lnTo>
                    <a:pt x="601" y="2302"/>
                  </a:ln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8"/>
                    <a:pt x="1201" y="2302"/>
                    <a:pt x="1201" y="2369"/>
                  </a:cubicBezTo>
                  <a:cubicBezTo>
                    <a:pt x="1201" y="2435"/>
                    <a:pt x="1201" y="2502"/>
                    <a:pt x="1168" y="2535"/>
                  </a:cubicBezTo>
                  <a:cubicBezTo>
                    <a:pt x="1168" y="2602"/>
                    <a:pt x="1134" y="2669"/>
                    <a:pt x="1068" y="2702"/>
                  </a:cubicBezTo>
                  <a:cubicBezTo>
                    <a:pt x="1034" y="2769"/>
                    <a:pt x="1001" y="2802"/>
                    <a:pt x="968" y="2836"/>
                  </a:cubicBezTo>
                  <a:cubicBezTo>
                    <a:pt x="901" y="2869"/>
                    <a:pt x="834" y="2936"/>
                    <a:pt x="801" y="2969"/>
                  </a:cubicBezTo>
                  <a:cubicBezTo>
                    <a:pt x="734" y="3002"/>
                    <a:pt x="667" y="3002"/>
                    <a:pt x="634" y="3036"/>
                  </a:cubicBezTo>
                  <a:lnTo>
                    <a:pt x="501" y="3036"/>
                  </a:lnTo>
                  <a:cubicBezTo>
                    <a:pt x="467" y="3002"/>
                    <a:pt x="434" y="3002"/>
                    <a:pt x="434" y="2969"/>
                  </a:cubicBezTo>
                  <a:cubicBezTo>
                    <a:pt x="400" y="2936"/>
                    <a:pt x="400" y="2936"/>
                    <a:pt x="400" y="2902"/>
                  </a:cubicBezTo>
                  <a:cubicBezTo>
                    <a:pt x="367" y="2869"/>
                    <a:pt x="367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3002"/>
                    <a:pt x="34" y="3002"/>
                  </a:cubicBezTo>
                  <a:cubicBezTo>
                    <a:pt x="34" y="3036"/>
                    <a:pt x="0" y="3069"/>
                    <a:pt x="0" y="3102"/>
                  </a:cubicBezTo>
                  <a:cubicBezTo>
                    <a:pt x="0" y="3202"/>
                    <a:pt x="34" y="3269"/>
                    <a:pt x="67" y="3369"/>
                  </a:cubicBezTo>
                  <a:cubicBezTo>
                    <a:pt x="100" y="3436"/>
                    <a:pt x="134" y="3469"/>
                    <a:pt x="200" y="3536"/>
                  </a:cubicBezTo>
                  <a:cubicBezTo>
                    <a:pt x="267" y="3569"/>
                    <a:pt x="300" y="3569"/>
                    <a:pt x="367" y="3569"/>
                  </a:cubicBezTo>
                  <a:cubicBezTo>
                    <a:pt x="467" y="3569"/>
                    <a:pt x="534" y="3569"/>
                    <a:pt x="601" y="3536"/>
                  </a:cubicBezTo>
                  <a:lnTo>
                    <a:pt x="601" y="3836"/>
                  </a:lnTo>
                  <a:cubicBezTo>
                    <a:pt x="601" y="3870"/>
                    <a:pt x="601" y="3870"/>
                    <a:pt x="634" y="3903"/>
                  </a:cubicBezTo>
                  <a:lnTo>
                    <a:pt x="667" y="3903"/>
                  </a:lnTo>
                  <a:lnTo>
                    <a:pt x="901" y="3770"/>
                  </a:lnTo>
                  <a:cubicBezTo>
                    <a:pt x="934" y="3770"/>
                    <a:pt x="934" y="3736"/>
                    <a:pt x="968" y="3703"/>
                  </a:cubicBezTo>
                  <a:cubicBezTo>
                    <a:pt x="968" y="3669"/>
                    <a:pt x="968" y="3636"/>
                    <a:pt x="968" y="3636"/>
                  </a:cubicBezTo>
                  <a:lnTo>
                    <a:pt x="968" y="3336"/>
                  </a:lnTo>
                  <a:cubicBezTo>
                    <a:pt x="1034" y="3269"/>
                    <a:pt x="1134" y="3169"/>
                    <a:pt x="1201" y="3102"/>
                  </a:cubicBezTo>
                  <a:cubicBezTo>
                    <a:pt x="1268" y="3002"/>
                    <a:pt x="1334" y="2902"/>
                    <a:pt x="1401" y="2802"/>
                  </a:cubicBezTo>
                  <a:cubicBezTo>
                    <a:pt x="1435" y="2702"/>
                    <a:pt x="1501" y="2569"/>
                    <a:pt x="1501" y="2469"/>
                  </a:cubicBezTo>
                  <a:cubicBezTo>
                    <a:pt x="1535" y="2369"/>
                    <a:pt x="1568" y="2235"/>
                    <a:pt x="1568" y="2135"/>
                  </a:cubicBezTo>
                  <a:cubicBezTo>
                    <a:pt x="1568" y="2035"/>
                    <a:pt x="1535" y="1935"/>
                    <a:pt x="1535" y="1868"/>
                  </a:cubicBezTo>
                  <a:cubicBezTo>
                    <a:pt x="1501" y="1768"/>
                    <a:pt x="1468" y="1735"/>
                    <a:pt x="1435" y="1668"/>
                  </a:cubicBezTo>
                  <a:cubicBezTo>
                    <a:pt x="1368" y="1635"/>
                    <a:pt x="1301" y="1601"/>
                    <a:pt x="1234" y="1601"/>
                  </a:cubicBezTo>
                  <a:cubicBezTo>
                    <a:pt x="1134" y="1601"/>
                    <a:pt x="1034" y="1601"/>
                    <a:pt x="968" y="1635"/>
                  </a:cubicBezTo>
                  <a:lnTo>
                    <a:pt x="701" y="1701"/>
                  </a:lnTo>
                  <a:lnTo>
                    <a:pt x="534" y="1701"/>
                  </a:lnTo>
                  <a:cubicBezTo>
                    <a:pt x="501" y="1701"/>
                    <a:pt x="467" y="1668"/>
                    <a:pt x="434" y="1635"/>
                  </a:cubicBezTo>
                  <a:cubicBezTo>
                    <a:pt x="434" y="1601"/>
                    <a:pt x="400" y="1568"/>
                    <a:pt x="400" y="1501"/>
                  </a:cubicBezTo>
                  <a:cubicBezTo>
                    <a:pt x="400" y="1401"/>
                    <a:pt x="434" y="1301"/>
                    <a:pt x="501" y="1201"/>
                  </a:cubicBezTo>
                  <a:cubicBezTo>
                    <a:pt x="534" y="1168"/>
                    <a:pt x="567" y="1101"/>
                    <a:pt x="634" y="1068"/>
                  </a:cubicBezTo>
                  <a:cubicBezTo>
                    <a:pt x="667" y="1034"/>
                    <a:pt x="701" y="1001"/>
                    <a:pt x="767" y="968"/>
                  </a:cubicBezTo>
                  <a:cubicBezTo>
                    <a:pt x="867" y="901"/>
                    <a:pt x="934" y="901"/>
                    <a:pt x="1001" y="901"/>
                  </a:cubicBezTo>
                  <a:cubicBezTo>
                    <a:pt x="1068" y="934"/>
                    <a:pt x="1101" y="968"/>
                    <a:pt x="1134" y="1001"/>
                  </a:cubicBezTo>
                  <a:cubicBezTo>
                    <a:pt x="1134" y="1034"/>
                    <a:pt x="1134" y="1068"/>
                    <a:pt x="1168" y="1068"/>
                  </a:cubicBezTo>
                  <a:cubicBezTo>
                    <a:pt x="1179" y="1079"/>
                    <a:pt x="1186" y="1082"/>
                    <a:pt x="1192" y="1082"/>
                  </a:cubicBezTo>
                  <a:cubicBezTo>
                    <a:pt x="1205" y="1082"/>
                    <a:pt x="1212" y="1068"/>
                    <a:pt x="1234" y="1068"/>
                  </a:cubicBezTo>
                  <a:lnTo>
                    <a:pt x="1435" y="968"/>
                  </a:lnTo>
                  <a:cubicBezTo>
                    <a:pt x="1435" y="934"/>
                    <a:pt x="1468" y="934"/>
                    <a:pt x="1468" y="901"/>
                  </a:cubicBezTo>
                  <a:cubicBezTo>
                    <a:pt x="1501" y="867"/>
                    <a:pt x="1501" y="834"/>
                    <a:pt x="1468" y="801"/>
                  </a:cubicBezTo>
                  <a:cubicBezTo>
                    <a:pt x="1468" y="734"/>
                    <a:pt x="1468" y="667"/>
                    <a:pt x="1435" y="601"/>
                  </a:cubicBezTo>
                  <a:cubicBezTo>
                    <a:pt x="1401" y="567"/>
                    <a:pt x="1368" y="501"/>
                    <a:pt x="1334" y="467"/>
                  </a:cubicBezTo>
                  <a:cubicBezTo>
                    <a:pt x="1301" y="400"/>
                    <a:pt x="1234" y="367"/>
                    <a:pt x="1168" y="367"/>
                  </a:cubicBezTo>
                  <a:cubicBezTo>
                    <a:pt x="1134" y="350"/>
                    <a:pt x="1093" y="342"/>
                    <a:pt x="1051" y="342"/>
                  </a:cubicBezTo>
                  <a:cubicBezTo>
                    <a:pt x="1009" y="342"/>
                    <a:pt x="968" y="350"/>
                    <a:pt x="934" y="367"/>
                  </a:cubicBezTo>
                  <a:lnTo>
                    <a:pt x="968" y="100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7"/>
            <p:cNvSpPr/>
            <p:nvPr/>
          </p:nvSpPr>
          <p:spPr>
            <a:xfrm>
              <a:off x="3796225" y="3345325"/>
              <a:ext cx="39200" cy="76550"/>
            </a:xfrm>
            <a:custGeom>
              <a:avLst/>
              <a:gdLst/>
              <a:ahLst/>
              <a:cxnLst/>
              <a:rect l="l" t="t" r="r" b="b"/>
              <a:pathLst>
                <a:path w="1568" h="3062" extrusionOk="0">
                  <a:moveTo>
                    <a:pt x="867" y="1068"/>
                  </a:moveTo>
                  <a:lnTo>
                    <a:pt x="867" y="1936"/>
                  </a:lnTo>
                  <a:lnTo>
                    <a:pt x="434" y="2203"/>
                  </a:lnTo>
                  <a:lnTo>
                    <a:pt x="434" y="2203"/>
                  </a:lnTo>
                  <a:lnTo>
                    <a:pt x="867" y="1068"/>
                  </a:lnTo>
                  <a:close/>
                  <a:moveTo>
                    <a:pt x="1201" y="1"/>
                  </a:moveTo>
                  <a:lnTo>
                    <a:pt x="1001" y="101"/>
                  </a:lnTo>
                  <a:cubicBezTo>
                    <a:pt x="934" y="134"/>
                    <a:pt x="901" y="201"/>
                    <a:pt x="867" y="268"/>
                  </a:cubicBezTo>
                  <a:lnTo>
                    <a:pt x="33" y="2369"/>
                  </a:lnTo>
                  <a:lnTo>
                    <a:pt x="0" y="2469"/>
                  </a:lnTo>
                  <a:cubicBezTo>
                    <a:pt x="0" y="2503"/>
                    <a:pt x="0" y="2569"/>
                    <a:pt x="0" y="2603"/>
                  </a:cubicBezTo>
                  <a:lnTo>
                    <a:pt x="0" y="2903"/>
                  </a:lnTo>
                  <a:cubicBezTo>
                    <a:pt x="0" y="2903"/>
                    <a:pt x="0" y="2936"/>
                    <a:pt x="0" y="2970"/>
                  </a:cubicBezTo>
                  <a:lnTo>
                    <a:pt x="67" y="2970"/>
                  </a:lnTo>
                  <a:lnTo>
                    <a:pt x="901" y="2469"/>
                  </a:lnTo>
                  <a:lnTo>
                    <a:pt x="901" y="2970"/>
                  </a:lnTo>
                  <a:lnTo>
                    <a:pt x="901" y="3036"/>
                  </a:lnTo>
                  <a:cubicBezTo>
                    <a:pt x="901" y="3053"/>
                    <a:pt x="909" y="3062"/>
                    <a:pt x="917" y="3062"/>
                  </a:cubicBezTo>
                  <a:cubicBezTo>
                    <a:pt x="926" y="3062"/>
                    <a:pt x="934" y="3053"/>
                    <a:pt x="934" y="3036"/>
                  </a:cubicBezTo>
                  <a:lnTo>
                    <a:pt x="1201" y="2903"/>
                  </a:lnTo>
                  <a:cubicBezTo>
                    <a:pt x="1234" y="2870"/>
                    <a:pt x="1234" y="2870"/>
                    <a:pt x="1234" y="2836"/>
                  </a:cubicBezTo>
                  <a:cubicBezTo>
                    <a:pt x="1268" y="2803"/>
                    <a:pt x="1268" y="2770"/>
                    <a:pt x="1268" y="2736"/>
                  </a:cubicBezTo>
                  <a:lnTo>
                    <a:pt x="1268" y="2236"/>
                  </a:lnTo>
                  <a:lnTo>
                    <a:pt x="1501" y="2102"/>
                  </a:lnTo>
                  <a:cubicBezTo>
                    <a:pt x="1535" y="2069"/>
                    <a:pt x="1535" y="2069"/>
                    <a:pt x="1568" y="2036"/>
                  </a:cubicBezTo>
                  <a:cubicBezTo>
                    <a:pt x="1568" y="2002"/>
                    <a:pt x="1568" y="1969"/>
                    <a:pt x="1568" y="1936"/>
                  </a:cubicBezTo>
                  <a:lnTo>
                    <a:pt x="1568" y="1635"/>
                  </a:lnTo>
                  <a:cubicBezTo>
                    <a:pt x="1568" y="1635"/>
                    <a:pt x="1568" y="1602"/>
                    <a:pt x="1568" y="1569"/>
                  </a:cubicBezTo>
                  <a:lnTo>
                    <a:pt x="1501" y="1569"/>
                  </a:lnTo>
                  <a:lnTo>
                    <a:pt x="1268" y="1736"/>
                  </a:lnTo>
                  <a:lnTo>
                    <a:pt x="1268" y="68"/>
                  </a:lnTo>
                  <a:cubicBezTo>
                    <a:pt x="1268" y="34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7"/>
            <p:cNvSpPr/>
            <p:nvPr/>
          </p:nvSpPr>
          <p:spPr>
            <a:xfrm>
              <a:off x="3839575" y="3320325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8"/>
                  </a:lnTo>
                  <a:lnTo>
                    <a:pt x="434" y="2235"/>
                  </a:lnTo>
                  <a:lnTo>
                    <a:pt x="901" y="1068"/>
                  </a:lnTo>
                  <a:close/>
                  <a:moveTo>
                    <a:pt x="1202" y="0"/>
                  </a:moveTo>
                  <a:lnTo>
                    <a:pt x="1001" y="134"/>
                  </a:lnTo>
                  <a:cubicBezTo>
                    <a:pt x="935" y="167"/>
                    <a:pt x="901" y="234"/>
                    <a:pt x="868" y="300"/>
                  </a:cubicBezTo>
                  <a:lnTo>
                    <a:pt x="34" y="2369"/>
                  </a:lnTo>
                  <a:cubicBezTo>
                    <a:pt x="34" y="2402"/>
                    <a:pt x="1" y="2469"/>
                    <a:pt x="1" y="2502"/>
                  </a:cubicBezTo>
                  <a:cubicBezTo>
                    <a:pt x="1" y="2535"/>
                    <a:pt x="1" y="2569"/>
                    <a:pt x="1" y="2602"/>
                  </a:cubicBezTo>
                  <a:lnTo>
                    <a:pt x="1" y="2902"/>
                  </a:lnTo>
                  <a:cubicBezTo>
                    <a:pt x="1" y="2936"/>
                    <a:pt x="1" y="2936"/>
                    <a:pt x="34" y="2969"/>
                  </a:cubicBezTo>
                  <a:lnTo>
                    <a:pt x="67" y="2969"/>
                  </a:lnTo>
                  <a:lnTo>
                    <a:pt x="901" y="2469"/>
                  </a:lnTo>
                  <a:lnTo>
                    <a:pt x="901" y="2969"/>
                  </a:lnTo>
                  <a:cubicBezTo>
                    <a:pt x="901" y="3002"/>
                    <a:pt x="901" y="3036"/>
                    <a:pt x="901" y="3069"/>
                  </a:cubicBezTo>
                  <a:lnTo>
                    <a:pt x="968" y="3069"/>
                  </a:lnTo>
                  <a:lnTo>
                    <a:pt x="1202" y="2902"/>
                  </a:lnTo>
                  <a:cubicBezTo>
                    <a:pt x="1202" y="2902"/>
                    <a:pt x="1235" y="2869"/>
                    <a:pt x="1235" y="2836"/>
                  </a:cubicBezTo>
                  <a:cubicBezTo>
                    <a:pt x="1268" y="2836"/>
                    <a:pt x="1268" y="2802"/>
                    <a:pt x="1268" y="2769"/>
                  </a:cubicBezTo>
                  <a:lnTo>
                    <a:pt x="1268" y="2269"/>
                  </a:lnTo>
                  <a:lnTo>
                    <a:pt x="1502" y="2135"/>
                  </a:lnTo>
                  <a:cubicBezTo>
                    <a:pt x="1535" y="2102"/>
                    <a:pt x="1535" y="2068"/>
                    <a:pt x="1568" y="2068"/>
                  </a:cubicBezTo>
                  <a:cubicBezTo>
                    <a:pt x="1568" y="2035"/>
                    <a:pt x="1568" y="2002"/>
                    <a:pt x="1568" y="1968"/>
                  </a:cubicBezTo>
                  <a:lnTo>
                    <a:pt x="1568" y="1668"/>
                  </a:lnTo>
                  <a:cubicBezTo>
                    <a:pt x="1568" y="1635"/>
                    <a:pt x="1568" y="1635"/>
                    <a:pt x="1568" y="1601"/>
                  </a:cubicBezTo>
                  <a:lnTo>
                    <a:pt x="1502" y="1601"/>
                  </a:lnTo>
                  <a:lnTo>
                    <a:pt x="1268" y="1735"/>
                  </a:lnTo>
                  <a:lnTo>
                    <a:pt x="1268" y="67"/>
                  </a:lnTo>
                  <a:cubicBezTo>
                    <a:pt x="1268" y="34"/>
                    <a:pt x="1268" y="34"/>
                    <a:pt x="12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7"/>
            <p:cNvSpPr/>
            <p:nvPr/>
          </p:nvSpPr>
          <p:spPr>
            <a:xfrm>
              <a:off x="3882100" y="3298625"/>
              <a:ext cx="35900" cy="80925"/>
            </a:xfrm>
            <a:custGeom>
              <a:avLst/>
              <a:gdLst/>
              <a:ahLst/>
              <a:cxnLst/>
              <a:rect l="l" t="t" r="r" b="b"/>
              <a:pathLst>
                <a:path w="1436" h="3237" extrusionOk="0">
                  <a:moveTo>
                    <a:pt x="871" y="563"/>
                  </a:moveTo>
                  <a:cubicBezTo>
                    <a:pt x="906" y="563"/>
                    <a:pt x="940" y="573"/>
                    <a:pt x="968" y="601"/>
                  </a:cubicBezTo>
                  <a:cubicBezTo>
                    <a:pt x="1035" y="635"/>
                    <a:pt x="1068" y="735"/>
                    <a:pt x="1068" y="902"/>
                  </a:cubicBezTo>
                  <a:cubicBezTo>
                    <a:pt x="1068" y="1035"/>
                    <a:pt x="1035" y="1168"/>
                    <a:pt x="968" y="1302"/>
                  </a:cubicBezTo>
                  <a:cubicBezTo>
                    <a:pt x="935" y="1435"/>
                    <a:pt x="835" y="1502"/>
                    <a:pt x="735" y="1569"/>
                  </a:cubicBezTo>
                  <a:cubicBezTo>
                    <a:pt x="676" y="1608"/>
                    <a:pt x="618" y="1624"/>
                    <a:pt x="566" y="1624"/>
                  </a:cubicBezTo>
                  <a:cubicBezTo>
                    <a:pt x="529" y="1624"/>
                    <a:pt x="496" y="1616"/>
                    <a:pt x="468" y="1602"/>
                  </a:cubicBezTo>
                  <a:cubicBezTo>
                    <a:pt x="401" y="1569"/>
                    <a:pt x="368" y="1469"/>
                    <a:pt x="368" y="1302"/>
                  </a:cubicBezTo>
                  <a:cubicBezTo>
                    <a:pt x="368" y="1168"/>
                    <a:pt x="401" y="1002"/>
                    <a:pt x="468" y="902"/>
                  </a:cubicBezTo>
                  <a:cubicBezTo>
                    <a:pt x="535" y="768"/>
                    <a:pt x="601" y="668"/>
                    <a:pt x="735" y="601"/>
                  </a:cubicBezTo>
                  <a:cubicBezTo>
                    <a:pt x="773" y="582"/>
                    <a:pt x="823" y="563"/>
                    <a:pt x="871" y="563"/>
                  </a:cubicBezTo>
                  <a:close/>
                  <a:moveTo>
                    <a:pt x="1002" y="1"/>
                  </a:moveTo>
                  <a:cubicBezTo>
                    <a:pt x="902" y="1"/>
                    <a:pt x="801" y="34"/>
                    <a:pt x="701" y="101"/>
                  </a:cubicBezTo>
                  <a:cubicBezTo>
                    <a:pt x="601" y="134"/>
                    <a:pt x="501" y="234"/>
                    <a:pt x="435" y="335"/>
                  </a:cubicBezTo>
                  <a:cubicBezTo>
                    <a:pt x="334" y="435"/>
                    <a:pt x="268" y="535"/>
                    <a:pt x="201" y="668"/>
                  </a:cubicBezTo>
                  <a:cubicBezTo>
                    <a:pt x="134" y="802"/>
                    <a:pt x="68" y="935"/>
                    <a:pt x="34" y="1068"/>
                  </a:cubicBezTo>
                  <a:cubicBezTo>
                    <a:pt x="1" y="1202"/>
                    <a:pt x="1" y="1369"/>
                    <a:pt x="1" y="1535"/>
                  </a:cubicBezTo>
                  <a:cubicBezTo>
                    <a:pt x="1" y="1635"/>
                    <a:pt x="1" y="1769"/>
                    <a:pt x="34" y="1902"/>
                  </a:cubicBezTo>
                  <a:cubicBezTo>
                    <a:pt x="68" y="2002"/>
                    <a:pt x="134" y="2069"/>
                    <a:pt x="201" y="2136"/>
                  </a:cubicBezTo>
                  <a:cubicBezTo>
                    <a:pt x="268" y="2169"/>
                    <a:pt x="334" y="2203"/>
                    <a:pt x="435" y="2203"/>
                  </a:cubicBezTo>
                  <a:cubicBezTo>
                    <a:pt x="535" y="2203"/>
                    <a:pt x="601" y="2169"/>
                    <a:pt x="701" y="2102"/>
                  </a:cubicBezTo>
                  <a:lnTo>
                    <a:pt x="701" y="2102"/>
                  </a:lnTo>
                  <a:lnTo>
                    <a:pt x="334" y="3103"/>
                  </a:lnTo>
                  <a:cubicBezTo>
                    <a:pt x="334" y="3103"/>
                    <a:pt x="334" y="3137"/>
                    <a:pt x="334" y="3137"/>
                  </a:cubicBezTo>
                  <a:cubicBezTo>
                    <a:pt x="334" y="3137"/>
                    <a:pt x="334" y="3170"/>
                    <a:pt x="334" y="3170"/>
                  </a:cubicBezTo>
                  <a:cubicBezTo>
                    <a:pt x="334" y="3203"/>
                    <a:pt x="334" y="3203"/>
                    <a:pt x="368" y="3237"/>
                  </a:cubicBezTo>
                  <a:lnTo>
                    <a:pt x="401" y="3237"/>
                  </a:lnTo>
                  <a:lnTo>
                    <a:pt x="668" y="3103"/>
                  </a:lnTo>
                  <a:cubicBezTo>
                    <a:pt x="668" y="3070"/>
                    <a:pt x="701" y="3070"/>
                    <a:pt x="701" y="3036"/>
                  </a:cubicBezTo>
                  <a:cubicBezTo>
                    <a:pt x="735" y="3003"/>
                    <a:pt x="735" y="2970"/>
                    <a:pt x="735" y="2970"/>
                  </a:cubicBezTo>
                  <a:lnTo>
                    <a:pt x="1268" y="1535"/>
                  </a:lnTo>
                  <a:cubicBezTo>
                    <a:pt x="1302" y="1469"/>
                    <a:pt x="1302" y="1402"/>
                    <a:pt x="1335" y="1335"/>
                  </a:cubicBezTo>
                  <a:cubicBezTo>
                    <a:pt x="1369" y="1269"/>
                    <a:pt x="1402" y="1202"/>
                    <a:pt x="1402" y="1135"/>
                  </a:cubicBezTo>
                  <a:cubicBezTo>
                    <a:pt x="1402" y="1068"/>
                    <a:pt x="1435" y="968"/>
                    <a:pt x="1435" y="902"/>
                  </a:cubicBezTo>
                  <a:cubicBezTo>
                    <a:pt x="1435" y="835"/>
                    <a:pt x="1435" y="735"/>
                    <a:pt x="1435" y="668"/>
                  </a:cubicBezTo>
                  <a:cubicBezTo>
                    <a:pt x="1435" y="535"/>
                    <a:pt x="1402" y="401"/>
                    <a:pt x="1369" y="301"/>
                  </a:cubicBezTo>
                  <a:cubicBezTo>
                    <a:pt x="1335" y="201"/>
                    <a:pt x="1302" y="134"/>
                    <a:pt x="1235" y="68"/>
                  </a:cubicBezTo>
                  <a:cubicBezTo>
                    <a:pt x="1168" y="1"/>
                    <a:pt x="1068" y="1"/>
                    <a:pt x="10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7"/>
            <p:cNvSpPr/>
            <p:nvPr/>
          </p:nvSpPr>
          <p:spPr>
            <a:xfrm>
              <a:off x="3920475" y="3342200"/>
              <a:ext cx="10025" cy="20475"/>
            </a:xfrm>
            <a:custGeom>
              <a:avLst/>
              <a:gdLst/>
              <a:ahLst/>
              <a:cxnLst/>
              <a:rect l="l" t="t" r="r" b="b"/>
              <a:pathLst>
                <a:path w="401" h="819" extrusionOk="0">
                  <a:moveTo>
                    <a:pt x="367" y="1"/>
                  </a:moveTo>
                  <a:cubicBezTo>
                    <a:pt x="359" y="1"/>
                    <a:pt x="351" y="9"/>
                    <a:pt x="334" y="26"/>
                  </a:cubicBezTo>
                  <a:lnTo>
                    <a:pt x="100" y="159"/>
                  </a:lnTo>
                  <a:cubicBezTo>
                    <a:pt x="67" y="193"/>
                    <a:pt x="34" y="193"/>
                    <a:pt x="34" y="226"/>
                  </a:cubicBezTo>
                  <a:cubicBezTo>
                    <a:pt x="34" y="259"/>
                    <a:pt x="0" y="293"/>
                    <a:pt x="0" y="326"/>
                  </a:cubicBezTo>
                  <a:lnTo>
                    <a:pt x="0" y="726"/>
                  </a:lnTo>
                  <a:cubicBezTo>
                    <a:pt x="0" y="760"/>
                    <a:pt x="0" y="793"/>
                    <a:pt x="34" y="793"/>
                  </a:cubicBezTo>
                  <a:cubicBezTo>
                    <a:pt x="34" y="810"/>
                    <a:pt x="42" y="818"/>
                    <a:pt x="55" y="818"/>
                  </a:cubicBezTo>
                  <a:cubicBezTo>
                    <a:pt x="67" y="818"/>
                    <a:pt x="84" y="810"/>
                    <a:pt x="100" y="793"/>
                  </a:cubicBezTo>
                  <a:lnTo>
                    <a:pt x="334" y="660"/>
                  </a:lnTo>
                  <a:cubicBezTo>
                    <a:pt x="367" y="626"/>
                    <a:pt x="367" y="626"/>
                    <a:pt x="401" y="593"/>
                  </a:cubicBezTo>
                  <a:cubicBezTo>
                    <a:pt x="401" y="560"/>
                    <a:pt x="401" y="526"/>
                    <a:pt x="401" y="493"/>
                  </a:cubicBezTo>
                  <a:lnTo>
                    <a:pt x="401" y="93"/>
                  </a:lnTo>
                  <a:cubicBezTo>
                    <a:pt x="401" y="59"/>
                    <a:pt x="401" y="26"/>
                    <a:pt x="401" y="26"/>
                  </a:cubicBezTo>
                  <a:cubicBezTo>
                    <a:pt x="384" y="9"/>
                    <a:pt x="376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7"/>
            <p:cNvSpPr/>
            <p:nvPr/>
          </p:nvSpPr>
          <p:spPr>
            <a:xfrm>
              <a:off x="3932975" y="3269450"/>
              <a:ext cx="36725" cy="80700"/>
            </a:xfrm>
            <a:custGeom>
              <a:avLst/>
              <a:gdLst/>
              <a:ahLst/>
              <a:cxnLst/>
              <a:rect l="l" t="t" r="r" b="b"/>
              <a:pathLst>
                <a:path w="1469" h="3228" extrusionOk="0">
                  <a:moveTo>
                    <a:pt x="880" y="518"/>
                  </a:moveTo>
                  <a:cubicBezTo>
                    <a:pt x="926" y="518"/>
                    <a:pt x="968" y="534"/>
                    <a:pt x="1001" y="568"/>
                  </a:cubicBezTo>
                  <a:cubicBezTo>
                    <a:pt x="1068" y="601"/>
                    <a:pt x="1101" y="701"/>
                    <a:pt x="1101" y="868"/>
                  </a:cubicBezTo>
                  <a:cubicBezTo>
                    <a:pt x="1101" y="1001"/>
                    <a:pt x="1068" y="1168"/>
                    <a:pt x="1001" y="1268"/>
                  </a:cubicBezTo>
                  <a:cubicBezTo>
                    <a:pt x="935" y="1401"/>
                    <a:pt x="868" y="1502"/>
                    <a:pt x="735" y="1568"/>
                  </a:cubicBezTo>
                  <a:cubicBezTo>
                    <a:pt x="701" y="1585"/>
                    <a:pt x="659" y="1593"/>
                    <a:pt x="618" y="1593"/>
                  </a:cubicBezTo>
                  <a:cubicBezTo>
                    <a:pt x="576" y="1593"/>
                    <a:pt x="534" y="1585"/>
                    <a:pt x="501" y="1568"/>
                  </a:cubicBezTo>
                  <a:cubicBezTo>
                    <a:pt x="434" y="1535"/>
                    <a:pt x="401" y="1435"/>
                    <a:pt x="401" y="1268"/>
                  </a:cubicBezTo>
                  <a:cubicBezTo>
                    <a:pt x="401" y="1135"/>
                    <a:pt x="434" y="968"/>
                    <a:pt x="501" y="834"/>
                  </a:cubicBezTo>
                  <a:cubicBezTo>
                    <a:pt x="534" y="734"/>
                    <a:pt x="634" y="634"/>
                    <a:pt x="735" y="568"/>
                  </a:cubicBezTo>
                  <a:cubicBezTo>
                    <a:pt x="785" y="534"/>
                    <a:pt x="835" y="518"/>
                    <a:pt x="880" y="518"/>
                  </a:cubicBezTo>
                  <a:close/>
                  <a:moveTo>
                    <a:pt x="1035" y="0"/>
                  </a:moveTo>
                  <a:cubicBezTo>
                    <a:pt x="901" y="0"/>
                    <a:pt x="835" y="34"/>
                    <a:pt x="735" y="67"/>
                  </a:cubicBezTo>
                  <a:cubicBezTo>
                    <a:pt x="634" y="134"/>
                    <a:pt x="534" y="234"/>
                    <a:pt x="468" y="334"/>
                  </a:cubicBezTo>
                  <a:cubicBezTo>
                    <a:pt x="368" y="434"/>
                    <a:pt x="268" y="534"/>
                    <a:pt x="234" y="668"/>
                  </a:cubicBezTo>
                  <a:cubicBezTo>
                    <a:pt x="101" y="901"/>
                    <a:pt x="1" y="1201"/>
                    <a:pt x="1" y="1502"/>
                  </a:cubicBezTo>
                  <a:cubicBezTo>
                    <a:pt x="1" y="1602"/>
                    <a:pt x="34" y="1735"/>
                    <a:pt x="67" y="1868"/>
                  </a:cubicBezTo>
                  <a:cubicBezTo>
                    <a:pt x="101" y="1969"/>
                    <a:pt x="134" y="2035"/>
                    <a:pt x="234" y="2102"/>
                  </a:cubicBezTo>
                  <a:cubicBezTo>
                    <a:pt x="268" y="2135"/>
                    <a:pt x="368" y="2169"/>
                    <a:pt x="434" y="2169"/>
                  </a:cubicBezTo>
                  <a:cubicBezTo>
                    <a:pt x="534" y="2169"/>
                    <a:pt x="634" y="2135"/>
                    <a:pt x="735" y="2069"/>
                  </a:cubicBezTo>
                  <a:lnTo>
                    <a:pt x="735" y="2069"/>
                  </a:lnTo>
                  <a:lnTo>
                    <a:pt x="368" y="3069"/>
                  </a:lnTo>
                  <a:lnTo>
                    <a:pt x="368" y="3103"/>
                  </a:lnTo>
                  <a:lnTo>
                    <a:pt x="368" y="3136"/>
                  </a:lnTo>
                  <a:cubicBezTo>
                    <a:pt x="368" y="3169"/>
                    <a:pt x="368" y="3203"/>
                    <a:pt x="401" y="3203"/>
                  </a:cubicBezTo>
                  <a:cubicBezTo>
                    <a:pt x="418" y="3219"/>
                    <a:pt x="426" y="3228"/>
                    <a:pt x="434" y="3228"/>
                  </a:cubicBezTo>
                  <a:cubicBezTo>
                    <a:pt x="443" y="3228"/>
                    <a:pt x="451" y="3219"/>
                    <a:pt x="468" y="3203"/>
                  </a:cubicBezTo>
                  <a:lnTo>
                    <a:pt x="701" y="3069"/>
                  </a:lnTo>
                  <a:cubicBezTo>
                    <a:pt x="735" y="3036"/>
                    <a:pt x="735" y="3036"/>
                    <a:pt x="768" y="3003"/>
                  </a:cubicBezTo>
                  <a:cubicBezTo>
                    <a:pt x="768" y="2969"/>
                    <a:pt x="768" y="2969"/>
                    <a:pt x="801" y="2936"/>
                  </a:cubicBezTo>
                  <a:lnTo>
                    <a:pt x="1268" y="1535"/>
                  </a:lnTo>
                  <a:cubicBezTo>
                    <a:pt x="1302" y="1468"/>
                    <a:pt x="1302" y="1401"/>
                    <a:pt x="1335" y="1335"/>
                  </a:cubicBezTo>
                  <a:cubicBezTo>
                    <a:pt x="1368" y="1268"/>
                    <a:pt x="1368" y="1201"/>
                    <a:pt x="1402" y="1135"/>
                  </a:cubicBezTo>
                  <a:cubicBezTo>
                    <a:pt x="1402" y="1068"/>
                    <a:pt x="1435" y="968"/>
                    <a:pt x="1435" y="901"/>
                  </a:cubicBezTo>
                  <a:cubicBezTo>
                    <a:pt x="1468" y="834"/>
                    <a:pt x="1468" y="734"/>
                    <a:pt x="1468" y="668"/>
                  </a:cubicBezTo>
                  <a:cubicBezTo>
                    <a:pt x="1468" y="534"/>
                    <a:pt x="1435" y="401"/>
                    <a:pt x="1402" y="301"/>
                  </a:cubicBezTo>
                  <a:cubicBezTo>
                    <a:pt x="1368" y="201"/>
                    <a:pt x="1335" y="134"/>
                    <a:pt x="1268" y="67"/>
                  </a:cubicBezTo>
                  <a:cubicBezTo>
                    <a:pt x="1168" y="0"/>
                    <a:pt x="1101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7"/>
            <p:cNvSpPr/>
            <p:nvPr/>
          </p:nvSpPr>
          <p:spPr>
            <a:xfrm>
              <a:off x="3974675" y="3244950"/>
              <a:ext cx="36725" cy="81225"/>
            </a:xfrm>
            <a:custGeom>
              <a:avLst/>
              <a:gdLst/>
              <a:ahLst/>
              <a:cxnLst/>
              <a:rect l="l" t="t" r="r" b="b"/>
              <a:pathLst>
                <a:path w="1469" h="3249" extrusionOk="0">
                  <a:moveTo>
                    <a:pt x="880" y="564"/>
                  </a:moveTo>
                  <a:cubicBezTo>
                    <a:pt x="926" y="564"/>
                    <a:pt x="968" y="580"/>
                    <a:pt x="1001" y="614"/>
                  </a:cubicBezTo>
                  <a:cubicBezTo>
                    <a:pt x="1068" y="680"/>
                    <a:pt x="1135" y="780"/>
                    <a:pt x="1101" y="880"/>
                  </a:cubicBezTo>
                  <a:cubicBezTo>
                    <a:pt x="1101" y="1047"/>
                    <a:pt x="1068" y="1181"/>
                    <a:pt x="1001" y="1314"/>
                  </a:cubicBezTo>
                  <a:cubicBezTo>
                    <a:pt x="935" y="1414"/>
                    <a:pt x="868" y="1514"/>
                    <a:pt x="734" y="1581"/>
                  </a:cubicBezTo>
                  <a:cubicBezTo>
                    <a:pt x="695" y="1620"/>
                    <a:pt x="645" y="1636"/>
                    <a:pt x="596" y="1636"/>
                  </a:cubicBezTo>
                  <a:cubicBezTo>
                    <a:pt x="562" y="1636"/>
                    <a:pt x="529" y="1628"/>
                    <a:pt x="501" y="1614"/>
                  </a:cubicBezTo>
                  <a:cubicBezTo>
                    <a:pt x="434" y="1581"/>
                    <a:pt x="401" y="1481"/>
                    <a:pt x="401" y="1314"/>
                  </a:cubicBezTo>
                  <a:lnTo>
                    <a:pt x="367" y="1314"/>
                  </a:lnTo>
                  <a:cubicBezTo>
                    <a:pt x="367" y="1181"/>
                    <a:pt x="401" y="1014"/>
                    <a:pt x="501" y="880"/>
                  </a:cubicBezTo>
                  <a:cubicBezTo>
                    <a:pt x="568" y="780"/>
                    <a:pt x="634" y="680"/>
                    <a:pt x="734" y="614"/>
                  </a:cubicBezTo>
                  <a:cubicBezTo>
                    <a:pt x="784" y="580"/>
                    <a:pt x="834" y="564"/>
                    <a:pt x="880" y="564"/>
                  </a:cubicBezTo>
                  <a:close/>
                  <a:moveTo>
                    <a:pt x="1094" y="0"/>
                  </a:moveTo>
                  <a:cubicBezTo>
                    <a:pt x="1073" y="0"/>
                    <a:pt x="1052" y="4"/>
                    <a:pt x="1035" y="13"/>
                  </a:cubicBezTo>
                  <a:cubicBezTo>
                    <a:pt x="935" y="13"/>
                    <a:pt x="834" y="46"/>
                    <a:pt x="734" y="113"/>
                  </a:cubicBezTo>
                  <a:cubicBezTo>
                    <a:pt x="634" y="147"/>
                    <a:pt x="534" y="247"/>
                    <a:pt x="468" y="347"/>
                  </a:cubicBezTo>
                  <a:cubicBezTo>
                    <a:pt x="367" y="447"/>
                    <a:pt x="301" y="547"/>
                    <a:pt x="234" y="680"/>
                  </a:cubicBezTo>
                  <a:cubicBezTo>
                    <a:pt x="167" y="780"/>
                    <a:pt x="101" y="947"/>
                    <a:pt x="67" y="1081"/>
                  </a:cubicBezTo>
                  <a:cubicBezTo>
                    <a:pt x="34" y="1214"/>
                    <a:pt x="1" y="1381"/>
                    <a:pt x="1" y="1514"/>
                  </a:cubicBezTo>
                  <a:cubicBezTo>
                    <a:pt x="1" y="1648"/>
                    <a:pt x="34" y="1781"/>
                    <a:pt x="67" y="1914"/>
                  </a:cubicBezTo>
                  <a:cubicBezTo>
                    <a:pt x="101" y="1981"/>
                    <a:pt x="134" y="2081"/>
                    <a:pt x="234" y="2148"/>
                  </a:cubicBezTo>
                  <a:cubicBezTo>
                    <a:pt x="267" y="2181"/>
                    <a:pt x="367" y="2215"/>
                    <a:pt x="434" y="2215"/>
                  </a:cubicBezTo>
                  <a:cubicBezTo>
                    <a:pt x="534" y="2215"/>
                    <a:pt x="634" y="2181"/>
                    <a:pt x="734" y="2115"/>
                  </a:cubicBezTo>
                  <a:lnTo>
                    <a:pt x="734" y="2115"/>
                  </a:lnTo>
                  <a:lnTo>
                    <a:pt x="367" y="3115"/>
                  </a:lnTo>
                  <a:lnTo>
                    <a:pt x="367" y="3149"/>
                  </a:lnTo>
                  <a:cubicBezTo>
                    <a:pt x="367" y="3149"/>
                    <a:pt x="367" y="3149"/>
                    <a:pt x="367" y="3182"/>
                  </a:cubicBezTo>
                  <a:cubicBezTo>
                    <a:pt x="367" y="3182"/>
                    <a:pt x="367" y="3215"/>
                    <a:pt x="401" y="3249"/>
                  </a:cubicBezTo>
                  <a:lnTo>
                    <a:pt x="434" y="3249"/>
                  </a:lnTo>
                  <a:lnTo>
                    <a:pt x="701" y="3082"/>
                  </a:lnTo>
                  <a:cubicBezTo>
                    <a:pt x="701" y="3082"/>
                    <a:pt x="734" y="3049"/>
                    <a:pt x="734" y="3049"/>
                  </a:cubicBezTo>
                  <a:cubicBezTo>
                    <a:pt x="768" y="3015"/>
                    <a:pt x="768" y="2982"/>
                    <a:pt x="768" y="2949"/>
                  </a:cubicBezTo>
                  <a:lnTo>
                    <a:pt x="1268" y="1548"/>
                  </a:lnTo>
                  <a:cubicBezTo>
                    <a:pt x="1301" y="1481"/>
                    <a:pt x="1335" y="1414"/>
                    <a:pt x="1368" y="1347"/>
                  </a:cubicBezTo>
                  <a:lnTo>
                    <a:pt x="1402" y="1147"/>
                  </a:lnTo>
                  <a:cubicBezTo>
                    <a:pt x="1435" y="1081"/>
                    <a:pt x="1468" y="980"/>
                    <a:pt x="1468" y="914"/>
                  </a:cubicBezTo>
                  <a:cubicBezTo>
                    <a:pt x="1468" y="847"/>
                    <a:pt x="1468" y="747"/>
                    <a:pt x="1468" y="680"/>
                  </a:cubicBezTo>
                  <a:cubicBezTo>
                    <a:pt x="1468" y="547"/>
                    <a:pt x="1435" y="413"/>
                    <a:pt x="1402" y="313"/>
                  </a:cubicBezTo>
                  <a:cubicBezTo>
                    <a:pt x="1368" y="213"/>
                    <a:pt x="1335" y="147"/>
                    <a:pt x="1268" y="80"/>
                  </a:cubicBezTo>
                  <a:cubicBezTo>
                    <a:pt x="1219" y="31"/>
                    <a:pt x="1153" y="0"/>
                    <a:pt x="10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37"/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37"/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7"/>
            <p:cNvSpPr/>
            <p:nvPr/>
          </p:nvSpPr>
          <p:spPr>
            <a:xfrm>
              <a:off x="5148025" y="2507225"/>
              <a:ext cx="1082450" cy="1622025"/>
            </a:xfrm>
            <a:custGeom>
              <a:avLst/>
              <a:gdLst/>
              <a:ahLst/>
              <a:cxnLst/>
              <a:rect l="l" t="t" r="r" b="b"/>
              <a:pathLst>
                <a:path w="43298" h="64881" extrusionOk="0">
                  <a:moveTo>
                    <a:pt x="24951" y="1"/>
                  </a:moveTo>
                  <a:lnTo>
                    <a:pt x="24951" y="1"/>
                  </a:lnTo>
                  <a:cubicBezTo>
                    <a:pt x="31423" y="2936"/>
                    <a:pt x="37860" y="10008"/>
                    <a:pt x="40029" y="22951"/>
                  </a:cubicBezTo>
                  <a:cubicBezTo>
                    <a:pt x="42497" y="37561"/>
                    <a:pt x="37527" y="49903"/>
                    <a:pt x="26085" y="57676"/>
                  </a:cubicBezTo>
                  <a:cubicBezTo>
                    <a:pt x="19825" y="61924"/>
                    <a:pt x="12135" y="64205"/>
                    <a:pt x="4450" y="64205"/>
                  </a:cubicBezTo>
                  <a:cubicBezTo>
                    <a:pt x="2963" y="64205"/>
                    <a:pt x="1476" y="64120"/>
                    <a:pt x="0" y="63947"/>
                  </a:cubicBezTo>
                  <a:lnTo>
                    <a:pt x="0" y="63947"/>
                  </a:lnTo>
                  <a:cubicBezTo>
                    <a:pt x="2335" y="64447"/>
                    <a:pt x="4670" y="64747"/>
                    <a:pt x="7038" y="64881"/>
                  </a:cubicBezTo>
                  <a:cubicBezTo>
                    <a:pt x="14010" y="64447"/>
                    <a:pt x="20748" y="62179"/>
                    <a:pt x="26552" y="58309"/>
                  </a:cubicBezTo>
                  <a:cubicBezTo>
                    <a:pt x="38261" y="50337"/>
                    <a:pt x="43298" y="37728"/>
                    <a:pt x="40796" y="22784"/>
                  </a:cubicBezTo>
                  <a:cubicBezTo>
                    <a:pt x="39028" y="12176"/>
                    <a:pt x="34358" y="5371"/>
                    <a:pt x="29121" y="1535"/>
                  </a:cubicBezTo>
                  <a:cubicBezTo>
                    <a:pt x="27787" y="868"/>
                    <a:pt x="26386" y="368"/>
                    <a:pt x="249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7"/>
            <p:cNvSpPr/>
            <p:nvPr/>
          </p:nvSpPr>
          <p:spPr>
            <a:xfrm>
              <a:off x="4763575" y="2566900"/>
              <a:ext cx="1304275" cy="1547350"/>
            </a:xfrm>
            <a:custGeom>
              <a:avLst/>
              <a:gdLst/>
              <a:ahLst/>
              <a:cxnLst/>
              <a:rect l="l" t="t" r="r" b="b"/>
              <a:pathLst>
                <a:path w="52171" h="61894" extrusionOk="0">
                  <a:moveTo>
                    <a:pt x="30838" y="0"/>
                  </a:moveTo>
                  <a:cubicBezTo>
                    <a:pt x="29256" y="0"/>
                    <a:pt x="23163" y="624"/>
                    <a:pt x="19614" y="9856"/>
                  </a:cubicBezTo>
                  <a:cubicBezTo>
                    <a:pt x="15511" y="20530"/>
                    <a:pt x="14611" y="23366"/>
                    <a:pt x="9874" y="26001"/>
                  </a:cubicBezTo>
                  <a:cubicBezTo>
                    <a:pt x="5137" y="28603"/>
                    <a:pt x="701" y="28169"/>
                    <a:pt x="234" y="37176"/>
                  </a:cubicBezTo>
                  <a:cubicBezTo>
                    <a:pt x="0" y="41078"/>
                    <a:pt x="67" y="45015"/>
                    <a:pt x="167" y="48951"/>
                  </a:cubicBezTo>
                  <a:cubicBezTo>
                    <a:pt x="201" y="50018"/>
                    <a:pt x="134" y="51119"/>
                    <a:pt x="234" y="52153"/>
                  </a:cubicBezTo>
                  <a:cubicBezTo>
                    <a:pt x="3136" y="55455"/>
                    <a:pt x="6939" y="57957"/>
                    <a:pt x="11709" y="60426"/>
                  </a:cubicBezTo>
                  <a:cubicBezTo>
                    <a:pt x="13477" y="61093"/>
                    <a:pt x="15311" y="61593"/>
                    <a:pt x="17179" y="61893"/>
                  </a:cubicBezTo>
                  <a:cubicBezTo>
                    <a:pt x="19081" y="57457"/>
                    <a:pt x="19714" y="52954"/>
                    <a:pt x="21182" y="49818"/>
                  </a:cubicBezTo>
                  <a:cubicBezTo>
                    <a:pt x="21582" y="48984"/>
                    <a:pt x="23917" y="47416"/>
                    <a:pt x="27653" y="45548"/>
                  </a:cubicBezTo>
                  <a:cubicBezTo>
                    <a:pt x="32323" y="43213"/>
                    <a:pt x="36193" y="40945"/>
                    <a:pt x="40629" y="39177"/>
                  </a:cubicBezTo>
                  <a:cubicBezTo>
                    <a:pt x="44382" y="37676"/>
                    <a:pt x="47268" y="37301"/>
                    <a:pt x="49215" y="37301"/>
                  </a:cubicBezTo>
                  <a:cubicBezTo>
                    <a:pt x="51162" y="37301"/>
                    <a:pt x="52171" y="37676"/>
                    <a:pt x="52171" y="37676"/>
                  </a:cubicBezTo>
                  <a:cubicBezTo>
                    <a:pt x="52171" y="37676"/>
                    <a:pt x="48899" y="34911"/>
                    <a:pt x="44478" y="34911"/>
                  </a:cubicBezTo>
                  <a:cubicBezTo>
                    <a:pt x="43829" y="34911"/>
                    <a:pt x="43156" y="34971"/>
                    <a:pt x="42464" y="35107"/>
                  </a:cubicBezTo>
                  <a:cubicBezTo>
                    <a:pt x="42464" y="35107"/>
                    <a:pt x="43865" y="33473"/>
                    <a:pt x="44899" y="30037"/>
                  </a:cubicBezTo>
                  <a:cubicBezTo>
                    <a:pt x="46600" y="24266"/>
                    <a:pt x="46634" y="13625"/>
                    <a:pt x="44832" y="8222"/>
                  </a:cubicBezTo>
                  <a:cubicBezTo>
                    <a:pt x="42197" y="383"/>
                    <a:pt x="31223" y="16"/>
                    <a:pt x="31223" y="16"/>
                  </a:cubicBezTo>
                  <a:cubicBezTo>
                    <a:pt x="31223" y="16"/>
                    <a:pt x="31086" y="0"/>
                    <a:pt x="308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7"/>
            <p:cNvSpPr/>
            <p:nvPr/>
          </p:nvSpPr>
          <p:spPr>
            <a:xfrm>
              <a:off x="4986225" y="4064175"/>
              <a:ext cx="167650" cy="298250"/>
            </a:xfrm>
            <a:custGeom>
              <a:avLst/>
              <a:gdLst/>
              <a:ahLst/>
              <a:cxnLst/>
              <a:rect l="l" t="t" r="r" b="b"/>
              <a:pathLst>
                <a:path w="6706" h="11930" extrusionOk="0">
                  <a:moveTo>
                    <a:pt x="6706" y="1"/>
                  </a:moveTo>
                  <a:lnTo>
                    <a:pt x="168" y="1135"/>
                  </a:lnTo>
                  <a:lnTo>
                    <a:pt x="1" y="9308"/>
                  </a:lnTo>
                  <a:cubicBezTo>
                    <a:pt x="234" y="10575"/>
                    <a:pt x="1202" y="11609"/>
                    <a:pt x="2503" y="11876"/>
                  </a:cubicBezTo>
                  <a:cubicBezTo>
                    <a:pt x="2673" y="11913"/>
                    <a:pt x="2832" y="11930"/>
                    <a:pt x="2981" y="11930"/>
                  </a:cubicBezTo>
                  <a:cubicBezTo>
                    <a:pt x="4721" y="11930"/>
                    <a:pt x="5004" y="9608"/>
                    <a:pt x="5004" y="9608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37"/>
            <p:cNvSpPr/>
            <p:nvPr/>
          </p:nvSpPr>
          <p:spPr>
            <a:xfrm>
              <a:off x="4764400" y="4408600"/>
              <a:ext cx="360300" cy="181575"/>
            </a:xfrm>
            <a:custGeom>
              <a:avLst/>
              <a:gdLst/>
              <a:ahLst/>
              <a:cxnLst/>
              <a:rect l="l" t="t" r="r" b="b"/>
              <a:pathLst>
                <a:path w="14412" h="7263" extrusionOk="0">
                  <a:moveTo>
                    <a:pt x="14411" y="0"/>
                  </a:moveTo>
                  <a:cubicBezTo>
                    <a:pt x="14410" y="1"/>
                    <a:pt x="1102" y="3703"/>
                    <a:pt x="568" y="3870"/>
                  </a:cubicBezTo>
                  <a:cubicBezTo>
                    <a:pt x="1" y="4070"/>
                    <a:pt x="101" y="5304"/>
                    <a:pt x="101" y="5304"/>
                  </a:cubicBezTo>
                  <a:cubicBezTo>
                    <a:pt x="101" y="5304"/>
                    <a:pt x="268" y="6639"/>
                    <a:pt x="2469" y="7072"/>
                  </a:cubicBezTo>
                  <a:cubicBezTo>
                    <a:pt x="3095" y="7200"/>
                    <a:pt x="3725" y="7263"/>
                    <a:pt x="4352" y="7263"/>
                  </a:cubicBezTo>
                  <a:cubicBezTo>
                    <a:pt x="5530" y="7263"/>
                    <a:pt x="6696" y="7040"/>
                    <a:pt x="7806" y="6605"/>
                  </a:cubicBezTo>
                  <a:cubicBezTo>
                    <a:pt x="9074" y="6005"/>
                    <a:pt x="10141" y="4971"/>
                    <a:pt x="10775" y="3736"/>
                  </a:cubicBezTo>
                  <a:cubicBezTo>
                    <a:pt x="11109" y="2936"/>
                    <a:pt x="11742" y="2335"/>
                    <a:pt x="12510" y="2069"/>
                  </a:cubicBezTo>
                  <a:cubicBezTo>
                    <a:pt x="13077" y="1768"/>
                    <a:pt x="14077" y="1335"/>
                    <a:pt x="14244" y="934"/>
                  </a:cubicBezTo>
                  <a:cubicBezTo>
                    <a:pt x="14378" y="634"/>
                    <a:pt x="14411" y="334"/>
                    <a:pt x="1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37"/>
            <p:cNvSpPr/>
            <p:nvPr/>
          </p:nvSpPr>
          <p:spPr>
            <a:xfrm>
              <a:off x="4761900" y="4276825"/>
              <a:ext cx="367800" cy="289150"/>
            </a:xfrm>
            <a:custGeom>
              <a:avLst/>
              <a:gdLst/>
              <a:ahLst/>
              <a:cxnLst/>
              <a:rect l="l" t="t" r="r" b="b"/>
              <a:pathLst>
                <a:path w="14712" h="11566" extrusionOk="0">
                  <a:moveTo>
                    <a:pt x="8874" y="1"/>
                  </a:moveTo>
                  <a:cubicBezTo>
                    <a:pt x="8740" y="68"/>
                    <a:pt x="8674" y="234"/>
                    <a:pt x="8640" y="368"/>
                  </a:cubicBezTo>
                  <a:lnTo>
                    <a:pt x="8307" y="1302"/>
                  </a:lnTo>
                  <a:cubicBezTo>
                    <a:pt x="8240" y="1569"/>
                    <a:pt x="8140" y="1836"/>
                    <a:pt x="7973" y="2069"/>
                  </a:cubicBezTo>
                  <a:cubicBezTo>
                    <a:pt x="7673" y="2569"/>
                    <a:pt x="7373" y="2970"/>
                    <a:pt x="7039" y="3403"/>
                  </a:cubicBezTo>
                  <a:cubicBezTo>
                    <a:pt x="7039" y="3403"/>
                    <a:pt x="4370" y="6539"/>
                    <a:pt x="2369" y="7573"/>
                  </a:cubicBezTo>
                  <a:cubicBezTo>
                    <a:pt x="501" y="8574"/>
                    <a:pt x="1" y="9341"/>
                    <a:pt x="501" y="10175"/>
                  </a:cubicBezTo>
                  <a:cubicBezTo>
                    <a:pt x="926" y="10839"/>
                    <a:pt x="2407" y="11566"/>
                    <a:pt x="4474" y="11566"/>
                  </a:cubicBezTo>
                  <a:cubicBezTo>
                    <a:pt x="5004" y="11566"/>
                    <a:pt x="5573" y="11518"/>
                    <a:pt x="6172" y="11409"/>
                  </a:cubicBezTo>
                  <a:cubicBezTo>
                    <a:pt x="9074" y="10875"/>
                    <a:pt x="10208" y="8474"/>
                    <a:pt x="11342" y="7440"/>
                  </a:cubicBezTo>
                  <a:cubicBezTo>
                    <a:pt x="12610" y="6339"/>
                    <a:pt x="13911" y="6506"/>
                    <a:pt x="14544" y="5438"/>
                  </a:cubicBezTo>
                  <a:cubicBezTo>
                    <a:pt x="14678" y="4671"/>
                    <a:pt x="14711" y="3870"/>
                    <a:pt x="14578" y="3103"/>
                  </a:cubicBezTo>
                  <a:cubicBezTo>
                    <a:pt x="14511" y="2569"/>
                    <a:pt x="14311" y="1836"/>
                    <a:pt x="14278" y="1269"/>
                  </a:cubicBezTo>
                  <a:cubicBezTo>
                    <a:pt x="14244" y="701"/>
                    <a:pt x="14244" y="535"/>
                    <a:pt x="14077" y="501"/>
                  </a:cubicBezTo>
                  <a:lnTo>
                    <a:pt x="13977" y="835"/>
                  </a:lnTo>
                  <a:cubicBezTo>
                    <a:pt x="13844" y="935"/>
                    <a:pt x="13677" y="1002"/>
                    <a:pt x="13544" y="1102"/>
                  </a:cubicBezTo>
                  <a:cubicBezTo>
                    <a:pt x="13243" y="1202"/>
                    <a:pt x="13010" y="1369"/>
                    <a:pt x="12877" y="1635"/>
                  </a:cubicBezTo>
                  <a:lnTo>
                    <a:pt x="12476" y="2369"/>
                  </a:lnTo>
                  <a:cubicBezTo>
                    <a:pt x="12443" y="2469"/>
                    <a:pt x="12376" y="2536"/>
                    <a:pt x="12276" y="2536"/>
                  </a:cubicBezTo>
                  <a:cubicBezTo>
                    <a:pt x="12176" y="2503"/>
                    <a:pt x="12143" y="2403"/>
                    <a:pt x="12143" y="2303"/>
                  </a:cubicBezTo>
                  <a:cubicBezTo>
                    <a:pt x="12143" y="2102"/>
                    <a:pt x="12143" y="1902"/>
                    <a:pt x="12176" y="1736"/>
                  </a:cubicBezTo>
                  <a:cubicBezTo>
                    <a:pt x="12243" y="1569"/>
                    <a:pt x="12243" y="1402"/>
                    <a:pt x="12176" y="1269"/>
                  </a:cubicBezTo>
                  <a:cubicBezTo>
                    <a:pt x="12109" y="1202"/>
                    <a:pt x="12009" y="1135"/>
                    <a:pt x="11909" y="1135"/>
                  </a:cubicBezTo>
                  <a:cubicBezTo>
                    <a:pt x="10975" y="902"/>
                    <a:pt x="10075" y="568"/>
                    <a:pt x="9274" y="101"/>
                  </a:cubicBezTo>
                  <a:cubicBezTo>
                    <a:pt x="9141" y="34"/>
                    <a:pt x="9007" y="1"/>
                    <a:pt x="88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7"/>
            <p:cNvSpPr/>
            <p:nvPr/>
          </p:nvSpPr>
          <p:spPr>
            <a:xfrm>
              <a:off x="4756900" y="4450175"/>
              <a:ext cx="206850" cy="119475"/>
            </a:xfrm>
            <a:custGeom>
              <a:avLst/>
              <a:gdLst/>
              <a:ahLst/>
              <a:cxnLst/>
              <a:rect l="l" t="t" r="r" b="b"/>
              <a:pathLst>
                <a:path w="8274" h="4779" extrusionOk="0">
                  <a:moveTo>
                    <a:pt x="3912" y="0"/>
                  </a:moveTo>
                  <a:cubicBezTo>
                    <a:pt x="3000" y="0"/>
                    <a:pt x="2366" y="361"/>
                    <a:pt x="1969" y="639"/>
                  </a:cubicBezTo>
                  <a:cubicBezTo>
                    <a:pt x="1135" y="1206"/>
                    <a:pt x="1" y="2407"/>
                    <a:pt x="668" y="3274"/>
                  </a:cubicBezTo>
                  <a:cubicBezTo>
                    <a:pt x="1402" y="4242"/>
                    <a:pt x="2602" y="4709"/>
                    <a:pt x="4837" y="4775"/>
                  </a:cubicBezTo>
                  <a:cubicBezTo>
                    <a:pt x="4907" y="4777"/>
                    <a:pt x="4976" y="4778"/>
                    <a:pt x="5044" y="4778"/>
                  </a:cubicBezTo>
                  <a:cubicBezTo>
                    <a:pt x="7146" y="4778"/>
                    <a:pt x="8273" y="3808"/>
                    <a:pt x="8273" y="3808"/>
                  </a:cubicBezTo>
                  <a:cubicBezTo>
                    <a:pt x="8206" y="2440"/>
                    <a:pt x="7406" y="1206"/>
                    <a:pt x="6172" y="639"/>
                  </a:cubicBezTo>
                  <a:cubicBezTo>
                    <a:pt x="5281" y="167"/>
                    <a:pt x="4532" y="0"/>
                    <a:pt x="39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7"/>
            <p:cNvSpPr/>
            <p:nvPr/>
          </p:nvSpPr>
          <p:spPr>
            <a:xfrm>
              <a:off x="4950375" y="4328300"/>
              <a:ext cx="98425" cy="48625"/>
            </a:xfrm>
            <a:custGeom>
              <a:avLst/>
              <a:gdLst/>
              <a:ahLst/>
              <a:cxnLst/>
              <a:rect l="l" t="t" r="r" b="b"/>
              <a:pathLst>
                <a:path w="3937" h="1945" extrusionOk="0">
                  <a:moveTo>
                    <a:pt x="676" y="0"/>
                  </a:moveTo>
                  <a:cubicBezTo>
                    <a:pt x="596" y="0"/>
                    <a:pt x="515" y="4"/>
                    <a:pt x="434" y="10"/>
                  </a:cubicBezTo>
                  <a:cubicBezTo>
                    <a:pt x="134" y="177"/>
                    <a:pt x="0" y="377"/>
                    <a:pt x="67" y="544"/>
                  </a:cubicBezTo>
                  <a:cubicBezTo>
                    <a:pt x="268" y="492"/>
                    <a:pt x="470" y="470"/>
                    <a:pt x="668" y="470"/>
                  </a:cubicBezTo>
                  <a:cubicBezTo>
                    <a:pt x="2015" y="470"/>
                    <a:pt x="3233" y="1521"/>
                    <a:pt x="3436" y="1811"/>
                  </a:cubicBezTo>
                  <a:cubicBezTo>
                    <a:pt x="3503" y="1878"/>
                    <a:pt x="3570" y="1911"/>
                    <a:pt x="3636" y="1945"/>
                  </a:cubicBezTo>
                  <a:cubicBezTo>
                    <a:pt x="3703" y="1945"/>
                    <a:pt x="3736" y="1911"/>
                    <a:pt x="3803" y="1878"/>
                  </a:cubicBezTo>
                  <a:cubicBezTo>
                    <a:pt x="3903" y="1811"/>
                    <a:pt x="3937" y="1678"/>
                    <a:pt x="3870" y="1545"/>
                  </a:cubicBezTo>
                  <a:cubicBezTo>
                    <a:pt x="3585" y="1164"/>
                    <a:pt x="2215" y="0"/>
                    <a:pt x="6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7"/>
            <p:cNvSpPr/>
            <p:nvPr/>
          </p:nvSpPr>
          <p:spPr>
            <a:xfrm>
              <a:off x="4929525" y="4357725"/>
              <a:ext cx="93425" cy="48400"/>
            </a:xfrm>
            <a:custGeom>
              <a:avLst/>
              <a:gdLst/>
              <a:ahLst/>
              <a:cxnLst/>
              <a:rect l="l" t="t" r="r" b="b"/>
              <a:pathLst>
                <a:path w="3737" h="1936" extrusionOk="0">
                  <a:moveTo>
                    <a:pt x="434" y="1"/>
                  </a:moveTo>
                  <a:cubicBezTo>
                    <a:pt x="234" y="101"/>
                    <a:pt x="67" y="267"/>
                    <a:pt x="0" y="534"/>
                  </a:cubicBezTo>
                  <a:cubicBezTo>
                    <a:pt x="161" y="502"/>
                    <a:pt x="321" y="488"/>
                    <a:pt x="480" y="488"/>
                  </a:cubicBezTo>
                  <a:cubicBezTo>
                    <a:pt x="1808" y="488"/>
                    <a:pt x="3028" y="1508"/>
                    <a:pt x="3236" y="1835"/>
                  </a:cubicBezTo>
                  <a:cubicBezTo>
                    <a:pt x="3269" y="1902"/>
                    <a:pt x="3370" y="1935"/>
                    <a:pt x="3436" y="1935"/>
                  </a:cubicBezTo>
                  <a:cubicBezTo>
                    <a:pt x="3503" y="1935"/>
                    <a:pt x="3536" y="1902"/>
                    <a:pt x="3603" y="1902"/>
                  </a:cubicBezTo>
                  <a:cubicBezTo>
                    <a:pt x="3703" y="1802"/>
                    <a:pt x="3736" y="1668"/>
                    <a:pt x="3670" y="1568"/>
                  </a:cubicBezTo>
                  <a:cubicBezTo>
                    <a:pt x="2836" y="634"/>
                    <a:pt x="1668" y="67"/>
                    <a:pt x="4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7"/>
            <p:cNvSpPr/>
            <p:nvPr/>
          </p:nvSpPr>
          <p:spPr>
            <a:xfrm>
              <a:off x="4867825" y="4416050"/>
              <a:ext cx="102575" cy="48475"/>
            </a:xfrm>
            <a:custGeom>
              <a:avLst/>
              <a:gdLst/>
              <a:ahLst/>
              <a:cxnLst/>
              <a:rect l="l" t="t" r="r" b="b"/>
              <a:pathLst>
                <a:path w="4103" h="1939" extrusionOk="0">
                  <a:moveTo>
                    <a:pt x="826" y="0"/>
                  </a:moveTo>
                  <a:cubicBezTo>
                    <a:pt x="784" y="0"/>
                    <a:pt x="743" y="1"/>
                    <a:pt x="701" y="3"/>
                  </a:cubicBezTo>
                  <a:cubicBezTo>
                    <a:pt x="400" y="136"/>
                    <a:pt x="167" y="370"/>
                    <a:pt x="0" y="670"/>
                  </a:cubicBezTo>
                  <a:cubicBezTo>
                    <a:pt x="296" y="549"/>
                    <a:pt x="595" y="498"/>
                    <a:pt x="889" y="498"/>
                  </a:cubicBezTo>
                  <a:cubicBezTo>
                    <a:pt x="2215" y="498"/>
                    <a:pt x="3417" y="1537"/>
                    <a:pt x="3636" y="1837"/>
                  </a:cubicBezTo>
                  <a:cubicBezTo>
                    <a:pt x="3679" y="1902"/>
                    <a:pt x="3750" y="1939"/>
                    <a:pt x="3831" y="1939"/>
                  </a:cubicBezTo>
                  <a:cubicBezTo>
                    <a:pt x="3875" y="1939"/>
                    <a:pt x="3922" y="1928"/>
                    <a:pt x="3970" y="1904"/>
                  </a:cubicBezTo>
                  <a:cubicBezTo>
                    <a:pt x="4070" y="1837"/>
                    <a:pt x="4103" y="1670"/>
                    <a:pt x="4036" y="1570"/>
                  </a:cubicBezTo>
                  <a:cubicBezTo>
                    <a:pt x="3776" y="1181"/>
                    <a:pt x="2378" y="0"/>
                    <a:pt x="8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7"/>
            <p:cNvSpPr/>
            <p:nvPr/>
          </p:nvSpPr>
          <p:spPr>
            <a:xfrm>
              <a:off x="4901175" y="4386925"/>
              <a:ext cx="95925" cy="48375"/>
            </a:xfrm>
            <a:custGeom>
              <a:avLst/>
              <a:gdLst/>
              <a:ahLst/>
              <a:cxnLst/>
              <a:rect l="l" t="t" r="r" b="b"/>
              <a:pathLst>
                <a:path w="3837" h="1935" extrusionOk="0">
                  <a:moveTo>
                    <a:pt x="534" y="0"/>
                  </a:moveTo>
                  <a:cubicBezTo>
                    <a:pt x="301" y="100"/>
                    <a:pt x="100" y="300"/>
                    <a:pt x="0" y="534"/>
                  </a:cubicBezTo>
                  <a:cubicBezTo>
                    <a:pt x="176" y="496"/>
                    <a:pt x="352" y="478"/>
                    <a:pt x="526" y="478"/>
                  </a:cubicBezTo>
                  <a:cubicBezTo>
                    <a:pt x="1876" y="478"/>
                    <a:pt x="3129" y="1510"/>
                    <a:pt x="3336" y="1835"/>
                  </a:cubicBezTo>
                  <a:cubicBezTo>
                    <a:pt x="3369" y="1901"/>
                    <a:pt x="3469" y="1935"/>
                    <a:pt x="3536" y="1935"/>
                  </a:cubicBezTo>
                  <a:cubicBezTo>
                    <a:pt x="3603" y="1935"/>
                    <a:pt x="3636" y="1935"/>
                    <a:pt x="3703" y="1901"/>
                  </a:cubicBezTo>
                  <a:cubicBezTo>
                    <a:pt x="3803" y="1835"/>
                    <a:pt x="3836" y="1668"/>
                    <a:pt x="3770" y="1568"/>
                  </a:cubicBezTo>
                  <a:cubicBezTo>
                    <a:pt x="2936" y="634"/>
                    <a:pt x="1768" y="67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7"/>
            <p:cNvSpPr/>
            <p:nvPr/>
          </p:nvSpPr>
          <p:spPr>
            <a:xfrm>
              <a:off x="4674350" y="3900725"/>
              <a:ext cx="181825" cy="291550"/>
            </a:xfrm>
            <a:custGeom>
              <a:avLst/>
              <a:gdLst/>
              <a:ahLst/>
              <a:cxnLst/>
              <a:rect l="l" t="t" r="r" b="b"/>
              <a:pathLst>
                <a:path w="7273" h="11662" extrusionOk="0">
                  <a:moveTo>
                    <a:pt x="7272" y="1"/>
                  </a:moveTo>
                  <a:lnTo>
                    <a:pt x="667" y="701"/>
                  </a:lnTo>
                  <a:lnTo>
                    <a:pt x="0" y="8841"/>
                  </a:lnTo>
                  <a:cubicBezTo>
                    <a:pt x="100" y="10141"/>
                    <a:pt x="1034" y="11209"/>
                    <a:pt x="2302" y="11576"/>
                  </a:cubicBezTo>
                  <a:cubicBezTo>
                    <a:pt x="2513" y="11635"/>
                    <a:pt x="2708" y="11662"/>
                    <a:pt x="2888" y="11662"/>
                  </a:cubicBezTo>
                  <a:cubicBezTo>
                    <a:pt x="4531" y="11662"/>
                    <a:pt x="4937" y="9441"/>
                    <a:pt x="4937" y="9441"/>
                  </a:cubicBezTo>
                  <a:lnTo>
                    <a:pt x="7272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7"/>
            <p:cNvSpPr/>
            <p:nvPr/>
          </p:nvSpPr>
          <p:spPr>
            <a:xfrm>
              <a:off x="4439175" y="4242650"/>
              <a:ext cx="365275" cy="165225"/>
            </a:xfrm>
            <a:custGeom>
              <a:avLst/>
              <a:gdLst/>
              <a:ahLst/>
              <a:cxnLst/>
              <a:rect l="l" t="t" r="r" b="b"/>
              <a:pathLst>
                <a:path w="14611" h="6609" extrusionOk="0">
                  <a:moveTo>
                    <a:pt x="14611" y="0"/>
                  </a:moveTo>
                  <a:lnTo>
                    <a:pt x="14611" y="0"/>
                  </a:lnTo>
                  <a:cubicBezTo>
                    <a:pt x="14610" y="0"/>
                    <a:pt x="1101" y="2836"/>
                    <a:pt x="534" y="2969"/>
                  </a:cubicBezTo>
                  <a:cubicBezTo>
                    <a:pt x="0" y="3103"/>
                    <a:pt x="0" y="4370"/>
                    <a:pt x="0" y="4370"/>
                  </a:cubicBezTo>
                  <a:cubicBezTo>
                    <a:pt x="0" y="4370"/>
                    <a:pt x="67" y="5671"/>
                    <a:pt x="2269" y="6271"/>
                  </a:cubicBezTo>
                  <a:cubicBezTo>
                    <a:pt x="3055" y="6498"/>
                    <a:pt x="3869" y="6609"/>
                    <a:pt x="4685" y="6609"/>
                  </a:cubicBezTo>
                  <a:cubicBezTo>
                    <a:pt x="5669" y="6609"/>
                    <a:pt x="6658" y="6448"/>
                    <a:pt x="7606" y="6138"/>
                  </a:cubicBezTo>
                  <a:cubicBezTo>
                    <a:pt x="8907" y="5604"/>
                    <a:pt x="10008" y="4670"/>
                    <a:pt x="10741" y="3469"/>
                  </a:cubicBezTo>
                  <a:cubicBezTo>
                    <a:pt x="11142" y="2702"/>
                    <a:pt x="11809" y="2169"/>
                    <a:pt x="12609" y="1902"/>
                  </a:cubicBezTo>
                  <a:cubicBezTo>
                    <a:pt x="13177" y="1702"/>
                    <a:pt x="14211" y="1301"/>
                    <a:pt x="14411" y="934"/>
                  </a:cubicBezTo>
                  <a:cubicBezTo>
                    <a:pt x="14511" y="634"/>
                    <a:pt x="14611" y="334"/>
                    <a:pt x="14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7"/>
            <p:cNvSpPr/>
            <p:nvPr/>
          </p:nvSpPr>
          <p:spPr>
            <a:xfrm>
              <a:off x="4435850" y="4101700"/>
              <a:ext cx="376125" cy="282600"/>
            </a:xfrm>
            <a:custGeom>
              <a:avLst/>
              <a:gdLst/>
              <a:ahLst/>
              <a:cxnLst/>
              <a:rect l="l" t="t" r="r" b="b"/>
              <a:pathLst>
                <a:path w="15045" h="11304" extrusionOk="0">
                  <a:moveTo>
                    <a:pt x="9473" y="1"/>
                  </a:moveTo>
                  <a:cubicBezTo>
                    <a:pt x="9340" y="34"/>
                    <a:pt x="9273" y="201"/>
                    <a:pt x="9207" y="335"/>
                  </a:cubicBezTo>
                  <a:cubicBezTo>
                    <a:pt x="9107" y="635"/>
                    <a:pt x="8973" y="935"/>
                    <a:pt x="8840" y="1235"/>
                  </a:cubicBezTo>
                  <a:cubicBezTo>
                    <a:pt x="8740" y="1502"/>
                    <a:pt x="8606" y="1769"/>
                    <a:pt x="8439" y="2002"/>
                  </a:cubicBezTo>
                  <a:cubicBezTo>
                    <a:pt x="8139" y="2436"/>
                    <a:pt x="7772" y="2836"/>
                    <a:pt x="7439" y="3270"/>
                  </a:cubicBezTo>
                  <a:cubicBezTo>
                    <a:pt x="7439" y="3270"/>
                    <a:pt x="4603" y="6239"/>
                    <a:pt x="2502" y="7139"/>
                  </a:cubicBezTo>
                  <a:cubicBezTo>
                    <a:pt x="567" y="8007"/>
                    <a:pt x="0" y="8741"/>
                    <a:pt x="500" y="9608"/>
                  </a:cubicBezTo>
                  <a:cubicBezTo>
                    <a:pt x="909" y="10366"/>
                    <a:pt x="2618" y="11303"/>
                    <a:pt x="4982" y="11303"/>
                  </a:cubicBezTo>
                  <a:cubicBezTo>
                    <a:pt x="5321" y="11303"/>
                    <a:pt x="5674" y="11284"/>
                    <a:pt x="6038" y="11242"/>
                  </a:cubicBezTo>
                  <a:cubicBezTo>
                    <a:pt x="8973" y="10875"/>
                    <a:pt x="10241" y="8540"/>
                    <a:pt x="11475" y="7606"/>
                  </a:cubicBezTo>
                  <a:cubicBezTo>
                    <a:pt x="12776" y="6572"/>
                    <a:pt x="14043" y="6839"/>
                    <a:pt x="14744" y="5805"/>
                  </a:cubicBezTo>
                  <a:cubicBezTo>
                    <a:pt x="14977" y="5038"/>
                    <a:pt x="15044" y="4237"/>
                    <a:pt x="14944" y="3470"/>
                  </a:cubicBezTo>
                  <a:cubicBezTo>
                    <a:pt x="14944" y="2903"/>
                    <a:pt x="14744" y="2203"/>
                    <a:pt x="14777" y="1635"/>
                  </a:cubicBezTo>
                  <a:cubicBezTo>
                    <a:pt x="14777" y="1068"/>
                    <a:pt x="14777" y="868"/>
                    <a:pt x="14610" y="835"/>
                  </a:cubicBezTo>
                  <a:lnTo>
                    <a:pt x="14544" y="1135"/>
                  </a:lnTo>
                  <a:cubicBezTo>
                    <a:pt x="14410" y="1235"/>
                    <a:pt x="14244" y="1302"/>
                    <a:pt x="14077" y="1369"/>
                  </a:cubicBezTo>
                  <a:cubicBezTo>
                    <a:pt x="13810" y="1469"/>
                    <a:pt x="13576" y="1635"/>
                    <a:pt x="13410" y="1869"/>
                  </a:cubicBezTo>
                  <a:cubicBezTo>
                    <a:pt x="13243" y="2102"/>
                    <a:pt x="13109" y="2369"/>
                    <a:pt x="12943" y="2603"/>
                  </a:cubicBezTo>
                  <a:cubicBezTo>
                    <a:pt x="12909" y="2670"/>
                    <a:pt x="12843" y="2736"/>
                    <a:pt x="12742" y="2736"/>
                  </a:cubicBezTo>
                  <a:cubicBezTo>
                    <a:pt x="12642" y="2703"/>
                    <a:pt x="12642" y="2603"/>
                    <a:pt x="12642" y="2503"/>
                  </a:cubicBezTo>
                  <a:cubicBezTo>
                    <a:pt x="12642" y="2303"/>
                    <a:pt x="12642" y="2102"/>
                    <a:pt x="12709" y="1902"/>
                  </a:cubicBezTo>
                  <a:cubicBezTo>
                    <a:pt x="12776" y="1769"/>
                    <a:pt x="12776" y="1602"/>
                    <a:pt x="12709" y="1469"/>
                  </a:cubicBezTo>
                  <a:cubicBezTo>
                    <a:pt x="12642" y="1369"/>
                    <a:pt x="12542" y="1335"/>
                    <a:pt x="12442" y="1302"/>
                  </a:cubicBezTo>
                  <a:cubicBezTo>
                    <a:pt x="11508" y="1035"/>
                    <a:pt x="10641" y="635"/>
                    <a:pt x="9840" y="101"/>
                  </a:cubicBezTo>
                  <a:cubicBezTo>
                    <a:pt x="9740" y="34"/>
                    <a:pt x="9607" y="1"/>
                    <a:pt x="94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7"/>
            <p:cNvSpPr/>
            <p:nvPr/>
          </p:nvSpPr>
          <p:spPr>
            <a:xfrm>
              <a:off x="4430000" y="4266125"/>
              <a:ext cx="206000" cy="121525"/>
            </a:xfrm>
            <a:custGeom>
              <a:avLst/>
              <a:gdLst/>
              <a:ahLst/>
              <a:cxnLst/>
              <a:rect l="l" t="t" r="r" b="b"/>
              <a:pathLst>
                <a:path w="8240" h="4861" extrusionOk="0">
                  <a:moveTo>
                    <a:pt x="3897" y="1"/>
                  </a:moveTo>
                  <a:cubicBezTo>
                    <a:pt x="3086" y="1"/>
                    <a:pt x="2488" y="290"/>
                    <a:pt x="2102" y="529"/>
                  </a:cubicBezTo>
                  <a:cubicBezTo>
                    <a:pt x="1268" y="1029"/>
                    <a:pt x="1" y="2130"/>
                    <a:pt x="634" y="3064"/>
                  </a:cubicBezTo>
                  <a:cubicBezTo>
                    <a:pt x="1301" y="4065"/>
                    <a:pt x="2469" y="4599"/>
                    <a:pt x="4704" y="4832"/>
                  </a:cubicBezTo>
                  <a:cubicBezTo>
                    <a:pt x="4920" y="4852"/>
                    <a:pt x="5127" y="4860"/>
                    <a:pt x="5325" y="4860"/>
                  </a:cubicBezTo>
                  <a:cubicBezTo>
                    <a:pt x="7172" y="4860"/>
                    <a:pt x="8206" y="4098"/>
                    <a:pt x="8206" y="4098"/>
                  </a:cubicBezTo>
                  <a:cubicBezTo>
                    <a:pt x="8240" y="2731"/>
                    <a:pt x="7506" y="1430"/>
                    <a:pt x="6305" y="763"/>
                  </a:cubicBezTo>
                  <a:cubicBezTo>
                    <a:pt x="5361" y="193"/>
                    <a:pt x="4559" y="1"/>
                    <a:pt x="38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7"/>
            <p:cNvSpPr/>
            <p:nvPr/>
          </p:nvSpPr>
          <p:spPr>
            <a:xfrm>
              <a:off x="4635150" y="4151750"/>
              <a:ext cx="96750" cy="53400"/>
            </a:xfrm>
            <a:custGeom>
              <a:avLst/>
              <a:gdLst/>
              <a:ahLst/>
              <a:cxnLst/>
              <a:rect l="l" t="t" r="r" b="b"/>
              <a:pathLst>
                <a:path w="3870" h="2136" extrusionOk="0">
                  <a:moveTo>
                    <a:pt x="501" y="0"/>
                  </a:moveTo>
                  <a:cubicBezTo>
                    <a:pt x="167" y="167"/>
                    <a:pt x="0" y="334"/>
                    <a:pt x="67" y="534"/>
                  </a:cubicBezTo>
                  <a:cubicBezTo>
                    <a:pt x="220" y="505"/>
                    <a:pt x="372" y="492"/>
                    <a:pt x="522" y="492"/>
                  </a:cubicBezTo>
                  <a:cubicBezTo>
                    <a:pt x="1938" y="492"/>
                    <a:pt x="3158" y="1670"/>
                    <a:pt x="3369" y="2002"/>
                  </a:cubicBezTo>
                  <a:cubicBezTo>
                    <a:pt x="3403" y="2069"/>
                    <a:pt x="3470" y="2135"/>
                    <a:pt x="3570" y="2135"/>
                  </a:cubicBezTo>
                  <a:cubicBezTo>
                    <a:pt x="3603" y="2135"/>
                    <a:pt x="3670" y="2135"/>
                    <a:pt x="3736" y="2102"/>
                  </a:cubicBezTo>
                  <a:cubicBezTo>
                    <a:pt x="3836" y="2035"/>
                    <a:pt x="3870" y="1902"/>
                    <a:pt x="3803" y="1768"/>
                  </a:cubicBezTo>
                  <a:cubicBezTo>
                    <a:pt x="3536" y="1335"/>
                    <a:pt x="21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7"/>
            <p:cNvSpPr/>
            <p:nvPr/>
          </p:nvSpPr>
          <p:spPr>
            <a:xfrm>
              <a:off x="4612625" y="4180100"/>
              <a:ext cx="90925" cy="52575"/>
            </a:xfrm>
            <a:custGeom>
              <a:avLst/>
              <a:gdLst/>
              <a:ahLst/>
              <a:cxnLst/>
              <a:rect l="l" t="t" r="r" b="b"/>
              <a:pathLst>
                <a:path w="3637" h="2103" extrusionOk="0">
                  <a:moveTo>
                    <a:pt x="468" y="1"/>
                  </a:moveTo>
                  <a:cubicBezTo>
                    <a:pt x="234" y="67"/>
                    <a:pt x="67" y="234"/>
                    <a:pt x="1" y="501"/>
                  </a:cubicBezTo>
                  <a:cubicBezTo>
                    <a:pt x="118" y="483"/>
                    <a:pt x="234" y="474"/>
                    <a:pt x="350" y="474"/>
                  </a:cubicBezTo>
                  <a:cubicBezTo>
                    <a:pt x="1718" y="474"/>
                    <a:pt x="2952" y="1664"/>
                    <a:pt x="3136" y="2002"/>
                  </a:cubicBezTo>
                  <a:cubicBezTo>
                    <a:pt x="3170" y="2069"/>
                    <a:pt x="3236" y="2102"/>
                    <a:pt x="3336" y="2102"/>
                  </a:cubicBezTo>
                  <a:cubicBezTo>
                    <a:pt x="3370" y="2102"/>
                    <a:pt x="3437" y="2102"/>
                    <a:pt x="3470" y="2069"/>
                  </a:cubicBezTo>
                  <a:cubicBezTo>
                    <a:pt x="3603" y="2002"/>
                    <a:pt x="3637" y="1869"/>
                    <a:pt x="3570" y="1735"/>
                  </a:cubicBezTo>
                  <a:cubicBezTo>
                    <a:pt x="2803" y="768"/>
                    <a:pt x="1702" y="134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7"/>
            <p:cNvSpPr/>
            <p:nvPr/>
          </p:nvSpPr>
          <p:spPr>
            <a:xfrm>
              <a:off x="4546750" y="4235150"/>
              <a:ext cx="101775" cy="53225"/>
            </a:xfrm>
            <a:custGeom>
              <a:avLst/>
              <a:gdLst/>
              <a:ahLst/>
              <a:cxnLst/>
              <a:rect l="l" t="t" r="r" b="b"/>
              <a:pathLst>
                <a:path w="4071" h="2129" extrusionOk="0">
                  <a:moveTo>
                    <a:pt x="734" y="0"/>
                  </a:moveTo>
                  <a:cubicBezTo>
                    <a:pt x="434" y="100"/>
                    <a:pt x="167" y="300"/>
                    <a:pt x="1" y="601"/>
                  </a:cubicBezTo>
                  <a:cubicBezTo>
                    <a:pt x="251" y="515"/>
                    <a:pt x="502" y="478"/>
                    <a:pt x="748" y="478"/>
                  </a:cubicBezTo>
                  <a:cubicBezTo>
                    <a:pt x="2137" y="478"/>
                    <a:pt x="3366" y="1661"/>
                    <a:pt x="3536" y="2002"/>
                  </a:cubicBezTo>
                  <a:cubicBezTo>
                    <a:pt x="3609" y="2074"/>
                    <a:pt x="3698" y="2128"/>
                    <a:pt x="3792" y="2128"/>
                  </a:cubicBezTo>
                  <a:cubicBezTo>
                    <a:pt x="3829" y="2128"/>
                    <a:pt x="3866" y="2120"/>
                    <a:pt x="3903" y="2102"/>
                  </a:cubicBezTo>
                  <a:cubicBezTo>
                    <a:pt x="4003" y="2035"/>
                    <a:pt x="4070" y="1868"/>
                    <a:pt x="3970" y="1768"/>
                  </a:cubicBezTo>
                  <a:cubicBezTo>
                    <a:pt x="3737" y="1334"/>
                    <a:pt x="2336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7"/>
            <p:cNvSpPr/>
            <p:nvPr/>
          </p:nvSpPr>
          <p:spPr>
            <a:xfrm>
              <a:off x="4582600" y="4207625"/>
              <a:ext cx="93425" cy="52550"/>
            </a:xfrm>
            <a:custGeom>
              <a:avLst/>
              <a:gdLst/>
              <a:ahLst/>
              <a:cxnLst/>
              <a:rect l="l" t="t" r="r" b="b"/>
              <a:pathLst>
                <a:path w="3737" h="2102" extrusionOk="0">
                  <a:moveTo>
                    <a:pt x="568" y="0"/>
                  </a:moveTo>
                  <a:cubicBezTo>
                    <a:pt x="301" y="67"/>
                    <a:pt x="101" y="234"/>
                    <a:pt x="1" y="501"/>
                  </a:cubicBezTo>
                  <a:cubicBezTo>
                    <a:pt x="136" y="478"/>
                    <a:pt x="270" y="467"/>
                    <a:pt x="402" y="467"/>
                  </a:cubicBezTo>
                  <a:cubicBezTo>
                    <a:pt x="1806" y="467"/>
                    <a:pt x="3023" y="1666"/>
                    <a:pt x="3237" y="2002"/>
                  </a:cubicBezTo>
                  <a:cubicBezTo>
                    <a:pt x="3270" y="2068"/>
                    <a:pt x="3337" y="2102"/>
                    <a:pt x="3403" y="2102"/>
                  </a:cubicBezTo>
                  <a:cubicBezTo>
                    <a:pt x="3470" y="2102"/>
                    <a:pt x="3537" y="2102"/>
                    <a:pt x="3570" y="2068"/>
                  </a:cubicBezTo>
                  <a:cubicBezTo>
                    <a:pt x="3704" y="2002"/>
                    <a:pt x="3737" y="1868"/>
                    <a:pt x="3670" y="1768"/>
                  </a:cubicBezTo>
                  <a:cubicBezTo>
                    <a:pt x="2903" y="768"/>
                    <a:pt x="1802" y="134"/>
                    <a:pt x="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7"/>
            <p:cNvSpPr/>
            <p:nvPr/>
          </p:nvSpPr>
          <p:spPr>
            <a:xfrm>
              <a:off x="4679350" y="2984250"/>
              <a:ext cx="839775" cy="1074775"/>
            </a:xfrm>
            <a:custGeom>
              <a:avLst/>
              <a:gdLst/>
              <a:ahLst/>
              <a:cxnLst/>
              <a:rect l="l" t="t" r="r" b="b"/>
              <a:pathLst>
                <a:path w="33591" h="42991" extrusionOk="0">
                  <a:moveTo>
                    <a:pt x="32991" y="0"/>
                  </a:moveTo>
                  <a:lnTo>
                    <a:pt x="25218" y="5071"/>
                  </a:lnTo>
                  <a:cubicBezTo>
                    <a:pt x="21549" y="7372"/>
                    <a:pt x="19748" y="8440"/>
                    <a:pt x="16545" y="10141"/>
                  </a:cubicBezTo>
                  <a:cubicBezTo>
                    <a:pt x="13343" y="11842"/>
                    <a:pt x="3903" y="16078"/>
                    <a:pt x="2802" y="18847"/>
                  </a:cubicBezTo>
                  <a:cubicBezTo>
                    <a:pt x="1702" y="21616"/>
                    <a:pt x="0" y="41730"/>
                    <a:pt x="0" y="41730"/>
                  </a:cubicBezTo>
                  <a:cubicBezTo>
                    <a:pt x="1215" y="42459"/>
                    <a:pt x="3062" y="42991"/>
                    <a:pt x="4554" y="42991"/>
                  </a:cubicBezTo>
                  <a:cubicBezTo>
                    <a:pt x="4906" y="42991"/>
                    <a:pt x="5238" y="42961"/>
                    <a:pt x="5538" y="42898"/>
                  </a:cubicBezTo>
                  <a:cubicBezTo>
                    <a:pt x="5538" y="42898"/>
                    <a:pt x="7239" y="37961"/>
                    <a:pt x="7906" y="36226"/>
                  </a:cubicBezTo>
                  <a:cubicBezTo>
                    <a:pt x="9374" y="32323"/>
                    <a:pt x="10141" y="30789"/>
                    <a:pt x="10575" y="27320"/>
                  </a:cubicBezTo>
                  <a:cubicBezTo>
                    <a:pt x="10841" y="24918"/>
                    <a:pt x="11142" y="24418"/>
                    <a:pt x="12576" y="23784"/>
                  </a:cubicBezTo>
                  <a:cubicBezTo>
                    <a:pt x="13710" y="23284"/>
                    <a:pt x="19581" y="21349"/>
                    <a:pt x="23484" y="19314"/>
                  </a:cubicBezTo>
                  <a:cubicBezTo>
                    <a:pt x="28220" y="16879"/>
                    <a:pt x="31056" y="11709"/>
                    <a:pt x="32323" y="8440"/>
                  </a:cubicBezTo>
                  <a:cubicBezTo>
                    <a:pt x="33591" y="5171"/>
                    <a:pt x="33458" y="3303"/>
                    <a:pt x="3299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7"/>
            <p:cNvSpPr/>
            <p:nvPr/>
          </p:nvSpPr>
          <p:spPr>
            <a:xfrm>
              <a:off x="4905350" y="3236100"/>
              <a:ext cx="388625" cy="581275"/>
            </a:xfrm>
            <a:custGeom>
              <a:avLst/>
              <a:gdLst/>
              <a:ahLst/>
              <a:cxnLst/>
              <a:rect l="l" t="t" r="r" b="b"/>
              <a:pathLst>
                <a:path w="15545" h="23251" extrusionOk="0">
                  <a:moveTo>
                    <a:pt x="12609" y="0"/>
                  </a:moveTo>
                  <a:lnTo>
                    <a:pt x="12609" y="0"/>
                  </a:lnTo>
                  <a:cubicBezTo>
                    <a:pt x="12609" y="1"/>
                    <a:pt x="12109" y="2736"/>
                    <a:pt x="13510" y="4503"/>
                  </a:cubicBezTo>
                  <a:lnTo>
                    <a:pt x="5170" y="11108"/>
                  </a:lnTo>
                  <a:cubicBezTo>
                    <a:pt x="5170" y="11108"/>
                    <a:pt x="1835" y="12676"/>
                    <a:pt x="1468" y="13543"/>
                  </a:cubicBezTo>
                  <a:cubicBezTo>
                    <a:pt x="1101" y="14377"/>
                    <a:pt x="1201" y="16112"/>
                    <a:pt x="834" y="18680"/>
                  </a:cubicBezTo>
                  <a:cubicBezTo>
                    <a:pt x="767" y="19214"/>
                    <a:pt x="234" y="22350"/>
                    <a:pt x="0" y="23250"/>
                  </a:cubicBezTo>
                  <a:cubicBezTo>
                    <a:pt x="767" y="21315"/>
                    <a:pt x="1301" y="19314"/>
                    <a:pt x="1535" y="17246"/>
                  </a:cubicBezTo>
                  <a:cubicBezTo>
                    <a:pt x="1801" y="14844"/>
                    <a:pt x="2102" y="14344"/>
                    <a:pt x="3536" y="13710"/>
                  </a:cubicBezTo>
                  <a:cubicBezTo>
                    <a:pt x="4003" y="13510"/>
                    <a:pt x="5204" y="13110"/>
                    <a:pt x="6738" y="12509"/>
                  </a:cubicBezTo>
                  <a:cubicBezTo>
                    <a:pt x="7239" y="12075"/>
                    <a:pt x="13977" y="6105"/>
                    <a:pt x="15545" y="4937"/>
                  </a:cubicBezTo>
                  <a:cubicBezTo>
                    <a:pt x="13843" y="3870"/>
                    <a:pt x="12743" y="2035"/>
                    <a:pt x="12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7"/>
            <p:cNvSpPr/>
            <p:nvPr/>
          </p:nvSpPr>
          <p:spPr>
            <a:xfrm>
              <a:off x="5293125" y="3231100"/>
              <a:ext cx="55900" cy="88400"/>
            </a:xfrm>
            <a:custGeom>
              <a:avLst/>
              <a:gdLst/>
              <a:ahLst/>
              <a:cxnLst/>
              <a:rect l="l" t="t" r="r" b="b"/>
              <a:pathLst>
                <a:path w="2236" h="3536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1301"/>
                    <a:pt x="801" y="2502"/>
                    <a:pt x="1568" y="3536"/>
                  </a:cubicBezTo>
                  <a:lnTo>
                    <a:pt x="2235" y="3002"/>
                  </a:lnTo>
                  <a:cubicBezTo>
                    <a:pt x="1435" y="2068"/>
                    <a:pt x="667" y="1067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7"/>
            <p:cNvSpPr/>
            <p:nvPr/>
          </p:nvSpPr>
          <p:spPr>
            <a:xfrm>
              <a:off x="4970375" y="3111000"/>
              <a:ext cx="772250" cy="1126325"/>
            </a:xfrm>
            <a:custGeom>
              <a:avLst/>
              <a:gdLst/>
              <a:ahLst/>
              <a:cxnLst/>
              <a:rect l="l" t="t" r="r" b="b"/>
              <a:pathLst>
                <a:path w="30890" h="45053" extrusionOk="0">
                  <a:moveTo>
                    <a:pt x="13577" y="1"/>
                  </a:moveTo>
                  <a:lnTo>
                    <a:pt x="13577" y="1"/>
                  </a:lnTo>
                  <a:cubicBezTo>
                    <a:pt x="14244" y="3303"/>
                    <a:pt x="15178" y="7806"/>
                    <a:pt x="15178" y="7806"/>
                  </a:cubicBezTo>
                  <a:cubicBezTo>
                    <a:pt x="15178" y="7806"/>
                    <a:pt x="2203" y="16946"/>
                    <a:pt x="1102" y="19715"/>
                  </a:cubicBezTo>
                  <a:cubicBezTo>
                    <a:pt x="1" y="22483"/>
                    <a:pt x="668" y="43799"/>
                    <a:pt x="668" y="43799"/>
                  </a:cubicBezTo>
                  <a:cubicBezTo>
                    <a:pt x="1635" y="44780"/>
                    <a:pt x="2900" y="45052"/>
                    <a:pt x="4006" y="45052"/>
                  </a:cubicBezTo>
                  <a:cubicBezTo>
                    <a:pt x="5379" y="45052"/>
                    <a:pt x="6506" y="44633"/>
                    <a:pt x="6506" y="44633"/>
                  </a:cubicBezTo>
                  <a:cubicBezTo>
                    <a:pt x="7473" y="39562"/>
                    <a:pt x="9174" y="33558"/>
                    <a:pt x="9441" y="28187"/>
                  </a:cubicBezTo>
                  <a:cubicBezTo>
                    <a:pt x="9508" y="26586"/>
                    <a:pt x="9841" y="25986"/>
                    <a:pt x="11076" y="25285"/>
                  </a:cubicBezTo>
                  <a:cubicBezTo>
                    <a:pt x="12143" y="24685"/>
                    <a:pt x="15946" y="22183"/>
                    <a:pt x="19848" y="20148"/>
                  </a:cubicBezTo>
                  <a:cubicBezTo>
                    <a:pt x="24552" y="17713"/>
                    <a:pt x="26120" y="16612"/>
                    <a:pt x="27921" y="14744"/>
                  </a:cubicBezTo>
                  <a:cubicBezTo>
                    <a:pt x="29088" y="13510"/>
                    <a:pt x="30256" y="11475"/>
                    <a:pt x="30890" y="7373"/>
                  </a:cubicBezTo>
                  <a:lnTo>
                    <a:pt x="1357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7"/>
            <p:cNvSpPr/>
            <p:nvPr/>
          </p:nvSpPr>
          <p:spPr>
            <a:xfrm>
              <a:off x="5159700" y="2592925"/>
              <a:ext cx="278550" cy="473900"/>
            </a:xfrm>
            <a:custGeom>
              <a:avLst/>
              <a:gdLst/>
              <a:ahLst/>
              <a:cxnLst/>
              <a:rect l="l" t="t" r="r" b="b"/>
              <a:pathLst>
                <a:path w="11142" h="18956" extrusionOk="0">
                  <a:moveTo>
                    <a:pt x="10201" y="1"/>
                  </a:moveTo>
                  <a:cubicBezTo>
                    <a:pt x="8532" y="1"/>
                    <a:pt x="6824" y="410"/>
                    <a:pt x="5871" y="1643"/>
                  </a:cubicBezTo>
                  <a:cubicBezTo>
                    <a:pt x="4336" y="3578"/>
                    <a:pt x="1268" y="11484"/>
                    <a:pt x="267" y="15420"/>
                  </a:cubicBezTo>
                  <a:cubicBezTo>
                    <a:pt x="0" y="16521"/>
                    <a:pt x="5004" y="18956"/>
                    <a:pt x="5004" y="18956"/>
                  </a:cubicBezTo>
                  <a:lnTo>
                    <a:pt x="8173" y="11884"/>
                  </a:lnTo>
                  <a:lnTo>
                    <a:pt x="11141" y="42"/>
                  </a:lnTo>
                  <a:cubicBezTo>
                    <a:pt x="10833" y="16"/>
                    <a:pt x="10517" y="1"/>
                    <a:pt x="1020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7"/>
            <p:cNvSpPr/>
            <p:nvPr/>
          </p:nvSpPr>
          <p:spPr>
            <a:xfrm>
              <a:off x="5201375" y="2591675"/>
              <a:ext cx="228525" cy="338400"/>
            </a:xfrm>
            <a:custGeom>
              <a:avLst/>
              <a:gdLst/>
              <a:ahLst/>
              <a:cxnLst/>
              <a:rect l="l" t="t" r="r" b="b"/>
              <a:pathLst>
                <a:path w="9141" h="13536" extrusionOk="0">
                  <a:moveTo>
                    <a:pt x="8359" y="0"/>
                  </a:moveTo>
                  <a:cubicBezTo>
                    <a:pt x="6605" y="0"/>
                    <a:pt x="5346" y="409"/>
                    <a:pt x="4471" y="1226"/>
                  </a:cubicBezTo>
                  <a:cubicBezTo>
                    <a:pt x="3470" y="2194"/>
                    <a:pt x="2369" y="4595"/>
                    <a:pt x="1802" y="5996"/>
                  </a:cubicBezTo>
                  <a:cubicBezTo>
                    <a:pt x="1235" y="7397"/>
                    <a:pt x="1" y="10867"/>
                    <a:pt x="1" y="10867"/>
                  </a:cubicBezTo>
                  <a:cubicBezTo>
                    <a:pt x="1" y="10867"/>
                    <a:pt x="1535" y="12935"/>
                    <a:pt x="5672" y="13535"/>
                  </a:cubicBezTo>
                  <a:cubicBezTo>
                    <a:pt x="6906" y="9532"/>
                    <a:pt x="9141" y="25"/>
                    <a:pt x="9141" y="25"/>
                  </a:cubicBezTo>
                  <a:cubicBezTo>
                    <a:pt x="8870" y="9"/>
                    <a:pt x="8609" y="0"/>
                    <a:pt x="8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7"/>
            <p:cNvSpPr/>
            <p:nvPr/>
          </p:nvSpPr>
          <p:spPr>
            <a:xfrm>
              <a:off x="5252250" y="2592300"/>
              <a:ext cx="559600" cy="761100"/>
            </a:xfrm>
            <a:custGeom>
              <a:avLst/>
              <a:gdLst/>
              <a:ahLst/>
              <a:cxnLst/>
              <a:rect l="l" t="t" r="r" b="b"/>
              <a:pathLst>
                <a:path w="22384" h="30444" extrusionOk="0">
                  <a:moveTo>
                    <a:pt x="7106" y="0"/>
                  </a:moveTo>
                  <a:cubicBezTo>
                    <a:pt x="5304" y="334"/>
                    <a:pt x="3637" y="2836"/>
                    <a:pt x="3203" y="6605"/>
                  </a:cubicBezTo>
                  <a:cubicBezTo>
                    <a:pt x="3003" y="8506"/>
                    <a:pt x="2536" y="13710"/>
                    <a:pt x="2402" y="16946"/>
                  </a:cubicBezTo>
                  <a:cubicBezTo>
                    <a:pt x="1769" y="18881"/>
                    <a:pt x="1" y="21516"/>
                    <a:pt x="1" y="21516"/>
                  </a:cubicBezTo>
                  <a:cubicBezTo>
                    <a:pt x="884" y="26657"/>
                    <a:pt x="9398" y="30444"/>
                    <a:pt x="15449" y="30444"/>
                  </a:cubicBezTo>
                  <a:cubicBezTo>
                    <a:pt x="16937" y="30444"/>
                    <a:pt x="18275" y="30215"/>
                    <a:pt x="19314" y="29722"/>
                  </a:cubicBezTo>
                  <a:cubicBezTo>
                    <a:pt x="22350" y="18347"/>
                    <a:pt x="22383" y="5638"/>
                    <a:pt x="22217" y="3970"/>
                  </a:cubicBezTo>
                  <a:cubicBezTo>
                    <a:pt x="22083" y="2936"/>
                    <a:pt x="16613" y="768"/>
                    <a:pt x="16613" y="768"/>
                  </a:cubicBezTo>
                  <a:lnTo>
                    <a:pt x="13210" y="67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7"/>
            <p:cNvSpPr/>
            <p:nvPr/>
          </p:nvSpPr>
          <p:spPr>
            <a:xfrm>
              <a:off x="5604175" y="2212850"/>
              <a:ext cx="150975" cy="314425"/>
            </a:xfrm>
            <a:custGeom>
              <a:avLst/>
              <a:gdLst/>
              <a:ahLst/>
              <a:cxnLst/>
              <a:rect l="l" t="t" r="r" b="b"/>
              <a:pathLst>
                <a:path w="6039" h="12577" extrusionOk="0">
                  <a:moveTo>
                    <a:pt x="3369" y="1"/>
                  </a:moveTo>
                  <a:lnTo>
                    <a:pt x="234" y="2636"/>
                  </a:lnTo>
                  <a:cubicBezTo>
                    <a:pt x="234" y="2636"/>
                    <a:pt x="0" y="3237"/>
                    <a:pt x="301" y="5138"/>
                  </a:cubicBezTo>
                  <a:cubicBezTo>
                    <a:pt x="640" y="7317"/>
                    <a:pt x="1699" y="7616"/>
                    <a:pt x="2254" y="7616"/>
                  </a:cubicBezTo>
                  <a:cubicBezTo>
                    <a:pt x="2464" y="7616"/>
                    <a:pt x="2602" y="7573"/>
                    <a:pt x="2602" y="7573"/>
                  </a:cubicBezTo>
                  <a:lnTo>
                    <a:pt x="2602" y="7573"/>
                  </a:lnTo>
                  <a:lnTo>
                    <a:pt x="2536" y="9641"/>
                  </a:lnTo>
                  <a:lnTo>
                    <a:pt x="2469" y="12577"/>
                  </a:lnTo>
                  <a:cubicBezTo>
                    <a:pt x="2936" y="12443"/>
                    <a:pt x="3336" y="12110"/>
                    <a:pt x="3570" y="11709"/>
                  </a:cubicBezTo>
                  <a:cubicBezTo>
                    <a:pt x="4237" y="10175"/>
                    <a:pt x="4737" y="8607"/>
                    <a:pt x="5071" y="7006"/>
                  </a:cubicBezTo>
                  <a:cubicBezTo>
                    <a:pt x="5671" y="4504"/>
                    <a:pt x="6038" y="2636"/>
                    <a:pt x="5604" y="1669"/>
                  </a:cubicBezTo>
                  <a:cubicBezTo>
                    <a:pt x="5171" y="768"/>
                    <a:pt x="4337" y="134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7"/>
            <p:cNvSpPr/>
            <p:nvPr/>
          </p:nvSpPr>
          <p:spPr>
            <a:xfrm>
              <a:off x="5309800" y="2156150"/>
              <a:ext cx="322750" cy="276350"/>
            </a:xfrm>
            <a:custGeom>
              <a:avLst/>
              <a:gdLst/>
              <a:ahLst/>
              <a:cxnLst/>
              <a:rect l="l" t="t" r="r" b="b"/>
              <a:pathLst>
                <a:path w="12910" h="11054" extrusionOk="0">
                  <a:moveTo>
                    <a:pt x="7339" y="1"/>
                  </a:moveTo>
                  <a:cubicBezTo>
                    <a:pt x="2435" y="34"/>
                    <a:pt x="0" y="5972"/>
                    <a:pt x="3503" y="9441"/>
                  </a:cubicBezTo>
                  <a:cubicBezTo>
                    <a:pt x="4618" y="10556"/>
                    <a:pt x="5988" y="11054"/>
                    <a:pt x="7333" y="11054"/>
                  </a:cubicBezTo>
                  <a:cubicBezTo>
                    <a:pt x="10175" y="11054"/>
                    <a:pt x="12910" y="8832"/>
                    <a:pt x="12910" y="5505"/>
                  </a:cubicBezTo>
                  <a:cubicBezTo>
                    <a:pt x="12876" y="2436"/>
                    <a:pt x="10408" y="1"/>
                    <a:pt x="73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7"/>
            <p:cNvSpPr/>
            <p:nvPr/>
          </p:nvSpPr>
          <p:spPr>
            <a:xfrm>
              <a:off x="5364000" y="2224400"/>
              <a:ext cx="409475" cy="455275"/>
            </a:xfrm>
            <a:custGeom>
              <a:avLst/>
              <a:gdLst/>
              <a:ahLst/>
              <a:cxnLst/>
              <a:rect l="l" t="t" r="r" b="b"/>
              <a:pathLst>
                <a:path w="16379" h="18211" extrusionOk="0">
                  <a:moveTo>
                    <a:pt x="3427" y="1"/>
                  </a:moveTo>
                  <a:cubicBezTo>
                    <a:pt x="2553" y="1"/>
                    <a:pt x="1822" y="183"/>
                    <a:pt x="1335" y="573"/>
                  </a:cubicBezTo>
                  <a:cubicBezTo>
                    <a:pt x="201" y="4176"/>
                    <a:pt x="1" y="8178"/>
                    <a:pt x="935" y="11181"/>
                  </a:cubicBezTo>
                  <a:cubicBezTo>
                    <a:pt x="1402" y="12748"/>
                    <a:pt x="2169" y="13516"/>
                    <a:pt x="3169" y="13682"/>
                  </a:cubicBezTo>
                  <a:cubicBezTo>
                    <a:pt x="3573" y="13754"/>
                    <a:pt x="3989" y="13789"/>
                    <a:pt x="4407" y="13789"/>
                  </a:cubicBezTo>
                  <a:cubicBezTo>
                    <a:pt x="4956" y="13789"/>
                    <a:pt x="5508" y="13729"/>
                    <a:pt x="6038" y="13616"/>
                  </a:cubicBezTo>
                  <a:lnTo>
                    <a:pt x="6038" y="15650"/>
                  </a:lnTo>
                  <a:cubicBezTo>
                    <a:pt x="4587" y="17181"/>
                    <a:pt x="6121" y="18211"/>
                    <a:pt x="7816" y="18211"/>
                  </a:cubicBezTo>
                  <a:cubicBezTo>
                    <a:pt x="8263" y="18211"/>
                    <a:pt x="8722" y="18139"/>
                    <a:pt x="9140" y="17985"/>
                  </a:cubicBezTo>
                  <a:cubicBezTo>
                    <a:pt x="11642" y="17085"/>
                    <a:pt x="12042" y="15817"/>
                    <a:pt x="12042" y="15817"/>
                  </a:cubicBezTo>
                  <a:lnTo>
                    <a:pt x="12143" y="9146"/>
                  </a:lnTo>
                  <a:cubicBezTo>
                    <a:pt x="12143" y="9146"/>
                    <a:pt x="12581" y="10133"/>
                    <a:pt x="13547" y="10133"/>
                  </a:cubicBezTo>
                  <a:cubicBezTo>
                    <a:pt x="13773" y="10133"/>
                    <a:pt x="14027" y="10079"/>
                    <a:pt x="14311" y="9946"/>
                  </a:cubicBezTo>
                  <a:cubicBezTo>
                    <a:pt x="15311" y="9479"/>
                    <a:pt x="16379" y="7344"/>
                    <a:pt x="15445" y="6044"/>
                  </a:cubicBezTo>
                  <a:cubicBezTo>
                    <a:pt x="15111" y="5473"/>
                    <a:pt x="14533" y="5181"/>
                    <a:pt x="13944" y="5181"/>
                  </a:cubicBezTo>
                  <a:cubicBezTo>
                    <a:pt x="13534" y="5181"/>
                    <a:pt x="13119" y="5322"/>
                    <a:pt x="12776" y="5610"/>
                  </a:cubicBezTo>
                  <a:cubicBezTo>
                    <a:pt x="12402" y="6016"/>
                    <a:pt x="12114" y="6890"/>
                    <a:pt x="11641" y="6890"/>
                  </a:cubicBezTo>
                  <a:cubicBezTo>
                    <a:pt x="11609" y="6890"/>
                    <a:pt x="11576" y="6886"/>
                    <a:pt x="11542" y="6877"/>
                  </a:cubicBezTo>
                  <a:cubicBezTo>
                    <a:pt x="10908" y="6711"/>
                    <a:pt x="9974" y="6310"/>
                    <a:pt x="9874" y="2141"/>
                  </a:cubicBezTo>
                  <a:cubicBezTo>
                    <a:pt x="7689" y="789"/>
                    <a:pt x="5246" y="1"/>
                    <a:pt x="342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7"/>
            <p:cNvSpPr/>
            <p:nvPr/>
          </p:nvSpPr>
          <p:spPr>
            <a:xfrm>
              <a:off x="5470750" y="2466375"/>
              <a:ext cx="70075" cy="42575"/>
            </a:xfrm>
            <a:custGeom>
              <a:avLst/>
              <a:gdLst/>
              <a:ahLst/>
              <a:cxnLst/>
              <a:rect l="l" t="t" r="r" b="b"/>
              <a:pathLst>
                <a:path w="2803" h="1703" extrusionOk="0">
                  <a:moveTo>
                    <a:pt x="2669" y="0"/>
                  </a:moveTo>
                  <a:lnTo>
                    <a:pt x="0" y="634"/>
                  </a:lnTo>
                  <a:cubicBezTo>
                    <a:pt x="144" y="1268"/>
                    <a:pt x="686" y="1702"/>
                    <a:pt x="1303" y="1702"/>
                  </a:cubicBezTo>
                  <a:cubicBezTo>
                    <a:pt x="1401" y="1702"/>
                    <a:pt x="1501" y="1691"/>
                    <a:pt x="1601" y="1668"/>
                  </a:cubicBezTo>
                  <a:cubicBezTo>
                    <a:pt x="2335" y="1468"/>
                    <a:pt x="2802" y="734"/>
                    <a:pt x="2669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7"/>
            <p:cNvSpPr/>
            <p:nvPr/>
          </p:nvSpPr>
          <p:spPr>
            <a:xfrm>
              <a:off x="5487425" y="2481875"/>
              <a:ext cx="46725" cy="27025"/>
            </a:xfrm>
            <a:custGeom>
              <a:avLst/>
              <a:gdLst/>
              <a:ahLst/>
              <a:cxnLst/>
              <a:rect l="l" t="t" r="r" b="b"/>
              <a:pathLst>
                <a:path w="1869" h="1081" extrusionOk="0">
                  <a:moveTo>
                    <a:pt x="1114" y="1"/>
                  </a:moveTo>
                  <a:cubicBezTo>
                    <a:pt x="601" y="1"/>
                    <a:pt x="111" y="341"/>
                    <a:pt x="0" y="915"/>
                  </a:cubicBezTo>
                  <a:cubicBezTo>
                    <a:pt x="206" y="1029"/>
                    <a:pt x="426" y="1081"/>
                    <a:pt x="641" y="1081"/>
                  </a:cubicBezTo>
                  <a:cubicBezTo>
                    <a:pt x="741" y="1081"/>
                    <a:pt x="839" y="1069"/>
                    <a:pt x="934" y="1048"/>
                  </a:cubicBezTo>
                  <a:cubicBezTo>
                    <a:pt x="1335" y="948"/>
                    <a:pt x="1702" y="648"/>
                    <a:pt x="1868" y="281"/>
                  </a:cubicBezTo>
                  <a:cubicBezTo>
                    <a:pt x="1643" y="89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7"/>
            <p:cNvSpPr/>
            <p:nvPr/>
          </p:nvSpPr>
          <p:spPr>
            <a:xfrm>
              <a:off x="5360675" y="2094350"/>
              <a:ext cx="344425" cy="195925"/>
            </a:xfrm>
            <a:custGeom>
              <a:avLst/>
              <a:gdLst/>
              <a:ahLst/>
              <a:cxnLst/>
              <a:rect l="l" t="t" r="r" b="b"/>
              <a:pathLst>
                <a:path w="13777" h="7837" extrusionOk="0">
                  <a:moveTo>
                    <a:pt x="2454" y="0"/>
                  </a:moveTo>
                  <a:cubicBezTo>
                    <a:pt x="2437" y="0"/>
                    <a:pt x="2419" y="2"/>
                    <a:pt x="2402" y="4"/>
                  </a:cubicBezTo>
                  <a:cubicBezTo>
                    <a:pt x="2002" y="104"/>
                    <a:pt x="1901" y="871"/>
                    <a:pt x="1835" y="1205"/>
                  </a:cubicBezTo>
                  <a:cubicBezTo>
                    <a:pt x="1735" y="1772"/>
                    <a:pt x="1768" y="2339"/>
                    <a:pt x="1868" y="2873"/>
                  </a:cubicBezTo>
                  <a:cubicBezTo>
                    <a:pt x="1434" y="2639"/>
                    <a:pt x="1034" y="2373"/>
                    <a:pt x="667" y="2072"/>
                  </a:cubicBezTo>
                  <a:cubicBezTo>
                    <a:pt x="601" y="2006"/>
                    <a:pt x="534" y="2006"/>
                    <a:pt x="467" y="2006"/>
                  </a:cubicBezTo>
                  <a:cubicBezTo>
                    <a:pt x="400" y="2006"/>
                    <a:pt x="300" y="2072"/>
                    <a:pt x="267" y="2139"/>
                  </a:cubicBezTo>
                  <a:cubicBezTo>
                    <a:pt x="67" y="2539"/>
                    <a:pt x="0" y="3006"/>
                    <a:pt x="67" y="3473"/>
                  </a:cubicBezTo>
                  <a:cubicBezTo>
                    <a:pt x="200" y="4207"/>
                    <a:pt x="467" y="4908"/>
                    <a:pt x="901" y="5508"/>
                  </a:cubicBezTo>
                  <a:cubicBezTo>
                    <a:pt x="2364" y="7323"/>
                    <a:pt x="4593" y="7836"/>
                    <a:pt x="6558" y="7836"/>
                  </a:cubicBezTo>
                  <a:cubicBezTo>
                    <a:pt x="7952" y="7836"/>
                    <a:pt x="9213" y="7578"/>
                    <a:pt x="9974" y="7343"/>
                  </a:cubicBezTo>
                  <a:cubicBezTo>
                    <a:pt x="11075" y="6842"/>
                    <a:pt x="12109" y="6242"/>
                    <a:pt x="13076" y="5541"/>
                  </a:cubicBezTo>
                  <a:cubicBezTo>
                    <a:pt x="13777" y="5008"/>
                    <a:pt x="13710" y="4241"/>
                    <a:pt x="13343" y="3507"/>
                  </a:cubicBezTo>
                  <a:cubicBezTo>
                    <a:pt x="12576" y="1872"/>
                    <a:pt x="10574" y="1205"/>
                    <a:pt x="8906" y="1172"/>
                  </a:cubicBezTo>
                  <a:cubicBezTo>
                    <a:pt x="8860" y="1171"/>
                    <a:pt x="8814" y="1171"/>
                    <a:pt x="8767" y="1171"/>
                  </a:cubicBezTo>
                  <a:cubicBezTo>
                    <a:pt x="7829" y="1171"/>
                    <a:pt x="6873" y="1318"/>
                    <a:pt x="5954" y="1318"/>
                  </a:cubicBezTo>
                  <a:cubicBezTo>
                    <a:pt x="4919" y="1318"/>
                    <a:pt x="3932" y="1131"/>
                    <a:pt x="3069" y="338"/>
                  </a:cubicBezTo>
                  <a:cubicBezTo>
                    <a:pt x="2884" y="183"/>
                    <a:pt x="2670" y="0"/>
                    <a:pt x="2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7"/>
            <p:cNvSpPr/>
            <p:nvPr/>
          </p:nvSpPr>
          <p:spPr>
            <a:xfrm>
              <a:off x="5514100" y="2490550"/>
              <a:ext cx="127625" cy="95100"/>
            </a:xfrm>
            <a:custGeom>
              <a:avLst/>
              <a:gdLst/>
              <a:ahLst/>
              <a:cxnLst/>
              <a:rect l="l" t="t" r="r" b="b"/>
              <a:pathLst>
                <a:path w="5105" h="3804" extrusionOk="0">
                  <a:moveTo>
                    <a:pt x="5104" y="1"/>
                  </a:moveTo>
                  <a:lnTo>
                    <a:pt x="5104" y="1"/>
                  </a:lnTo>
                  <a:cubicBezTo>
                    <a:pt x="4704" y="668"/>
                    <a:pt x="4170" y="1268"/>
                    <a:pt x="3503" y="1702"/>
                  </a:cubicBezTo>
                  <a:cubicBezTo>
                    <a:pt x="2503" y="2369"/>
                    <a:pt x="1" y="3003"/>
                    <a:pt x="1" y="3003"/>
                  </a:cubicBezTo>
                  <a:lnTo>
                    <a:pt x="1" y="3804"/>
                  </a:lnTo>
                  <a:cubicBezTo>
                    <a:pt x="1" y="3804"/>
                    <a:pt x="2936" y="3470"/>
                    <a:pt x="4137" y="2169"/>
                  </a:cubicBezTo>
                  <a:cubicBezTo>
                    <a:pt x="4838" y="1435"/>
                    <a:pt x="5104" y="1"/>
                    <a:pt x="510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37"/>
            <p:cNvSpPr/>
            <p:nvPr/>
          </p:nvSpPr>
          <p:spPr>
            <a:xfrm>
              <a:off x="5515775" y="2368800"/>
              <a:ext cx="35050" cy="30325"/>
            </a:xfrm>
            <a:custGeom>
              <a:avLst/>
              <a:gdLst/>
              <a:ahLst/>
              <a:cxnLst/>
              <a:rect l="l" t="t" r="r" b="b"/>
              <a:pathLst>
                <a:path w="1402" h="1213" extrusionOk="0">
                  <a:moveTo>
                    <a:pt x="601" y="1"/>
                  </a:moveTo>
                  <a:cubicBezTo>
                    <a:pt x="267" y="1"/>
                    <a:pt x="1" y="301"/>
                    <a:pt x="1" y="634"/>
                  </a:cubicBezTo>
                  <a:cubicBezTo>
                    <a:pt x="1" y="990"/>
                    <a:pt x="297" y="1213"/>
                    <a:pt x="603" y="1213"/>
                  </a:cubicBezTo>
                  <a:cubicBezTo>
                    <a:pt x="757" y="1213"/>
                    <a:pt x="912" y="1157"/>
                    <a:pt x="1035" y="1035"/>
                  </a:cubicBezTo>
                  <a:cubicBezTo>
                    <a:pt x="1402" y="634"/>
                    <a:pt x="1135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37"/>
            <p:cNvSpPr/>
            <p:nvPr/>
          </p:nvSpPr>
          <p:spPr>
            <a:xfrm>
              <a:off x="5529125" y="2308300"/>
              <a:ext cx="37550" cy="27175"/>
            </a:xfrm>
            <a:custGeom>
              <a:avLst/>
              <a:gdLst/>
              <a:ahLst/>
              <a:cxnLst/>
              <a:rect l="l" t="t" r="r" b="b"/>
              <a:pathLst>
                <a:path w="1502" h="1087" extrusionOk="0">
                  <a:moveTo>
                    <a:pt x="669" y="1"/>
                  </a:moveTo>
                  <a:cubicBezTo>
                    <a:pt x="390" y="1"/>
                    <a:pt x="119" y="168"/>
                    <a:pt x="0" y="453"/>
                  </a:cubicBezTo>
                  <a:lnTo>
                    <a:pt x="1335" y="1086"/>
                  </a:lnTo>
                  <a:cubicBezTo>
                    <a:pt x="1501" y="719"/>
                    <a:pt x="1368" y="252"/>
                    <a:pt x="1001" y="86"/>
                  </a:cubicBezTo>
                  <a:cubicBezTo>
                    <a:pt x="895" y="28"/>
                    <a:pt x="78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7"/>
            <p:cNvSpPr/>
            <p:nvPr/>
          </p:nvSpPr>
          <p:spPr>
            <a:xfrm>
              <a:off x="5389025" y="2301975"/>
              <a:ext cx="37550" cy="24325"/>
            </a:xfrm>
            <a:custGeom>
              <a:avLst/>
              <a:gdLst/>
              <a:ahLst/>
              <a:cxnLst/>
              <a:rect l="l" t="t" r="r" b="b"/>
              <a:pathLst>
                <a:path w="1502" h="973" extrusionOk="0">
                  <a:moveTo>
                    <a:pt x="829" y="1"/>
                  </a:moveTo>
                  <a:cubicBezTo>
                    <a:pt x="754" y="1"/>
                    <a:pt x="678" y="13"/>
                    <a:pt x="601" y="38"/>
                  </a:cubicBezTo>
                  <a:cubicBezTo>
                    <a:pt x="200" y="172"/>
                    <a:pt x="0" y="572"/>
                    <a:pt x="100" y="972"/>
                  </a:cubicBezTo>
                  <a:lnTo>
                    <a:pt x="1501" y="539"/>
                  </a:lnTo>
                  <a:cubicBezTo>
                    <a:pt x="1420" y="215"/>
                    <a:pt x="1144" y="1"/>
                    <a:pt x="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7"/>
            <p:cNvSpPr/>
            <p:nvPr/>
          </p:nvSpPr>
          <p:spPr>
            <a:xfrm>
              <a:off x="5400700" y="2359600"/>
              <a:ext cx="35650" cy="30125"/>
            </a:xfrm>
            <a:custGeom>
              <a:avLst/>
              <a:gdLst/>
              <a:ahLst/>
              <a:cxnLst/>
              <a:rect l="l" t="t" r="r" b="b"/>
              <a:pathLst>
                <a:path w="1426" h="1205" extrusionOk="0">
                  <a:moveTo>
                    <a:pt x="639" y="1"/>
                  </a:moveTo>
                  <a:cubicBezTo>
                    <a:pt x="626" y="1"/>
                    <a:pt x="614" y="1"/>
                    <a:pt x="601" y="2"/>
                  </a:cubicBezTo>
                  <a:cubicBezTo>
                    <a:pt x="267" y="2"/>
                    <a:pt x="0" y="269"/>
                    <a:pt x="0" y="636"/>
                  </a:cubicBezTo>
                  <a:cubicBezTo>
                    <a:pt x="22" y="984"/>
                    <a:pt x="299" y="1204"/>
                    <a:pt x="601" y="1204"/>
                  </a:cubicBezTo>
                  <a:cubicBezTo>
                    <a:pt x="761" y="1204"/>
                    <a:pt x="929" y="1142"/>
                    <a:pt x="1068" y="1002"/>
                  </a:cubicBezTo>
                  <a:cubicBezTo>
                    <a:pt x="1426" y="644"/>
                    <a:pt x="1149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7"/>
            <p:cNvSpPr/>
            <p:nvPr/>
          </p:nvSpPr>
          <p:spPr>
            <a:xfrm>
              <a:off x="5422375" y="2347950"/>
              <a:ext cx="52575" cy="100100"/>
            </a:xfrm>
            <a:custGeom>
              <a:avLst/>
              <a:gdLst/>
              <a:ahLst/>
              <a:cxnLst/>
              <a:rect l="l" t="t" r="r" b="b"/>
              <a:pathLst>
                <a:path w="2103" h="4004" extrusionOk="0">
                  <a:moveTo>
                    <a:pt x="2102" y="1"/>
                  </a:moveTo>
                  <a:lnTo>
                    <a:pt x="1" y="3336"/>
                  </a:lnTo>
                  <a:lnTo>
                    <a:pt x="2035" y="4004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7"/>
            <p:cNvSpPr/>
            <p:nvPr/>
          </p:nvSpPr>
          <p:spPr>
            <a:xfrm>
              <a:off x="5092150" y="2878625"/>
              <a:ext cx="234350" cy="322550"/>
            </a:xfrm>
            <a:custGeom>
              <a:avLst/>
              <a:gdLst/>
              <a:ahLst/>
              <a:cxnLst/>
              <a:rect l="l" t="t" r="r" b="b"/>
              <a:pathLst>
                <a:path w="9374" h="12902" extrusionOk="0">
                  <a:moveTo>
                    <a:pt x="842" y="0"/>
                  </a:moveTo>
                  <a:cubicBezTo>
                    <a:pt x="757" y="0"/>
                    <a:pt x="679" y="17"/>
                    <a:pt x="601" y="56"/>
                  </a:cubicBezTo>
                  <a:lnTo>
                    <a:pt x="200" y="389"/>
                  </a:lnTo>
                  <a:cubicBezTo>
                    <a:pt x="67" y="489"/>
                    <a:pt x="0" y="656"/>
                    <a:pt x="67" y="890"/>
                  </a:cubicBezTo>
                  <a:cubicBezTo>
                    <a:pt x="634" y="2758"/>
                    <a:pt x="2335" y="8562"/>
                    <a:pt x="2902" y="10430"/>
                  </a:cubicBezTo>
                  <a:cubicBezTo>
                    <a:pt x="3069" y="10897"/>
                    <a:pt x="3436" y="11264"/>
                    <a:pt x="3870" y="11430"/>
                  </a:cubicBezTo>
                  <a:lnTo>
                    <a:pt x="8339" y="12865"/>
                  </a:lnTo>
                  <a:cubicBezTo>
                    <a:pt x="8390" y="12890"/>
                    <a:pt x="8446" y="12901"/>
                    <a:pt x="8503" y="12901"/>
                  </a:cubicBezTo>
                  <a:cubicBezTo>
                    <a:pt x="8595" y="12901"/>
                    <a:pt x="8691" y="12873"/>
                    <a:pt x="8773" y="12831"/>
                  </a:cubicBezTo>
                  <a:lnTo>
                    <a:pt x="9207" y="12465"/>
                  </a:lnTo>
                  <a:cubicBezTo>
                    <a:pt x="9340" y="12364"/>
                    <a:pt x="9373" y="12164"/>
                    <a:pt x="9307" y="11998"/>
                  </a:cubicBezTo>
                  <a:lnTo>
                    <a:pt x="6471" y="2457"/>
                  </a:lnTo>
                  <a:cubicBezTo>
                    <a:pt x="6305" y="1990"/>
                    <a:pt x="5938" y="1623"/>
                    <a:pt x="5471" y="1457"/>
                  </a:cubicBezTo>
                  <a:lnTo>
                    <a:pt x="1034" y="22"/>
                  </a:lnTo>
                  <a:cubicBezTo>
                    <a:pt x="965" y="8"/>
                    <a:pt x="902" y="0"/>
                    <a:pt x="8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7"/>
            <p:cNvSpPr/>
            <p:nvPr/>
          </p:nvSpPr>
          <p:spPr>
            <a:xfrm>
              <a:off x="5230575" y="2923375"/>
              <a:ext cx="95925" cy="275225"/>
            </a:xfrm>
            <a:custGeom>
              <a:avLst/>
              <a:gdLst/>
              <a:ahLst/>
              <a:cxnLst/>
              <a:rect l="l" t="t" r="r" b="b"/>
              <a:pathLst>
                <a:path w="3837" h="11009" extrusionOk="0">
                  <a:moveTo>
                    <a:pt x="501" y="0"/>
                  </a:moveTo>
                  <a:lnTo>
                    <a:pt x="0" y="300"/>
                  </a:lnTo>
                  <a:cubicBezTo>
                    <a:pt x="234" y="501"/>
                    <a:pt x="401" y="734"/>
                    <a:pt x="501" y="1001"/>
                  </a:cubicBezTo>
                  <a:lnTo>
                    <a:pt x="3336" y="10541"/>
                  </a:lnTo>
                  <a:cubicBezTo>
                    <a:pt x="3403" y="10708"/>
                    <a:pt x="3369" y="10875"/>
                    <a:pt x="3269" y="11008"/>
                  </a:cubicBezTo>
                  <a:lnTo>
                    <a:pt x="3703" y="10675"/>
                  </a:lnTo>
                  <a:cubicBezTo>
                    <a:pt x="3803" y="10574"/>
                    <a:pt x="3836" y="10374"/>
                    <a:pt x="3770" y="10208"/>
                  </a:cubicBezTo>
                  <a:lnTo>
                    <a:pt x="934" y="667"/>
                  </a:lnTo>
                  <a:cubicBezTo>
                    <a:pt x="834" y="401"/>
                    <a:pt x="701" y="20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7"/>
            <p:cNvSpPr/>
            <p:nvPr/>
          </p:nvSpPr>
          <p:spPr>
            <a:xfrm>
              <a:off x="5091775" y="2886575"/>
              <a:ext cx="224825" cy="314200"/>
            </a:xfrm>
            <a:custGeom>
              <a:avLst/>
              <a:gdLst/>
              <a:ahLst/>
              <a:cxnLst/>
              <a:rect l="l" t="t" r="r" b="b"/>
              <a:pathLst>
                <a:path w="8993" h="12568" extrusionOk="0">
                  <a:moveTo>
                    <a:pt x="407" y="0"/>
                  </a:moveTo>
                  <a:cubicBezTo>
                    <a:pt x="139" y="0"/>
                    <a:pt x="1" y="220"/>
                    <a:pt x="82" y="572"/>
                  </a:cubicBezTo>
                  <a:cubicBezTo>
                    <a:pt x="649" y="2440"/>
                    <a:pt x="2383" y="8210"/>
                    <a:pt x="2917" y="10078"/>
                  </a:cubicBezTo>
                  <a:cubicBezTo>
                    <a:pt x="3084" y="10545"/>
                    <a:pt x="3451" y="10912"/>
                    <a:pt x="3885" y="11079"/>
                  </a:cubicBezTo>
                  <a:lnTo>
                    <a:pt x="8354" y="12513"/>
                  </a:lnTo>
                  <a:cubicBezTo>
                    <a:pt x="8450" y="12550"/>
                    <a:pt x="8536" y="12568"/>
                    <a:pt x="8610" y="12568"/>
                  </a:cubicBezTo>
                  <a:cubicBezTo>
                    <a:pt x="8873" y="12568"/>
                    <a:pt x="8992" y="12351"/>
                    <a:pt x="8888" y="12013"/>
                  </a:cubicBezTo>
                  <a:lnTo>
                    <a:pt x="6053" y="2473"/>
                  </a:lnTo>
                  <a:cubicBezTo>
                    <a:pt x="5886" y="2006"/>
                    <a:pt x="5552" y="1639"/>
                    <a:pt x="5085" y="1472"/>
                  </a:cubicBezTo>
                  <a:lnTo>
                    <a:pt x="616" y="38"/>
                  </a:lnTo>
                  <a:cubicBezTo>
                    <a:pt x="539" y="13"/>
                    <a:pt x="469" y="0"/>
                    <a:pt x="40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7"/>
            <p:cNvSpPr/>
            <p:nvPr/>
          </p:nvSpPr>
          <p:spPr>
            <a:xfrm>
              <a:off x="5085650" y="2977425"/>
              <a:ext cx="119925" cy="142875"/>
            </a:xfrm>
            <a:custGeom>
              <a:avLst/>
              <a:gdLst/>
              <a:ahLst/>
              <a:cxnLst/>
              <a:rect l="l" t="t" r="r" b="b"/>
              <a:pathLst>
                <a:path w="4797" h="5715" extrusionOk="0">
                  <a:moveTo>
                    <a:pt x="1005" y="1"/>
                  </a:moveTo>
                  <a:cubicBezTo>
                    <a:pt x="362" y="1"/>
                    <a:pt x="1" y="804"/>
                    <a:pt x="60" y="2108"/>
                  </a:cubicBezTo>
                  <a:cubicBezTo>
                    <a:pt x="120" y="3419"/>
                    <a:pt x="818" y="5715"/>
                    <a:pt x="2583" y="5715"/>
                  </a:cubicBezTo>
                  <a:cubicBezTo>
                    <a:pt x="2794" y="5715"/>
                    <a:pt x="3020" y="5682"/>
                    <a:pt x="3262" y="5610"/>
                  </a:cubicBezTo>
                  <a:cubicBezTo>
                    <a:pt x="4163" y="5344"/>
                    <a:pt x="4797" y="3876"/>
                    <a:pt x="3863" y="3209"/>
                  </a:cubicBezTo>
                  <a:cubicBezTo>
                    <a:pt x="3095" y="2708"/>
                    <a:pt x="2362" y="2141"/>
                    <a:pt x="1694" y="1508"/>
                  </a:cubicBezTo>
                  <a:lnTo>
                    <a:pt x="1261" y="40"/>
                  </a:lnTo>
                  <a:cubicBezTo>
                    <a:pt x="1171" y="14"/>
                    <a:pt x="1086" y="1"/>
                    <a:pt x="1005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7"/>
            <p:cNvSpPr/>
            <p:nvPr/>
          </p:nvSpPr>
          <p:spPr>
            <a:xfrm>
              <a:off x="5115900" y="2670675"/>
              <a:ext cx="792675" cy="616450"/>
            </a:xfrm>
            <a:custGeom>
              <a:avLst/>
              <a:gdLst/>
              <a:ahLst/>
              <a:cxnLst/>
              <a:rect l="l" t="t" r="r" b="b"/>
              <a:pathLst>
                <a:path w="31707" h="24658" extrusionOk="0">
                  <a:moveTo>
                    <a:pt x="26870" y="1"/>
                  </a:moveTo>
                  <a:cubicBezTo>
                    <a:pt x="23668" y="2870"/>
                    <a:pt x="24668" y="9808"/>
                    <a:pt x="24668" y="9808"/>
                  </a:cubicBezTo>
                  <a:cubicBezTo>
                    <a:pt x="24101" y="12410"/>
                    <a:pt x="23201" y="16813"/>
                    <a:pt x="22567" y="18481"/>
                  </a:cubicBezTo>
                  <a:cubicBezTo>
                    <a:pt x="18397" y="18481"/>
                    <a:pt x="10792" y="16146"/>
                    <a:pt x="9925" y="15712"/>
                  </a:cubicBezTo>
                  <a:cubicBezTo>
                    <a:pt x="9458" y="15345"/>
                    <a:pt x="9024" y="14912"/>
                    <a:pt x="8724" y="14411"/>
                  </a:cubicBezTo>
                  <a:cubicBezTo>
                    <a:pt x="8423" y="13978"/>
                    <a:pt x="8023" y="13611"/>
                    <a:pt x="7590" y="13377"/>
                  </a:cubicBezTo>
                  <a:cubicBezTo>
                    <a:pt x="6989" y="13077"/>
                    <a:pt x="6522" y="12877"/>
                    <a:pt x="6088" y="12643"/>
                  </a:cubicBezTo>
                  <a:lnTo>
                    <a:pt x="6088" y="12643"/>
                  </a:lnTo>
                  <a:lnTo>
                    <a:pt x="6689" y="14645"/>
                  </a:lnTo>
                  <a:cubicBezTo>
                    <a:pt x="6622" y="14778"/>
                    <a:pt x="6389" y="14778"/>
                    <a:pt x="6255" y="14845"/>
                  </a:cubicBezTo>
                  <a:cubicBezTo>
                    <a:pt x="5558" y="15086"/>
                    <a:pt x="4818" y="15198"/>
                    <a:pt x="4069" y="15198"/>
                  </a:cubicBezTo>
                  <a:cubicBezTo>
                    <a:pt x="3886" y="15198"/>
                    <a:pt x="3703" y="15192"/>
                    <a:pt x="3520" y="15179"/>
                  </a:cubicBezTo>
                  <a:cubicBezTo>
                    <a:pt x="2312" y="15095"/>
                    <a:pt x="1143" y="14518"/>
                    <a:pt x="533" y="14518"/>
                  </a:cubicBezTo>
                  <a:cubicBezTo>
                    <a:pt x="166" y="14518"/>
                    <a:pt x="1" y="14727"/>
                    <a:pt x="151" y="15379"/>
                  </a:cubicBezTo>
                  <a:cubicBezTo>
                    <a:pt x="284" y="16046"/>
                    <a:pt x="585" y="17347"/>
                    <a:pt x="1619" y="18214"/>
                  </a:cubicBezTo>
                  <a:cubicBezTo>
                    <a:pt x="2653" y="19048"/>
                    <a:pt x="6422" y="19448"/>
                    <a:pt x="7489" y="19915"/>
                  </a:cubicBezTo>
                  <a:cubicBezTo>
                    <a:pt x="7489" y="19915"/>
                    <a:pt x="17196" y="23985"/>
                    <a:pt x="21199" y="24452"/>
                  </a:cubicBezTo>
                  <a:cubicBezTo>
                    <a:pt x="22242" y="24575"/>
                    <a:pt x="23075" y="24658"/>
                    <a:pt x="23764" y="24658"/>
                  </a:cubicBezTo>
                  <a:cubicBezTo>
                    <a:pt x="25874" y="24658"/>
                    <a:pt x="26638" y="23882"/>
                    <a:pt x="27971" y="21116"/>
                  </a:cubicBezTo>
                  <a:cubicBezTo>
                    <a:pt x="29505" y="17580"/>
                    <a:pt x="30539" y="13844"/>
                    <a:pt x="31006" y="10042"/>
                  </a:cubicBezTo>
                  <a:cubicBezTo>
                    <a:pt x="31707" y="3837"/>
                    <a:pt x="31307" y="1402"/>
                    <a:pt x="268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7"/>
            <p:cNvSpPr/>
            <p:nvPr/>
          </p:nvSpPr>
          <p:spPr>
            <a:xfrm>
              <a:off x="5708425" y="2664025"/>
              <a:ext cx="208500" cy="372475"/>
            </a:xfrm>
            <a:custGeom>
              <a:avLst/>
              <a:gdLst/>
              <a:ahLst/>
              <a:cxnLst/>
              <a:rect l="l" t="t" r="r" b="b"/>
              <a:pathLst>
                <a:path w="8340" h="14899" extrusionOk="0">
                  <a:moveTo>
                    <a:pt x="2769" y="0"/>
                  </a:moveTo>
                  <a:cubicBezTo>
                    <a:pt x="834" y="2102"/>
                    <a:pt x="400" y="5704"/>
                    <a:pt x="634" y="10107"/>
                  </a:cubicBezTo>
                  <a:lnTo>
                    <a:pt x="0" y="13843"/>
                  </a:lnTo>
                  <a:cubicBezTo>
                    <a:pt x="1354" y="14686"/>
                    <a:pt x="3020" y="14898"/>
                    <a:pt x="4356" y="14898"/>
                  </a:cubicBezTo>
                  <a:cubicBezTo>
                    <a:pt x="5718" y="14898"/>
                    <a:pt x="6738" y="14677"/>
                    <a:pt x="6738" y="14677"/>
                  </a:cubicBezTo>
                  <a:cubicBezTo>
                    <a:pt x="6738" y="14677"/>
                    <a:pt x="8339" y="7272"/>
                    <a:pt x="7539" y="4203"/>
                  </a:cubicBezTo>
                  <a:cubicBezTo>
                    <a:pt x="6738" y="1134"/>
                    <a:pt x="4937" y="634"/>
                    <a:pt x="27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3" name="Google Shape;2473;p137"/>
          <p:cNvSpPr txBox="1"/>
          <p:nvPr/>
        </p:nvSpPr>
        <p:spPr>
          <a:xfrm>
            <a:off x="216650" y="4313200"/>
            <a:ext cx="30000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Разработчиком презентации «Бюджет для граждан» является финансовое управление администрации городского округа Семеновский.</a:t>
            </a:r>
            <a:endParaRPr sz="10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33"/>
          <p:cNvSpPr txBox="1">
            <a:spLocks noGrp="1"/>
          </p:cNvSpPr>
          <p:nvPr>
            <p:ph type="title"/>
          </p:nvPr>
        </p:nvSpPr>
        <p:spPr>
          <a:xfrm>
            <a:off x="626050" y="1272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Какие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налоги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уплачивают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жители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071" name="Google Shape;2071;p133"/>
          <p:cNvSpPr txBox="1"/>
          <p:nvPr/>
        </p:nvSpPr>
        <p:spPr>
          <a:xfrm>
            <a:off x="1919975" y="3971575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Налог</a:t>
            </a:r>
            <a:r>
              <a:rPr lang="en-GB" sz="11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11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физических</a:t>
            </a:r>
            <a:r>
              <a:rPr lang="en-GB" sz="11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лиц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Гл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23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Налогового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кодекса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РФ </a:t>
            </a:r>
            <a:b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Ставка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13%,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отдельных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случаях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9%, 15%, 30%, и 35%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72" name="Google Shape;2072;p133"/>
          <p:cNvSpPr txBox="1"/>
          <p:nvPr/>
        </p:nvSpPr>
        <p:spPr>
          <a:xfrm>
            <a:off x="5375575" y="1269988"/>
            <a:ext cx="30000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Транспортный налог</a:t>
            </a:r>
            <a:endParaRPr sz="11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Гл. 28 Налогового кодекса РФ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Основные ставки: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 45л.с. – 13,5 рублей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 45 до 100 л.с. – 22,5 рублей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 100 до 150 л.с. – 31,5 рублей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 150 до 200 л.с. – 45 рублей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 200 до 250 л.с. – 75 рублей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 250 л.с. – 150 рублей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73" name="Google Shape;2073;p133"/>
          <p:cNvSpPr txBox="1"/>
          <p:nvPr/>
        </p:nvSpPr>
        <p:spPr>
          <a:xfrm>
            <a:off x="325450" y="1323900"/>
            <a:ext cx="3000000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Налог</a:t>
            </a:r>
            <a:r>
              <a:rPr lang="en-GB" sz="11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имущество</a:t>
            </a:r>
            <a:r>
              <a:rPr lang="en-GB" sz="11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физических</a:t>
            </a:r>
            <a:r>
              <a:rPr lang="en-GB" sz="11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1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лиц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платежи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2017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году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0,3 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%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отношении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жилых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домов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помещений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гаражей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хозяйственных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строений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ЛПХ,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садоводства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огородничества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.;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%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отношении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объектов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налогообложения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включенных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перечень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определяемый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соответствии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пунктом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7 ст..378.2 НК РФ.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0,5 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%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отношении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прочих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объектов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налогообложения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74" name="Google Shape;2074;p133"/>
          <p:cNvSpPr txBox="1"/>
          <p:nvPr/>
        </p:nvSpPr>
        <p:spPr>
          <a:xfrm>
            <a:off x="5375575" y="3387500"/>
            <a:ext cx="3000000" cy="1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Земельный налог</a:t>
            </a:r>
            <a:endParaRPr sz="11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Ставка налога от кадастровой стоимости земельных участков: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0,3% по участкам, занятым жилищным фондом, с/х назначения, для личного подсобного хозяйства, дачного хозяйства;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1,5% - в отношении других участков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75" name="Google Shape;2075;p133"/>
          <p:cNvSpPr txBox="1"/>
          <p:nvPr/>
        </p:nvSpPr>
        <p:spPr>
          <a:xfrm>
            <a:off x="3908200" y="2340900"/>
            <a:ext cx="10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endParaRPr sz="18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76" name="Google Shape;2076;p133"/>
          <p:cNvCxnSpPr>
            <a:stCxn id="2073" idx="3"/>
            <a:endCxn id="2075" idx="1"/>
          </p:cNvCxnSpPr>
          <p:nvPr/>
        </p:nvCxnSpPr>
        <p:spPr>
          <a:xfrm flipV="1">
            <a:off x="3325450" y="2571750"/>
            <a:ext cx="582750" cy="12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7" name="Google Shape;2077;p133"/>
          <p:cNvCxnSpPr/>
          <p:nvPr/>
        </p:nvCxnSpPr>
        <p:spPr>
          <a:xfrm rot="10800000" flipH="1">
            <a:off x="3419950" y="2851200"/>
            <a:ext cx="765600" cy="112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8" name="Google Shape;2078;p133"/>
          <p:cNvCxnSpPr/>
          <p:nvPr/>
        </p:nvCxnSpPr>
        <p:spPr>
          <a:xfrm rot="10800000">
            <a:off x="4851525" y="2754250"/>
            <a:ext cx="873600" cy="82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9" name="Google Shape;2079;p133"/>
          <p:cNvCxnSpPr/>
          <p:nvPr/>
        </p:nvCxnSpPr>
        <p:spPr>
          <a:xfrm flipH="1">
            <a:off x="4676050" y="1665075"/>
            <a:ext cx="1071900" cy="6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80" name="Google Shape;2080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9"/>
          <p:cNvSpPr txBox="1">
            <a:spLocks noGrp="1"/>
          </p:cNvSpPr>
          <p:nvPr>
            <p:ph type="title"/>
          </p:nvPr>
        </p:nvSpPr>
        <p:spPr>
          <a:xfrm>
            <a:off x="522000" y="2290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066" name="Google Shape;1066;p59"/>
          <p:cNvGraphicFramePr/>
          <p:nvPr/>
        </p:nvGraphicFramePr>
        <p:xfrm>
          <a:off x="789950" y="1428951"/>
          <a:ext cx="7564100" cy="3410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доходов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Безвозмездные поступления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Собственные доходы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2015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1 288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787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501</a:t>
                      </a:r>
                      <a:endParaRPr sz="12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2016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1 558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666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2017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1 345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653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2018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1 425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746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679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1 943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1 082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861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2 398,4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1 231,2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1 167,2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2 091,1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1 789,5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301,6</a:t>
                      </a:r>
                      <a:endParaRPr sz="12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67" name="Google Shape;106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7492800" y="1116831"/>
            <a:ext cx="11292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041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4"/>
          <p:cNvSpPr txBox="1">
            <a:spLocks noGrp="1"/>
          </p:cNvSpPr>
          <p:nvPr>
            <p:ph type="title"/>
          </p:nvPr>
        </p:nvSpPr>
        <p:spPr>
          <a:xfrm>
            <a:off x="1458806" y="168383"/>
            <a:ext cx="73953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Oswald"/>
                <a:ea typeface="Oswald"/>
                <a:cs typeface="Oswald"/>
                <a:sym typeface="Oswald"/>
              </a:rPr>
              <a:t>Основные параметры бюджета городского округа Семеновский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6" name="Google Shape;5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9" y="85445"/>
            <a:ext cx="527075" cy="527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575;p44"/>
          <p:cNvGraphicFramePr>
            <a:graphicFrameLocks noGrp="1"/>
          </p:cNvGraphicFramePr>
          <p:nvPr/>
        </p:nvGraphicFramePr>
        <p:xfrm>
          <a:off x="173128" y="983617"/>
          <a:ext cx="8783836" cy="4016478"/>
        </p:xfrm>
        <a:graphic>
          <a:graphicData uri="http://schemas.openxmlformats.org/drawingml/2006/table">
            <a:tbl>
              <a:tblPr/>
              <a:tblGrid>
                <a:gridCol w="1174114">
                  <a:extLst>
                    <a:ext uri="{9D8B030D-6E8A-4147-A177-3AD203B41FA5}">
                      <a16:colId xmlns:a16="http://schemas.microsoft.com/office/drawing/2014/main" val="354842720"/>
                    </a:ext>
                  </a:extLst>
                </a:gridCol>
                <a:gridCol w="951091">
                  <a:extLst>
                    <a:ext uri="{9D8B030D-6E8A-4147-A177-3AD203B41FA5}">
                      <a16:colId xmlns:a16="http://schemas.microsoft.com/office/drawing/2014/main" val="2266557851"/>
                    </a:ext>
                  </a:extLst>
                </a:gridCol>
                <a:gridCol w="1358703">
                  <a:extLst>
                    <a:ext uri="{9D8B030D-6E8A-4147-A177-3AD203B41FA5}">
                      <a16:colId xmlns:a16="http://schemas.microsoft.com/office/drawing/2014/main" val="2735110792"/>
                    </a:ext>
                  </a:extLst>
                </a:gridCol>
                <a:gridCol w="1013802">
                  <a:extLst>
                    <a:ext uri="{9D8B030D-6E8A-4147-A177-3AD203B41FA5}">
                      <a16:colId xmlns:a16="http://schemas.microsoft.com/office/drawing/2014/main" val="4132578154"/>
                    </a:ext>
                  </a:extLst>
                </a:gridCol>
                <a:gridCol w="909286">
                  <a:extLst>
                    <a:ext uri="{9D8B030D-6E8A-4147-A177-3AD203B41FA5}">
                      <a16:colId xmlns:a16="http://schemas.microsoft.com/office/drawing/2014/main" val="1114554467"/>
                    </a:ext>
                  </a:extLst>
                </a:gridCol>
                <a:gridCol w="1337800">
                  <a:extLst>
                    <a:ext uri="{9D8B030D-6E8A-4147-A177-3AD203B41FA5}">
                      <a16:colId xmlns:a16="http://schemas.microsoft.com/office/drawing/2014/main" val="902372225"/>
                    </a:ext>
                  </a:extLst>
                </a:gridCol>
                <a:gridCol w="1045156">
                  <a:extLst>
                    <a:ext uri="{9D8B030D-6E8A-4147-A177-3AD203B41FA5}">
                      <a16:colId xmlns:a16="http://schemas.microsoft.com/office/drawing/2014/main" val="2865011173"/>
                    </a:ext>
                  </a:extLst>
                </a:gridCol>
                <a:gridCol w="993884">
                  <a:extLst>
                    <a:ext uri="{9D8B030D-6E8A-4147-A177-3AD203B41FA5}">
                      <a16:colId xmlns:a16="http://schemas.microsoft.com/office/drawing/2014/main" val="600864946"/>
                    </a:ext>
                  </a:extLst>
                </a:gridCol>
              </a:tblGrid>
              <a:tr h="95177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       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Наименование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" charset="0"/>
                        <a:sym typeface="Oswal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" charset="0"/>
                        <a:sym typeface="Oswald" charset="0"/>
                      </a:endParaRP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за 2020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год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Первоначальный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план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2021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года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Уточненный план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2021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года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за 2021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год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исполнения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к первоначальному плану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исполнения к уточненному плану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" charset="0"/>
                          <a:sym typeface="Oswald" charset="0"/>
                        </a:rPr>
                        <a:t>исполнения 2021г. к исполнению 2020г.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40873"/>
                  </a:ext>
                </a:extLst>
              </a:tr>
              <a:tr h="30997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Д</a:t>
                      </a:r>
                      <a:r>
                        <a:rPr kumimoji="0" lang="en-GB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оходы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2 398,4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2 035,4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2 072,2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2 091,1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102,7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100,9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87,2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03811"/>
                  </a:ext>
                </a:extLst>
              </a:tr>
              <a:tr h="70260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Налоговые и неналоговые доходы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1 167,2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275,6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276,9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301,6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109,4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108,9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25,8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387618"/>
                  </a:ext>
                </a:extLst>
              </a:tr>
              <a:tr h="51874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Безвозмездные поступления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1 231,2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1 759,8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1  795,3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1 789,5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101,7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99,7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145,3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91609"/>
                  </a:ext>
                </a:extLst>
              </a:tr>
              <a:tr h="30621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Расходы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2 206,2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2 049,2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2 353,5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2 304,8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112,5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97,9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104,5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32456"/>
                  </a:ext>
                </a:extLst>
              </a:tr>
              <a:tr h="53344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Дефицит (-), Профицит (+)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+192,2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-13,8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-281,3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-213,7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-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-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Oswald Medium" charset="0"/>
                          <a:sym typeface="Oswald Medium" charset="0"/>
                        </a:rPr>
                        <a:t>-</a:t>
                      </a:r>
                    </a:p>
                  </a:txBody>
                  <a:tcPr marL="91425" marR="91425" marT="91438" marB="9143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39652"/>
                  </a:ext>
                </a:extLst>
              </a:tr>
            </a:tbl>
          </a:graphicData>
        </a:graphic>
      </p:graphicFrame>
      <p:sp>
        <p:nvSpPr>
          <p:cNvPr id="6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8116255" y="683046"/>
            <a:ext cx="11292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875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"/>
          <p:cNvSpPr txBox="1">
            <a:spLocks noGrp="1"/>
          </p:cNvSpPr>
          <p:nvPr>
            <p:ph type="title"/>
          </p:nvPr>
        </p:nvSpPr>
        <p:spPr>
          <a:xfrm>
            <a:off x="-319300" y="3659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9" name="Google Shape;559;p43"/>
          <p:cNvSpPr txBox="1">
            <a:spLocks noGrp="1"/>
          </p:cNvSpPr>
          <p:nvPr>
            <p:ph type="subTitle" idx="4294967295"/>
          </p:nvPr>
        </p:nvSpPr>
        <p:spPr>
          <a:xfrm>
            <a:off x="483150" y="1734325"/>
            <a:ext cx="27135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200">
                <a:latin typeface="Oswald SemiBold"/>
                <a:ea typeface="Oswald SemiBold"/>
                <a:cs typeface="Oswald SemiBold"/>
                <a:sym typeface="Oswald SemiBold"/>
              </a:rPr>
              <a:t>Доходы бюджета</a:t>
            </a:r>
            <a:endParaRPr sz="22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61" name="Google Shape;561;p43"/>
          <p:cNvSpPr/>
          <p:nvPr/>
        </p:nvSpPr>
        <p:spPr>
          <a:xfrm flipH="1">
            <a:off x="580640" y="1324400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50" y="2336250"/>
            <a:ext cx="2713500" cy="27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650" y="520800"/>
            <a:ext cx="665275" cy="6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3"/>
          <p:cNvSpPr txBox="1"/>
          <p:nvPr/>
        </p:nvSpPr>
        <p:spPr>
          <a:xfrm>
            <a:off x="4418574" y="2665582"/>
            <a:ext cx="663152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2091,1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5729518" y="3923403"/>
            <a:ext cx="509170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301,6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7" name="Google Shape;567;p43"/>
          <p:cNvSpPr txBox="1"/>
          <p:nvPr/>
        </p:nvSpPr>
        <p:spPr>
          <a:xfrm>
            <a:off x="6398995" y="3239187"/>
            <a:ext cx="752700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1231,2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8" name="Google Shape;568;p43"/>
          <p:cNvSpPr txBox="1"/>
          <p:nvPr/>
        </p:nvSpPr>
        <p:spPr>
          <a:xfrm>
            <a:off x="6705777" y="2882453"/>
            <a:ext cx="500900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1759,8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7088340" y="2881602"/>
            <a:ext cx="665400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1 789,5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3284113" y="2068969"/>
          <a:ext cx="5909150" cy="271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Google Shape;565;p43"/>
          <p:cNvSpPr txBox="1"/>
          <p:nvPr/>
        </p:nvSpPr>
        <p:spPr>
          <a:xfrm>
            <a:off x="3777315" y="2399795"/>
            <a:ext cx="616537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2 398,4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3" name="Google Shape;566;p43"/>
          <p:cNvSpPr txBox="1"/>
          <p:nvPr/>
        </p:nvSpPr>
        <p:spPr>
          <a:xfrm>
            <a:off x="4017502" y="2665582"/>
            <a:ext cx="752700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2 035,4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4" name="Google Shape;566;p43"/>
          <p:cNvSpPr txBox="1"/>
          <p:nvPr/>
        </p:nvSpPr>
        <p:spPr>
          <a:xfrm>
            <a:off x="5385954" y="3923403"/>
            <a:ext cx="441469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275,6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5" name="Google Shape;566;p43"/>
          <p:cNvSpPr txBox="1"/>
          <p:nvPr/>
        </p:nvSpPr>
        <p:spPr>
          <a:xfrm>
            <a:off x="5131369" y="3247352"/>
            <a:ext cx="509170" cy="3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167,2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9059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 txBox="1">
            <a:spLocks noGrp="1"/>
          </p:cNvSpPr>
          <p:nvPr>
            <p:ph type="title"/>
          </p:nvPr>
        </p:nvSpPr>
        <p:spPr>
          <a:xfrm>
            <a:off x="-342125" y="4348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доходной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части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1" name="Google Shape;541;p42"/>
          <p:cNvSpPr txBox="1">
            <a:spLocks noGrp="1"/>
          </p:cNvSpPr>
          <p:nvPr>
            <p:ph type="subTitle" idx="4294967295"/>
          </p:nvPr>
        </p:nvSpPr>
        <p:spPr>
          <a:xfrm>
            <a:off x="406265" y="1764801"/>
            <a:ext cx="27135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dirty="0" err="1">
                <a:latin typeface="Oswald SemiBold"/>
                <a:ea typeface="Oswald SemiBold"/>
                <a:cs typeface="Oswald SemiBold"/>
                <a:sym typeface="Oswald SemiBold"/>
              </a:rPr>
              <a:t>Изменения</a:t>
            </a:r>
            <a:r>
              <a:rPr lang="en-GB" sz="20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2000" dirty="0" err="1">
                <a:latin typeface="Oswald SemiBold"/>
                <a:ea typeface="Oswald SemiBold"/>
                <a:cs typeface="Oswald SemiBold"/>
                <a:sym typeface="Oswald SemiBold"/>
              </a:rPr>
              <a:t>бюджета</a:t>
            </a:r>
            <a:endParaRPr sz="2000" dirty="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542" name="Google Shape;542;p4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299" y="1547225"/>
            <a:ext cx="5374800" cy="33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2"/>
          <p:cNvSpPr/>
          <p:nvPr/>
        </p:nvSpPr>
        <p:spPr>
          <a:xfrm flipH="1">
            <a:off x="406265" y="13299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Google Shape;5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25" y="2335575"/>
            <a:ext cx="2713500" cy="27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650" y="520800"/>
            <a:ext cx="665275" cy="6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2"/>
          <p:cNvSpPr txBox="1"/>
          <p:nvPr/>
        </p:nvSpPr>
        <p:spPr>
          <a:xfrm>
            <a:off x="4105675" y="2166425"/>
            <a:ext cx="66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2 398,4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47" name="Google Shape;547;p42"/>
          <p:cNvSpPr txBox="1"/>
          <p:nvPr/>
        </p:nvSpPr>
        <p:spPr>
          <a:xfrm>
            <a:off x="4539050" y="3113450"/>
            <a:ext cx="66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1 167,2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48" name="Google Shape;548;p42"/>
          <p:cNvSpPr txBox="1"/>
          <p:nvPr/>
        </p:nvSpPr>
        <p:spPr>
          <a:xfrm>
            <a:off x="5204450" y="2387100"/>
            <a:ext cx="9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2 035,4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49" name="Google Shape;549;p42"/>
          <p:cNvSpPr txBox="1"/>
          <p:nvPr/>
        </p:nvSpPr>
        <p:spPr>
          <a:xfrm>
            <a:off x="5642800" y="3831975"/>
            <a:ext cx="1003500" cy="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275,</a:t>
            </a: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6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0" name="Google Shape;550;p42"/>
          <p:cNvSpPr txBox="1"/>
          <p:nvPr/>
        </p:nvSpPr>
        <p:spPr>
          <a:xfrm>
            <a:off x="6295375" y="2387100"/>
            <a:ext cx="71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2 072,2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1" name="Google Shape;551;p42"/>
          <p:cNvSpPr txBox="1"/>
          <p:nvPr/>
        </p:nvSpPr>
        <p:spPr>
          <a:xfrm>
            <a:off x="6740175" y="3831975"/>
            <a:ext cx="53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276,9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2" name="Google Shape;552;p42"/>
          <p:cNvSpPr txBox="1"/>
          <p:nvPr/>
        </p:nvSpPr>
        <p:spPr>
          <a:xfrm>
            <a:off x="7427150" y="2387100"/>
            <a:ext cx="71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2 091,1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7757875" y="3831975"/>
            <a:ext cx="71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301,6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5"/>
          <p:cNvSpPr txBox="1">
            <a:spLocks noGrp="1"/>
          </p:cNvSpPr>
          <p:nvPr>
            <p:ph type="title"/>
          </p:nvPr>
        </p:nvSpPr>
        <p:spPr>
          <a:xfrm flipH="1">
            <a:off x="171100" y="149750"/>
            <a:ext cx="37065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582" name="Google Shape;582;p4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658" y="583200"/>
            <a:ext cx="5003517" cy="30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5"/>
          <p:cNvSpPr txBox="1"/>
          <p:nvPr/>
        </p:nvSpPr>
        <p:spPr>
          <a:xfrm>
            <a:off x="2964000" y="3802950"/>
            <a:ext cx="3216000" cy="8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23</a:t>
            </a:r>
            <a:r>
              <a:rPr lang="ru-RU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,7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ru-RU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Неналоговые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68,9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4" name="Google Shape;584;p45"/>
          <p:cNvSpPr txBox="1"/>
          <p:nvPr/>
        </p:nvSpPr>
        <p:spPr>
          <a:xfrm>
            <a:off x="6144000" y="3802950"/>
            <a:ext cx="3000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Безвозмездные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поступления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других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бюджетов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1 789,5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85" name="Google Shape;585;p45"/>
          <p:cNvSpPr txBox="1"/>
          <p:nvPr/>
        </p:nvSpPr>
        <p:spPr>
          <a:xfrm>
            <a:off x="-36000" y="2601063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Всего</a:t>
            </a:r>
            <a:r>
              <a:rPr lang="en-GB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- </a:t>
            </a:r>
            <a:br>
              <a:rPr lang="en-GB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2 091,1 </a:t>
            </a:r>
            <a:r>
              <a:rPr lang="en-GB" sz="24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2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24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24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6" name="Google Shape;586;p45"/>
          <p:cNvSpPr/>
          <p:nvPr/>
        </p:nvSpPr>
        <p:spPr>
          <a:xfrm flipH="1" flipV="1">
            <a:off x="6034150" y="3922423"/>
            <a:ext cx="109850" cy="1269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highlight>
                <a:srgbClr val="FF9900"/>
              </a:highlight>
            </a:endParaRPr>
          </a:p>
        </p:txBody>
      </p:sp>
      <p:sp>
        <p:nvSpPr>
          <p:cNvPr id="587" name="Google Shape;587;p45"/>
          <p:cNvSpPr/>
          <p:nvPr/>
        </p:nvSpPr>
        <p:spPr>
          <a:xfrm>
            <a:off x="2859600" y="3957300"/>
            <a:ext cx="104400" cy="104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5"/>
          <p:cNvSpPr/>
          <p:nvPr/>
        </p:nvSpPr>
        <p:spPr>
          <a:xfrm>
            <a:off x="2859600" y="4405437"/>
            <a:ext cx="104400" cy="1044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5"/>
          <p:cNvSpPr txBox="1"/>
          <p:nvPr/>
        </p:nvSpPr>
        <p:spPr>
          <a:xfrm>
            <a:off x="4869800" y="875450"/>
            <a:ext cx="71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11,1%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0" name="Google Shape;590;p45"/>
          <p:cNvSpPr txBox="1"/>
          <p:nvPr/>
        </p:nvSpPr>
        <p:spPr>
          <a:xfrm>
            <a:off x="7926225" y="3033625"/>
            <a:ext cx="90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85,6%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1" name="Google Shape;591;p45"/>
          <p:cNvSpPr txBox="1"/>
          <p:nvPr/>
        </p:nvSpPr>
        <p:spPr>
          <a:xfrm>
            <a:off x="6237024" y="240025"/>
            <a:ext cx="77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3,3%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3" name="Google Shape;5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00" y="3991150"/>
            <a:ext cx="900900" cy="90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4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>
            <a:spLocks noGrp="1"/>
          </p:cNvSpPr>
          <p:nvPr>
            <p:ph type="title"/>
          </p:nvPr>
        </p:nvSpPr>
        <p:spPr>
          <a:xfrm>
            <a:off x="-554825" y="3089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изменения налоговых и неналоговых 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4" name="Google Shape;5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925" y="2760425"/>
            <a:ext cx="2383075" cy="2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375" y="583850"/>
            <a:ext cx="830350" cy="830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1056409" y="1101436"/>
          <a:ext cx="5115791" cy="359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697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6"/>
          <p:cNvSpPr txBox="1">
            <a:spLocks noGrp="1"/>
          </p:cNvSpPr>
          <p:nvPr>
            <p:ph type="title"/>
          </p:nvPr>
        </p:nvSpPr>
        <p:spPr>
          <a:xfrm>
            <a:off x="2991035" y="-51193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налоговых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br>
              <a:rPr lang="ru-RU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(232,7 млн. рублей)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8" name="Google Shape;1028;p56"/>
          <p:cNvSpPr txBox="1"/>
          <p:nvPr/>
        </p:nvSpPr>
        <p:spPr>
          <a:xfrm>
            <a:off x="5864463" y="1622707"/>
            <a:ext cx="2353145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Акцизы 34,1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9" name="Google Shape;1029;p56"/>
          <p:cNvSpPr txBox="1"/>
          <p:nvPr/>
        </p:nvSpPr>
        <p:spPr>
          <a:xfrm>
            <a:off x="5840139" y="1279400"/>
            <a:ext cx="1832667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НДФЛ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96,2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36" name="Google Shape;10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75" y="4436375"/>
            <a:ext cx="627300" cy="62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532801" y="814453"/>
          <a:ext cx="4255200" cy="374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Google Shape;1028;p56"/>
          <p:cNvSpPr txBox="1"/>
          <p:nvPr/>
        </p:nvSpPr>
        <p:spPr>
          <a:xfrm>
            <a:off x="5865662" y="2000858"/>
            <a:ext cx="2951343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Налог,взимаемый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с применением УСНО 31,2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" name="Google Shape;1028;p56"/>
          <p:cNvSpPr txBox="1"/>
          <p:nvPr/>
        </p:nvSpPr>
        <p:spPr>
          <a:xfrm>
            <a:off x="5877789" y="3254054"/>
            <a:ext cx="3174914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Налог,взимаемый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в виде стоимости патента 6,7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" name="Google Shape;1028;p56"/>
          <p:cNvSpPr txBox="1"/>
          <p:nvPr/>
        </p:nvSpPr>
        <p:spPr>
          <a:xfrm>
            <a:off x="5898176" y="2850720"/>
            <a:ext cx="2644317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 на </a:t>
            </a:r>
            <a:r>
              <a:rPr lang="ru-RU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имуществофизических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лиц 16,1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" name="Google Shape;1028;p56"/>
          <p:cNvSpPr txBox="1"/>
          <p:nvPr/>
        </p:nvSpPr>
        <p:spPr>
          <a:xfrm>
            <a:off x="5877789" y="2491294"/>
            <a:ext cx="3064919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Земельный налог 37,4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" name="Google Shape;1028;p56"/>
          <p:cNvSpPr txBox="1"/>
          <p:nvPr/>
        </p:nvSpPr>
        <p:spPr>
          <a:xfrm>
            <a:off x="5877789" y="3697450"/>
            <a:ext cx="247263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Госпошлина 4,7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85161" y="2564825"/>
            <a:ext cx="213016" cy="2244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04569" y="3763849"/>
            <a:ext cx="204876" cy="2234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696430" y="1730958"/>
            <a:ext cx="170167" cy="1930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85161" y="1374435"/>
            <a:ext cx="179302" cy="20011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696430" y="2921910"/>
            <a:ext cx="213016" cy="231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12117" y="4238414"/>
            <a:ext cx="179302" cy="20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96430" y="2078364"/>
            <a:ext cx="204876" cy="224495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30143" y="4132787"/>
            <a:ext cx="179302" cy="2001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Google Shape;1028;p56"/>
          <p:cNvSpPr txBox="1"/>
          <p:nvPr/>
        </p:nvSpPr>
        <p:spPr>
          <a:xfrm>
            <a:off x="5898176" y="4035715"/>
            <a:ext cx="200737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ЕСХН 3,0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" name="Google Shape;1028;p56"/>
          <p:cNvSpPr txBox="1"/>
          <p:nvPr/>
        </p:nvSpPr>
        <p:spPr>
          <a:xfrm>
            <a:off x="5898176" y="4417841"/>
            <a:ext cx="163785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ЕНВД 3,3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30143" y="4485470"/>
            <a:ext cx="196584" cy="223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85161" y="3322942"/>
            <a:ext cx="213015" cy="2141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4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4"/>
          <p:cNvSpPr txBox="1">
            <a:spLocks noGrp="1"/>
          </p:cNvSpPr>
          <p:nvPr>
            <p:ph type="title"/>
          </p:nvPr>
        </p:nvSpPr>
        <p:spPr>
          <a:xfrm>
            <a:off x="840588" y="0"/>
            <a:ext cx="8100000" cy="345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Налоговые</a:t>
            </a:r>
            <a:r>
              <a:rPr lang="en-GB" sz="2000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2000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7" name="Google Shape;1106;p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07231"/>
              </p:ext>
            </p:extLst>
          </p:nvPr>
        </p:nvGraphicFramePr>
        <p:xfrm>
          <a:off x="497904" y="553586"/>
          <a:ext cx="8442684" cy="4462914"/>
        </p:xfrm>
        <a:graphic>
          <a:graphicData uri="http://schemas.openxmlformats.org/drawingml/2006/table">
            <a:tbl>
              <a:tblPr/>
              <a:tblGrid>
                <a:gridCol w="2054076">
                  <a:extLst>
                    <a:ext uri="{9D8B030D-6E8A-4147-A177-3AD203B41FA5}">
                      <a16:colId xmlns:a16="http://schemas.microsoft.com/office/drawing/2014/main" val="627356339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545441394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1538500464"/>
                    </a:ext>
                  </a:extLst>
                </a:gridCol>
                <a:gridCol w="794067">
                  <a:extLst>
                    <a:ext uri="{9D8B030D-6E8A-4147-A177-3AD203B41FA5}">
                      <a16:colId xmlns:a16="http://schemas.microsoft.com/office/drawing/2014/main" val="234924119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76036496"/>
                    </a:ext>
                  </a:extLst>
                </a:gridCol>
                <a:gridCol w="1062703">
                  <a:extLst>
                    <a:ext uri="{9D8B030D-6E8A-4147-A177-3AD203B41FA5}">
                      <a16:colId xmlns:a16="http://schemas.microsoft.com/office/drawing/2014/main" val="1065182856"/>
                    </a:ext>
                  </a:extLst>
                </a:gridCol>
                <a:gridCol w="857537">
                  <a:extLst>
                    <a:ext uri="{9D8B030D-6E8A-4147-A177-3AD203B41FA5}">
                      <a16:colId xmlns:a16="http://schemas.microsoft.com/office/drawing/2014/main" val="4084139662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418615073"/>
                    </a:ext>
                  </a:extLst>
                </a:gridCol>
              </a:tblGrid>
              <a:tr h="78933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Наименование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доходов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Исполнено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         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202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0 году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Первоначальный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план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202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г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од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Уточненный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план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202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г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од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Исполнено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        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202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 году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к первоначальному плану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%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исполнения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уточненному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плану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%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исполнения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21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г.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к </a:t>
                      </a:r>
                      <a:r>
                        <a:rPr kumimoji="0" lang="en-GB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исполнению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</a:t>
                      </a: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20</a:t>
                      </a:r>
                      <a:r>
                        <a:rPr kumimoji="0" lang="en-GB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г.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79261"/>
                  </a:ext>
                </a:extLst>
              </a:tr>
              <a:tr h="23589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Налоговые доходы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1 124,7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233,9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233,9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232,7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99,5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99,5</a:t>
                      </a:r>
                      <a:endParaRPr sz="900" b="1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20,7</a:t>
                      </a:r>
                      <a:endParaRPr sz="900" b="1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85323"/>
                  </a:ext>
                </a:extLst>
              </a:tr>
              <a:tr h="21281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 на доходы физических лиц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1 002,5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112,8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112,5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96,2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85,3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85,5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9,6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52752"/>
                  </a:ext>
                </a:extLst>
              </a:tr>
              <a:tr h="24459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Акцизы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29,0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31,7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34,1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34,1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107,6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117,6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4176"/>
                  </a:ext>
                </a:extLst>
              </a:tr>
              <a:tr h="42267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Налог, взимаемый с применением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упрощенной системы налогообложения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13,2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31,2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175,3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175,3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236,4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87447"/>
                  </a:ext>
                </a:extLst>
              </a:tr>
              <a:tr h="406452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Налог, взимаемый в виде стоимости патента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4,5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8,2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6,7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6,7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81,7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148,9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1466"/>
                  </a:ext>
                </a:extLst>
              </a:tr>
              <a:tr h="25004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Единый налог на вмененный доход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11,8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143,5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143,5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28,0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35329"/>
                  </a:ext>
                </a:extLst>
              </a:tr>
              <a:tr h="233052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Единый сельхоз налог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2,4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250,0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250,0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125,0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31433"/>
                  </a:ext>
                </a:extLst>
              </a:tr>
              <a:tr h="23615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 на имущество физических лиц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16,1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94,7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109,5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18939"/>
                  </a:ext>
                </a:extLst>
              </a:tr>
              <a:tr h="25251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Земельный налог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40,1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39,4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38,8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37,4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94,9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96,4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93,3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2846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Государственная пошлина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6,5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134,3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134,3</a:t>
                      </a:r>
                      <a:endParaRPr sz="9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72,3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26605"/>
                  </a:ext>
                </a:extLst>
              </a:tr>
            </a:tbl>
          </a:graphicData>
        </a:graphic>
      </p:graphicFrame>
      <p:sp>
        <p:nvSpPr>
          <p:cNvPr id="5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8058844" y="266941"/>
            <a:ext cx="972356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442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"/>
          <p:cNvSpPr txBox="1">
            <a:spLocks noGrp="1"/>
          </p:cNvSpPr>
          <p:nvPr>
            <p:ph type="title"/>
          </p:nvPr>
        </p:nvSpPr>
        <p:spPr>
          <a:xfrm>
            <a:off x="522000" y="5826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Oswald"/>
                <a:ea typeface="Oswald"/>
                <a:cs typeface="Oswald"/>
                <a:sym typeface="Oswald"/>
              </a:rPr>
              <a:t>Бюджет городского округа Семеновский</a:t>
            </a:r>
            <a:endParaRPr sz="3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6" name="Google Shape;516;p39"/>
          <p:cNvSpPr txBox="1">
            <a:spLocks noGrp="1"/>
          </p:cNvSpPr>
          <p:nvPr>
            <p:ph type="subTitle" idx="4294967295"/>
          </p:nvPr>
        </p:nvSpPr>
        <p:spPr>
          <a:xfrm>
            <a:off x="2521797" y="1972725"/>
            <a:ext cx="6622200" cy="27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270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2700" marR="1270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отчетный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администрации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удалось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реализовать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	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большинство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	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намеченных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	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планов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нарастить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положительные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тенденции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в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социально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-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экономическом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развитии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Вместе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тем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уже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определены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направления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дальнейшего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финансового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развития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на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текущий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2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2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17" name="Google Shape;517;p39"/>
          <p:cNvSpPr txBox="1"/>
          <p:nvPr/>
        </p:nvSpPr>
        <p:spPr>
          <a:xfrm>
            <a:off x="1825500" y="1406950"/>
            <a:ext cx="5493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Показатели  исполнения  бюджета  –  </a:t>
            </a:r>
            <a:br>
              <a:rPr lang="en-GB" sz="2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2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это  основной документ развития территории.</a:t>
            </a:r>
            <a:endParaRPr sz="1700"/>
          </a:p>
        </p:txBody>
      </p:sp>
      <p:pic>
        <p:nvPicPr>
          <p:cNvPr id="518" name="Google Shape;5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0426"/>
            <a:ext cx="2623075" cy="2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300" y="151525"/>
            <a:ext cx="521375" cy="5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"/>
          <p:cNvSpPr txBox="1">
            <a:spLocks noGrp="1"/>
          </p:cNvSpPr>
          <p:nvPr>
            <p:ph type="title"/>
          </p:nvPr>
        </p:nvSpPr>
        <p:spPr>
          <a:xfrm>
            <a:off x="-452175" y="34315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НДФЛ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собственных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доходах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609" name="Google Shape;609;p4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925" y="1826450"/>
            <a:ext cx="5461551" cy="300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50" y="2300650"/>
            <a:ext cx="2455125" cy="24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850" y="434400"/>
            <a:ext cx="922775" cy="9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7"/>
          <p:cNvSpPr txBox="1"/>
          <p:nvPr/>
        </p:nvSpPr>
        <p:spPr>
          <a:xfrm>
            <a:off x="3459750" y="3022250"/>
            <a:ext cx="5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652,5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3" name="Google Shape;613;p47"/>
          <p:cNvSpPr txBox="1"/>
          <p:nvPr/>
        </p:nvSpPr>
        <p:spPr>
          <a:xfrm>
            <a:off x="3809150" y="3391550"/>
            <a:ext cx="5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448,1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4" name="Google Shape;614;p47"/>
          <p:cNvSpPr txBox="1"/>
          <p:nvPr/>
        </p:nvSpPr>
        <p:spPr>
          <a:xfrm>
            <a:off x="4386649" y="2976625"/>
            <a:ext cx="559423" cy="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679,4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5" name="Google Shape;615;p47"/>
          <p:cNvSpPr txBox="1"/>
          <p:nvPr/>
        </p:nvSpPr>
        <p:spPr>
          <a:xfrm>
            <a:off x="4732925" y="3391550"/>
            <a:ext cx="5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462,8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6" name="Google Shape;616;p47"/>
          <p:cNvSpPr txBox="1"/>
          <p:nvPr/>
        </p:nvSpPr>
        <p:spPr>
          <a:xfrm>
            <a:off x="5260750" y="2652950"/>
            <a:ext cx="5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861,3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7" name="Google Shape;617;p47"/>
          <p:cNvSpPr txBox="1"/>
          <p:nvPr/>
        </p:nvSpPr>
        <p:spPr>
          <a:xfrm>
            <a:off x="5554075" y="2976625"/>
            <a:ext cx="78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692,0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8" name="Google Shape;618;p47"/>
          <p:cNvSpPr txBox="1"/>
          <p:nvPr/>
        </p:nvSpPr>
        <p:spPr>
          <a:xfrm>
            <a:off x="6124275" y="1931350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1 167,2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19" name="Google Shape;619;p47"/>
          <p:cNvSpPr txBox="1"/>
          <p:nvPr/>
        </p:nvSpPr>
        <p:spPr>
          <a:xfrm>
            <a:off x="6455050" y="2387100"/>
            <a:ext cx="86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1 002,5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20" name="Google Shape;620;p47"/>
          <p:cNvSpPr txBox="1"/>
          <p:nvPr/>
        </p:nvSpPr>
        <p:spPr>
          <a:xfrm>
            <a:off x="7054750" y="364950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301,6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21" name="Google Shape;621;p47"/>
          <p:cNvSpPr txBox="1"/>
          <p:nvPr/>
        </p:nvSpPr>
        <p:spPr>
          <a:xfrm>
            <a:off x="7427375" y="4018800"/>
            <a:ext cx="5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96,2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0"/>
          <p:cNvSpPr txBox="1"/>
          <p:nvPr/>
        </p:nvSpPr>
        <p:spPr>
          <a:xfrm>
            <a:off x="333589" y="153310"/>
            <a:ext cx="624493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норматива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отчислений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налога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физических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лиц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36" name="Google Shape;936;p5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150" y="1418325"/>
            <a:ext cx="6215550" cy="372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800" y="262300"/>
            <a:ext cx="2061701" cy="153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75" y="4356575"/>
            <a:ext cx="786925" cy="7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50"/>
          <p:cNvSpPr txBox="1"/>
          <p:nvPr/>
        </p:nvSpPr>
        <p:spPr>
          <a:xfrm>
            <a:off x="1858925" y="2714275"/>
            <a:ext cx="53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93,5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0" name="Google Shape;940;p50"/>
          <p:cNvSpPr txBox="1"/>
          <p:nvPr/>
        </p:nvSpPr>
        <p:spPr>
          <a:xfrm>
            <a:off x="2296625" y="2189675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100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1" name="Google Shape;941;p50"/>
          <p:cNvSpPr txBox="1"/>
          <p:nvPr/>
        </p:nvSpPr>
        <p:spPr>
          <a:xfrm>
            <a:off x="2844150" y="2189675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100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2" name="Google Shape;942;p50"/>
          <p:cNvSpPr txBox="1"/>
          <p:nvPr/>
        </p:nvSpPr>
        <p:spPr>
          <a:xfrm>
            <a:off x="4437575" y="2189675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100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3" name="Google Shape;943;p50"/>
          <p:cNvSpPr txBox="1"/>
          <p:nvPr/>
        </p:nvSpPr>
        <p:spPr>
          <a:xfrm>
            <a:off x="6031000" y="2189675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100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4" name="Google Shape;944;p50"/>
          <p:cNvSpPr txBox="1"/>
          <p:nvPr/>
        </p:nvSpPr>
        <p:spPr>
          <a:xfrm>
            <a:off x="6578525" y="2189675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100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5" name="Google Shape;945;p50"/>
          <p:cNvSpPr txBox="1"/>
          <p:nvPr/>
        </p:nvSpPr>
        <p:spPr>
          <a:xfrm>
            <a:off x="7127925" y="4117100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18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6" name="Google Shape;946;p50"/>
          <p:cNvSpPr txBox="1"/>
          <p:nvPr/>
        </p:nvSpPr>
        <p:spPr>
          <a:xfrm>
            <a:off x="3432850" y="3295950"/>
            <a:ext cx="37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61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7" name="Google Shape;947;p50"/>
          <p:cNvSpPr txBox="1"/>
          <p:nvPr/>
        </p:nvSpPr>
        <p:spPr>
          <a:xfrm>
            <a:off x="3947075" y="2851175"/>
            <a:ext cx="49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86,7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8" name="Google Shape;948;p50"/>
          <p:cNvSpPr txBox="1"/>
          <p:nvPr/>
        </p:nvSpPr>
        <p:spPr>
          <a:xfrm>
            <a:off x="4858400" y="2926650"/>
            <a:ext cx="78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 83,5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49" name="Google Shape;949;p50"/>
          <p:cNvSpPr txBox="1"/>
          <p:nvPr/>
        </p:nvSpPr>
        <p:spPr>
          <a:xfrm>
            <a:off x="5540475" y="2926650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82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298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8"/>
          <p:cNvSpPr txBox="1">
            <a:spLocks noGrp="1"/>
          </p:cNvSpPr>
          <p:nvPr>
            <p:ph type="title"/>
          </p:nvPr>
        </p:nvSpPr>
        <p:spPr>
          <a:xfrm>
            <a:off x="2554675" y="137850"/>
            <a:ext cx="84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НДФЛ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отдельным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группам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плательщиков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общем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объеме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НДФЛ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8" name="Google Shape;628;p48"/>
          <p:cNvSpPr txBox="1"/>
          <p:nvPr/>
        </p:nvSpPr>
        <p:spPr>
          <a:xfrm>
            <a:off x="947725" y="275570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52,5%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29" name="Google Shape;629;p48"/>
          <p:cNvSpPr txBox="1"/>
          <p:nvPr/>
        </p:nvSpPr>
        <p:spPr>
          <a:xfrm>
            <a:off x="3276525" y="140785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14</a:t>
            </a:r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,0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30" name="Google Shape;630;p48"/>
          <p:cNvSpPr txBox="1"/>
          <p:nvPr/>
        </p:nvSpPr>
        <p:spPr>
          <a:xfrm>
            <a:off x="3772575" y="380180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16,9%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31" name="Google Shape;631;p48"/>
          <p:cNvSpPr txBox="1"/>
          <p:nvPr/>
        </p:nvSpPr>
        <p:spPr>
          <a:xfrm>
            <a:off x="4153150" y="246200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16,6%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632" name="Google Shape;6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625" y="137850"/>
            <a:ext cx="716300" cy="7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151" y="2200550"/>
            <a:ext cx="2771875" cy="2771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1085625" y="1479700"/>
          <a:ext cx="3651475" cy="29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630;p48"/>
          <p:cNvSpPr txBox="1"/>
          <p:nvPr/>
        </p:nvSpPr>
        <p:spPr>
          <a:xfrm>
            <a:off x="403800" y="4338900"/>
            <a:ext cx="17425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Федеральные структуры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" name="Google Shape;630;p48"/>
          <p:cNvSpPr txBox="1"/>
          <p:nvPr/>
        </p:nvSpPr>
        <p:spPr>
          <a:xfrm>
            <a:off x="3629600" y="4360200"/>
            <a:ext cx="17425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Областные структуры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Google Shape;630;p48"/>
          <p:cNvSpPr txBox="1"/>
          <p:nvPr/>
        </p:nvSpPr>
        <p:spPr>
          <a:xfrm>
            <a:off x="403800" y="4586550"/>
            <a:ext cx="2415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Бюджетные учреждения городского округа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" name="Google Shape;630;p48"/>
          <p:cNvSpPr txBox="1"/>
          <p:nvPr/>
        </p:nvSpPr>
        <p:spPr>
          <a:xfrm>
            <a:off x="3629600" y="4586550"/>
            <a:ext cx="239655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Коммерческие структуры городского округа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52375" y="4667946"/>
            <a:ext cx="171450" cy="177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2350" y="4646646"/>
            <a:ext cx="171450" cy="17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8325" y="4403873"/>
            <a:ext cx="171450" cy="177800"/>
          </a:xfrm>
          <a:prstGeom prst="ellipse">
            <a:avLst/>
          </a:prstGeom>
          <a:solidFill>
            <a:srgbClr val="F47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53751" y="4425173"/>
            <a:ext cx="171450" cy="17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7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2"/>
          <p:cNvSpPr txBox="1">
            <a:spLocks noGrp="1"/>
          </p:cNvSpPr>
          <p:nvPr>
            <p:ph type="title"/>
          </p:nvPr>
        </p:nvSpPr>
        <p:spPr>
          <a:xfrm>
            <a:off x="1047025" y="2199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исполнения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налоговых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округа, </a:t>
            </a:r>
            <a:r>
              <a:rPr lang="ru-RU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8" name="Google Shape;9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50" y="-79825"/>
            <a:ext cx="922775" cy="922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2163855"/>
              </p:ext>
            </p:extLst>
          </p:nvPr>
        </p:nvGraphicFramePr>
        <p:xfrm>
          <a:off x="812203" y="842950"/>
          <a:ext cx="3829586" cy="209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87385493"/>
              </p:ext>
            </p:extLst>
          </p:nvPr>
        </p:nvGraphicFramePr>
        <p:xfrm>
          <a:off x="4914900" y="842950"/>
          <a:ext cx="3955223" cy="209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2963527" y="3014375"/>
          <a:ext cx="3829586" cy="201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994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50" y="-79825"/>
            <a:ext cx="922775" cy="922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Диаграмма 27"/>
          <p:cNvGraphicFramePr/>
          <p:nvPr/>
        </p:nvGraphicFramePr>
        <p:xfrm>
          <a:off x="751892" y="842949"/>
          <a:ext cx="3912348" cy="209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863228" y="842949"/>
          <a:ext cx="3912348" cy="209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907054" y="3047836"/>
          <a:ext cx="3912348" cy="201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Google Shape;971;p52"/>
          <p:cNvSpPr txBox="1">
            <a:spLocks/>
          </p:cNvSpPr>
          <p:nvPr/>
        </p:nvSpPr>
        <p:spPr>
          <a:xfrm>
            <a:off x="1229893" y="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исполнения налоговых доходов </a:t>
            </a:r>
          </a:p>
          <a:p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 округа, </a:t>
            </a:r>
            <a:r>
              <a:rPr lang="ru-RU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lang="ru-RU" sz="2000" b="1"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11376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50" y="-79825"/>
            <a:ext cx="922775" cy="922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51371468"/>
              </p:ext>
            </p:extLst>
          </p:nvPr>
        </p:nvGraphicFramePr>
        <p:xfrm>
          <a:off x="751892" y="842949"/>
          <a:ext cx="3912348" cy="209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863228" y="842949"/>
          <a:ext cx="3912348" cy="209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907054" y="3047836"/>
          <a:ext cx="3912348" cy="201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Google Shape;971;p52"/>
          <p:cNvSpPr txBox="1">
            <a:spLocks noGrp="1"/>
          </p:cNvSpPr>
          <p:nvPr>
            <p:ph type="title"/>
          </p:nvPr>
        </p:nvSpPr>
        <p:spPr>
          <a:xfrm>
            <a:off x="1250674" y="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исполнения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налоговых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а, </a:t>
            </a:r>
            <a:r>
              <a:rPr lang="ru-RU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482095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6"/>
          <p:cNvSpPr txBox="1">
            <a:spLocks noGrp="1"/>
          </p:cNvSpPr>
          <p:nvPr>
            <p:ph type="title"/>
          </p:nvPr>
        </p:nvSpPr>
        <p:spPr>
          <a:xfrm>
            <a:off x="2113655" y="-1907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неналоговых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(68,9 млн. рублей)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8" name="Google Shape;1028;p56"/>
          <p:cNvSpPr txBox="1"/>
          <p:nvPr/>
        </p:nvSpPr>
        <p:spPr>
          <a:xfrm>
            <a:off x="4957715" y="1661935"/>
            <a:ext cx="3990416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сдачи в аренду имущества 19,9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9" name="Google Shape;1029;p56"/>
          <p:cNvSpPr txBox="1"/>
          <p:nvPr/>
        </p:nvSpPr>
        <p:spPr>
          <a:xfrm>
            <a:off x="4923693" y="1214390"/>
            <a:ext cx="4344651" cy="56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Доходы, получаемые в виде арендной платы за земельные участки 14,0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36" name="Google Shape;10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75" y="4436375"/>
            <a:ext cx="627300" cy="62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133454" y="963401"/>
          <a:ext cx="4610937" cy="38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Google Shape;1028;p56"/>
          <p:cNvSpPr txBox="1"/>
          <p:nvPr/>
        </p:nvSpPr>
        <p:spPr>
          <a:xfrm>
            <a:off x="4951664" y="2399694"/>
            <a:ext cx="3939154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оказания платных услуг 4,9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" name="Google Shape;1028;p56"/>
          <p:cNvSpPr txBox="1"/>
          <p:nvPr/>
        </p:nvSpPr>
        <p:spPr>
          <a:xfrm>
            <a:off x="4957715" y="2713937"/>
            <a:ext cx="3990416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продажи земельных участков 9,5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" name="Google Shape;1028;p56"/>
          <p:cNvSpPr txBox="1"/>
          <p:nvPr/>
        </p:nvSpPr>
        <p:spPr>
          <a:xfrm>
            <a:off x="4975815" y="3307928"/>
            <a:ext cx="3954216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Плата за увеличение площади земельных участков </a:t>
            </a:r>
          </a:p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9,1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" name="Google Shape;1028;p56"/>
          <p:cNvSpPr txBox="1"/>
          <p:nvPr/>
        </p:nvSpPr>
        <p:spPr>
          <a:xfrm>
            <a:off x="5005278" y="3774082"/>
            <a:ext cx="2748675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Штрафы 3,3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" name="Google Shape;1028;p56"/>
          <p:cNvSpPr txBox="1"/>
          <p:nvPr/>
        </p:nvSpPr>
        <p:spPr>
          <a:xfrm>
            <a:off x="4978840" y="4037297"/>
            <a:ext cx="3890852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Прочие неналоговые доходы 2,2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34041" y="3126641"/>
            <a:ext cx="171237" cy="17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825976" y="3406865"/>
            <a:ext cx="179302" cy="2001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97901" y="1769602"/>
            <a:ext cx="183639" cy="177412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78390" y="1318919"/>
            <a:ext cx="179302" cy="200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834042" y="2804945"/>
            <a:ext cx="179302" cy="20011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825977" y="2490702"/>
            <a:ext cx="179302" cy="200110"/>
          </a:xfrm>
          <a:prstGeom prst="ellipse">
            <a:avLst/>
          </a:prstGeom>
          <a:solidFill>
            <a:srgbClr val="F47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34262" y="4128305"/>
            <a:ext cx="179302" cy="20011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06032" y="2044061"/>
            <a:ext cx="179302" cy="20011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1028;p56"/>
          <p:cNvSpPr txBox="1"/>
          <p:nvPr/>
        </p:nvSpPr>
        <p:spPr>
          <a:xfrm>
            <a:off x="4957714" y="1947014"/>
            <a:ext cx="4103735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Прочие доходы от использования имущества </a:t>
            </a:r>
          </a:p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1,4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" name="Google Shape;1028;p56"/>
          <p:cNvSpPr txBox="1"/>
          <p:nvPr/>
        </p:nvSpPr>
        <p:spPr>
          <a:xfrm>
            <a:off x="4957715" y="3024739"/>
            <a:ext cx="3933103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реализации имущества 4,6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834262" y="3865090"/>
            <a:ext cx="179302" cy="200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9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4"/>
          <p:cNvSpPr txBox="1"/>
          <p:nvPr/>
        </p:nvSpPr>
        <p:spPr>
          <a:xfrm>
            <a:off x="1094116" y="104850"/>
            <a:ext cx="6881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Неналоговые доходы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39161"/>
              </p:ext>
            </p:extLst>
          </p:nvPr>
        </p:nvGraphicFramePr>
        <p:xfrm>
          <a:off x="216877" y="904008"/>
          <a:ext cx="8636178" cy="4052454"/>
        </p:xfrm>
        <a:graphic>
          <a:graphicData uri="http://schemas.openxmlformats.org/drawingml/2006/table">
            <a:tbl>
              <a:tblPr/>
              <a:tblGrid>
                <a:gridCol w="2272579">
                  <a:extLst>
                    <a:ext uri="{9D8B030D-6E8A-4147-A177-3AD203B41FA5}">
                      <a16:colId xmlns:a16="http://schemas.microsoft.com/office/drawing/2014/main" val="852434833"/>
                    </a:ext>
                  </a:extLst>
                </a:gridCol>
                <a:gridCol w="784844">
                  <a:extLst>
                    <a:ext uri="{9D8B030D-6E8A-4147-A177-3AD203B41FA5}">
                      <a16:colId xmlns:a16="http://schemas.microsoft.com/office/drawing/2014/main" val="1699238026"/>
                    </a:ext>
                  </a:extLst>
                </a:gridCol>
                <a:gridCol w="996964">
                  <a:extLst>
                    <a:ext uri="{9D8B030D-6E8A-4147-A177-3AD203B41FA5}">
                      <a16:colId xmlns:a16="http://schemas.microsoft.com/office/drawing/2014/main" val="4061253079"/>
                    </a:ext>
                  </a:extLst>
                </a:gridCol>
                <a:gridCol w="883833">
                  <a:extLst>
                    <a:ext uri="{9D8B030D-6E8A-4147-A177-3AD203B41FA5}">
                      <a16:colId xmlns:a16="http://schemas.microsoft.com/office/drawing/2014/main" val="857251864"/>
                    </a:ext>
                  </a:extLst>
                </a:gridCol>
                <a:gridCol w="834339">
                  <a:extLst>
                    <a:ext uri="{9D8B030D-6E8A-4147-A177-3AD203B41FA5}">
                      <a16:colId xmlns:a16="http://schemas.microsoft.com/office/drawing/2014/main" val="1025488455"/>
                    </a:ext>
                  </a:extLst>
                </a:gridCol>
                <a:gridCol w="989893">
                  <a:extLst>
                    <a:ext uri="{9D8B030D-6E8A-4147-A177-3AD203B41FA5}">
                      <a16:colId xmlns:a16="http://schemas.microsoft.com/office/drawing/2014/main" val="2654984380"/>
                    </a:ext>
                  </a:extLst>
                </a:gridCol>
                <a:gridCol w="905045">
                  <a:extLst>
                    <a:ext uri="{9D8B030D-6E8A-4147-A177-3AD203B41FA5}">
                      <a16:colId xmlns:a16="http://schemas.microsoft.com/office/drawing/2014/main" val="265468980"/>
                    </a:ext>
                  </a:extLst>
                </a:gridCol>
                <a:gridCol w="968681">
                  <a:extLst>
                    <a:ext uri="{9D8B030D-6E8A-4147-A177-3AD203B41FA5}">
                      <a16:colId xmlns:a16="http://schemas.microsoft.com/office/drawing/2014/main" val="1982146606"/>
                    </a:ext>
                  </a:extLst>
                </a:gridCol>
              </a:tblGrid>
              <a:tr h="1055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Наименование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доходов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в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2020г.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Первоначальный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на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2021 г.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Уточненный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на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2021 г.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             в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2021г.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%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исполнения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к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первоначальному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плану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%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исполнения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уточненному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плану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исполнения 2021г.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к исполнению 2020г.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8"/>
                  </a:ext>
                </a:extLst>
              </a:tr>
              <a:tr h="319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Неналоговые доходы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42,5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41,7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43,0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68,9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165,2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160,2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162,1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05090"/>
                  </a:ext>
                </a:extLst>
              </a:tr>
              <a:tr h="43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Доходы, получаемые в виде арендной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платы за земельные участки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12,6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11,5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11,5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14,0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121,7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121,7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111,1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77911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Доходы от сдачи в аренду имущества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11,8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14,7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14,7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19,9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135,4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135,4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168,6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93839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Прочие доходы от реализации имущества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1,3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1,4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107,7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107,7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107,7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36267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Доходы от оказания платных услуг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1,1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2,2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2,2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4,9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222,7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222,7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445,5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69048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Доходы от реализации имущества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0,9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0,0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3,0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4,6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-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153,3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511,1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06933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Доходы от продажи земельных участков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9,7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5,0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5,0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190,0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190,0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97,9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58396"/>
                  </a:ext>
                </a:extLst>
              </a:tr>
              <a:tr h="43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Плата за увеличение площади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земельных участков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1,9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2,3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2,3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9,1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395,7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395,7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478,9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59804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Штрафы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2,5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0,9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0,9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366,7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366,7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132,0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26168"/>
                  </a:ext>
                </a:extLst>
              </a:tr>
              <a:tr h="25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Прочие неналоговые доходы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0,7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3,8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2,1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2,2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  <a:ea typeface="+mn-ea"/>
                          <a:cs typeface="+mn-cs"/>
                        </a:rPr>
                        <a:t>57,9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104,8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314,3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64669"/>
                  </a:ext>
                </a:extLst>
              </a:tr>
            </a:tbl>
          </a:graphicData>
        </a:graphic>
      </p:graphicFrame>
      <p:sp>
        <p:nvSpPr>
          <p:cNvPr id="4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8014800" y="594551"/>
            <a:ext cx="11292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61750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6"/>
          <p:cNvSpPr txBox="1">
            <a:spLocks noGrp="1"/>
          </p:cNvSpPr>
          <p:nvPr>
            <p:ph type="title"/>
          </p:nvPr>
        </p:nvSpPr>
        <p:spPr>
          <a:xfrm>
            <a:off x="3611195" y="-39807"/>
            <a:ext cx="55898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безвозмездных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(1 789,5 млн. рублей)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8" name="Google Shape;1028;p56"/>
          <p:cNvSpPr txBox="1"/>
          <p:nvPr/>
        </p:nvSpPr>
        <p:spPr>
          <a:xfrm>
            <a:off x="5281431" y="1514459"/>
            <a:ext cx="300000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Субсидии 522,6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9" name="Google Shape;1029;p56"/>
          <p:cNvSpPr txBox="1"/>
          <p:nvPr/>
        </p:nvSpPr>
        <p:spPr>
          <a:xfrm>
            <a:off x="5102129" y="1204053"/>
            <a:ext cx="2240959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Дотации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496,6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36" name="Google Shape;10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75" y="4436375"/>
            <a:ext cx="627300" cy="62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154844" y="717670"/>
          <a:ext cx="4970248" cy="38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Google Shape;1028;p56"/>
          <p:cNvSpPr txBox="1"/>
          <p:nvPr/>
        </p:nvSpPr>
        <p:spPr>
          <a:xfrm>
            <a:off x="5281430" y="1816406"/>
            <a:ext cx="2859401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Субвенции 573,3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" name="Google Shape;1028;p56"/>
          <p:cNvSpPr txBox="1"/>
          <p:nvPr/>
        </p:nvSpPr>
        <p:spPr>
          <a:xfrm>
            <a:off x="5300781" y="2719303"/>
            <a:ext cx="3081294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Возврат остатков субсидий, субвенций </a:t>
            </a:r>
          </a:p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-3,5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" name="Google Shape;1028;p56"/>
          <p:cNvSpPr txBox="1"/>
          <p:nvPr/>
        </p:nvSpPr>
        <p:spPr>
          <a:xfrm>
            <a:off x="5300452" y="2428759"/>
            <a:ext cx="3843548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Прочие безвозмездные поступления 31,6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25092" y="2862365"/>
            <a:ext cx="133375" cy="1467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99118" y="2501911"/>
            <a:ext cx="179302" cy="200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99928" y="1603931"/>
            <a:ext cx="179302" cy="18899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02129" y="1295061"/>
            <a:ext cx="179302" cy="20011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2834" y="3402963"/>
            <a:ext cx="179302" cy="20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99927" y="1913746"/>
            <a:ext cx="179302" cy="20011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02129" y="2189485"/>
            <a:ext cx="179302" cy="200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Google Shape;1028;p56"/>
          <p:cNvSpPr txBox="1"/>
          <p:nvPr/>
        </p:nvSpPr>
        <p:spPr>
          <a:xfrm>
            <a:off x="5279229" y="2104103"/>
            <a:ext cx="3730145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Иные межбюджетные трансферты 168,9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07861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5"/>
          <p:cNvSpPr txBox="1">
            <a:spLocks noGrp="1"/>
          </p:cNvSpPr>
          <p:nvPr>
            <p:ph type="title"/>
          </p:nvPr>
        </p:nvSpPr>
        <p:spPr>
          <a:xfrm>
            <a:off x="294707" y="104791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Безвозмездные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33663"/>
              </p:ext>
            </p:extLst>
          </p:nvPr>
        </p:nvGraphicFramePr>
        <p:xfrm>
          <a:off x="294707" y="800102"/>
          <a:ext cx="7971689" cy="4188468"/>
        </p:xfrm>
        <a:graphic>
          <a:graphicData uri="http://schemas.openxmlformats.org/drawingml/2006/table">
            <a:tbl>
              <a:tblPr/>
              <a:tblGrid>
                <a:gridCol w="1861171">
                  <a:extLst>
                    <a:ext uri="{9D8B030D-6E8A-4147-A177-3AD203B41FA5}">
                      <a16:colId xmlns:a16="http://schemas.microsoft.com/office/drawing/2014/main" val="1319070639"/>
                    </a:ext>
                  </a:extLst>
                </a:gridCol>
                <a:gridCol w="794098">
                  <a:extLst>
                    <a:ext uri="{9D8B030D-6E8A-4147-A177-3AD203B41FA5}">
                      <a16:colId xmlns:a16="http://schemas.microsoft.com/office/drawing/2014/main" val="800980143"/>
                    </a:ext>
                  </a:extLst>
                </a:gridCol>
                <a:gridCol w="1043096">
                  <a:extLst>
                    <a:ext uri="{9D8B030D-6E8A-4147-A177-3AD203B41FA5}">
                      <a16:colId xmlns:a16="http://schemas.microsoft.com/office/drawing/2014/main" val="2160319822"/>
                    </a:ext>
                  </a:extLst>
                </a:gridCol>
                <a:gridCol w="773909">
                  <a:extLst>
                    <a:ext uri="{9D8B030D-6E8A-4147-A177-3AD203B41FA5}">
                      <a16:colId xmlns:a16="http://schemas.microsoft.com/office/drawing/2014/main" val="3317990354"/>
                    </a:ext>
                  </a:extLst>
                </a:gridCol>
                <a:gridCol w="780639">
                  <a:extLst>
                    <a:ext uri="{9D8B030D-6E8A-4147-A177-3AD203B41FA5}">
                      <a16:colId xmlns:a16="http://schemas.microsoft.com/office/drawing/2014/main" val="1888755710"/>
                    </a:ext>
                  </a:extLst>
                </a:gridCol>
                <a:gridCol w="1029635">
                  <a:extLst>
                    <a:ext uri="{9D8B030D-6E8A-4147-A177-3AD203B41FA5}">
                      <a16:colId xmlns:a16="http://schemas.microsoft.com/office/drawing/2014/main" val="549173943"/>
                    </a:ext>
                  </a:extLst>
                </a:gridCol>
                <a:gridCol w="901773">
                  <a:extLst>
                    <a:ext uri="{9D8B030D-6E8A-4147-A177-3AD203B41FA5}">
                      <a16:colId xmlns:a16="http://schemas.microsoft.com/office/drawing/2014/main" val="586071736"/>
                    </a:ext>
                  </a:extLst>
                </a:gridCol>
                <a:gridCol w="787368">
                  <a:extLst>
                    <a:ext uri="{9D8B030D-6E8A-4147-A177-3AD203B41FA5}">
                      <a16:colId xmlns:a16="http://schemas.microsoft.com/office/drawing/2014/main" val="1586695204"/>
                    </a:ext>
                  </a:extLst>
                </a:gridCol>
              </a:tblGrid>
              <a:tr h="11938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Наименование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доходов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          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в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202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0 году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Первоначальный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202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1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г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од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Уточненный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202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1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г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од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         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в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202</a:t>
                      </a:r>
                      <a:r>
                        <a:rPr lang="ru-RU" sz="900" b="1" dirty="0">
                          <a:effectLst/>
                          <a:latin typeface="Oswald" charset="-52"/>
                        </a:rPr>
                        <a:t>1 году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%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исполнения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к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первоначальному плану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%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исполнения</a:t>
                      </a:r>
                      <a:r>
                        <a:rPr lang="en-GB" sz="9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swald" charset="-52"/>
                        </a:rPr>
                        <a:t>к </a:t>
                      </a:r>
                      <a:endParaRPr lang="ru-RU" sz="9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уточненному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Oswald" charset="-52"/>
                        </a:rPr>
                        <a:t>плану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%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исполнения 2021г. к исполнению 2020г.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60011"/>
                  </a:ext>
                </a:extLst>
              </a:tr>
              <a:tr h="4805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Безвозмездные поступления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1 231,2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1 759,8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1 795,3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1 789,5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101,7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99,7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Oswald" charset="-52"/>
                        </a:rPr>
                        <a:t>145,3</a:t>
                      </a:r>
                      <a:endParaRPr lang="ru-RU" sz="9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3486170364"/>
                  </a:ext>
                </a:extLst>
              </a:tr>
              <a:tr h="4629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Дотации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195,3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496,6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496,6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496,6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100,0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100,0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254,3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2373732475"/>
                  </a:ext>
                </a:extLst>
              </a:tr>
              <a:tr h="4629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Субсидии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438,2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658,8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527,9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522,6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79,3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99,0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119,3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1858200474"/>
                  </a:ext>
                </a:extLst>
              </a:tr>
              <a:tr h="4629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Субвенции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513,7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534,4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576,1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573,3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107,3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99,5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111,6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2705243000"/>
                  </a:ext>
                </a:extLst>
              </a:tr>
              <a:tr h="2905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Иные межбюджетные трансферты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76,4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70,0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168,9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168,9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241,3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100,0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221,1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205489906"/>
                  </a:ext>
                </a:extLst>
              </a:tr>
              <a:tr h="3718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Прочие безвозмездные поступления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8,9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0,0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29,3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31,6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107,8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355,1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3159097807"/>
                  </a:ext>
                </a:extLst>
              </a:tr>
              <a:tr h="4629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Возврат остатков субсидий, субвенций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-1,3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0,0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-3,5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Oswald" charset="-52"/>
                        </a:rPr>
                        <a:t>-3,5</a:t>
                      </a:r>
                      <a:endParaRPr lang="ru-RU" sz="9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100,0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Oswald" charset="-52"/>
                        </a:rPr>
                        <a:t>269,2</a:t>
                      </a:r>
                      <a:endParaRPr lang="ru-RU" sz="9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1862272498"/>
                  </a:ext>
                </a:extLst>
              </a:tr>
            </a:tbl>
          </a:graphicData>
        </a:graphic>
      </p:graphicFrame>
      <p:sp>
        <p:nvSpPr>
          <p:cNvPr id="4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7401978" y="478990"/>
            <a:ext cx="11292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5" name="Google Shape;10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00" y="4307796"/>
            <a:ext cx="680774" cy="68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0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21"/>
          <p:cNvSpPr txBox="1"/>
          <p:nvPr/>
        </p:nvSpPr>
        <p:spPr>
          <a:xfrm>
            <a:off x="1812000" y="159675"/>
            <a:ext cx="552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Что такое отчет об исполнении бюджета округа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6" name="Google Shape;1846;p121"/>
          <p:cNvSpPr txBox="1"/>
          <p:nvPr/>
        </p:nvSpPr>
        <p:spPr>
          <a:xfrm>
            <a:off x="1315950" y="652275"/>
            <a:ext cx="651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Исполнение</a:t>
            </a:r>
            <a:r>
              <a:rPr lang="en-GB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процесс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сбора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учета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осуществление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сводной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бюджетной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росписи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кассового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плана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47" name="Google Shape;1847;p121"/>
          <p:cNvSpPr txBox="1"/>
          <p:nvPr/>
        </p:nvSpPr>
        <p:spPr>
          <a:xfrm>
            <a:off x="1909050" y="1354650"/>
            <a:ext cx="53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Основные этапы исполнения бюджета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8" name="Google Shape;1848;p121"/>
          <p:cNvSpPr txBox="1"/>
          <p:nvPr/>
        </p:nvSpPr>
        <p:spPr>
          <a:xfrm>
            <a:off x="437850" y="1847250"/>
            <a:ext cx="8268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Исполнение бюджета по доходам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49" name="Google Shape;1849;p121"/>
          <p:cNvSpPr txBox="1"/>
          <p:nvPr/>
        </p:nvSpPr>
        <p:spPr>
          <a:xfrm>
            <a:off x="437850" y="2428950"/>
            <a:ext cx="8268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Исполнение бюджета по расходам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0" name="Google Shape;1850;p121"/>
          <p:cNvSpPr txBox="1"/>
          <p:nvPr/>
        </p:nvSpPr>
        <p:spPr>
          <a:xfrm>
            <a:off x="164150" y="3100725"/>
            <a:ext cx="826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1" name="Google Shape;1851;p121"/>
          <p:cNvSpPr txBox="1"/>
          <p:nvPr/>
        </p:nvSpPr>
        <p:spPr>
          <a:xfrm>
            <a:off x="164150" y="3592350"/>
            <a:ext cx="826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Годовой отчет об исполнении бюджета городского округа подлежит рассмотрению депутатами Совета депутатов городского округа и утверждается решением совета депутатов городского округа Семеновский.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2" name="Google Shape;1852;p121"/>
          <p:cNvSpPr txBox="1"/>
          <p:nvPr/>
        </p:nvSpPr>
        <p:spPr>
          <a:xfrm>
            <a:off x="164150" y="4082875"/>
            <a:ext cx="8172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Решением Совета депутатов городского округа утверждается отчет об исполнении бюджета за отчетный финансовый год с указанием общего объема доходов, расходов и дефицита (профицита) бюджета городского округа</a:t>
            </a:r>
            <a:endParaRPr sz="1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3" name="Google Shape;1853;p121"/>
          <p:cNvSpPr txBox="1"/>
          <p:nvPr/>
        </p:nvSpPr>
        <p:spPr>
          <a:xfrm>
            <a:off x="164150" y="4539050"/>
            <a:ext cx="82683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 Medium"/>
              <a:buChar char="●"/>
            </a:pP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отчете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указывается</a:t>
            </a: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сколько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каких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доходов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поступило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на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какие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эти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денежные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средства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были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израсходованы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854" name="Google Shape;185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210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0"/>
          <p:cNvSpPr txBox="1">
            <a:spLocks noGrp="1"/>
          </p:cNvSpPr>
          <p:nvPr>
            <p:ph type="title"/>
          </p:nvPr>
        </p:nvSpPr>
        <p:spPr>
          <a:xfrm>
            <a:off x="522000" y="2633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изменения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расходной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части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ru-RU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ru-RU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73" name="Google Shape;1073;p6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5" y="1403150"/>
            <a:ext cx="5344476" cy="33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100" y="1893575"/>
            <a:ext cx="3378825" cy="33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60"/>
          <p:cNvSpPr txBox="1"/>
          <p:nvPr/>
        </p:nvSpPr>
        <p:spPr>
          <a:xfrm>
            <a:off x="1015025" y="1550400"/>
            <a:ext cx="7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2 206,2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76" name="Google Shape;1076;p60"/>
          <p:cNvSpPr txBox="1"/>
          <p:nvPr/>
        </p:nvSpPr>
        <p:spPr>
          <a:xfrm>
            <a:off x="2109875" y="1710700"/>
            <a:ext cx="83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2 049,2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77" name="Google Shape;1077;p60"/>
          <p:cNvSpPr txBox="1"/>
          <p:nvPr/>
        </p:nvSpPr>
        <p:spPr>
          <a:xfrm>
            <a:off x="3181900" y="1403150"/>
            <a:ext cx="87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2 353,5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78" name="Google Shape;1078;p60"/>
          <p:cNvSpPr txBox="1"/>
          <p:nvPr/>
        </p:nvSpPr>
        <p:spPr>
          <a:xfrm>
            <a:off x="4299525" y="1493375"/>
            <a:ext cx="83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2 304,8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079" name="Google Shape;107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025" y="71900"/>
            <a:ext cx="764100" cy="7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8"/>
          <p:cNvSpPr txBox="1">
            <a:spLocks noGrp="1"/>
          </p:cNvSpPr>
          <p:nvPr>
            <p:ph type="title"/>
          </p:nvPr>
        </p:nvSpPr>
        <p:spPr>
          <a:xfrm>
            <a:off x="0" y="-35568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Основные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итоги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исполнения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47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5" name="Google Shape;1055;p58"/>
          <p:cNvSpPr txBox="1"/>
          <p:nvPr/>
        </p:nvSpPr>
        <p:spPr>
          <a:xfrm>
            <a:off x="309675" y="1510238"/>
            <a:ext cx="30000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</a:t>
            </a:r>
            <a:r>
              <a:rPr lang="en-GB" sz="15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бюджета</a:t>
            </a:r>
            <a:br>
              <a:rPr lang="en-GB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2 091,1 </a:t>
            </a: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5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5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6" name="Google Shape;1056;p58"/>
          <p:cNvSpPr txBox="1"/>
          <p:nvPr/>
        </p:nvSpPr>
        <p:spPr>
          <a:xfrm>
            <a:off x="0" y="2128800"/>
            <a:ext cx="5433300" cy="296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12700" lvl="0" indent="-3048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физических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лиц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96,2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Акцизы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</a:t>
            </a:r>
            <a:r>
              <a:rPr lang="en-GB" sz="1200" dirty="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34,1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взимаемый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связи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применением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УСН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31,2</a:t>
            </a:r>
            <a:endParaRPr lang="ru-RU"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swald Medium"/>
              <a:buChar char="●"/>
            </a:pPr>
            <a:r>
              <a:rPr lang="ru-RU" sz="12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Налог, взимаемый в виде стоимости патента - </a:t>
            </a:r>
            <a:r>
              <a:rPr lang="ru-RU" sz="1200" b="1" dirty="0">
                <a:solidFill>
                  <a:srgbClr val="EE9012"/>
                </a:solidFill>
                <a:latin typeface="Oswald"/>
                <a:ea typeface="Oswald"/>
                <a:cs typeface="Oswald"/>
                <a:sym typeface="Oswald"/>
              </a:rPr>
              <a:t>6,7</a:t>
            </a:r>
            <a:r>
              <a:rPr lang="ru-RU" sz="12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Единый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вмененный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3,3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имущество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физических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лиц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16,1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Земельный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37,4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ru-RU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7,7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Неналоговые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68,9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Межбюджетные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трансферты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1 789,5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7" name="Google Shape;1057;p58"/>
          <p:cNvSpPr txBox="1"/>
          <p:nvPr/>
        </p:nvSpPr>
        <p:spPr>
          <a:xfrm>
            <a:off x="5177725" y="1494025"/>
            <a:ext cx="30000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Расходы бюджета</a:t>
            </a:r>
            <a:endParaRPr sz="15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2 304,8 </a:t>
            </a:r>
            <a:r>
              <a:rPr lang="en-GB" sz="15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млн. рублей</a:t>
            </a:r>
            <a:endParaRPr sz="15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8" name="Google Shape;1058;p58"/>
          <p:cNvSpPr txBox="1"/>
          <p:nvPr/>
        </p:nvSpPr>
        <p:spPr>
          <a:xfrm>
            <a:off x="3911825" y="2184025"/>
            <a:ext cx="5941800" cy="3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12700" lvl="0" indent="-3048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Общегосударственные вопросы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118,3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Национальная безопасность и правоохранительской деятельности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28,3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Национальная экономика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235,9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Жилищно-коммунальное хозяйство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694,9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Охрана окружающей среды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70,5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Образование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849,5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Культура, кинематография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179,1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Социальная политика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48,5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Физическая культура и спорт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77,4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27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Средства массовой информации -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2,4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117600" marR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9" name="Google Shape;1059;p58"/>
          <p:cNvSpPr txBox="1"/>
          <p:nvPr/>
        </p:nvSpPr>
        <p:spPr>
          <a:xfrm>
            <a:off x="2635730" y="592357"/>
            <a:ext cx="35355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635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Среднедушевой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бюджетный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доход</a:t>
            </a:r>
            <a:r>
              <a:rPr lang="en-GB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GB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6200" marR="635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 </a:t>
            </a: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жителя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городском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45 247 </a:t>
            </a:r>
            <a:r>
              <a:rPr lang="en-GB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рубля</a:t>
            </a:r>
            <a:endParaRPr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60" name="Google Shape;106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775" y="444780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926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7"/>
          <p:cNvSpPr txBox="1">
            <a:spLocks noGrp="1"/>
          </p:cNvSpPr>
          <p:nvPr>
            <p:ph type="title"/>
          </p:nvPr>
        </p:nvSpPr>
        <p:spPr>
          <a:xfrm>
            <a:off x="2535825" y="2063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Как распределяются расходы </a:t>
            </a:r>
            <a:br>
              <a:rPr lang="en-GB"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основным функциям</a:t>
            </a:r>
            <a:endParaRPr sz="24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7"/>
          <p:cNvSpPr txBox="1"/>
          <p:nvPr/>
        </p:nvSpPr>
        <p:spPr>
          <a:xfrm>
            <a:off x="797100" y="1322950"/>
            <a:ext cx="7197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Расходы бюджета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Формирование расходов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осуществляется в соответствии с законодательно закрепленными расходными обязательствами за бюджетом.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Принципы формирования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расходов бюджета: по разделам, по ведомствам, по муниципальным программам.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43" name="Google Shape;1043;p57"/>
          <p:cNvSpPr txBox="1"/>
          <p:nvPr/>
        </p:nvSpPr>
        <p:spPr>
          <a:xfrm>
            <a:off x="2896800" y="2872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Разделы классификации расходов: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4" name="Google Shape;1044;p57"/>
          <p:cNvSpPr txBox="1"/>
          <p:nvPr/>
        </p:nvSpPr>
        <p:spPr>
          <a:xfrm>
            <a:off x="55825" y="3390600"/>
            <a:ext cx="3000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Общегосударственные вопросы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Национальная безопасность и правоохранительная деятельность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Национальная экономика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5" name="Google Shape;1045;p57"/>
          <p:cNvSpPr txBox="1"/>
          <p:nvPr/>
        </p:nvSpPr>
        <p:spPr>
          <a:xfrm>
            <a:off x="2896800" y="33906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Жилищно-коммунальное хозяйство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Охрана окружающей среды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Образование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46" name="Google Shape;1046;p57"/>
          <p:cNvSpPr txBox="1"/>
          <p:nvPr/>
        </p:nvSpPr>
        <p:spPr>
          <a:xfrm>
            <a:off x="5679525" y="3390600"/>
            <a:ext cx="3615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Культура,кинематография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Социальная политика</a:t>
            </a:r>
            <a:b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Физическая культура и спорт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47" name="Google Shape;1047;p57"/>
          <p:cNvSpPr txBox="1"/>
          <p:nvPr/>
        </p:nvSpPr>
        <p:spPr>
          <a:xfrm>
            <a:off x="55825" y="4683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Средства массовой информации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48" name="Google Shape;1048;p57"/>
          <p:cNvSpPr txBox="1"/>
          <p:nvPr/>
        </p:nvSpPr>
        <p:spPr>
          <a:xfrm>
            <a:off x="2895900" y="44988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Medium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Обслуживание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государственного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муниципального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049" name="Google Shape;104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775" y="444780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1"/>
          <p:cNvSpPr txBox="1">
            <a:spLocks noGrp="1"/>
          </p:cNvSpPr>
          <p:nvPr>
            <p:ph type="title"/>
          </p:nvPr>
        </p:nvSpPr>
        <p:spPr>
          <a:xfrm>
            <a:off x="-82550" y="0"/>
            <a:ext cx="913014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СВЕДЕНИЯ О РАСХОДАХ БЮДЖЕТА ГОРОДСКОГО ОКРУГА СЕМЕНОВСКИЙ </a:t>
            </a:r>
            <a:br>
              <a:rPr lang="ru-RU" sz="12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ПО РАЗДЕЛАМ И ПОДРАЗДЕЛАМ БЮДЖЕТНОЙ КЛАССИФИКАЦИИ</a:t>
            </a:r>
            <a:br>
              <a:rPr lang="ru-RU" sz="1200" b="1" dirty="0">
                <a:latin typeface="Oswald"/>
                <a:ea typeface="Oswald"/>
                <a:cs typeface="Oswald"/>
                <a:sym typeface="Oswald"/>
              </a:rPr>
            </a:br>
            <a:endParaRPr sz="12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085" name="Google Shape;1085;p61"/>
          <p:cNvGraphicFramePr/>
          <p:nvPr>
            <p:extLst>
              <p:ext uri="{D42A27DB-BD31-4B8C-83A1-F6EECF244321}">
                <p14:modId xmlns:p14="http://schemas.microsoft.com/office/powerpoint/2010/main" val="164909843"/>
              </p:ext>
            </p:extLst>
          </p:nvPr>
        </p:nvGraphicFramePr>
        <p:xfrm>
          <a:off x="179645" y="484638"/>
          <a:ext cx="8867950" cy="435831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25471">
                  <a:extLst>
                    <a:ext uri="{9D8B030D-6E8A-4147-A177-3AD203B41FA5}">
                      <a16:colId xmlns:a16="http://schemas.microsoft.com/office/drawing/2014/main" val="2094322048"/>
                    </a:ext>
                  </a:extLst>
                </a:gridCol>
                <a:gridCol w="231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Раздел/подраздел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2021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   в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первоначальному плану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0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Общегосударственные расходы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116 597,8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117 785,0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119 476,</a:t>
                      </a: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118 291,9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101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0102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Функционирование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высшего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должностного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лица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субъекта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Российской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Федерации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муниципального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образования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2 202,7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1 902,1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2 519,8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2 519,8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132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114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0103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Функционирование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законодательных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представительных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)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государственной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власти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представительных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образований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2 158,4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2 857,7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2 752,0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2 697,6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94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125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0104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Функционирование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Правительства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Российской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Федерации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высших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исполнительных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государственной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власти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субъектов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Российской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Федерации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местных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администраций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76 777,3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80 882,3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80 132,</a:t>
                      </a: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79 740,1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104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0105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Судебная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система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27,1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25,0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25,0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25,0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92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0106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финансовых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налоговых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таможенных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финансового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финансово-бюджетного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)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надзора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16 323,7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16 647,9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17 146,8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17 145,4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103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105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0107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проведения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выборов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референдумов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437,5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1 100,0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1 100,0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1 100,0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0111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Резервные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фонды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1 000,0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0113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общегосударственные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18 671,2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13 370,0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15 799,7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15 063,9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113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9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0300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Национальная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безопасность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правоохранительная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деятельность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24 855,4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23 148,9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53 873,8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28 224,5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86" name="Google Shape;10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42" y="42981"/>
            <a:ext cx="375178" cy="310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BB0B370E-EB3A-4F14-8170-76F3023EFFAE}"/>
              </a:ext>
            </a:extLst>
          </p:cNvPr>
          <p:cNvSpPr txBox="1"/>
          <p:nvPr/>
        </p:nvSpPr>
        <p:spPr>
          <a:xfrm>
            <a:off x="8562773" y="330257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Oswald" panose="020B0604020202020204" charset="-52"/>
                <a:cs typeface="Times New Roman"/>
              </a:rPr>
              <a:t>тыс.</a:t>
            </a:r>
            <a:r>
              <a:rPr sz="700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Google Shape;1091;p62"/>
          <p:cNvGraphicFramePr/>
          <p:nvPr>
            <p:extLst>
              <p:ext uri="{D42A27DB-BD31-4B8C-83A1-F6EECF244321}">
                <p14:modId xmlns:p14="http://schemas.microsoft.com/office/powerpoint/2010/main" val="636449815"/>
              </p:ext>
            </p:extLst>
          </p:nvPr>
        </p:nvGraphicFramePr>
        <p:xfrm>
          <a:off x="228713" y="511590"/>
          <a:ext cx="8812168" cy="4590527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14764">
                  <a:extLst>
                    <a:ext uri="{9D8B030D-6E8A-4147-A177-3AD203B41FA5}">
                      <a16:colId xmlns:a16="http://schemas.microsoft.com/office/drawing/2014/main" val="3948017731"/>
                    </a:ext>
                  </a:extLst>
                </a:gridCol>
                <a:gridCol w="2479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82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Раздел/подраздел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2021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   в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первоначальному плану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0309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Защита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чрезвычайных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ситуаций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природного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техногенного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характера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гражданская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оборона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5 959,3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3 988,8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0310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Защита населения и территории от чрезвычайных ситуаций и техногенного характера, пожарная безопасность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18 896,1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19 160,1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53 873,8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28 224,5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4000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Национальная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экономика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342 601,2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86 164,</a:t>
                      </a: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240 339,2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235 915,2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274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0405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Сельское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рыболовство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45 671,9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41 516,1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63 022,8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63 018,0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0408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Транспорт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3 541,5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6 418,7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6 266,1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0409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Дорожное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дорожные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фонды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250 610,0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34 513,5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149 766,2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145 882,3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423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0410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Связь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информатика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8 625,5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1 215,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1 050,0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1 002,3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0412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национальной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экономики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34 152,3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8 919,6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20 081,5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19 746,5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0500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Жилищно-коммунальное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хозяйство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348 822,4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416 654,8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701 797,1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694 892,4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167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0501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Жилищное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хозяйство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23 086,6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3 472,0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109 168,9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108 711,4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3131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471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0502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Коммунальное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хозяйство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181 335,5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198 153,3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348 340,4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342 912,0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0503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Благоустройство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125 417,8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105 155,7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122 216,7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121 204,8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98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0505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жилищно-коммунального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18 982,5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109 873,8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122 071,1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122 064,1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object 138">
            <a:extLst>
              <a:ext uri="{FF2B5EF4-FFF2-40B4-BE49-F238E27FC236}">
                <a16:creationId xmlns:a16="http://schemas.microsoft.com/office/drawing/2014/main" id="{A6DA0684-F031-41D5-A441-601D7F424892}"/>
              </a:ext>
            </a:extLst>
          </p:cNvPr>
          <p:cNvSpPr txBox="1"/>
          <p:nvPr/>
        </p:nvSpPr>
        <p:spPr>
          <a:xfrm>
            <a:off x="8541621" y="360330"/>
            <a:ext cx="873052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Oswald" panose="020B0604020202020204" charset="-52"/>
                <a:cs typeface="Times New Roman"/>
              </a:rPr>
              <a:t>тыс.</a:t>
            </a:r>
            <a:r>
              <a:rPr sz="700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pic>
        <p:nvPicPr>
          <p:cNvPr id="6" name="Google Shape;10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42" y="42981"/>
            <a:ext cx="375178" cy="3105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84;p61"/>
          <p:cNvSpPr txBox="1">
            <a:spLocks/>
          </p:cNvSpPr>
          <p:nvPr/>
        </p:nvSpPr>
        <p:spPr>
          <a:xfrm>
            <a:off x="801301" y="0"/>
            <a:ext cx="7443889" cy="33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СВЕДЕНИЯ О РАСХОДАХ БЮДЖЕТА ГОРОДСКОГО ОКРУГА СЕМЕНОВСКИЙ </a:t>
            </a:r>
            <a:br>
              <a:rPr lang="ru-RU" sz="12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ПО РАЗДЕЛАМ И ПОДРАЗДЕЛАМ БЮДЖЕТНОЙ КЛАССИФИКАЦИИ (продолжение)</a:t>
            </a:r>
            <a:endParaRPr lang="ru-RU" sz="4300" b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Google Shape;1091;p62"/>
          <p:cNvGraphicFramePr/>
          <p:nvPr>
            <p:extLst>
              <p:ext uri="{D42A27DB-BD31-4B8C-83A1-F6EECF244321}">
                <p14:modId xmlns:p14="http://schemas.microsoft.com/office/powerpoint/2010/main" val="3298071740"/>
              </p:ext>
            </p:extLst>
          </p:nvPr>
        </p:nvGraphicFramePr>
        <p:xfrm>
          <a:off x="197931" y="446278"/>
          <a:ext cx="8694933" cy="4561921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65496">
                  <a:extLst>
                    <a:ext uri="{9D8B030D-6E8A-4147-A177-3AD203B41FA5}">
                      <a16:colId xmlns:a16="http://schemas.microsoft.com/office/drawing/2014/main" val="3948017731"/>
                    </a:ext>
                  </a:extLst>
                </a:gridCol>
                <a:gridCol w="251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2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78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Раздел/подраздел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2021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   в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</a:t>
                      </a:r>
                      <a:r>
                        <a:rPr lang="ru-RU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первоночальному</a:t>
                      </a: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плану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0600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Охрана окружающей среды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246 870,6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336 483,3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70 879,0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70 534,9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21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0602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Сбор, удаление отходов и очистка сточных вод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245 957,0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335 681,2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69 846,6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69 502,5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21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0603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Охрана объектов растительного и животного мира и среды их обитания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913,6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802,1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1 032,3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1 032,3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0700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Образование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840 665,4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788 432,1 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856 721,0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849 507,8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108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101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4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0701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Дошкольное образование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317 249,7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313 028,0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322 111,5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321 886,2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0702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Общее образование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399 568,0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370 681,5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430 373,7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423 897,1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0703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Дополнительное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образование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56 436,2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41 678,0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40 350,8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40 350,8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0707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Молодежная</a:t>
                      </a: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политика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15 539,9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11 085,1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11 179,6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11 034,0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71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0709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образования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51 871,6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51 959,5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52 705,3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52 339,7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0800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Культура</a:t>
                      </a: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</a:t>
                      </a: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кинематография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157 280,9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157 549,5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179 136,0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179 111,6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114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114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0801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Культура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128 555,5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127 455,3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146 671,2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146 646,7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0804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b="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кинематографии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28 725,4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30 094,2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32 464,9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32 464,9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108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113</a:t>
                      </a:r>
                      <a:endParaRPr sz="700" b="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12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1000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Социальная</a:t>
                      </a: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политика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49 710,1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51 092,9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51 547,4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48 532,6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b="1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Google Shape;10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42" y="42981"/>
            <a:ext cx="375178" cy="3105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84;p61"/>
          <p:cNvSpPr txBox="1">
            <a:spLocks/>
          </p:cNvSpPr>
          <p:nvPr/>
        </p:nvSpPr>
        <p:spPr>
          <a:xfrm>
            <a:off x="2051804" y="-59461"/>
            <a:ext cx="7443889" cy="33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pPr lvl="0" algn="l">
              <a:buSzTx/>
            </a:pPr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СВЕДЕНИЯ О РАСХОДАХ БЮДЖЕТА ГОРОДСКОГО ОКРУГА СЕМЕНОВСКИЙ </a:t>
            </a:r>
            <a:br>
              <a:rPr lang="ru-RU" sz="12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ПО РАЗДЕЛАМ И ПОДРАЗДЕЛАМ БЮДЖЕТНОЙ КЛАССИФИКАЦИИ (продолжение)</a:t>
            </a:r>
            <a:endParaRPr lang="ru-RU" sz="43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" name="object 138">
            <a:extLst>
              <a:ext uri="{FF2B5EF4-FFF2-40B4-BE49-F238E27FC236}">
                <a16:creationId xmlns:a16="http://schemas.microsoft.com/office/drawing/2014/main" id="{A6DA0684-F031-41D5-A441-601D7F424892}"/>
              </a:ext>
            </a:extLst>
          </p:cNvPr>
          <p:cNvSpPr txBox="1"/>
          <p:nvPr/>
        </p:nvSpPr>
        <p:spPr>
          <a:xfrm>
            <a:off x="8456338" y="304384"/>
            <a:ext cx="873052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Oswald" panose="020B0604020202020204" charset="-52"/>
                <a:cs typeface="Times New Roman"/>
              </a:rPr>
              <a:t>тыс.</a:t>
            </a:r>
            <a:r>
              <a:rPr sz="700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002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Google Shape;1091;p62"/>
          <p:cNvGraphicFramePr/>
          <p:nvPr>
            <p:extLst>
              <p:ext uri="{D42A27DB-BD31-4B8C-83A1-F6EECF244321}">
                <p14:modId xmlns:p14="http://schemas.microsoft.com/office/powerpoint/2010/main" val="971480445"/>
              </p:ext>
            </p:extLst>
          </p:nvPr>
        </p:nvGraphicFramePr>
        <p:xfrm>
          <a:off x="177186" y="418133"/>
          <a:ext cx="8789628" cy="463256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23966">
                  <a:extLst>
                    <a:ext uri="{9D8B030D-6E8A-4147-A177-3AD203B41FA5}">
                      <a16:colId xmlns:a16="http://schemas.microsoft.com/office/drawing/2014/main" val="3948017731"/>
                    </a:ext>
                  </a:extLst>
                </a:gridCol>
                <a:gridCol w="2335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6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2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Раздел/подраздел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2021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   в 2021г.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</a:t>
                      </a:r>
                      <a:r>
                        <a:rPr lang="ru-RU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первоночальному</a:t>
                      </a: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плану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1001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Пенсионное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8 557,5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8 688,4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9 217,2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9 217,2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Социальное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3 765,1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3 695,5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7 814,6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7 661,6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1004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Охрана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семьи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детства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35 628,7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37 075,9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32 577,2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29 780,8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1006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социальной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политики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1 758,7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1 633,1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1 938,4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1 872,9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Физическая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76 226,3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69 371,1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77 396,0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77 396,0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1102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Массовый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45 736,9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40 618,2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48 033,2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48 033,2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1103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высших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достижений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25 928,9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24 437,7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25 042,7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25 042,7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1105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Другие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вопросы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4 560,4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4 315,2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4 320,1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4 320,1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Средства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массовой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информации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2 549,0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1202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Периодическая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печать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издательства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2 549,0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1300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Обслуживание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государственного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(муниципального </a:t>
                      </a:r>
                      <a:r>
                        <a:rPr lang="en-GB" sz="7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долга</a:t>
                      </a: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3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1301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Обслуживание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(муниципального)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внутреннего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долга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2 206 179,1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2 049 159,3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2 353 54</a:t>
                      </a: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2,9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2 304 784,</a:t>
                      </a: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112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104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Google Shape;10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42" y="42981"/>
            <a:ext cx="375178" cy="3105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84;p61"/>
          <p:cNvSpPr txBox="1">
            <a:spLocks/>
          </p:cNvSpPr>
          <p:nvPr/>
        </p:nvSpPr>
        <p:spPr>
          <a:xfrm>
            <a:off x="2363401" y="-70899"/>
            <a:ext cx="7443889" cy="33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pPr lvl="0" algn="l">
              <a:buSzTx/>
            </a:pPr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СВЕДЕНИЯ О РАСХОДАХ БЮДЖЕТА ГОРОДСКОГО ОКРУГА СЕМЕНОВСКИЙ </a:t>
            </a:r>
            <a:br>
              <a:rPr lang="ru-RU" sz="12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200" b="1" dirty="0">
                <a:latin typeface="Oswald"/>
                <a:ea typeface="Oswald"/>
                <a:cs typeface="Oswald"/>
                <a:sym typeface="Oswald"/>
              </a:rPr>
              <a:t>ПО РАЗДЕЛАМ И ПОДРАЗДЕЛАМ БЮДЖЕТНОЙ КЛАССИФИКАЦИИ (продолжение)</a:t>
            </a:r>
            <a:endParaRPr lang="ru-RU" sz="43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" name="object 138">
            <a:extLst>
              <a:ext uri="{FF2B5EF4-FFF2-40B4-BE49-F238E27FC236}">
                <a16:creationId xmlns:a16="http://schemas.microsoft.com/office/drawing/2014/main" id="{A6DA0684-F031-41D5-A441-601D7F424892}"/>
              </a:ext>
            </a:extLst>
          </p:cNvPr>
          <p:cNvSpPr txBox="1"/>
          <p:nvPr/>
        </p:nvSpPr>
        <p:spPr>
          <a:xfrm>
            <a:off x="8530288" y="292919"/>
            <a:ext cx="873052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Oswald" panose="020B0604020202020204" charset="-52"/>
                <a:cs typeface="Times New Roman"/>
              </a:rPr>
              <a:t>тыс.</a:t>
            </a:r>
            <a:r>
              <a:rPr sz="700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7607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6"/>
          <p:cNvSpPr txBox="1">
            <a:spLocks noGrp="1"/>
          </p:cNvSpPr>
          <p:nvPr>
            <p:ph type="title"/>
          </p:nvPr>
        </p:nvSpPr>
        <p:spPr>
          <a:xfrm>
            <a:off x="1357150" y="149275"/>
            <a:ext cx="854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расходов бюджета городского округа </a:t>
            </a:r>
            <a:b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муниципальным</a:t>
            </a:r>
            <a:r>
              <a:rPr lang="en-GB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b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непрограммным направлениям деятельности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0" name="Google Shape;1120;p66"/>
          <p:cNvSpPr txBox="1"/>
          <p:nvPr/>
        </p:nvSpPr>
        <p:spPr>
          <a:xfrm>
            <a:off x="1083300" y="2514875"/>
            <a:ext cx="35469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</a:t>
            </a: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рограммные расходы</a:t>
            </a:r>
            <a:b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распределены исходя из необходимости достижения запланированных индикаторов и конечных результатов по муниципальным программам городского округа Семеновский</a:t>
            </a:r>
            <a:endParaRPr sz="13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21" name="Google Shape;1121;p66"/>
          <p:cNvSpPr txBox="1"/>
          <p:nvPr/>
        </p:nvSpPr>
        <p:spPr>
          <a:xfrm>
            <a:off x="188400" y="1482650"/>
            <a:ext cx="4755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Непрограммные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вошедшие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том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числе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отдельных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органов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исполнительной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власти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учреждений, и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22" name="Google Shape;1122;p66"/>
          <p:cNvSpPr txBox="1"/>
          <p:nvPr/>
        </p:nvSpPr>
        <p:spPr>
          <a:xfrm>
            <a:off x="5747650" y="1346925"/>
            <a:ext cx="29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Всего расходов бюджет городского округа -                       </a:t>
            </a:r>
            <a:br>
              <a:rPr lang="en-GB" sz="12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2 304,8 млн. рублей</a:t>
            </a:r>
            <a:endParaRPr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3" name="Google Shape;1123;p66"/>
          <p:cNvSpPr txBox="1"/>
          <p:nvPr/>
        </p:nvSpPr>
        <p:spPr>
          <a:xfrm>
            <a:off x="2394975" y="4042700"/>
            <a:ext cx="2862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18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сумму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2 083,1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(90,4%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всех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4" name="Google Shape;1124;p66"/>
          <p:cNvSpPr txBox="1"/>
          <p:nvPr/>
        </p:nvSpPr>
        <p:spPr>
          <a:xfrm>
            <a:off x="5736250" y="202402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Непрограммные расходы </a:t>
            </a:r>
            <a:r>
              <a:rPr lang="en-GB" sz="1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221,7 млн. рублей (9,6% всех расходов)</a:t>
            </a:r>
            <a:endParaRPr sz="1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25" name="Google Shape;112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0" y="174413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800" y="2024025"/>
            <a:ext cx="3546900" cy="35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7"/>
          <p:cNvSpPr txBox="1">
            <a:spLocks noGrp="1"/>
          </p:cNvSpPr>
          <p:nvPr>
            <p:ph type="title"/>
          </p:nvPr>
        </p:nvSpPr>
        <p:spPr>
          <a:xfrm>
            <a:off x="217249" y="21299"/>
            <a:ext cx="8081812" cy="42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32" name="Google Shape;1132;p67"/>
          <p:cNvGraphicFramePr/>
          <p:nvPr>
            <p:extLst>
              <p:ext uri="{D42A27DB-BD31-4B8C-83A1-F6EECF244321}">
                <p14:modId xmlns:p14="http://schemas.microsoft.com/office/powerpoint/2010/main" val="3994612630"/>
              </p:ext>
            </p:extLst>
          </p:nvPr>
        </p:nvGraphicFramePr>
        <p:xfrm>
          <a:off x="217250" y="770946"/>
          <a:ext cx="8761098" cy="4010712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81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67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первоначальному плану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2018-2023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802 575,1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770 328,5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835 614,2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828 485,2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103,2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 2018-2023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181 670,8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180 263,7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199 033,2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199 008,7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109,5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8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молодёжной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политики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 2018-2023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92 054,0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69 654,2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77 493,5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77 493,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84,2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8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агропромышленного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комплекса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 на 2015-2023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43 331,4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40 567,1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59 088,8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59 086,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136,4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Социальная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поддержка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 на 2018-2023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2 103,7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2 573,1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3 136,5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3 004,8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93,8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142,8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Муниципальная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"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повышение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многофункционального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центра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предоставления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венных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услуг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с 2018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- 2022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3 104,8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8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предпринимательства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туризма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2019-2023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13 367,9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2 000,0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7 235,0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6 931,9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51,9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Защита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чрезвычайных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ситуаций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пожарной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безопасности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 на 2018-2022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24 855,4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23 148,9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24 511,0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24 191,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33" name="Google Shape;113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49" y="145099"/>
            <a:ext cx="451985" cy="411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40FDB1B1-A5E8-4012-9D04-CED0F96B83FE}"/>
              </a:ext>
            </a:extLst>
          </p:cNvPr>
          <p:cNvSpPr txBox="1"/>
          <p:nvPr/>
        </p:nvSpPr>
        <p:spPr>
          <a:xfrm>
            <a:off x="8493526" y="590265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8"/>
          <p:cNvSpPr txBox="1">
            <a:spLocks noGrp="1"/>
          </p:cNvSpPr>
          <p:nvPr>
            <p:ph type="title"/>
          </p:nvPr>
        </p:nvSpPr>
        <p:spPr>
          <a:xfrm>
            <a:off x="523462" y="-53916"/>
            <a:ext cx="7604190" cy="357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продолжение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39" name="Google Shape;1139;p68"/>
          <p:cNvGraphicFramePr/>
          <p:nvPr>
            <p:extLst>
              <p:ext uri="{D42A27DB-BD31-4B8C-83A1-F6EECF244321}">
                <p14:modId xmlns:p14="http://schemas.microsoft.com/office/powerpoint/2010/main" val="4097367189"/>
              </p:ext>
            </p:extLst>
          </p:nvPr>
        </p:nvGraphicFramePr>
        <p:xfrm>
          <a:off x="217250" y="606874"/>
          <a:ext cx="8807480" cy="4328432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74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42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первоначальному плану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8890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Управление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имуществом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земельными ресурсами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2021-2023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96 280,6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11 865,6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71 591,4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69 425,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585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96,9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74,4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8890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Управление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муниципальными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финансами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21 167,5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23 702,9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22 541,8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22 540,0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50">
                <a:tc>
                  <a:txBody>
                    <a:bodyPr/>
                    <a:lstStyle/>
                    <a:p>
                      <a:pPr marL="8890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Формирование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современной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2018-2024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16 428,1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86 246,7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102 738,5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102 738,5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625,4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00">
                <a:tc>
                  <a:txBody>
                    <a:bodyPr/>
                    <a:lstStyle/>
                    <a:p>
                      <a:pPr marL="8890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жильём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период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2015-2025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годов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11 596,5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8 282,2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3 905,5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3 888,0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33,5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8890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Профилактика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терроризма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экстремизма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 2021-2025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111,4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145,0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154,8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154,8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139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250">
                <a:tc>
                  <a:txBody>
                    <a:bodyPr/>
                    <a:lstStyle/>
                    <a:p>
                      <a:pPr marL="88900" marR="177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Краткосрочный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региональной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адресной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проведению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капитального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ремонта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имущества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многоквартирных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домах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расположенных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отношении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многоквартирных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домов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2020-2022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77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133,1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483,7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50">
                <a:tc>
                  <a:txBody>
                    <a:bodyPr/>
                    <a:lstStyle/>
                    <a:p>
                      <a:pPr marL="8890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общественного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порядка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противодействия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преступности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на  2021-2025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278,4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670,0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643,4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595,3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40" name="Google Shape;11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1" y="177695"/>
            <a:ext cx="385724" cy="346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1C5C553-31D1-4C5D-81D5-4DBA2AABBEE4}"/>
              </a:ext>
            </a:extLst>
          </p:cNvPr>
          <p:cNvSpPr txBox="1"/>
          <p:nvPr/>
        </p:nvSpPr>
        <p:spPr>
          <a:xfrm>
            <a:off x="8539908" y="463964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8"/>
          <p:cNvSpPr txBox="1">
            <a:spLocks noGrp="1"/>
          </p:cNvSpPr>
          <p:nvPr>
            <p:ph type="title"/>
          </p:nvPr>
        </p:nvSpPr>
        <p:spPr>
          <a:xfrm>
            <a:off x="1419516" y="89956"/>
            <a:ext cx="600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Фактические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показатели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социально-экономического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развития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0" name="Google Shape;510;p38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0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Городской</a:t>
            </a:r>
            <a:r>
              <a:rPr lang="en-GB" sz="20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округ</a:t>
            </a:r>
            <a:r>
              <a:rPr lang="en-GB" sz="20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Семеновский</a:t>
            </a:r>
            <a:r>
              <a:rPr lang="en-GB" sz="20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:</a:t>
            </a:r>
            <a:endParaRPr sz="20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Площадь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3 877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кв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км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Численность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населения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46,2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человек</a:t>
            </a:r>
            <a:endParaRPr sz="1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Количество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населенных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пунктов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193</a:t>
            </a:r>
            <a:r>
              <a:rPr lang="en-GB" sz="1700" b="1" dirty="0">
                <a:solidFill>
                  <a:srgbClr val="FFC1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Семенов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b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р.п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Сухобезводное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191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сельский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населенный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пункт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700" dirty="0"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Объем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отгруженной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продукции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работ,услуг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ru-RU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11 970,0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Фонд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оплаты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труда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ru-RU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4 388,1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Среднемесячная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заработная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плата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ru-RU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31,2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swald Medium"/>
              <a:buChar char="●"/>
            </a:pP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Инвестиции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основной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капитал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действующих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7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ценах</a:t>
            </a:r>
            <a:r>
              <a:rPr lang="en-GB" sz="17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 </a:t>
            </a:r>
            <a:r>
              <a:rPr lang="ru-RU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311,7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7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7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5" name="Google Shape;1145;p69"/>
          <p:cNvGraphicFramePr/>
          <p:nvPr>
            <p:extLst>
              <p:ext uri="{D42A27DB-BD31-4B8C-83A1-F6EECF244321}">
                <p14:modId xmlns:p14="http://schemas.microsoft.com/office/powerpoint/2010/main" val="1405444047"/>
              </p:ext>
            </p:extLst>
          </p:nvPr>
        </p:nvGraphicFramePr>
        <p:xfrm>
          <a:off x="259614" y="978992"/>
          <a:ext cx="8649436" cy="287010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61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5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34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 к первоначальному плану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Комплексное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благоустройство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транспортной инфраструктуры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2018-2023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375 432,1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103 150,0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238 391,8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233 739,4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62,3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инженерной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2021-2023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323 944,4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601 835,2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412 297,1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406 955,4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125,6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Экология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охрана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окружающей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2021-2023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913,6</a:t>
                      </a:r>
                      <a:endParaRPr kumimoji="0" lang="en-GB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802,1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1 032,3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1 032,3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Переселение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аварийного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жилищного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фонда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2020-2025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kumimoji="0" lang="en-GB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308,4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43 924,5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43 843,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2 009 348,8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1 926 027,3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2 103 333,3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2 083 114,</a:t>
                      </a: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103,7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1138;p68"/>
          <p:cNvSpPr txBox="1">
            <a:spLocks noGrp="1"/>
          </p:cNvSpPr>
          <p:nvPr>
            <p:ph type="title"/>
          </p:nvPr>
        </p:nvSpPr>
        <p:spPr>
          <a:xfrm>
            <a:off x="568546" y="160995"/>
            <a:ext cx="7604190" cy="357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продолжение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" name="object 138">
            <a:extLst>
              <a:ext uri="{FF2B5EF4-FFF2-40B4-BE49-F238E27FC236}">
                <a16:creationId xmlns:a16="http://schemas.microsoft.com/office/drawing/2014/main" id="{0C4E8825-9DB4-4FA6-B956-23A9977ABA79}"/>
              </a:ext>
            </a:extLst>
          </p:cNvPr>
          <p:cNvSpPr txBox="1"/>
          <p:nvPr/>
        </p:nvSpPr>
        <p:spPr>
          <a:xfrm>
            <a:off x="8399564" y="842416"/>
            <a:ext cx="9696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  <p:pic>
        <p:nvPicPr>
          <p:cNvPr id="8" name="Google Shape;11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14" y="182886"/>
            <a:ext cx="432107" cy="35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126"/>
          <p:cNvSpPr txBox="1">
            <a:spLocks noGrp="1"/>
          </p:cNvSpPr>
          <p:nvPr>
            <p:ph type="title"/>
          </p:nvPr>
        </p:nvSpPr>
        <p:spPr>
          <a:xfrm>
            <a:off x="2294563" y="0"/>
            <a:ext cx="5184633" cy="125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непрограммным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направлениям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деятельности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1400" dirty="0"/>
          </a:p>
        </p:txBody>
      </p:sp>
      <p:graphicFrame>
        <p:nvGraphicFramePr>
          <p:cNvPr id="1947" name="Google Shape;1947;p126"/>
          <p:cNvGraphicFramePr/>
          <p:nvPr>
            <p:extLst>
              <p:ext uri="{D42A27DB-BD31-4B8C-83A1-F6EECF244321}">
                <p14:modId xmlns:p14="http://schemas.microsoft.com/office/powerpoint/2010/main" val="1358248620"/>
              </p:ext>
            </p:extLst>
          </p:nvPr>
        </p:nvGraphicFramePr>
        <p:xfrm>
          <a:off x="240051" y="659296"/>
          <a:ext cx="8751549" cy="4121524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21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723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Непрограммные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2020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2021г.</a:t>
                      </a:r>
                      <a:b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исполнению 2020г.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46"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функций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органов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местного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самоуправления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78 121,6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83 569,9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82 443,1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81 996,1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подготовки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проведения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выборов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437,5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1 125,0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1 125,0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1 125,0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94">
                <a:tc>
                  <a:txBody>
                    <a:bodyPr/>
                    <a:lstStyle/>
                    <a:p>
                      <a:pPr marL="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Ежемесячная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доплата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пенсиям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лицам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замещавшим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должности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должности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службы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8 557,5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8 688,4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9 217,2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9 217,2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874"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осуществляемые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резервного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фонда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правительства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субсидии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погашение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задолженности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природный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газ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энергоресурсы)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54 995,4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85 717,9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85 717,9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фонда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поддержку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ru-RU" sz="700" baseline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269,0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316,6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316,6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36">
                <a:tc>
                  <a:txBody>
                    <a:bodyPr/>
                    <a:lstStyle/>
                    <a:p>
                      <a:pPr marL="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поддержку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самозанятых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пострадавших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распространения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новой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коронавирусной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инфекции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(COVID-19)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13 219,7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5 936,6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5 936,6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17">
                <a:tc>
                  <a:txBody>
                    <a:bodyPr/>
                    <a:lstStyle/>
                    <a:p>
                      <a:pPr marL="0" marR="177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Горизонтальные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»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субсидии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финансовое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затрат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связанных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с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проектированием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строительством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пожарных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депо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25 000,0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05"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Мероприятия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сельского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1 417,0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2 870,0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2 870,0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05"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Мероприятия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жилищного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коммунального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хозяйства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4 477,4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2 675,0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4 147,4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4 147,4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48" name="Google Shape;1948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51" y="125450"/>
            <a:ext cx="541828" cy="384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5B492C4-DA60-4863-A83C-E990EABEE10A}"/>
              </a:ext>
            </a:extLst>
          </p:cNvPr>
          <p:cNvSpPr txBox="1"/>
          <p:nvPr/>
        </p:nvSpPr>
        <p:spPr>
          <a:xfrm>
            <a:off x="8419127" y="485362"/>
            <a:ext cx="9696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4" name="Google Shape;1954;p127"/>
          <p:cNvGraphicFramePr/>
          <p:nvPr>
            <p:extLst>
              <p:ext uri="{D42A27DB-BD31-4B8C-83A1-F6EECF244321}">
                <p14:modId xmlns:p14="http://schemas.microsoft.com/office/powerpoint/2010/main" val="457073920"/>
              </p:ext>
            </p:extLst>
          </p:nvPr>
        </p:nvGraphicFramePr>
        <p:xfrm>
          <a:off x="172285" y="583096"/>
          <a:ext cx="8819315" cy="418372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44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5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792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Непрограммные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2020 г.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b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первоначальному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исполнения 2021г.</a:t>
                      </a:r>
                      <a:b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ru-RU" sz="7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 исполнению 2020г.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30"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оказание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частичной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финансовой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поддержки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массовой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информации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2 549,0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2 377,3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42"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предоставление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материальной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помощи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гражданам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находящимся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трудной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жизненной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ситуации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986,0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1 500,0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909,1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96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детей-сирот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оставшихся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без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попечения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родителей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лиц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детей-сирот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оставшихся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без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попечения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родителей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жилыми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помещениями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федерального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бюджетов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16 877,2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18 900,0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18 900,0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16 121,3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00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Прочие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выплаты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обязательствам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1 350,9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191,0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1 460,6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1 200,6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627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82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25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реконструкцию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автоматизированной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централизованного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оповещения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7 585,7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380,0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380,0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377,4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поощрение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управленческих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команд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1 330,5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2 171,1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2 171,1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29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жильем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отдельных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категорий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установленных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Федеральным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законом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12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января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1995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года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N 5-ФЗ "О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ветеранах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1 790,3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975,7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4 756,7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4 756,7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488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266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264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осуществление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государственных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полномочий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Российской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Федерации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других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сферах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2 865,6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2 749,7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2 481,0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2 481,0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90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</a:t>
                      </a: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196 830,3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123 132,0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250 209,6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221 669,4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180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Google Shape;1948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51" y="125450"/>
            <a:ext cx="555080" cy="3980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46;p126"/>
          <p:cNvSpPr txBox="1">
            <a:spLocks noGrp="1"/>
          </p:cNvSpPr>
          <p:nvPr>
            <p:ph type="title"/>
          </p:nvPr>
        </p:nvSpPr>
        <p:spPr>
          <a:xfrm>
            <a:off x="1494463" y="0"/>
            <a:ext cx="6754187" cy="125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непрограммным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направлениям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деятельности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(продолжение)</a:t>
            </a:r>
            <a:endParaRPr sz="1400" dirty="0"/>
          </a:p>
        </p:txBody>
      </p:sp>
      <p:sp>
        <p:nvSpPr>
          <p:cNvPr id="6" name="object 138">
            <a:extLst>
              <a:ext uri="{FF2B5EF4-FFF2-40B4-BE49-F238E27FC236}">
                <a16:creationId xmlns:a16="http://schemas.microsoft.com/office/drawing/2014/main" id="{49BCBAC7-E46B-4B6E-8656-96C1DC44ADE2}"/>
              </a:ext>
            </a:extLst>
          </p:cNvPr>
          <p:cNvSpPr txBox="1"/>
          <p:nvPr/>
        </p:nvSpPr>
        <p:spPr>
          <a:xfrm>
            <a:off x="8491187" y="446520"/>
            <a:ext cx="96105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2" name="Google Shape;1152;p70"/>
          <p:cNvGraphicFramePr/>
          <p:nvPr>
            <p:extLst>
              <p:ext uri="{D42A27DB-BD31-4B8C-83A1-F6EECF244321}">
                <p14:modId xmlns:p14="http://schemas.microsoft.com/office/powerpoint/2010/main" val="180426055"/>
              </p:ext>
            </p:extLst>
          </p:nvPr>
        </p:nvGraphicFramePr>
        <p:xfrm>
          <a:off x="396340" y="933625"/>
          <a:ext cx="8512336" cy="3826631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12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Жилищно- коммунальное и дорожное хозяйство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Культура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Образование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2013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180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76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507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2014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188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586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2015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209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88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737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2016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290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88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807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2017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292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130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709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2018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258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126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745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352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132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825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349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157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841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695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179</a:t>
                      </a:r>
                      <a:endParaRPr sz="10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850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53" name="Google Shape;1153;p70"/>
          <p:cNvSpPr txBox="1"/>
          <p:nvPr/>
        </p:nvSpPr>
        <p:spPr>
          <a:xfrm>
            <a:off x="2190350" y="307925"/>
            <a:ext cx="49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основных расходов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54" name="Google Shape;115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A87A0D5-C4A3-4046-9FA1-4E9B3A7D6E5D}"/>
              </a:ext>
            </a:extLst>
          </p:cNvPr>
          <p:cNvSpPr txBox="1"/>
          <p:nvPr/>
        </p:nvSpPr>
        <p:spPr>
          <a:xfrm>
            <a:off x="8408931" y="765119"/>
            <a:ext cx="99949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млн.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 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88"/>
          <p:cNvSpPr txBox="1">
            <a:spLocks noGrp="1"/>
          </p:cNvSpPr>
          <p:nvPr>
            <p:ph type="title"/>
          </p:nvPr>
        </p:nvSpPr>
        <p:spPr>
          <a:xfrm>
            <a:off x="1294901" y="194982"/>
            <a:ext cx="7499476" cy="675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образования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 – 2023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 </a:t>
            </a:r>
            <a:endParaRPr sz="3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402" name="Google Shape;1402;p88"/>
          <p:cNvGraphicFramePr/>
          <p:nvPr>
            <p:extLst>
              <p:ext uri="{D42A27DB-BD31-4B8C-83A1-F6EECF244321}">
                <p14:modId xmlns:p14="http://schemas.microsoft.com/office/powerpoint/2010/main" val="2076436749"/>
              </p:ext>
            </p:extLst>
          </p:nvPr>
        </p:nvGraphicFramePr>
        <p:xfrm>
          <a:off x="217250" y="1044932"/>
          <a:ext cx="8684704" cy="355401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97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2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12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образования"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712 175,3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705 557,7</a:t>
                      </a:r>
                      <a:endParaRPr sz="90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дополнительного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воспитания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молодежи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26 617,9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26 472,2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оценки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информационной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прозрачности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образования"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909,0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909,0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Патриотическое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воспитание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подготовка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военной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службе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22,2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22,2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Ресурсное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сферы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 в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44 715,6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44 715,5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51 174,2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50 808,6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Всего по программе: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835 614,2</a:t>
                      </a:r>
                      <a:endParaRPr sz="90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828 485,2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03" name="Google Shape;14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FBAC871-30E0-4DA2-8738-CFC7EE9A66AF}"/>
              </a:ext>
            </a:extLst>
          </p:cNvPr>
          <p:cNvSpPr txBox="1"/>
          <p:nvPr/>
        </p:nvSpPr>
        <p:spPr>
          <a:xfrm>
            <a:off x="8329684" y="870200"/>
            <a:ext cx="96964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Oswald" panose="020B0604020202020204" charset="-52"/>
                <a:cs typeface="Times New Roman"/>
              </a:rPr>
              <a:t>тыс.</a:t>
            </a:r>
            <a:r>
              <a:rPr sz="9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9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9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152399" y="0"/>
            <a:ext cx="7779124" cy="673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образования городского округа Семеновский на 2018 – 2023 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4246617243"/>
              </p:ext>
            </p:extLst>
          </p:nvPr>
        </p:nvGraphicFramePr>
        <p:xfrm>
          <a:off x="57523" y="703295"/>
          <a:ext cx="8811186" cy="407309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79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Значения индикатора непосредственного результата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 достижения цели:</a:t>
                      </a:r>
                      <a:endParaRPr sz="10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8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Удельный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вес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возрасте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5-18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лет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охваченного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образованием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возрасте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5-18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лет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Удельный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вес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ОБОО,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которым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предоставлена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возможность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обучаться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соответствии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с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основными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современными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требованиями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lang="ru-RU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Удельный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вес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программам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участвующих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олимпиадах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конкурсах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различного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уровня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программам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71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3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Охват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возрасте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5-18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лет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дополнительными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образовательными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программами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21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Охват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организованными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формами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отдыха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оздоровления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школьного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возраста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lang="ru-RU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77,7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77,7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25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граждан, принявших участие в окружных, областных мероприятиях патриотической направленности, в общем количестве граждан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84755"/>
                  </a:ext>
                </a:extLst>
              </a:tr>
            </a:tbl>
          </a:graphicData>
        </a:graphic>
      </p:graphicFrame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B65B1-B5D9-5047-F5FA-DCB09265D124}"/>
              </a:ext>
            </a:extLst>
          </p:cNvPr>
          <p:cNvSpPr txBox="1"/>
          <p:nvPr/>
        </p:nvSpPr>
        <p:spPr>
          <a:xfrm>
            <a:off x="2711450" y="4806324"/>
            <a:ext cx="651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38847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114299" y="0"/>
            <a:ext cx="7779124" cy="673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образования городского округа Семеновский на 2018 – 2023 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(продолжение)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3212357718"/>
              </p:ext>
            </p:extLst>
          </p:nvPr>
        </p:nvGraphicFramePr>
        <p:xfrm>
          <a:off x="114299" y="707992"/>
          <a:ext cx="8875733" cy="4229435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83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Значения индикатора непосредственного результата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9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допризывной молодежи, повысившей качественный уровень своей подготовки к службе в рядах Вооруженных Сил Российской Федерации через участие в соревнованиях военно-патриотического профиля, в общем количестве молодежи призывного возраста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8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Удельный вес численности руководителей муниципальных ДОО, МБОО и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дополнительного образования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Непосредственные результаты:</a:t>
                      </a:r>
                      <a:endParaRPr sz="10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Охват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дошкольным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образованием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1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7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лет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</a:t>
                      </a: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Число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учеников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ОБОО,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приходящегося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1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учителя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21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программам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участвующих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олимпиадах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конкурсах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различного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уровня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2 700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3 047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25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муниципальных мероприятий в системе дополнительного образования детей и воспитания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1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65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114299" y="117567"/>
            <a:ext cx="7779124" cy="673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образования городского округа Семеновский на 2018 – 2023 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(продолжение)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3937445986"/>
              </p:ext>
            </p:extLst>
          </p:nvPr>
        </p:nvGraphicFramePr>
        <p:xfrm>
          <a:off x="178173" y="790931"/>
          <a:ext cx="8787654" cy="4061414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80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11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11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11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11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11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Значения индикатора непосредственного результата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120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отдохнувших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отдыха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оздоровления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тыс. 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3,1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14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Численность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вовлеченного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проведение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культурно-патриотических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мероприятий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участие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них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тыс. человек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Численность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охваченных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программами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дополнительного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образования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патриотической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направленности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(в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том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военно-прикладного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характера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)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тыс. 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3,8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3,8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объединений военно-патриотической направленности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21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специалистов, курирующих вопросы в сфере патриотического воспитания, прошедших курсы повышения квалификации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97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Численность учителей в возрасте до 35 лет включительно в общеобразовательных организациях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тыс. 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0, 085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0 ,085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19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учащихся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образовательных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учебными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пособиями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тыс. единиц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8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которых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проведен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капитальный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ремонт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кровли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общем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количестве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требующих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капитального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ремонта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кровли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84755"/>
                  </a:ext>
                </a:extLst>
              </a:tr>
            </a:tbl>
          </a:graphicData>
        </a:graphic>
      </p:graphicFrame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46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88"/>
          <p:cNvSpPr txBox="1">
            <a:spLocks noGrp="1"/>
          </p:cNvSpPr>
          <p:nvPr>
            <p:ph type="title"/>
          </p:nvPr>
        </p:nvSpPr>
        <p:spPr>
          <a:xfrm>
            <a:off x="1294901" y="194982"/>
            <a:ext cx="7499476" cy="658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</a:t>
            </a: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ые услуги (работы) оказанные за счет бюджетных средств</a:t>
            </a:r>
            <a:b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области образования</a:t>
            </a:r>
            <a:endParaRPr sz="3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402" name="Google Shape;1402;p88"/>
          <p:cNvGraphicFramePr/>
          <p:nvPr>
            <p:extLst>
              <p:ext uri="{D42A27DB-BD31-4B8C-83A1-F6EECF244321}">
                <p14:modId xmlns:p14="http://schemas.microsoft.com/office/powerpoint/2010/main" val="1907123710"/>
              </p:ext>
            </p:extLst>
          </p:nvPr>
        </p:nvGraphicFramePr>
        <p:xfrm>
          <a:off x="217250" y="1044932"/>
          <a:ext cx="8684706" cy="3653792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6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032">
                  <a:extLst>
                    <a:ext uri="{9D8B030D-6E8A-4147-A177-3AD203B41FA5}">
                      <a16:colId xmlns:a16="http://schemas.microsoft.com/office/drawing/2014/main" val="3509179312"/>
                    </a:ext>
                  </a:extLst>
                </a:gridCol>
                <a:gridCol w="1459032">
                  <a:extLst>
                    <a:ext uri="{9D8B030D-6E8A-4147-A177-3AD203B41FA5}">
                      <a16:colId xmlns:a16="http://schemas.microsoft.com/office/drawing/2014/main" val="1282907043"/>
                    </a:ext>
                  </a:extLst>
                </a:gridCol>
                <a:gridCol w="145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 </a:t>
                      </a: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муниципальной услуги (работы)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 измерения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выполнения муниципальной услуги (работы)</a:t>
                      </a:r>
                      <a:endParaRPr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Реализация основных общеобразовательных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 дошкольного образования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человек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2 520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2 460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97,6%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Присмотр и уход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человек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2 520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2 460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97,6%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Реализация основных общеобразовательных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 начального общего образования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человек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1 976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1 962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99,3%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Реализация основных общеобразовательных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 основного общего образования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человек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2 314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2 296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99,2%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Реализация основных общеобразовательных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 среднего общего образования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человек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363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354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97,5%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Реализация дополнительных общеразвивающих программ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чел./часов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133 140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133 140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отдыха детей и молодежи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чел./часов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136 080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133 056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97,8%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9722"/>
                  </a:ext>
                </a:extLst>
              </a:tr>
            </a:tbl>
          </a:graphicData>
        </a:graphic>
      </p:graphicFrame>
      <p:pic>
        <p:nvPicPr>
          <p:cNvPr id="1403" name="Google Shape;14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875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138266" y="96119"/>
            <a:ext cx="8100000" cy="867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В результате исполнения муниципальной программы 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«Развитие образования городского округа Семеновский на 2018 – 2023 годы» 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latin typeface="Oswald"/>
                <a:ea typeface="Oswald"/>
                <a:cs typeface="Oswald"/>
                <a:sym typeface="Oswald"/>
              </a:rPr>
              <a:t>за счет средств бюджета городского округа выполнены мероприятия</a:t>
            </a: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: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70" name="Google Shape;1170;p72"/>
          <p:cNvGraphicFramePr/>
          <p:nvPr>
            <p:extLst>
              <p:ext uri="{D42A27DB-BD31-4B8C-83A1-F6EECF244321}">
                <p14:modId xmlns:p14="http://schemas.microsoft.com/office/powerpoint/2010/main" val="2167418979"/>
              </p:ext>
            </p:extLst>
          </p:nvPr>
        </p:nvGraphicFramePr>
        <p:xfrm>
          <a:off x="216131" y="1044876"/>
          <a:ext cx="8711737" cy="390832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18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018">
                  <a:extLst>
                    <a:ext uri="{9D8B030D-6E8A-4147-A177-3AD203B41FA5}">
                      <a16:colId xmlns:a16="http://schemas.microsoft.com/office/drawing/2014/main" val="2694965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мероприятий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Дошкольные организации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Общеобразовательные организации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Организации дополнительного образования детей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Текущие ремонты детских групп и учебных классов, систем отопления и канализации, замена оконных и дверных блоков в образовательных организациях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2 608,8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6 451,1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350,0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9 409,9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 кровли общеобразовательных организаций (МБОУ Сухобезводненская средняя школа, МБОУ школа №1)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7 418,9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7 418,9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Работы по устройству ограждений и пандусов на территории образовательных организаций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2 040,0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1 176,4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3 216,4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32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Работы по благоустройству территории образовательных организаций (устройство асфальтобетонного покрытия, ремонт контейнерных площадок)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1 701,2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1 173,8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2 875,0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Приобретение кухонного оборудования и мебели для пищеблоков детских садов и школьных столовых, снегоуборщиков, спортивного оборудования, бактерицидных </a:t>
                      </a:r>
                      <a:r>
                        <a:rPr lang="ru-RU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рециркуляторов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532,0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1 322,6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734,0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2 588,6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Работы по обеспечению пожарной безопасности образовательных организаций (испытание системы АПС, монтаж дымоходов и вытяжных систем, ремонт пожарных лестниц)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823,8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314,4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274,9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1 413,1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Устройство новых веранд на детских площадках МБДОУ детского сада №8 «Сказка»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1 153,1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1 153,1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04025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ЗА СЧЕТ СРЕДСТВ БЮДЖЕТА ГОРОДСКОГО ОКРУГА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8 858,9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17 857,2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1 358,9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28 075,0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5839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6E51FE29-E8DE-46CA-8245-449B827A29DD}"/>
              </a:ext>
            </a:extLst>
          </p:cNvPr>
          <p:cNvSpPr txBox="1"/>
          <p:nvPr/>
        </p:nvSpPr>
        <p:spPr>
          <a:xfrm>
            <a:off x="8322078" y="887471"/>
            <a:ext cx="99949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800" b="1" spc="-10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 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544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 txBox="1">
            <a:spLocks noGrp="1"/>
          </p:cNvSpPr>
          <p:nvPr>
            <p:ph type="title"/>
          </p:nvPr>
        </p:nvSpPr>
        <p:spPr>
          <a:xfrm>
            <a:off x="1497975" y="3659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Результаты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деятельности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увеличению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9" name="Google Shape;599;p46"/>
          <p:cNvSpPr txBox="1"/>
          <p:nvPr/>
        </p:nvSpPr>
        <p:spPr>
          <a:xfrm>
            <a:off x="3822937" y="1446772"/>
            <a:ext cx="3450075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 2021 </a:t>
            </a: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проведено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 </a:t>
            </a: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заседания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комиссии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сокращению</a:t>
            </a:r>
            <a:endParaRPr sz="1500" dirty="0"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задолженности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налоговым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неналоговым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платежам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endParaRPr sz="1500" dirty="0"/>
          </a:p>
        </p:txBody>
      </p:sp>
      <p:sp>
        <p:nvSpPr>
          <p:cNvPr id="601" name="Google Shape;601;p46"/>
          <p:cNvSpPr txBox="1"/>
          <p:nvPr/>
        </p:nvSpPr>
        <p:spPr>
          <a:xfrm>
            <a:off x="4089399" y="3106560"/>
            <a:ext cx="3268525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66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результате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проведенной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работы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дополнительно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получено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11,7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6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2" name="Google Shape;6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775" y="4447800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50" y="2177100"/>
            <a:ext cx="3176175" cy="317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917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91"/>
          <p:cNvSpPr txBox="1">
            <a:spLocks noGrp="1"/>
          </p:cNvSpPr>
          <p:nvPr>
            <p:ph type="title"/>
          </p:nvPr>
        </p:nvSpPr>
        <p:spPr>
          <a:xfrm>
            <a:off x="255886" y="1392350"/>
            <a:ext cx="43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Динамика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дошкольных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образовательных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организаций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23" name="Google Shape;1423;p91"/>
          <p:cNvSpPr txBox="1"/>
          <p:nvPr/>
        </p:nvSpPr>
        <p:spPr>
          <a:xfrm>
            <a:off x="4999988" y="547450"/>
            <a:ext cx="39117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одного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ребенка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дошкольных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образовательных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24" name="Google Shape;1424;p9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24" y="2018625"/>
            <a:ext cx="4408125" cy="2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9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787" y="1646400"/>
            <a:ext cx="4408125" cy="2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91"/>
          <p:cNvSpPr txBox="1"/>
          <p:nvPr/>
        </p:nvSpPr>
        <p:spPr>
          <a:xfrm>
            <a:off x="5067250" y="4356800"/>
            <a:ext cx="133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2 657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27" name="Google Shape;1427;p91"/>
          <p:cNvSpPr txBox="1"/>
          <p:nvPr/>
        </p:nvSpPr>
        <p:spPr>
          <a:xfrm>
            <a:off x="6036625" y="4356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2 704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28" name="Google Shape;1428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000" y="94700"/>
            <a:ext cx="764100" cy="7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91"/>
          <p:cNvSpPr txBox="1"/>
          <p:nvPr/>
        </p:nvSpPr>
        <p:spPr>
          <a:xfrm>
            <a:off x="721500" y="2756175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239,8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0" name="Google Shape;1430;p91"/>
          <p:cNvSpPr txBox="1"/>
          <p:nvPr/>
        </p:nvSpPr>
        <p:spPr>
          <a:xfrm>
            <a:off x="1379950" y="26801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258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1" name="Google Shape;1431;p91"/>
          <p:cNvSpPr txBox="1"/>
          <p:nvPr/>
        </p:nvSpPr>
        <p:spPr>
          <a:xfrm>
            <a:off x="1991613" y="2573125"/>
            <a:ext cx="61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276,7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2" name="Google Shape;1432;p91"/>
          <p:cNvSpPr txBox="1"/>
          <p:nvPr/>
        </p:nvSpPr>
        <p:spPr>
          <a:xfrm>
            <a:off x="2607525" y="24634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292,5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3" name="Google Shape;1433;p91"/>
          <p:cNvSpPr txBox="1"/>
          <p:nvPr/>
        </p:nvSpPr>
        <p:spPr>
          <a:xfrm>
            <a:off x="3250325" y="2310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317,1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4" name="Google Shape;1434;p91"/>
          <p:cNvSpPr txBox="1"/>
          <p:nvPr/>
        </p:nvSpPr>
        <p:spPr>
          <a:xfrm>
            <a:off x="3893125" y="2310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315,1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5" name="Google Shape;1435;p91"/>
          <p:cNvSpPr txBox="1"/>
          <p:nvPr/>
        </p:nvSpPr>
        <p:spPr>
          <a:xfrm>
            <a:off x="5394400" y="23871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90 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252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6" name="Google Shape;1436;p91"/>
          <p:cNvSpPr txBox="1"/>
          <p:nvPr/>
        </p:nvSpPr>
        <p:spPr>
          <a:xfrm>
            <a:off x="5976025" y="2310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9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5 414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7" name="Google Shape;1437;p91"/>
          <p:cNvSpPr txBox="1"/>
          <p:nvPr/>
        </p:nvSpPr>
        <p:spPr>
          <a:xfrm>
            <a:off x="6533888" y="2249450"/>
            <a:ext cx="8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10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1 059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8" name="Google Shape;1438;p91"/>
          <p:cNvSpPr txBox="1"/>
          <p:nvPr/>
        </p:nvSpPr>
        <p:spPr>
          <a:xfrm>
            <a:off x="7116500" y="2158200"/>
            <a:ext cx="8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10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7 379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9" name="Google Shape;1439;p91"/>
          <p:cNvSpPr txBox="1"/>
          <p:nvPr/>
        </p:nvSpPr>
        <p:spPr>
          <a:xfrm>
            <a:off x="7698150" y="196505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23 529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0" name="Google Shape;1440;p91"/>
          <p:cNvSpPr txBox="1"/>
          <p:nvPr/>
        </p:nvSpPr>
        <p:spPr>
          <a:xfrm>
            <a:off x="8291175" y="178890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130 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801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1" name="Google Shape;1441;p91"/>
          <p:cNvSpPr txBox="1"/>
          <p:nvPr/>
        </p:nvSpPr>
        <p:spPr>
          <a:xfrm>
            <a:off x="6586700" y="4356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2 738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2" name="Google Shape;1442;p91"/>
          <p:cNvSpPr txBox="1"/>
          <p:nvPr/>
        </p:nvSpPr>
        <p:spPr>
          <a:xfrm>
            <a:off x="7198400" y="4356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2 724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3" name="Google Shape;1443;p91"/>
          <p:cNvSpPr txBox="1"/>
          <p:nvPr/>
        </p:nvSpPr>
        <p:spPr>
          <a:xfrm>
            <a:off x="7755025" y="4356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2 567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4" name="Google Shape;1444;p91"/>
          <p:cNvSpPr txBox="1"/>
          <p:nvPr/>
        </p:nvSpPr>
        <p:spPr>
          <a:xfrm>
            <a:off x="8333175" y="4356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2 409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5" name="Google Shape;1445;p91"/>
          <p:cNvSpPr txBox="1"/>
          <p:nvPr/>
        </p:nvSpPr>
        <p:spPr>
          <a:xfrm>
            <a:off x="3533900" y="425060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Кол-во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детей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92"/>
          <p:cNvSpPr txBox="1"/>
          <p:nvPr/>
        </p:nvSpPr>
        <p:spPr>
          <a:xfrm>
            <a:off x="3524050" y="182475"/>
            <a:ext cx="5246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одного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обучающегося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общеобразовательных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51" name="Google Shape;1451;p9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875" y="830475"/>
            <a:ext cx="3972450" cy="24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9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425" y="2533900"/>
            <a:ext cx="3972450" cy="24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92"/>
          <p:cNvSpPr txBox="1"/>
          <p:nvPr/>
        </p:nvSpPr>
        <p:spPr>
          <a:xfrm>
            <a:off x="441100" y="1610713"/>
            <a:ext cx="34671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Динамика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униципальных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общеобразовательных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организаций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54" name="Google Shape;145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4075" y="4379400"/>
            <a:ext cx="764100" cy="7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92"/>
          <p:cNvSpPr txBox="1"/>
          <p:nvPr/>
        </p:nvSpPr>
        <p:spPr>
          <a:xfrm>
            <a:off x="627250" y="344420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263,5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6" name="Google Shape;1456;p92"/>
          <p:cNvSpPr txBox="1"/>
          <p:nvPr/>
        </p:nvSpPr>
        <p:spPr>
          <a:xfrm>
            <a:off x="1197475" y="3332375"/>
            <a:ext cx="5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294,7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7" name="Google Shape;1457;p92"/>
          <p:cNvSpPr txBox="1"/>
          <p:nvPr/>
        </p:nvSpPr>
        <p:spPr>
          <a:xfrm>
            <a:off x="1733550" y="3332375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303,2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8" name="Google Shape;1458;p92"/>
          <p:cNvSpPr txBox="1"/>
          <p:nvPr/>
        </p:nvSpPr>
        <p:spPr>
          <a:xfrm>
            <a:off x="2303725" y="322750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333,3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9" name="Google Shape;1459;p92"/>
          <p:cNvSpPr txBox="1"/>
          <p:nvPr/>
        </p:nvSpPr>
        <p:spPr>
          <a:xfrm>
            <a:off x="2862550" y="3029275"/>
            <a:ext cx="5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384,1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0" name="Google Shape;1460;p92"/>
          <p:cNvSpPr txBox="1"/>
          <p:nvPr/>
        </p:nvSpPr>
        <p:spPr>
          <a:xfrm>
            <a:off x="3444250" y="2917450"/>
            <a:ext cx="5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412,7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1" name="Google Shape;1461;p92"/>
          <p:cNvSpPr txBox="1"/>
          <p:nvPr/>
        </p:nvSpPr>
        <p:spPr>
          <a:xfrm>
            <a:off x="4698725" y="155370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63 709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2" name="Google Shape;1462;p92"/>
          <p:cNvSpPr txBox="1"/>
          <p:nvPr/>
        </p:nvSpPr>
        <p:spPr>
          <a:xfrm>
            <a:off x="5211925" y="1471175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67 966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3" name="Google Shape;1463;p92"/>
          <p:cNvSpPr txBox="1"/>
          <p:nvPr/>
        </p:nvSpPr>
        <p:spPr>
          <a:xfrm>
            <a:off x="5747950" y="1471175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67 952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4" name="Google Shape;1464;p92"/>
          <p:cNvSpPr txBox="1"/>
          <p:nvPr/>
        </p:nvSpPr>
        <p:spPr>
          <a:xfrm>
            <a:off x="6306775" y="1379975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73 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821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5" name="Google Shape;1465;p92"/>
          <p:cNvSpPr txBox="1"/>
          <p:nvPr/>
        </p:nvSpPr>
        <p:spPr>
          <a:xfrm>
            <a:off x="6842800" y="128875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83 993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6" name="Google Shape;1466;p92"/>
          <p:cNvSpPr txBox="1"/>
          <p:nvPr/>
        </p:nvSpPr>
        <p:spPr>
          <a:xfrm>
            <a:off x="7356000" y="1101875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8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8 505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7" name="Google Shape;1467;p92"/>
          <p:cNvSpPr txBox="1"/>
          <p:nvPr/>
        </p:nvSpPr>
        <p:spPr>
          <a:xfrm>
            <a:off x="4231125" y="3286750"/>
            <a:ext cx="15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4 136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8" name="Google Shape;1468;p92"/>
          <p:cNvSpPr txBox="1"/>
          <p:nvPr/>
        </p:nvSpPr>
        <p:spPr>
          <a:xfrm>
            <a:off x="5143525" y="328675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4 336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9" name="Google Shape;1469;p92"/>
          <p:cNvSpPr txBox="1"/>
          <p:nvPr/>
        </p:nvSpPr>
        <p:spPr>
          <a:xfrm>
            <a:off x="5656700" y="3286750"/>
            <a:ext cx="81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4 462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0" name="Google Shape;1470;p92"/>
          <p:cNvSpPr txBox="1"/>
          <p:nvPr/>
        </p:nvSpPr>
        <p:spPr>
          <a:xfrm>
            <a:off x="6129913" y="3286750"/>
            <a:ext cx="9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4 515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1" name="Google Shape;1471;p92"/>
          <p:cNvSpPr txBox="1"/>
          <p:nvPr/>
        </p:nvSpPr>
        <p:spPr>
          <a:xfrm>
            <a:off x="6711700" y="3286750"/>
            <a:ext cx="81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4 573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2" name="Google Shape;1472;p92"/>
          <p:cNvSpPr txBox="1"/>
          <p:nvPr/>
        </p:nvSpPr>
        <p:spPr>
          <a:xfrm>
            <a:off x="7287600" y="328675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4 663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3" name="Google Shape;1473;p92"/>
          <p:cNvSpPr txBox="1"/>
          <p:nvPr/>
        </p:nvSpPr>
        <p:spPr>
          <a:xfrm>
            <a:off x="4857850" y="3701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Кол-во учащихся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95"/>
          <p:cNvSpPr txBox="1">
            <a:spLocks noGrp="1"/>
          </p:cNvSpPr>
          <p:nvPr>
            <p:ph type="title"/>
          </p:nvPr>
        </p:nvSpPr>
        <p:spPr>
          <a:xfrm>
            <a:off x="893525" y="297500"/>
            <a:ext cx="66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мероприятия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отдыху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оздоровлению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детей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каникулярный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период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7" name="Google Shape;1547;p95"/>
          <p:cNvSpPr txBox="1"/>
          <p:nvPr/>
        </p:nvSpPr>
        <p:spPr>
          <a:xfrm>
            <a:off x="893524" y="1256269"/>
            <a:ext cx="6593125" cy="296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загородного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оздоровительно-образовательного</a:t>
            </a: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"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Колос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”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4 165,2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ru-RU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Возмещение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части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затрат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приобретению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путевок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загородные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лагеря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3 847,5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Пришкольные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лагеря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дневным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пребыванием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детей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2 402,4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массовых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т</a:t>
            </a:r>
            <a:r>
              <a:rPr lang="ru-RU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ом 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</a:t>
            </a:r>
            <a:r>
              <a:rPr lang="ru-RU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исле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детских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дворовых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площадках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212,4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8" name="Google Shape;154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75" y="15067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05"/>
          <p:cNvSpPr txBox="1">
            <a:spLocks noGrp="1"/>
          </p:cNvSpPr>
          <p:nvPr>
            <p:ph type="title"/>
          </p:nvPr>
        </p:nvSpPr>
        <p:spPr>
          <a:xfrm>
            <a:off x="3904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рамках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федеральных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входящих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национальный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проект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7" name="Google Shape;1627;p105"/>
          <p:cNvSpPr txBox="1"/>
          <p:nvPr/>
        </p:nvSpPr>
        <p:spPr>
          <a:xfrm>
            <a:off x="5387929" y="1180925"/>
            <a:ext cx="30000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Цифровая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образовательная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среда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цифрового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образования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детей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учебных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классов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МБОУ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№2», «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кола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№3»,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Сухобезводненская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средняя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»,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Беласовская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средняя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сумме 2 000,0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28" name="Google Shape;1628;p10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825" y="3238098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105"/>
          <p:cNvSpPr txBox="1"/>
          <p:nvPr/>
        </p:nvSpPr>
        <p:spPr>
          <a:xfrm>
            <a:off x="6626475" y="3785794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2000,0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30" name="Google Shape;1630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39;p106">
            <a:extLst>
              <a:ext uri="{FF2B5EF4-FFF2-40B4-BE49-F238E27FC236}">
                <a16:creationId xmlns:a16="http://schemas.microsoft.com/office/drawing/2014/main" id="{56F7F79E-5E60-46FF-A036-C79648BB6E07}"/>
              </a:ext>
            </a:extLst>
          </p:cNvPr>
          <p:cNvSpPr txBox="1"/>
          <p:nvPr/>
        </p:nvSpPr>
        <p:spPr>
          <a:xfrm>
            <a:off x="139700" y="1180925"/>
            <a:ext cx="4487582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Современная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школа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инансовое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обеспечение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деятельности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образования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цифрового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гуманитарного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профилей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очка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МБОУ «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Беласовская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средняя школа», Лицей имени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А.С.Пушкина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сумме 1 438,3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Созданы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образования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цифрового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гуманитарного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профилей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«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очка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роста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МБОУ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кола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№1»</a:t>
            </a:r>
            <a:endParaRPr lang="ru-RU"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№2»</a:t>
            </a:r>
            <a:endParaRPr lang="ru-RU"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Сухобезводненская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средняя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»,</a:t>
            </a:r>
            <a:endParaRPr lang="ru-RU"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Ильино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аборская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основная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сумме 6 550,5 </a:t>
            </a:r>
            <a:r>
              <a:rPr lang="ru-RU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3" name="Google Shape;1640;p106" title="Points scored">
            <a:extLst>
              <a:ext uri="{FF2B5EF4-FFF2-40B4-BE49-F238E27FC236}">
                <a16:creationId xmlns:a16="http://schemas.microsoft.com/office/drawing/2014/main" id="{8A572664-E760-4BF1-AACB-AE68ED18583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00" y="3238099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41;p106">
            <a:extLst>
              <a:ext uri="{FF2B5EF4-FFF2-40B4-BE49-F238E27FC236}">
                <a16:creationId xmlns:a16="http://schemas.microsoft.com/office/drawing/2014/main" id="{BCED9C5F-AC72-40FE-AB46-3E6BFEE0C43E}"/>
              </a:ext>
            </a:extLst>
          </p:cNvPr>
          <p:cNvSpPr txBox="1"/>
          <p:nvPr/>
        </p:nvSpPr>
        <p:spPr>
          <a:xfrm>
            <a:off x="325704" y="3528094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6 550,5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" name="Google Shape;1642;p106">
            <a:extLst>
              <a:ext uri="{FF2B5EF4-FFF2-40B4-BE49-F238E27FC236}">
                <a16:creationId xmlns:a16="http://schemas.microsoft.com/office/drawing/2014/main" id="{7F38CADF-E198-44EA-BB8E-EB0DE2C21A58}"/>
              </a:ext>
            </a:extLst>
          </p:cNvPr>
          <p:cNvSpPr txBox="1"/>
          <p:nvPr/>
        </p:nvSpPr>
        <p:spPr>
          <a:xfrm>
            <a:off x="2316291" y="3282109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1 438,3 </a:t>
            </a: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6"/>
          <p:cNvSpPr txBox="1">
            <a:spLocks noGrp="1"/>
          </p:cNvSpPr>
          <p:nvPr>
            <p:ph type="title"/>
          </p:nvPr>
        </p:nvSpPr>
        <p:spPr>
          <a:xfrm>
            <a:off x="851400" y="162083"/>
            <a:ext cx="77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рамках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федеральных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входящих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национальный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проект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9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6" name="Google Shape;1636;p106"/>
          <p:cNvSpPr txBox="1"/>
          <p:nvPr/>
        </p:nvSpPr>
        <p:spPr>
          <a:xfrm>
            <a:off x="850699" y="1008075"/>
            <a:ext cx="3000000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проект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Успех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каждого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ребенка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новых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мест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образовательных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различных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типов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реализации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дополнительных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общеразвивающих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всех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направленностей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учебных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классов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МБОУ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№1»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сумме 500,0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37" name="Google Shape;1637;p10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50" y="3060300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106"/>
          <p:cNvSpPr txBox="1"/>
          <p:nvPr/>
        </p:nvSpPr>
        <p:spPr>
          <a:xfrm>
            <a:off x="1879000" y="3726200"/>
            <a:ext cx="68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500,0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43" name="Google Shape;1643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22;p105">
            <a:extLst>
              <a:ext uri="{FF2B5EF4-FFF2-40B4-BE49-F238E27FC236}">
                <a16:creationId xmlns:a16="http://schemas.microsoft.com/office/drawing/2014/main" id="{58CE81D9-41EA-4EB0-BBCD-8BC545612FA0}"/>
              </a:ext>
            </a:extLst>
          </p:cNvPr>
          <p:cNvSpPr txBox="1"/>
          <p:nvPr/>
        </p:nvSpPr>
        <p:spPr>
          <a:xfrm>
            <a:off x="5369350" y="988555"/>
            <a:ext cx="30000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Успех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каждого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ребенка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r>
              <a:rPr lang="en-GB" sz="10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общеобразовательных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расположенных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сельской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местности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условий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занятий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культурой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спортом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зала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МБОУ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Тарасихинская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основная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сумме 2 029,8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2" name="Google Shape;1623;p105" title="Points scored">
            <a:extLst>
              <a:ext uri="{FF2B5EF4-FFF2-40B4-BE49-F238E27FC236}">
                <a16:creationId xmlns:a16="http://schemas.microsoft.com/office/drawing/2014/main" id="{904BF88F-41DF-4DEE-9543-2233C2177EF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9350" y="3087928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24;p105">
            <a:extLst>
              <a:ext uri="{FF2B5EF4-FFF2-40B4-BE49-F238E27FC236}">
                <a16:creationId xmlns:a16="http://schemas.microsoft.com/office/drawing/2014/main" id="{D0406CCD-9CE6-42B5-8427-B619E37D92BC}"/>
              </a:ext>
            </a:extLst>
          </p:cNvPr>
          <p:cNvSpPr txBox="1"/>
          <p:nvPr/>
        </p:nvSpPr>
        <p:spPr>
          <a:xfrm>
            <a:off x="5511375" y="3203000"/>
            <a:ext cx="59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1014,9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" name="Google Shape;1626;p105">
            <a:extLst>
              <a:ext uri="{FF2B5EF4-FFF2-40B4-BE49-F238E27FC236}">
                <a16:creationId xmlns:a16="http://schemas.microsoft.com/office/drawing/2014/main" id="{0D158D7F-F091-4611-A94C-72EE9F771EE9}"/>
              </a:ext>
            </a:extLst>
          </p:cNvPr>
          <p:cNvSpPr txBox="1"/>
          <p:nvPr/>
        </p:nvSpPr>
        <p:spPr>
          <a:xfrm>
            <a:off x="6527200" y="3555075"/>
            <a:ext cx="68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40,6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" name="Google Shape;1625;p105">
            <a:extLst>
              <a:ext uri="{FF2B5EF4-FFF2-40B4-BE49-F238E27FC236}">
                <a16:creationId xmlns:a16="http://schemas.microsoft.com/office/drawing/2014/main" id="{64E5A64C-49EA-4FB6-9331-CEC7338F4AF1}"/>
              </a:ext>
            </a:extLst>
          </p:cNvPr>
          <p:cNvSpPr txBox="1"/>
          <p:nvPr/>
        </p:nvSpPr>
        <p:spPr>
          <a:xfrm>
            <a:off x="7487213" y="3341700"/>
            <a:ext cx="72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974,3 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8747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98"/>
          <p:cNvSpPr txBox="1">
            <a:spLocks noGrp="1"/>
          </p:cNvSpPr>
          <p:nvPr>
            <p:ph type="title"/>
          </p:nvPr>
        </p:nvSpPr>
        <p:spPr>
          <a:xfrm>
            <a:off x="844550" y="-50300"/>
            <a:ext cx="7811993" cy="71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2018-2023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69" name="Google Shape;156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F6C2ABD6-E446-477B-8502-FE197111EF0A}"/>
              </a:ext>
            </a:extLst>
          </p:cNvPr>
          <p:cNvSpPr txBox="1"/>
          <p:nvPr/>
        </p:nvSpPr>
        <p:spPr>
          <a:xfrm>
            <a:off x="8518128" y="431449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38C409-20CB-46FD-A2AC-3CF91FF36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63464"/>
              </p:ext>
            </p:extLst>
          </p:nvPr>
        </p:nvGraphicFramePr>
        <p:xfrm>
          <a:off x="471997" y="589590"/>
          <a:ext cx="8530954" cy="1582957"/>
        </p:xfrm>
        <a:graphic>
          <a:graphicData uri="http://schemas.openxmlformats.org/drawingml/2006/table">
            <a:tbl>
              <a:tblPr/>
              <a:tblGrid>
                <a:gridCol w="5535165">
                  <a:extLst>
                    <a:ext uri="{9D8B030D-6E8A-4147-A177-3AD203B41FA5}">
                      <a16:colId xmlns:a16="http://schemas.microsoft.com/office/drawing/2014/main" val="1107675537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4097280291"/>
                    </a:ext>
                  </a:extLst>
                </a:gridCol>
                <a:gridCol w="1584722">
                  <a:extLst>
                    <a:ext uri="{9D8B030D-6E8A-4147-A177-3AD203B41FA5}">
                      <a16:colId xmlns:a16="http://schemas.microsoft.com/office/drawing/2014/main" val="214729972"/>
                    </a:ext>
                  </a:extLst>
                </a:gridCol>
              </a:tblGrid>
              <a:tr h="1718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Наименование подпрограммы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84300"/>
                  </a:ext>
                </a:extLst>
              </a:tr>
              <a:tr h="164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65192"/>
                  </a:ext>
                </a:extLst>
              </a:tr>
              <a:tr h="1640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"Дополнительное образование в сфере культуры"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23 385,30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23 385,30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46216"/>
                  </a:ext>
                </a:extLst>
              </a:tr>
              <a:tr h="1640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"Развитие музейного дела"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17 566,70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17 566,70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45635"/>
                  </a:ext>
                </a:extLst>
              </a:tr>
              <a:tr h="1640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"Библиотечное дело"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31 227,60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31 227,60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71700"/>
                  </a:ext>
                </a:extLst>
              </a:tr>
              <a:tr h="1640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"Организация досуга"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94 629,80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94 605,30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54962"/>
                  </a:ext>
                </a:extLst>
              </a:tr>
              <a:tr h="2953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"Обеспечение реализации муниципальной программы"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32 223,80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32 223,80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02690"/>
                  </a:ext>
                </a:extLst>
              </a:tr>
              <a:tr h="2953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Всего по программе: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199 033,20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199 008,70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3144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FE106B-D692-428E-9FF5-5F32622979B8}"/>
              </a:ext>
            </a:extLst>
          </p:cNvPr>
          <p:cNvSpPr/>
          <p:nvPr/>
        </p:nvSpPr>
        <p:spPr>
          <a:xfrm>
            <a:off x="382723" y="2172547"/>
            <a:ext cx="870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результаты </a:t>
            </a: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культуры городского округа Семеновский на 2018-2023 годы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lang="ru-RU" sz="12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7941697-6773-4981-B758-77F108B6B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65148"/>
              </p:ext>
            </p:extLst>
          </p:nvPr>
        </p:nvGraphicFramePr>
        <p:xfrm>
          <a:off x="471996" y="2473392"/>
          <a:ext cx="8530954" cy="2575560"/>
        </p:xfrm>
        <a:graphic>
          <a:graphicData uri="http://schemas.openxmlformats.org/drawingml/2006/table">
            <a:tbl>
              <a:tblPr/>
              <a:tblGrid>
                <a:gridCol w="4571674">
                  <a:extLst>
                    <a:ext uri="{9D8B030D-6E8A-4147-A177-3AD203B41FA5}">
                      <a16:colId xmlns:a16="http://schemas.microsoft.com/office/drawing/2014/main" val="260398300"/>
                    </a:ext>
                  </a:extLst>
                </a:gridCol>
                <a:gridCol w="772862">
                  <a:extLst>
                    <a:ext uri="{9D8B030D-6E8A-4147-A177-3AD203B41FA5}">
                      <a16:colId xmlns:a16="http://schemas.microsoft.com/office/drawing/2014/main" val="2361408060"/>
                    </a:ext>
                  </a:extLst>
                </a:gridCol>
                <a:gridCol w="776137">
                  <a:extLst>
                    <a:ext uri="{9D8B030D-6E8A-4147-A177-3AD203B41FA5}">
                      <a16:colId xmlns:a16="http://schemas.microsoft.com/office/drawing/2014/main" val="2949892521"/>
                    </a:ext>
                  </a:extLst>
                </a:gridCol>
                <a:gridCol w="628769">
                  <a:extLst>
                    <a:ext uri="{9D8B030D-6E8A-4147-A177-3AD203B41FA5}">
                      <a16:colId xmlns:a16="http://schemas.microsoft.com/office/drawing/2014/main" val="1407263953"/>
                    </a:ext>
                  </a:extLst>
                </a:gridCol>
                <a:gridCol w="1781512">
                  <a:extLst>
                    <a:ext uri="{9D8B030D-6E8A-4147-A177-3AD203B41FA5}">
                      <a16:colId xmlns:a16="http://schemas.microsoft.com/office/drawing/2014/main" val="1839051338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          Индикаторы/непосредственные результаты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Значения индикатора непосредственного результата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Результат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738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454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Индикаторы достижения цели: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963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Охват дополнительным образованием в сфере культуры детей от общего количества детей в возрасте от 5 до 18 лет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06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Фактическая обеспеченность учреждениями культуры в городском округе музеями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4712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Количество посетителей музеев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Ограничения по работе с посетителями в связи с распространением новой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коронавирусной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инфекции (COVID-19)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01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Фактическая обеспеченность учреждениями культуры в городском округе библиотеками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606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Количество пользователей библиотек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807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Фактическая обеспеченность учреждениями культуры в городском округе клубами и учреждениями клубного типа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99,8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99,8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761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Количество участников клубных формирований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582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114299" y="117567"/>
            <a:ext cx="7779124" cy="673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культуры городского округа Семеновский на 2018-2023 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(продолжение)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2944654062"/>
              </p:ext>
            </p:extLst>
          </p:nvPr>
        </p:nvGraphicFramePr>
        <p:xfrm>
          <a:off x="260422" y="949681"/>
          <a:ext cx="8661028" cy="3867485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94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Значения индикатора непосредственного результата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800" b="1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Непосредственные результаты:</a:t>
                      </a:r>
                      <a:endParaRPr sz="10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8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Охват дополнительным образованием в сфере культуры детей от общего количества детей в возрасте от 5 до 18 лет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590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участников награжденных в международных, всероссийских, межрегиональных и областных фестивалях и конкурсах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предметов музейного фонда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27 530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27 649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21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посетителей музеев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88 510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88 510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61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пользователей библиотек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23 450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22 712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sym typeface="Oswald Medium"/>
                        </a:rPr>
                        <a:t>Ограничения по работе с посетителями в связи с распространением новой коронавирусной инфекции (COVID-19)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25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участников клубных формирований</a:t>
                      </a:r>
                      <a:endParaRPr lang="ru-RU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3 275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2 770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84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культурно-массовых мероприятий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5 800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5 800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21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награжденных в международных, всероссийских, межрегиональных и областных фестивалях и конкурсах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57 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9197"/>
                  </a:ext>
                </a:extLst>
              </a:tr>
            </a:tbl>
          </a:graphicData>
        </a:graphic>
      </p:graphicFrame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43267-54FF-E5AD-5669-A74940DE6D38}"/>
              </a:ext>
            </a:extLst>
          </p:cNvPr>
          <p:cNvSpPr txBox="1"/>
          <p:nvPr/>
        </p:nvSpPr>
        <p:spPr>
          <a:xfrm>
            <a:off x="2616200" y="4806324"/>
            <a:ext cx="652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27944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88"/>
          <p:cNvSpPr txBox="1">
            <a:spLocks noGrp="1"/>
          </p:cNvSpPr>
          <p:nvPr>
            <p:ph type="title"/>
          </p:nvPr>
        </p:nvSpPr>
        <p:spPr>
          <a:xfrm>
            <a:off x="1294901" y="194982"/>
            <a:ext cx="7499476" cy="658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</a:t>
            </a: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ые услуги (работы) оказанные за счет бюджетных средств</a:t>
            </a:r>
            <a:b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области культуры</a:t>
            </a:r>
            <a:endParaRPr sz="3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402" name="Google Shape;1402;p88"/>
          <p:cNvGraphicFramePr/>
          <p:nvPr/>
        </p:nvGraphicFramePr>
        <p:xfrm>
          <a:off x="217250" y="1044932"/>
          <a:ext cx="8684706" cy="370237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6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032">
                  <a:extLst>
                    <a:ext uri="{9D8B030D-6E8A-4147-A177-3AD203B41FA5}">
                      <a16:colId xmlns:a16="http://schemas.microsoft.com/office/drawing/2014/main" val="3509179312"/>
                    </a:ext>
                  </a:extLst>
                </a:gridCol>
                <a:gridCol w="1459032">
                  <a:extLst>
                    <a:ext uri="{9D8B030D-6E8A-4147-A177-3AD203B41FA5}">
                      <a16:colId xmlns:a16="http://schemas.microsoft.com/office/drawing/2014/main" val="1282907043"/>
                    </a:ext>
                  </a:extLst>
                </a:gridCol>
                <a:gridCol w="145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</a:t>
                      </a: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 услуги (работы)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Единицы измерения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выполнения муниципальной услуги (работы)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Реализация дополнительных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общеразвивающих программ в области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искусств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 чел./часов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53 927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56 618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105%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Реализация дополнительных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предпрофессиональных программ в области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искусств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 чел./часов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94 481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94 481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Организация деятельности клубных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формирований и формирований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самодеятельного народного творчества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участников клубных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Формирований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2 770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2 770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Библиотечное, библиографическое и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информационное обслуживание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пользователей библиотеки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посещений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192 000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Формирование, учет, изучение, обеспечение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физического сохранения и безопасности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музейных предметов, музейных коллекций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 предметов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основного фонда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музея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20 850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20 915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100,3%</a:t>
                      </a:r>
                      <a:endParaRPr lang="en-GB"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03" name="Google Shape;14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604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138266" y="96119"/>
            <a:ext cx="8100000" cy="867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В рамках муниципальной программы 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2018-2023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latin typeface="Oswald"/>
                <a:ea typeface="Oswald"/>
                <a:cs typeface="Oswald"/>
                <a:sym typeface="Oswald"/>
              </a:rPr>
              <a:t>выполнены следующие основные мероприятия</a:t>
            </a: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: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70" name="Google Shape;1170;p72"/>
          <p:cNvGraphicFramePr/>
          <p:nvPr>
            <p:extLst>
              <p:ext uri="{D42A27DB-BD31-4B8C-83A1-F6EECF244321}">
                <p14:modId xmlns:p14="http://schemas.microsoft.com/office/powerpoint/2010/main" val="2050321219"/>
              </p:ext>
            </p:extLst>
          </p:nvPr>
        </p:nvGraphicFramePr>
        <p:xfrm>
          <a:off x="247650" y="1044876"/>
          <a:ext cx="8680218" cy="346541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08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317">
                  <a:extLst>
                    <a:ext uri="{9D8B030D-6E8A-4147-A177-3AD203B41FA5}">
                      <a16:colId xmlns:a16="http://schemas.microsoft.com/office/drawing/2014/main" val="2694965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мероприятий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Средства федерального бюджета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Средства областного бюджета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Средства бюджета городского округа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Реализация проекта комплексного развития сельских территорий (сельских агломераций) "Комплексное развитие села Ильино-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Заборское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 городского округа Семеновский Нижегородской области" мероприятие "Капитальный ремонт Дома культуры по адресу: Нижегородская область г. Семенов, 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с.Ильино-Заборское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ул.Медведева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, д.12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20 256,4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844,0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211,0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21 311,4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В целях реализации социально значимых мероприятий в рамках решения вопросов местного значения выполнен капитальный ремонт  здания ДК «Сухобезводное»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3 926,2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981,5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4 907,7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Обеспечение развития и укрепления материально-технической базы домов культуры в населенных пунктах с числом жителей до 50 тысяч человек (приобретена мебель, световое оборудование, выполнен ремонт кружковой комнаты в доме культуры М-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Зиновьево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989,2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347,6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86,9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1 423,7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32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Капитальный и текущий ремонт учреждений культуры за счет средств бюджета </a:t>
                      </a:r>
                      <a:r>
                        <a:rPr lang="ru-RU" sz="9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 округа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17 324,5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17 324,5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Всего 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21 245,6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5 117,8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18 603,9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44 967,3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5839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6E51FE29-E8DE-46CA-8245-449B827A29DD}"/>
              </a:ext>
            </a:extLst>
          </p:cNvPr>
          <p:cNvSpPr txBox="1"/>
          <p:nvPr/>
        </p:nvSpPr>
        <p:spPr>
          <a:xfrm>
            <a:off x="8322078" y="887471"/>
            <a:ext cx="99949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800" b="1" spc="-10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 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9128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01"/>
          <p:cNvSpPr txBox="1">
            <a:spLocks noGrp="1"/>
          </p:cNvSpPr>
          <p:nvPr>
            <p:ph type="title"/>
          </p:nvPr>
        </p:nvSpPr>
        <p:spPr>
          <a:xfrm>
            <a:off x="-64500" y="17929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физической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спорта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молодежной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политики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патриотического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воспитания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2018-2023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6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589" name="Google Shape;1589;p101"/>
          <p:cNvGraphicFramePr/>
          <p:nvPr>
            <p:extLst>
              <p:ext uri="{D42A27DB-BD31-4B8C-83A1-F6EECF244321}">
                <p14:modId xmlns:p14="http://schemas.microsoft.com/office/powerpoint/2010/main" val="449027055"/>
              </p:ext>
            </p:extLst>
          </p:nvPr>
        </p:nvGraphicFramePr>
        <p:xfrm>
          <a:off x="222196" y="1321227"/>
          <a:ext cx="8710679" cy="2805273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01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массового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48 033,2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48 033,2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высших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достижений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подготовки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спортивного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резерва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25 042,8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25 042,8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молодежной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политики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173,1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173,1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Патриотическое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воспитание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молодежи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39,3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39,3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4 205,1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4 205,1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по программе: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77 493,5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77 493,5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90" name="Google Shape;159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0175" y="1792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414544E8-B372-4526-8D3A-3453A6FD1A4D}"/>
              </a:ext>
            </a:extLst>
          </p:cNvPr>
          <p:cNvSpPr txBox="1"/>
          <p:nvPr/>
        </p:nvSpPr>
        <p:spPr>
          <a:xfrm>
            <a:off x="8383400" y="1140201"/>
            <a:ext cx="9696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441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9"/>
          <p:cNvSpPr txBox="1"/>
          <p:nvPr/>
        </p:nvSpPr>
        <p:spPr>
          <a:xfrm>
            <a:off x="296500" y="883900"/>
            <a:ext cx="4311000" cy="284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 2021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принятый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уточнялся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8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раз</a:t>
            </a:r>
            <a:r>
              <a:rPr lang="ru-RU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и увеличился на</a:t>
            </a:r>
            <a:endParaRPr lang="ru-RU" sz="1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270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304,3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из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них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счет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федерального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и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областного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бюджетов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16,3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Остатков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образовавшихся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начало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счете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ru-RU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88,0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8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39" name="Google Shape;639;p49"/>
          <p:cNvGrpSpPr/>
          <p:nvPr/>
        </p:nvGrpSpPr>
        <p:grpSpPr>
          <a:xfrm>
            <a:off x="5091165" y="1237175"/>
            <a:ext cx="3658429" cy="3575323"/>
            <a:chOff x="4981419" y="541059"/>
            <a:chExt cx="3959767" cy="3869816"/>
          </a:xfrm>
        </p:grpSpPr>
        <p:sp>
          <p:nvSpPr>
            <p:cNvPr id="640" name="Google Shape;640;p49"/>
            <p:cNvSpPr/>
            <p:nvPr/>
          </p:nvSpPr>
          <p:spPr>
            <a:xfrm>
              <a:off x="4981419" y="2256088"/>
              <a:ext cx="3945689" cy="2154787"/>
            </a:xfrm>
            <a:custGeom>
              <a:avLst/>
              <a:gdLst/>
              <a:ahLst/>
              <a:cxnLst/>
              <a:rect l="l" t="t" r="r" b="b"/>
              <a:pathLst>
                <a:path w="196474" h="107578" extrusionOk="0">
                  <a:moveTo>
                    <a:pt x="98237" y="0"/>
                  </a:moveTo>
                  <a:cubicBezTo>
                    <a:pt x="43998" y="0"/>
                    <a:pt x="0" y="24084"/>
                    <a:pt x="0" y="53772"/>
                  </a:cubicBezTo>
                  <a:cubicBezTo>
                    <a:pt x="0" y="83493"/>
                    <a:pt x="43998" y="107577"/>
                    <a:pt x="98237" y="107577"/>
                  </a:cubicBezTo>
                  <a:cubicBezTo>
                    <a:pt x="152476" y="107577"/>
                    <a:pt x="196474" y="83493"/>
                    <a:pt x="196474" y="53772"/>
                  </a:cubicBezTo>
                  <a:cubicBezTo>
                    <a:pt x="196474" y="24084"/>
                    <a:pt x="152476" y="0"/>
                    <a:pt x="982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7573247" y="2743157"/>
              <a:ext cx="1166974" cy="672187"/>
            </a:xfrm>
            <a:custGeom>
              <a:avLst/>
              <a:gdLst/>
              <a:ahLst/>
              <a:cxnLst/>
              <a:rect l="l" t="t" r="r" b="b"/>
              <a:pathLst>
                <a:path w="58109" h="33559" extrusionOk="0">
                  <a:moveTo>
                    <a:pt x="29054" y="1"/>
                  </a:moveTo>
                  <a:cubicBezTo>
                    <a:pt x="13009" y="1"/>
                    <a:pt x="0" y="7539"/>
                    <a:pt x="0" y="16779"/>
                  </a:cubicBezTo>
                  <a:cubicBezTo>
                    <a:pt x="0" y="26053"/>
                    <a:pt x="13009" y="33558"/>
                    <a:pt x="29054" y="33558"/>
                  </a:cubicBezTo>
                  <a:cubicBezTo>
                    <a:pt x="45099" y="33558"/>
                    <a:pt x="58108" y="26053"/>
                    <a:pt x="58108" y="16779"/>
                  </a:cubicBezTo>
                  <a:cubicBezTo>
                    <a:pt x="58108" y="7539"/>
                    <a:pt x="45099" y="1"/>
                    <a:pt x="290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5590341" y="2721785"/>
              <a:ext cx="2253558" cy="1298224"/>
            </a:xfrm>
            <a:custGeom>
              <a:avLst/>
              <a:gdLst/>
              <a:ahLst/>
              <a:cxnLst/>
              <a:rect l="l" t="t" r="r" b="b"/>
              <a:pathLst>
                <a:path w="112215" h="64814" extrusionOk="0">
                  <a:moveTo>
                    <a:pt x="74266" y="0"/>
                  </a:moveTo>
                  <a:cubicBezTo>
                    <a:pt x="73970" y="0"/>
                    <a:pt x="73670" y="67"/>
                    <a:pt x="73387" y="200"/>
                  </a:cubicBezTo>
                  <a:lnTo>
                    <a:pt x="501" y="42497"/>
                  </a:lnTo>
                  <a:cubicBezTo>
                    <a:pt x="1" y="42664"/>
                    <a:pt x="1" y="43331"/>
                    <a:pt x="501" y="43498"/>
                  </a:cubicBezTo>
                  <a:lnTo>
                    <a:pt x="37094" y="64613"/>
                  </a:lnTo>
                  <a:cubicBezTo>
                    <a:pt x="37361" y="64747"/>
                    <a:pt x="37661" y="64813"/>
                    <a:pt x="37961" y="64813"/>
                  </a:cubicBezTo>
                  <a:cubicBezTo>
                    <a:pt x="38262" y="64813"/>
                    <a:pt x="38562" y="64747"/>
                    <a:pt x="38829" y="64613"/>
                  </a:cubicBezTo>
                  <a:lnTo>
                    <a:pt x="111747" y="22316"/>
                  </a:lnTo>
                  <a:cubicBezTo>
                    <a:pt x="112214" y="22149"/>
                    <a:pt x="112214" y="21482"/>
                    <a:pt x="111747" y="21316"/>
                  </a:cubicBezTo>
                  <a:lnTo>
                    <a:pt x="75121" y="200"/>
                  </a:lnTo>
                  <a:cubicBezTo>
                    <a:pt x="74854" y="67"/>
                    <a:pt x="74563" y="0"/>
                    <a:pt x="742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5522020" y="2701074"/>
              <a:ext cx="1122090" cy="646108"/>
            </a:xfrm>
            <a:custGeom>
              <a:avLst/>
              <a:gdLst/>
              <a:ahLst/>
              <a:cxnLst/>
              <a:rect l="l" t="t" r="r" b="b"/>
              <a:pathLst>
                <a:path w="55874" h="32257" extrusionOk="0">
                  <a:moveTo>
                    <a:pt x="27954" y="0"/>
                  </a:moveTo>
                  <a:cubicBezTo>
                    <a:pt x="12509" y="0"/>
                    <a:pt x="1" y="7239"/>
                    <a:pt x="1" y="16145"/>
                  </a:cubicBezTo>
                  <a:cubicBezTo>
                    <a:pt x="1" y="25051"/>
                    <a:pt x="12509" y="32257"/>
                    <a:pt x="27954" y="32257"/>
                  </a:cubicBezTo>
                  <a:cubicBezTo>
                    <a:pt x="43365" y="32257"/>
                    <a:pt x="55874" y="25051"/>
                    <a:pt x="55874" y="16145"/>
                  </a:cubicBezTo>
                  <a:cubicBezTo>
                    <a:pt x="55874" y="7239"/>
                    <a:pt x="43365" y="0"/>
                    <a:pt x="279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5156920" y="3456746"/>
              <a:ext cx="828684" cy="477075"/>
            </a:xfrm>
            <a:custGeom>
              <a:avLst/>
              <a:gdLst/>
              <a:ahLst/>
              <a:cxnLst/>
              <a:rect l="l" t="t" r="r" b="b"/>
              <a:pathLst>
                <a:path w="41264" h="23818" extrusionOk="0">
                  <a:moveTo>
                    <a:pt x="19848" y="0"/>
                  </a:moveTo>
                  <a:lnTo>
                    <a:pt x="1" y="11475"/>
                  </a:lnTo>
                  <a:lnTo>
                    <a:pt x="21383" y="23817"/>
                  </a:lnTo>
                  <a:lnTo>
                    <a:pt x="41264" y="12342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5629200" y="3751387"/>
              <a:ext cx="751648" cy="431647"/>
            </a:xfrm>
            <a:custGeom>
              <a:avLst/>
              <a:gdLst/>
              <a:ahLst/>
              <a:cxnLst/>
              <a:rect l="l" t="t" r="r" b="b"/>
              <a:pathLst>
                <a:path w="37428" h="21550" extrusionOk="0">
                  <a:moveTo>
                    <a:pt x="16045" y="1"/>
                  </a:moveTo>
                  <a:lnTo>
                    <a:pt x="1" y="9207"/>
                  </a:lnTo>
                  <a:lnTo>
                    <a:pt x="21383" y="21549"/>
                  </a:lnTo>
                  <a:lnTo>
                    <a:pt x="37427" y="12343"/>
                  </a:lnTo>
                  <a:lnTo>
                    <a:pt x="1604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6424367" y="541059"/>
              <a:ext cx="412013" cy="513289"/>
            </a:xfrm>
            <a:custGeom>
              <a:avLst/>
              <a:gdLst/>
              <a:ahLst/>
              <a:cxnLst/>
              <a:rect l="l" t="t" r="r" b="b"/>
              <a:pathLst>
                <a:path w="20516" h="25626" extrusionOk="0">
                  <a:moveTo>
                    <a:pt x="13250" y="0"/>
                  </a:moveTo>
                  <a:cubicBezTo>
                    <a:pt x="11924" y="0"/>
                    <a:pt x="10438" y="474"/>
                    <a:pt x="8874" y="1496"/>
                  </a:cubicBezTo>
                  <a:cubicBezTo>
                    <a:pt x="3870" y="4732"/>
                    <a:pt x="1" y="12171"/>
                    <a:pt x="301" y="18142"/>
                  </a:cubicBezTo>
                  <a:cubicBezTo>
                    <a:pt x="434" y="21144"/>
                    <a:pt x="1602" y="23179"/>
                    <a:pt x="3303" y="24079"/>
                  </a:cubicBezTo>
                  <a:lnTo>
                    <a:pt x="5071" y="25113"/>
                  </a:lnTo>
                  <a:cubicBezTo>
                    <a:pt x="5722" y="25452"/>
                    <a:pt x="6459" y="25625"/>
                    <a:pt x="7257" y="25625"/>
                  </a:cubicBezTo>
                  <a:cubicBezTo>
                    <a:pt x="8583" y="25625"/>
                    <a:pt x="10080" y="25146"/>
                    <a:pt x="11642" y="24146"/>
                  </a:cubicBezTo>
                  <a:cubicBezTo>
                    <a:pt x="16646" y="20910"/>
                    <a:pt x="20515" y="13438"/>
                    <a:pt x="20215" y="7467"/>
                  </a:cubicBezTo>
                  <a:cubicBezTo>
                    <a:pt x="20082" y="4499"/>
                    <a:pt x="18914" y="2430"/>
                    <a:pt x="17180" y="1530"/>
                  </a:cubicBezTo>
                  <a:lnTo>
                    <a:pt x="15445" y="496"/>
                  </a:lnTo>
                  <a:cubicBezTo>
                    <a:pt x="14782" y="171"/>
                    <a:pt x="14045" y="0"/>
                    <a:pt x="132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6427058" y="736712"/>
              <a:ext cx="96476" cy="305377"/>
            </a:xfrm>
            <a:custGeom>
              <a:avLst/>
              <a:gdLst/>
              <a:ahLst/>
              <a:cxnLst/>
              <a:rect l="l" t="t" r="r" b="b"/>
              <a:pathLst>
                <a:path w="4804" h="15246" extrusionOk="0">
                  <a:moveTo>
                    <a:pt x="1968" y="1"/>
                  </a:moveTo>
                  <a:cubicBezTo>
                    <a:pt x="701" y="2736"/>
                    <a:pt x="0" y="5705"/>
                    <a:pt x="133" y="8374"/>
                  </a:cubicBezTo>
                  <a:cubicBezTo>
                    <a:pt x="300" y="11342"/>
                    <a:pt x="1434" y="13377"/>
                    <a:pt x="3169" y="14278"/>
                  </a:cubicBezTo>
                  <a:lnTo>
                    <a:pt x="4515" y="15074"/>
                  </a:lnTo>
                  <a:lnTo>
                    <a:pt x="4515" y="15074"/>
                  </a:lnTo>
                  <a:cubicBezTo>
                    <a:pt x="3009" y="14102"/>
                    <a:pt x="2027" y="12139"/>
                    <a:pt x="1901" y="9408"/>
                  </a:cubicBezTo>
                  <a:cubicBezTo>
                    <a:pt x="1768" y="6739"/>
                    <a:pt x="2468" y="3804"/>
                    <a:pt x="3703" y="1035"/>
                  </a:cubicBezTo>
                  <a:lnTo>
                    <a:pt x="1968" y="1"/>
                  </a:lnTo>
                  <a:close/>
                  <a:moveTo>
                    <a:pt x="4515" y="15074"/>
                  </a:moveTo>
                  <a:cubicBezTo>
                    <a:pt x="4609" y="15135"/>
                    <a:pt x="4705" y="15192"/>
                    <a:pt x="4803" y="15245"/>
                  </a:cubicBezTo>
                  <a:lnTo>
                    <a:pt x="4515" y="1507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6459210" y="561189"/>
              <a:ext cx="377169" cy="492718"/>
            </a:xfrm>
            <a:custGeom>
              <a:avLst/>
              <a:gdLst/>
              <a:ahLst/>
              <a:cxnLst/>
              <a:rect l="l" t="t" r="r" b="b"/>
              <a:pathLst>
                <a:path w="18781" h="24599" extrusionOk="0">
                  <a:moveTo>
                    <a:pt x="13248" y="1"/>
                  </a:moveTo>
                  <a:cubicBezTo>
                    <a:pt x="11916" y="1"/>
                    <a:pt x="10414" y="481"/>
                    <a:pt x="8840" y="1492"/>
                  </a:cubicBezTo>
                  <a:cubicBezTo>
                    <a:pt x="3836" y="4728"/>
                    <a:pt x="0" y="12166"/>
                    <a:pt x="300" y="18171"/>
                  </a:cubicBezTo>
                  <a:cubicBezTo>
                    <a:pt x="484" y="22276"/>
                    <a:pt x="2575" y="24599"/>
                    <a:pt x="5501" y="24599"/>
                  </a:cubicBezTo>
                  <a:cubicBezTo>
                    <a:pt x="6831" y="24599"/>
                    <a:pt x="8333" y="24119"/>
                    <a:pt x="9907" y="23108"/>
                  </a:cubicBezTo>
                  <a:cubicBezTo>
                    <a:pt x="14911" y="19872"/>
                    <a:pt x="18780" y="12433"/>
                    <a:pt x="18480" y="6429"/>
                  </a:cubicBezTo>
                  <a:cubicBezTo>
                    <a:pt x="18274" y="2324"/>
                    <a:pt x="16175" y="1"/>
                    <a:pt x="132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6498050" y="599627"/>
              <a:ext cx="299470" cy="416484"/>
            </a:xfrm>
            <a:custGeom>
              <a:avLst/>
              <a:gdLst/>
              <a:ahLst/>
              <a:cxnLst/>
              <a:rect l="l" t="t" r="r" b="b"/>
              <a:pathLst>
                <a:path w="14912" h="20793" extrusionOk="0">
                  <a:moveTo>
                    <a:pt x="11352" y="1"/>
                  </a:moveTo>
                  <a:cubicBezTo>
                    <a:pt x="11283" y="1"/>
                    <a:pt x="11213" y="3"/>
                    <a:pt x="11142" y="7"/>
                  </a:cubicBezTo>
                  <a:cubicBezTo>
                    <a:pt x="9975" y="107"/>
                    <a:pt x="8874" y="507"/>
                    <a:pt x="7940" y="1174"/>
                  </a:cubicBezTo>
                  <a:cubicBezTo>
                    <a:pt x="3503" y="4043"/>
                    <a:pt x="1" y="10881"/>
                    <a:pt x="234" y="16152"/>
                  </a:cubicBezTo>
                  <a:cubicBezTo>
                    <a:pt x="300" y="17558"/>
                    <a:pt x="782" y="20792"/>
                    <a:pt x="3599" y="20792"/>
                  </a:cubicBezTo>
                  <a:cubicBezTo>
                    <a:pt x="3655" y="20792"/>
                    <a:pt x="3712" y="20791"/>
                    <a:pt x="3770" y="20788"/>
                  </a:cubicBezTo>
                  <a:cubicBezTo>
                    <a:pt x="4904" y="20655"/>
                    <a:pt x="6005" y="20255"/>
                    <a:pt x="6939" y="19587"/>
                  </a:cubicBezTo>
                  <a:cubicBezTo>
                    <a:pt x="11376" y="16752"/>
                    <a:pt x="14912" y="9880"/>
                    <a:pt x="14645" y="4610"/>
                  </a:cubicBezTo>
                  <a:cubicBezTo>
                    <a:pt x="14580" y="3210"/>
                    <a:pt x="14102" y="1"/>
                    <a:pt x="113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648106" y="665766"/>
              <a:ext cx="13435" cy="171857"/>
            </a:xfrm>
            <a:custGeom>
              <a:avLst/>
              <a:gdLst/>
              <a:ahLst/>
              <a:cxnLst/>
              <a:rect l="l" t="t" r="r" b="b"/>
              <a:pathLst>
                <a:path w="669" h="8580" extrusionOk="0">
                  <a:moveTo>
                    <a:pt x="588" y="0"/>
                  </a:moveTo>
                  <a:cubicBezTo>
                    <a:pt x="524" y="0"/>
                    <a:pt x="429" y="60"/>
                    <a:pt x="334" y="174"/>
                  </a:cubicBezTo>
                  <a:cubicBezTo>
                    <a:pt x="168" y="341"/>
                    <a:pt x="34" y="608"/>
                    <a:pt x="1" y="874"/>
                  </a:cubicBezTo>
                  <a:lnTo>
                    <a:pt x="1" y="7512"/>
                  </a:lnTo>
                  <a:lnTo>
                    <a:pt x="68" y="8580"/>
                  </a:lnTo>
                  <a:cubicBezTo>
                    <a:pt x="134" y="8580"/>
                    <a:pt x="234" y="8547"/>
                    <a:pt x="334" y="8413"/>
                  </a:cubicBezTo>
                  <a:cubicBezTo>
                    <a:pt x="368" y="8380"/>
                    <a:pt x="401" y="8346"/>
                    <a:pt x="435" y="8280"/>
                  </a:cubicBezTo>
                  <a:cubicBezTo>
                    <a:pt x="568" y="8113"/>
                    <a:pt x="635" y="7946"/>
                    <a:pt x="668" y="7746"/>
                  </a:cubicBezTo>
                  <a:lnTo>
                    <a:pt x="668" y="107"/>
                  </a:lnTo>
                  <a:cubicBezTo>
                    <a:pt x="668" y="35"/>
                    <a:pt x="637" y="0"/>
                    <a:pt x="5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6597880" y="837603"/>
              <a:ext cx="54946" cy="78458"/>
            </a:xfrm>
            <a:custGeom>
              <a:avLst/>
              <a:gdLst/>
              <a:ahLst/>
              <a:cxnLst/>
              <a:rect l="l" t="t" r="r" b="b"/>
              <a:pathLst>
                <a:path w="2736" h="3917" extrusionOk="0">
                  <a:moveTo>
                    <a:pt x="1968" y="1"/>
                  </a:moveTo>
                  <a:lnTo>
                    <a:pt x="134" y="3103"/>
                  </a:lnTo>
                  <a:cubicBezTo>
                    <a:pt x="0" y="3303"/>
                    <a:pt x="33" y="3537"/>
                    <a:pt x="167" y="3770"/>
                  </a:cubicBezTo>
                  <a:cubicBezTo>
                    <a:pt x="246" y="3881"/>
                    <a:pt x="340" y="3917"/>
                    <a:pt x="420" y="3917"/>
                  </a:cubicBezTo>
                  <a:cubicBezTo>
                    <a:pt x="510" y="3917"/>
                    <a:pt x="583" y="3872"/>
                    <a:pt x="601" y="3837"/>
                  </a:cubicBezTo>
                  <a:lnTo>
                    <a:pt x="2735" y="435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6652805" y="818655"/>
              <a:ext cx="41551" cy="87852"/>
            </a:xfrm>
            <a:custGeom>
              <a:avLst/>
              <a:gdLst/>
              <a:ahLst/>
              <a:cxnLst/>
              <a:rect l="l" t="t" r="r" b="b"/>
              <a:pathLst>
                <a:path w="2069" h="4386" extrusionOk="0">
                  <a:moveTo>
                    <a:pt x="251" y="0"/>
                  </a:moveTo>
                  <a:cubicBezTo>
                    <a:pt x="219" y="0"/>
                    <a:pt x="151" y="38"/>
                    <a:pt x="100" y="113"/>
                  </a:cubicBezTo>
                  <a:cubicBezTo>
                    <a:pt x="34" y="213"/>
                    <a:pt x="0" y="313"/>
                    <a:pt x="0" y="413"/>
                  </a:cubicBezTo>
                  <a:lnTo>
                    <a:pt x="1802" y="4349"/>
                  </a:lnTo>
                  <a:cubicBezTo>
                    <a:pt x="1802" y="4375"/>
                    <a:pt x="1811" y="4386"/>
                    <a:pt x="1827" y="4386"/>
                  </a:cubicBezTo>
                  <a:cubicBezTo>
                    <a:pt x="1853" y="4386"/>
                    <a:pt x="1894" y="4357"/>
                    <a:pt x="1935" y="4316"/>
                  </a:cubicBezTo>
                  <a:cubicBezTo>
                    <a:pt x="1935" y="4283"/>
                    <a:pt x="1968" y="4283"/>
                    <a:pt x="1968" y="4249"/>
                  </a:cubicBezTo>
                  <a:cubicBezTo>
                    <a:pt x="2035" y="4183"/>
                    <a:pt x="2069" y="4082"/>
                    <a:pt x="2069" y="3982"/>
                  </a:cubicBezTo>
                  <a:lnTo>
                    <a:pt x="267" y="13"/>
                  </a:lnTo>
                  <a:cubicBezTo>
                    <a:pt x="267" y="5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6633526" y="792756"/>
              <a:ext cx="44443" cy="58347"/>
            </a:xfrm>
            <a:custGeom>
              <a:avLst/>
              <a:gdLst/>
              <a:ahLst/>
              <a:cxnLst/>
              <a:rect l="l" t="t" r="r" b="b"/>
              <a:pathLst>
                <a:path w="2213" h="2913" extrusionOk="0">
                  <a:moveTo>
                    <a:pt x="1561" y="0"/>
                  </a:moveTo>
                  <a:cubicBezTo>
                    <a:pt x="1438" y="0"/>
                    <a:pt x="1303" y="34"/>
                    <a:pt x="1161" y="105"/>
                  </a:cubicBezTo>
                  <a:cubicBezTo>
                    <a:pt x="493" y="539"/>
                    <a:pt x="93" y="1239"/>
                    <a:pt x="26" y="2006"/>
                  </a:cubicBezTo>
                  <a:cubicBezTo>
                    <a:pt x="1" y="2566"/>
                    <a:pt x="266" y="2912"/>
                    <a:pt x="645" y="2912"/>
                  </a:cubicBezTo>
                  <a:cubicBezTo>
                    <a:pt x="763" y="2912"/>
                    <a:pt x="892" y="2878"/>
                    <a:pt x="1027" y="2807"/>
                  </a:cubicBezTo>
                  <a:cubicBezTo>
                    <a:pt x="1694" y="2407"/>
                    <a:pt x="2128" y="1673"/>
                    <a:pt x="2161" y="906"/>
                  </a:cubicBezTo>
                  <a:cubicBezTo>
                    <a:pt x="2212" y="346"/>
                    <a:pt x="1953" y="0"/>
                    <a:pt x="15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6033160" y="2571620"/>
              <a:ext cx="22111" cy="724786"/>
            </a:xfrm>
            <a:custGeom>
              <a:avLst/>
              <a:gdLst/>
              <a:ahLst/>
              <a:cxnLst/>
              <a:rect l="l" t="t" r="r" b="b"/>
              <a:pathLst>
                <a:path w="1101" h="36185" extrusionOk="0">
                  <a:moveTo>
                    <a:pt x="550" y="0"/>
                  </a:moveTo>
                  <a:cubicBezTo>
                    <a:pt x="275" y="0"/>
                    <a:pt x="0" y="175"/>
                    <a:pt x="0" y="526"/>
                  </a:cubicBezTo>
                  <a:lnTo>
                    <a:pt x="0" y="35617"/>
                  </a:lnTo>
                  <a:cubicBezTo>
                    <a:pt x="0" y="35918"/>
                    <a:pt x="234" y="36184"/>
                    <a:pt x="567" y="36184"/>
                  </a:cubicBezTo>
                  <a:cubicBezTo>
                    <a:pt x="867" y="36184"/>
                    <a:pt x="1101" y="35918"/>
                    <a:pt x="1101" y="35617"/>
                  </a:cubicBezTo>
                  <a:lnTo>
                    <a:pt x="1101" y="526"/>
                  </a:lnTo>
                  <a:cubicBezTo>
                    <a:pt x="1101" y="175"/>
                    <a:pt x="826" y="0"/>
                    <a:pt x="5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6250352" y="2472752"/>
              <a:ext cx="242376" cy="567750"/>
            </a:xfrm>
            <a:custGeom>
              <a:avLst/>
              <a:gdLst/>
              <a:ahLst/>
              <a:cxnLst/>
              <a:rect l="l" t="t" r="r" b="b"/>
              <a:pathLst>
                <a:path w="12069" h="28345" extrusionOk="0">
                  <a:moveTo>
                    <a:pt x="704" y="0"/>
                  </a:moveTo>
                  <a:cubicBezTo>
                    <a:pt x="355" y="0"/>
                    <a:pt x="1" y="332"/>
                    <a:pt x="193" y="758"/>
                  </a:cubicBezTo>
                  <a:lnTo>
                    <a:pt x="10934" y="28011"/>
                  </a:lnTo>
                  <a:cubicBezTo>
                    <a:pt x="11034" y="28211"/>
                    <a:pt x="11234" y="28345"/>
                    <a:pt x="11434" y="28345"/>
                  </a:cubicBezTo>
                  <a:cubicBezTo>
                    <a:pt x="11501" y="28345"/>
                    <a:pt x="11568" y="28311"/>
                    <a:pt x="11634" y="28278"/>
                  </a:cubicBezTo>
                  <a:cubicBezTo>
                    <a:pt x="11935" y="28178"/>
                    <a:pt x="12068" y="27844"/>
                    <a:pt x="11968" y="27577"/>
                  </a:cubicBezTo>
                  <a:lnTo>
                    <a:pt x="1194" y="358"/>
                  </a:lnTo>
                  <a:cubicBezTo>
                    <a:pt x="1097" y="105"/>
                    <a:pt x="902" y="0"/>
                    <a:pt x="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5619822" y="2520003"/>
              <a:ext cx="850112" cy="455022"/>
            </a:xfrm>
            <a:custGeom>
              <a:avLst/>
              <a:gdLst/>
              <a:ahLst/>
              <a:cxnLst/>
              <a:rect l="l" t="t" r="r" b="b"/>
              <a:pathLst>
                <a:path w="42331" h="22717" extrusionOk="0">
                  <a:moveTo>
                    <a:pt x="21149" y="0"/>
                  </a:moveTo>
                  <a:cubicBezTo>
                    <a:pt x="20982" y="0"/>
                    <a:pt x="20849" y="67"/>
                    <a:pt x="20749" y="167"/>
                  </a:cubicBezTo>
                  <a:lnTo>
                    <a:pt x="334" y="21716"/>
                  </a:lnTo>
                  <a:cubicBezTo>
                    <a:pt x="1" y="22101"/>
                    <a:pt x="357" y="22603"/>
                    <a:pt x="767" y="22603"/>
                  </a:cubicBezTo>
                  <a:cubicBezTo>
                    <a:pt x="891" y="22603"/>
                    <a:pt x="1019" y="22558"/>
                    <a:pt x="1135" y="22450"/>
                  </a:cubicBezTo>
                  <a:lnTo>
                    <a:pt x="21149" y="1335"/>
                  </a:lnTo>
                  <a:lnTo>
                    <a:pt x="41163" y="22550"/>
                  </a:lnTo>
                  <a:cubicBezTo>
                    <a:pt x="41263" y="22650"/>
                    <a:pt x="41397" y="22717"/>
                    <a:pt x="41564" y="22717"/>
                  </a:cubicBezTo>
                  <a:cubicBezTo>
                    <a:pt x="42064" y="22717"/>
                    <a:pt x="42331" y="22150"/>
                    <a:pt x="41997" y="21783"/>
                  </a:cubicBezTo>
                  <a:lnTo>
                    <a:pt x="21549" y="167"/>
                  </a:lnTo>
                  <a:cubicBezTo>
                    <a:pt x="21449" y="67"/>
                    <a:pt x="21283" y="0"/>
                    <a:pt x="21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5595703" y="2473073"/>
              <a:ext cx="242376" cy="567430"/>
            </a:xfrm>
            <a:custGeom>
              <a:avLst/>
              <a:gdLst/>
              <a:ahLst/>
              <a:cxnLst/>
              <a:rect l="l" t="t" r="r" b="b"/>
              <a:pathLst>
                <a:path w="12069" h="28329" extrusionOk="0">
                  <a:moveTo>
                    <a:pt x="11362" y="1"/>
                  </a:moveTo>
                  <a:cubicBezTo>
                    <a:pt x="11165" y="1"/>
                    <a:pt x="10971" y="103"/>
                    <a:pt x="10875" y="342"/>
                  </a:cubicBezTo>
                  <a:lnTo>
                    <a:pt x="101" y="27595"/>
                  </a:lnTo>
                  <a:cubicBezTo>
                    <a:pt x="1" y="27862"/>
                    <a:pt x="134" y="28162"/>
                    <a:pt x="434" y="28295"/>
                  </a:cubicBezTo>
                  <a:cubicBezTo>
                    <a:pt x="501" y="28295"/>
                    <a:pt x="568" y="28329"/>
                    <a:pt x="635" y="28329"/>
                  </a:cubicBezTo>
                  <a:cubicBezTo>
                    <a:pt x="835" y="28329"/>
                    <a:pt x="1035" y="28195"/>
                    <a:pt x="1135" y="27995"/>
                  </a:cubicBezTo>
                  <a:lnTo>
                    <a:pt x="11876" y="776"/>
                  </a:lnTo>
                  <a:cubicBezTo>
                    <a:pt x="12068" y="326"/>
                    <a:pt x="11712" y="1"/>
                    <a:pt x="113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6442461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134" y="1"/>
                  </a:moveTo>
                  <a:lnTo>
                    <a:pt x="0" y="401"/>
                  </a:lnTo>
                  <a:lnTo>
                    <a:pt x="1301" y="3904"/>
                  </a:lnTo>
                  <a:lnTo>
                    <a:pt x="1301" y="3970"/>
                  </a:lnTo>
                  <a:cubicBezTo>
                    <a:pt x="1335" y="4037"/>
                    <a:pt x="1401" y="4104"/>
                    <a:pt x="1468" y="4137"/>
                  </a:cubicBezTo>
                  <a:cubicBezTo>
                    <a:pt x="1618" y="4204"/>
                    <a:pt x="1768" y="4237"/>
                    <a:pt x="1914" y="4237"/>
                  </a:cubicBezTo>
                  <a:cubicBezTo>
                    <a:pt x="2060" y="4237"/>
                    <a:pt x="2202" y="4204"/>
                    <a:pt x="2335" y="4137"/>
                  </a:cubicBezTo>
                  <a:cubicBezTo>
                    <a:pt x="2435" y="4104"/>
                    <a:pt x="2535" y="4004"/>
                    <a:pt x="2569" y="3904"/>
                  </a:cubicBezTo>
                  <a:cubicBezTo>
                    <a:pt x="2569" y="3870"/>
                    <a:pt x="2569" y="3870"/>
                    <a:pt x="2569" y="3837"/>
                  </a:cubicBezTo>
                  <a:cubicBezTo>
                    <a:pt x="2569" y="3803"/>
                    <a:pt x="2569" y="3770"/>
                    <a:pt x="2569" y="3737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5594377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434" y="1"/>
                  </a:moveTo>
                  <a:lnTo>
                    <a:pt x="0" y="3737"/>
                  </a:lnTo>
                  <a:cubicBezTo>
                    <a:pt x="0" y="3770"/>
                    <a:pt x="0" y="3803"/>
                    <a:pt x="0" y="3837"/>
                  </a:cubicBezTo>
                  <a:lnTo>
                    <a:pt x="0" y="3904"/>
                  </a:lnTo>
                  <a:cubicBezTo>
                    <a:pt x="33" y="4004"/>
                    <a:pt x="100" y="4104"/>
                    <a:pt x="200" y="4137"/>
                  </a:cubicBezTo>
                  <a:cubicBezTo>
                    <a:pt x="334" y="4204"/>
                    <a:pt x="484" y="4237"/>
                    <a:pt x="634" y="4237"/>
                  </a:cubicBezTo>
                  <a:cubicBezTo>
                    <a:pt x="784" y="4237"/>
                    <a:pt x="934" y="4204"/>
                    <a:pt x="1068" y="4137"/>
                  </a:cubicBezTo>
                  <a:cubicBezTo>
                    <a:pt x="1134" y="4104"/>
                    <a:pt x="1201" y="4037"/>
                    <a:pt x="1234" y="3970"/>
                  </a:cubicBezTo>
                  <a:lnTo>
                    <a:pt x="1234" y="3904"/>
                  </a:lnTo>
                  <a:lnTo>
                    <a:pt x="2569" y="401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6031814" y="3227903"/>
              <a:ext cx="24802" cy="72509"/>
            </a:xfrm>
            <a:custGeom>
              <a:avLst/>
              <a:gdLst/>
              <a:ahLst/>
              <a:cxnLst/>
              <a:rect l="l" t="t" r="r" b="b"/>
              <a:pathLst>
                <a:path w="1235" h="3620" extrusionOk="0">
                  <a:moveTo>
                    <a:pt x="617" y="0"/>
                  </a:moveTo>
                  <a:cubicBezTo>
                    <a:pt x="401" y="0"/>
                    <a:pt x="184" y="50"/>
                    <a:pt x="0" y="150"/>
                  </a:cubicBezTo>
                  <a:lnTo>
                    <a:pt x="0" y="3253"/>
                  </a:lnTo>
                  <a:cubicBezTo>
                    <a:pt x="0" y="3353"/>
                    <a:pt x="67" y="3453"/>
                    <a:pt x="167" y="3520"/>
                  </a:cubicBezTo>
                  <a:cubicBezTo>
                    <a:pt x="317" y="3586"/>
                    <a:pt x="467" y="3620"/>
                    <a:pt x="617" y="3620"/>
                  </a:cubicBezTo>
                  <a:cubicBezTo>
                    <a:pt x="768" y="3620"/>
                    <a:pt x="918" y="3586"/>
                    <a:pt x="1068" y="3520"/>
                  </a:cubicBezTo>
                  <a:cubicBezTo>
                    <a:pt x="1168" y="3453"/>
                    <a:pt x="1235" y="3353"/>
                    <a:pt x="1235" y="3253"/>
                  </a:cubicBezTo>
                  <a:lnTo>
                    <a:pt x="1235" y="150"/>
                  </a:lnTo>
                  <a:cubicBezTo>
                    <a:pt x="1051" y="50"/>
                    <a:pt x="834" y="0"/>
                    <a:pt x="6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5539432" y="1694647"/>
              <a:ext cx="995490" cy="1075451"/>
            </a:xfrm>
            <a:custGeom>
              <a:avLst/>
              <a:gdLst/>
              <a:ahLst/>
              <a:cxnLst/>
              <a:rect l="l" t="t" r="r" b="b"/>
              <a:pathLst>
                <a:path w="49570" h="53692" extrusionOk="0">
                  <a:moveTo>
                    <a:pt x="15096" y="1"/>
                  </a:moveTo>
                  <a:cubicBezTo>
                    <a:pt x="12979" y="1"/>
                    <a:pt x="10447" y="1385"/>
                    <a:pt x="7473" y="3046"/>
                  </a:cubicBezTo>
                  <a:cubicBezTo>
                    <a:pt x="3804" y="5047"/>
                    <a:pt x="901" y="7616"/>
                    <a:pt x="334" y="14487"/>
                  </a:cubicBezTo>
                  <a:cubicBezTo>
                    <a:pt x="1" y="18657"/>
                    <a:pt x="334" y="26629"/>
                    <a:pt x="1168" y="32667"/>
                  </a:cubicBezTo>
                  <a:cubicBezTo>
                    <a:pt x="2403" y="42741"/>
                    <a:pt x="3904" y="42774"/>
                    <a:pt x="6072" y="44442"/>
                  </a:cubicBezTo>
                  <a:cubicBezTo>
                    <a:pt x="9841" y="47377"/>
                    <a:pt x="18314" y="51447"/>
                    <a:pt x="21883" y="52848"/>
                  </a:cubicBezTo>
                  <a:cubicBezTo>
                    <a:pt x="23389" y="53446"/>
                    <a:pt x="24832" y="53691"/>
                    <a:pt x="26209" y="53691"/>
                  </a:cubicBezTo>
                  <a:cubicBezTo>
                    <a:pt x="30749" y="53691"/>
                    <a:pt x="34574" y="51022"/>
                    <a:pt x="37594" y="49512"/>
                  </a:cubicBezTo>
                  <a:cubicBezTo>
                    <a:pt x="41230" y="47678"/>
                    <a:pt x="44699" y="45610"/>
                    <a:pt x="48068" y="43308"/>
                  </a:cubicBezTo>
                  <a:cubicBezTo>
                    <a:pt x="49036" y="42607"/>
                    <a:pt x="49570" y="41874"/>
                    <a:pt x="49536" y="41106"/>
                  </a:cubicBezTo>
                  <a:cubicBezTo>
                    <a:pt x="49536" y="40806"/>
                    <a:pt x="49536" y="39539"/>
                    <a:pt x="49536" y="39238"/>
                  </a:cubicBezTo>
                  <a:cubicBezTo>
                    <a:pt x="49536" y="38271"/>
                    <a:pt x="48669" y="37204"/>
                    <a:pt x="46868" y="36036"/>
                  </a:cubicBezTo>
                  <a:cubicBezTo>
                    <a:pt x="43532" y="33868"/>
                    <a:pt x="33792" y="28431"/>
                    <a:pt x="29088" y="25829"/>
                  </a:cubicBezTo>
                  <a:cubicBezTo>
                    <a:pt x="29088" y="25829"/>
                    <a:pt x="29088" y="25795"/>
                    <a:pt x="29055" y="25795"/>
                  </a:cubicBezTo>
                  <a:cubicBezTo>
                    <a:pt x="25452" y="23627"/>
                    <a:pt x="24352" y="14287"/>
                    <a:pt x="21883" y="6381"/>
                  </a:cubicBezTo>
                  <a:cubicBezTo>
                    <a:pt x="21049" y="3680"/>
                    <a:pt x="19982" y="2145"/>
                    <a:pt x="18748" y="1445"/>
                  </a:cubicBezTo>
                  <a:cubicBezTo>
                    <a:pt x="18447" y="1278"/>
                    <a:pt x="17380" y="677"/>
                    <a:pt x="17146" y="544"/>
                  </a:cubicBezTo>
                  <a:cubicBezTo>
                    <a:pt x="16512" y="167"/>
                    <a:pt x="15829" y="1"/>
                    <a:pt x="150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5609781" y="2183920"/>
              <a:ext cx="939881" cy="547821"/>
            </a:xfrm>
            <a:custGeom>
              <a:avLst/>
              <a:gdLst/>
              <a:ahLst/>
              <a:cxnLst/>
              <a:rect l="l" t="t" r="r" b="b"/>
              <a:pathLst>
                <a:path w="46801" h="27350" extrusionOk="0">
                  <a:moveTo>
                    <a:pt x="23050" y="1"/>
                  </a:moveTo>
                  <a:cubicBezTo>
                    <a:pt x="23050" y="1"/>
                    <a:pt x="0" y="13577"/>
                    <a:pt x="1001" y="16079"/>
                  </a:cubicBezTo>
                  <a:cubicBezTo>
                    <a:pt x="2002" y="18614"/>
                    <a:pt x="13910" y="24752"/>
                    <a:pt x="18380" y="26520"/>
                  </a:cubicBezTo>
                  <a:cubicBezTo>
                    <a:pt x="19880" y="27107"/>
                    <a:pt x="21318" y="27349"/>
                    <a:pt x="22690" y="27349"/>
                  </a:cubicBezTo>
                  <a:cubicBezTo>
                    <a:pt x="27237" y="27349"/>
                    <a:pt x="31068" y="24696"/>
                    <a:pt x="34091" y="23184"/>
                  </a:cubicBezTo>
                  <a:cubicBezTo>
                    <a:pt x="37727" y="21349"/>
                    <a:pt x="41196" y="19281"/>
                    <a:pt x="44532" y="16980"/>
                  </a:cubicBezTo>
                  <a:cubicBezTo>
                    <a:pt x="46800" y="15378"/>
                    <a:pt x="46600" y="13711"/>
                    <a:pt x="43365" y="11609"/>
                  </a:cubicBezTo>
                  <a:cubicBezTo>
                    <a:pt x="38895" y="8707"/>
                    <a:pt x="23050" y="1"/>
                    <a:pt x="2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5570921" y="1694367"/>
              <a:ext cx="342346" cy="200280"/>
            </a:xfrm>
            <a:custGeom>
              <a:avLst/>
              <a:gdLst/>
              <a:ahLst/>
              <a:cxnLst/>
              <a:rect l="l" t="t" r="r" b="b"/>
              <a:pathLst>
                <a:path w="17047" h="9999" extrusionOk="0">
                  <a:moveTo>
                    <a:pt x="13542" y="1"/>
                  </a:moveTo>
                  <a:cubicBezTo>
                    <a:pt x="11433" y="1"/>
                    <a:pt x="8892" y="1383"/>
                    <a:pt x="5905" y="3026"/>
                  </a:cubicBezTo>
                  <a:cubicBezTo>
                    <a:pt x="3403" y="4394"/>
                    <a:pt x="1268" y="5995"/>
                    <a:pt x="1" y="9031"/>
                  </a:cubicBezTo>
                  <a:lnTo>
                    <a:pt x="1668" y="9998"/>
                  </a:lnTo>
                  <a:cubicBezTo>
                    <a:pt x="2936" y="6963"/>
                    <a:pt x="5071" y="5328"/>
                    <a:pt x="7573" y="3960"/>
                  </a:cubicBezTo>
                  <a:cubicBezTo>
                    <a:pt x="10558" y="2327"/>
                    <a:pt x="13095" y="928"/>
                    <a:pt x="15212" y="928"/>
                  </a:cubicBezTo>
                  <a:cubicBezTo>
                    <a:pt x="15863" y="928"/>
                    <a:pt x="16474" y="1061"/>
                    <a:pt x="17046" y="1359"/>
                  </a:cubicBezTo>
                  <a:cubicBezTo>
                    <a:pt x="16646" y="1125"/>
                    <a:pt x="15779" y="658"/>
                    <a:pt x="15545" y="525"/>
                  </a:cubicBezTo>
                  <a:cubicBezTo>
                    <a:pt x="14927" y="161"/>
                    <a:pt x="14260" y="1"/>
                    <a:pt x="135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8268583" y="3106642"/>
              <a:ext cx="308186" cy="149103"/>
            </a:xfrm>
            <a:custGeom>
              <a:avLst/>
              <a:gdLst/>
              <a:ahLst/>
              <a:cxnLst/>
              <a:rect l="l" t="t" r="r" b="b"/>
              <a:pathLst>
                <a:path w="15346" h="7444" extrusionOk="0">
                  <a:moveTo>
                    <a:pt x="34" y="0"/>
                  </a:moveTo>
                  <a:cubicBezTo>
                    <a:pt x="1" y="367"/>
                    <a:pt x="34" y="734"/>
                    <a:pt x="134" y="1067"/>
                  </a:cubicBezTo>
                  <a:cubicBezTo>
                    <a:pt x="301" y="1368"/>
                    <a:pt x="1202" y="2001"/>
                    <a:pt x="2202" y="2502"/>
                  </a:cubicBezTo>
                  <a:cubicBezTo>
                    <a:pt x="3003" y="2869"/>
                    <a:pt x="3303" y="3402"/>
                    <a:pt x="4304" y="4537"/>
                  </a:cubicBezTo>
                  <a:cubicBezTo>
                    <a:pt x="5171" y="5504"/>
                    <a:pt x="6272" y="6271"/>
                    <a:pt x="7506" y="6772"/>
                  </a:cubicBezTo>
                  <a:cubicBezTo>
                    <a:pt x="8463" y="7173"/>
                    <a:pt x="9584" y="7443"/>
                    <a:pt x="10725" y="7443"/>
                  </a:cubicBezTo>
                  <a:cubicBezTo>
                    <a:pt x="11573" y="7443"/>
                    <a:pt x="12433" y="7294"/>
                    <a:pt x="13244" y="6938"/>
                  </a:cubicBezTo>
                  <a:cubicBezTo>
                    <a:pt x="14011" y="6605"/>
                    <a:pt x="14711" y="6104"/>
                    <a:pt x="15278" y="5504"/>
                  </a:cubicBezTo>
                  <a:cubicBezTo>
                    <a:pt x="15312" y="5304"/>
                    <a:pt x="15345" y="5104"/>
                    <a:pt x="15312" y="490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8263221" y="3001384"/>
              <a:ext cx="328951" cy="235292"/>
            </a:xfrm>
            <a:custGeom>
              <a:avLst/>
              <a:gdLst/>
              <a:ahLst/>
              <a:cxnLst/>
              <a:rect l="l" t="t" r="r" b="b"/>
              <a:pathLst>
                <a:path w="16380" h="11747" extrusionOk="0">
                  <a:moveTo>
                    <a:pt x="5470" y="0"/>
                  </a:moveTo>
                  <a:cubicBezTo>
                    <a:pt x="4734" y="0"/>
                    <a:pt x="3742" y="174"/>
                    <a:pt x="3270" y="1019"/>
                  </a:cubicBezTo>
                  <a:cubicBezTo>
                    <a:pt x="3036" y="1452"/>
                    <a:pt x="3403" y="1753"/>
                    <a:pt x="3170" y="1886"/>
                  </a:cubicBezTo>
                  <a:cubicBezTo>
                    <a:pt x="3141" y="1903"/>
                    <a:pt x="3108" y="1910"/>
                    <a:pt x="3073" y="1910"/>
                  </a:cubicBezTo>
                  <a:cubicBezTo>
                    <a:pt x="2840" y="1910"/>
                    <a:pt x="2502" y="1584"/>
                    <a:pt x="2294" y="1584"/>
                  </a:cubicBezTo>
                  <a:cubicBezTo>
                    <a:pt x="2286" y="1584"/>
                    <a:pt x="2277" y="1585"/>
                    <a:pt x="2269" y="1586"/>
                  </a:cubicBezTo>
                  <a:cubicBezTo>
                    <a:pt x="1702" y="1686"/>
                    <a:pt x="1135" y="1753"/>
                    <a:pt x="568" y="1753"/>
                  </a:cubicBezTo>
                  <a:lnTo>
                    <a:pt x="435" y="1219"/>
                  </a:lnTo>
                  <a:cubicBezTo>
                    <a:pt x="1" y="1386"/>
                    <a:pt x="168" y="2220"/>
                    <a:pt x="168" y="3120"/>
                  </a:cubicBezTo>
                  <a:cubicBezTo>
                    <a:pt x="134" y="4088"/>
                    <a:pt x="201" y="5255"/>
                    <a:pt x="501" y="5722"/>
                  </a:cubicBezTo>
                  <a:cubicBezTo>
                    <a:pt x="1035" y="6556"/>
                    <a:pt x="2603" y="7090"/>
                    <a:pt x="3370" y="7723"/>
                  </a:cubicBezTo>
                  <a:cubicBezTo>
                    <a:pt x="4171" y="8391"/>
                    <a:pt x="4971" y="9425"/>
                    <a:pt x="6039" y="10225"/>
                  </a:cubicBezTo>
                  <a:cubicBezTo>
                    <a:pt x="6539" y="10659"/>
                    <a:pt x="7139" y="10992"/>
                    <a:pt x="7740" y="11293"/>
                  </a:cubicBezTo>
                  <a:cubicBezTo>
                    <a:pt x="8452" y="11649"/>
                    <a:pt x="9281" y="11747"/>
                    <a:pt x="10074" y="11747"/>
                  </a:cubicBezTo>
                  <a:cubicBezTo>
                    <a:pt x="10619" y="11747"/>
                    <a:pt x="11147" y="11700"/>
                    <a:pt x="11609" y="11660"/>
                  </a:cubicBezTo>
                  <a:cubicBezTo>
                    <a:pt x="13077" y="11560"/>
                    <a:pt x="16379" y="10192"/>
                    <a:pt x="15445" y="8724"/>
                  </a:cubicBezTo>
                  <a:cubicBezTo>
                    <a:pt x="14812" y="7723"/>
                    <a:pt x="13978" y="6856"/>
                    <a:pt x="12977" y="6222"/>
                  </a:cubicBezTo>
                  <a:cubicBezTo>
                    <a:pt x="12410" y="5889"/>
                    <a:pt x="11009" y="5155"/>
                    <a:pt x="10175" y="4688"/>
                  </a:cubicBezTo>
                  <a:cubicBezTo>
                    <a:pt x="7873" y="3287"/>
                    <a:pt x="6639" y="1286"/>
                    <a:pt x="6372" y="85"/>
                  </a:cubicBezTo>
                  <a:cubicBezTo>
                    <a:pt x="6372" y="85"/>
                    <a:pt x="5983" y="0"/>
                    <a:pt x="54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8418640" y="3125149"/>
              <a:ext cx="168171" cy="117095"/>
            </a:xfrm>
            <a:custGeom>
              <a:avLst/>
              <a:gdLst/>
              <a:ahLst/>
              <a:cxnLst/>
              <a:rect l="l" t="t" r="r" b="b"/>
              <a:pathLst>
                <a:path w="8374" h="5846" extrusionOk="0">
                  <a:moveTo>
                    <a:pt x="4771" y="1"/>
                  </a:moveTo>
                  <a:cubicBezTo>
                    <a:pt x="4204" y="1"/>
                    <a:pt x="3466" y="182"/>
                    <a:pt x="2503" y="744"/>
                  </a:cubicBezTo>
                  <a:cubicBezTo>
                    <a:pt x="134" y="2178"/>
                    <a:pt x="1" y="5114"/>
                    <a:pt x="1" y="5114"/>
                  </a:cubicBezTo>
                  <a:cubicBezTo>
                    <a:pt x="986" y="5606"/>
                    <a:pt x="2048" y="5846"/>
                    <a:pt x="3104" y="5846"/>
                  </a:cubicBezTo>
                  <a:cubicBezTo>
                    <a:pt x="4834" y="5846"/>
                    <a:pt x="6547" y="5202"/>
                    <a:pt x="7873" y="3980"/>
                  </a:cubicBezTo>
                  <a:cubicBezTo>
                    <a:pt x="8373" y="1945"/>
                    <a:pt x="6739" y="777"/>
                    <a:pt x="6339" y="544"/>
                  </a:cubicBezTo>
                  <a:cubicBezTo>
                    <a:pt x="6079" y="404"/>
                    <a:pt x="5616" y="1"/>
                    <a:pt x="47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7689806" y="2793272"/>
              <a:ext cx="232475" cy="271847"/>
            </a:xfrm>
            <a:custGeom>
              <a:avLst/>
              <a:gdLst/>
              <a:ahLst/>
              <a:cxnLst/>
              <a:rect l="l" t="t" r="r" b="b"/>
              <a:pathLst>
                <a:path w="11576" h="13572" extrusionOk="0">
                  <a:moveTo>
                    <a:pt x="767" y="0"/>
                  </a:moveTo>
                  <a:cubicBezTo>
                    <a:pt x="434" y="167"/>
                    <a:pt x="200" y="467"/>
                    <a:pt x="67" y="834"/>
                  </a:cubicBezTo>
                  <a:cubicBezTo>
                    <a:pt x="0" y="1201"/>
                    <a:pt x="300" y="2202"/>
                    <a:pt x="634" y="2969"/>
                  </a:cubicBezTo>
                  <a:cubicBezTo>
                    <a:pt x="1001" y="3903"/>
                    <a:pt x="1201" y="4904"/>
                    <a:pt x="1201" y="5905"/>
                  </a:cubicBezTo>
                  <a:cubicBezTo>
                    <a:pt x="1301" y="7372"/>
                    <a:pt x="1701" y="8773"/>
                    <a:pt x="2335" y="10074"/>
                  </a:cubicBezTo>
                  <a:cubicBezTo>
                    <a:pt x="3054" y="11574"/>
                    <a:pt x="5587" y="13572"/>
                    <a:pt x="8373" y="13572"/>
                  </a:cubicBezTo>
                  <a:cubicBezTo>
                    <a:pt x="8561" y="13572"/>
                    <a:pt x="8750" y="13563"/>
                    <a:pt x="8940" y="13544"/>
                  </a:cubicBezTo>
                  <a:cubicBezTo>
                    <a:pt x="11342" y="13310"/>
                    <a:pt x="11575" y="12143"/>
                    <a:pt x="11475" y="1157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7699847" y="2737429"/>
              <a:ext cx="217072" cy="299789"/>
            </a:xfrm>
            <a:custGeom>
              <a:avLst/>
              <a:gdLst/>
              <a:ahLst/>
              <a:cxnLst/>
              <a:rect l="l" t="t" r="r" b="b"/>
              <a:pathLst>
                <a:path w="10809" h="14967" extrusionOk="0">
                  <a:moveTo>
                    <a:pt x="2858" y="0"/>
                  </a:moveTo>
                  <a:cubicBezTo>
                    <a:pt x="2514" y="0"/>
                    <a:pt x="2106" y="523"/>
                    <a:pt x="1535" y="1154"/>
                  </a:cubicBezTo>
                  <a:cubicBezTo>
                    <a:pt x="901" y="1888"/>
                    <a:pt x="201" y="2722"/>
                    <a:pt x="134" y="3255"/>
                  </a:cubicBezTo>
                  <a:cubicBezTo>
                    <a:pt x="1" y="4189"/>
                    <a:pt x="734" y="5390"/>
                    <a:pt x="1068" y="6358"/>
                  </a:cubicBezTo>
                  <a:cubicBezTo>
                    <a:pt x="1335" y="7292"/>
                    <a:pt x="1235" y="8159"/>
                    <a:pt x="1502" y="9393"/>
                  </a:cubicBezTo>
                  <a:cubicBezTo>
                    <a:pt x="1735" y="10828"/>
                    <a:pt x="2336" y="12162"/>
                    <a:pt x="3236" y="13263"/>
                  </a:cubicBezTo>
                  <a:cubicBezTo>
                    <a:pt x="3851" y="14014"/>
                    <a:pt x="6872" y="14967"/>
                    <a:pt x="8815" y="14967"/>
                  </a:cubicBezTo>
                  <a:cubicBezTo>
                    <a:pt x="9719" y="14967"/>
                    <a:pt x="10390" y="14760"/>
                    <a:pt x="10475" y="14230"/>
                  </a:cubicBezTo>
                  <a:cubicBezTo>
                    <a:pt x="10608" y="13163"/>
                    <a:pt x="10808" y="11895"/>
                    <a:pt x="10041" y="10928"/>
                  </a:cubicBezTo>
                  <a:cubicBezTo>
                    <a:pt x="9674" y="10427"/>
                    <a:pt x="9174" y="9793"/>
                    <a:pt x="8740" y="9260"/>
                  </a:cubicBezTo>
                  <a:cubicBezTo>
                    <a:pt x="6939" y="6758"/>
                    <a:pt x="7606" y="3823"/>
                    <a:pt x="7906" y="2655"/>
                  </a:cubicBezTo>
                  <a:cubicBezTo>
                    <a:pt x="7906" y="2655"/>
                    <a:pt x="6908" y="1510"/>
                    <a:pt x="5722" y="1510"/>
                  </a:cubicBezTo>
                  <a:cubicBezTo>
                    <a:pt x="5520" y="1510"/>
                    <a:pt x="5313" y="1543"/>
                    <a:pt x="5104" y="1621"/>
                  </a:cubicBezTo>
                  <a:cubicBezTo>
                    <a:pt x="4658" y="1780"/>
                    <a:pt x="4699" y="2426"/>
                    <a:pt x="4500" y="2426"/>
                  </a:cubicBezTo>
                  <a:cubicBezTo>
                    <a:pt x="4491" y="2426"/>
                    <a:pt x="4481" y="2425"/>
                    <a:pt x="4470" y="2422"/>
                  </a:cubicBezTo>
                  <a:cubicBezTo>
                    <a:pt x="4204" y="2388"/>
                    <a:pt x="4204" y="1521"/>
                    <a:pt x="4003" y="1421"/>
                  </a:cubicBezTo>
                  <a:cubicBezTo>
                    <a:pt x="3503" y="1154"/>
                    <a:pt x="3069" y="820"/>
                    <a:pt x="2736" y="420"/>
                  </a:cubicBezTo>
                  <a:lnTo>
                    <a:pt x="2969" y="20"/>
                  </a:lnTo>
                  <a:cubicBezTo>
                    <a:pt x="2933" y="7"/>
                    <a:pt x="2896" y="0"/>
                    <a:pt x="28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7764151" y="2942496"/>
              <a:ext cx="178212" cy="105378"/>
            </a:xfrm>
            <a:custGeom>
              <a:avLst/>
              <a:gdLst/>
              <a:ahLst/>
              <a:cxnLst/>
              <a:rect l="l" t="t" r="r" b="b"/>
              <a:pathLst>
                <a:path w="8874" h="5261" extrusionOk="0">
                  <a:moveTo>
                    <a:pt x="4948" y="1"/>
                  </a:moveTo>
                  <a:cubicBezTo>
                    <a:pt x="4591" y="1"/>
                    <a:pt x="4180" y="37"/>
                    <a:pt x="3704" y="123"/>
                  </a:cubicBezTo>
                  <a:cubicBezTo>
                    <a:pt x="1102" y="590"/>
                    <a:pt x="1" y="3025"/>
                    <a:pt x="1" y="3025"/>
                  </a:cubicBezTo>
                  <a:cubicBezTo>
                    <a:pt x="1540" y="4810"/>
                    <a:pt x="3313" y="5260"/>
                    <a:pt x="4718" y="5260"/>
                  </a:cubicBezTo>
                  <a:cubicBezTo>
                    <a:pt x="6151" y="5260"/>
                    <a:pt x="7203" y="4792"/>
                    <a:pt x="7238" y="4792"/>
                  </a:cubicBezTo>
                  <a:cubicBezTo>
                    <a:pt x="7239" y="4792"/>
                    <a:pt x="7239" y="4792"/>
                    <a:pt x="7239" y="4793"/>
                  </a:cubicBezTo>
                  <a:cubicBezTo>
                    <a:pt x="8874" y="3458"/>
                    <a:pt x="7573" y="1390"/>
                    <a:pt x="7273" y="1023"/>
                  </a:cubicBezTo>
                  <a:cubicBezTo>
                    <a:pt x="7028" y="723"/>
                    <a:pt x="6537" y="1"/>
                    <a:pt x="49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737361" y="1782378"/>
              <a:ext cx="646476" cy="1049672"/>
            </a:xfrm>
            <a:custGeom>
              <a:avLst/>
              <a:gdLst/>
              <a:ahLst/>
              <a:cxnLst/>
              <a:rect l="l" t="t" r="r" b="b"/>
              <a:pathLst>
                <a:path w="32191" h="52405" extrusionOk="0">
                  <a:moveTo>
                    <a:pt x="32190" y="0"/>
                  </a:moveTo>
                  <a:lnTo>
                    <a:pt x="12610" y="2602"/>
                  </a:lnTo>
                  <a:lnTo>
                    <a:pt x="15512" y="24884"/>
                  </a:lnTo>
                  <a:lnTo>
                    <a:pt x="1" y="48034"/>
                  </a:lnTo>
                  <a:cubicBezTo>
                    <a:pt x="1235" y="51537"/>
                    <a:pt x="6038" y="52404"/>
                    <a:pt x="6038" y="52404"/>
                  </a:cubicBezTo>
                  <a:cubicBezTo>
                    <a:pt x="13677" y="43765"/>
                    <a:pt x="25152" y="33090"/>
                    <a:pt x="27820" y="28954"/>
                  </a:cubicBezTo>
                  <a:cubicBezTo>
                    <a:pt x="29588" y="26219"/>
                    <a:pt x="30923" y="19214"/>
                    <a:pt x="31556" y="11909"/>
                  </a:cubicBezTo>
                  <a:cubicBezTo>
                    <a:pt x="32190" y="4603"/>
                    <a:pt x="32190" y="0"/>
                    <a:pt x="321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8044844" y="2286814"/>
              <a:ext cx="98505" cy="304035"/>
            </a:xfrm>
            <a:custGeom>
              <a:avLst/>
              <a:gdLst/>
              <a:ahLst/>
              <a:cxnLst/>
              <a:rect l="l" t="t" r="r" b="b"/>
              <a:pathLst>
                <a:path w="4905" h="15179" extrusionOk="0">
                  <a:moveTo>
                    <a:pt x="1" y="1"/>
                  </a:moveTo>
                  <a:lnTo>
                    <a:pt x="2302" y="8674"/>
                  </a:lnTo>
                  <a:lnTo>
                    <a:pt x="2135" y="15178"/>
                  </a:lnTo>
                  <a:lnTo>
                    <a:pt x="3903" y="13377"/>
                  </a:lnTo>
                  <a:cubicBezTo>
                    <a:pt x="3903" y="13377"/>
                    <a:pt x="4904" y="6038"/>
                    <a:pt x="4537" y="4637"/>
                  </a:cubicBezTo>
                  <a:cubicBezTo>
                    <a:pt x="4204" y="3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8235086" y="1921346"/>
              <a:ext cx="122624" cy="352127"/>
            </a:xfrm>
            <a:custGeom>
              <a:avLst/>
              <a:gdLst/>
              <a:ahLst/>
              <a:cxnLst/>
              <a:rect l="l" t="t" r="r" b="b"/>
              <a:pathLst>
                <a:path w="6106" h="17580" extrusionOk="0">
                  <a:moveTo>
                    <a:pt x="6105" y="0"/>
                  </a:moveTo>
                  <a:cubicBezTo>
                    <a:pt x="4704" y="2602"/>
                    <a:pt x="2469" y="3970"/>
                    <a:pt x="1" y="5037"/>
                  </a:cubicBezTo>
                  <a:lnTo>
                    <a:pt x="3403" y="17580"/>
                  </a:lnTo>
                  <a:lnTo>
                    <a:pt x="1736" y="5838"/>
                  </a:lnTo>
                  <a:cubicBezTo>
                    <a:pt x="2636" y="5271"/>
                    <a:pt x="3503" y="4604"/>
                    <a:pt x="4271" y="3803"/>
                  </a:cubicBezTo>
                  <a:cubicBezTo>
                    <a:pt x="6105" y="1935"/>
                    <a:pt x="6105" y="1"/>
                    <a:pt x="610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7948388" y="1792393"/>
              <a:ext cx="447498" cy="1254900"/>
            </a:xfrm>
            <a:custGeom>
              <a:avLst/>
              <a:gdLst/>
              <a:ahLst/>
              <a:cxnLst/>
              <a:rect l="l" t="t" r="r" b="b"/>
              <a:pathLst>
                <a:path w="22283" h="62651" extrusionOk="0">
                  <a:moveTo>
                    <a:pt x="467" y="0"/>
                  </a:moveTo>
                  <a:cubicBezTo>
                    <a:pt x="167" y="2802"/>
                    <a:pt x="0" y="5604"/>
                    <a:pt x="0" y="8440"/>
                  </a:cubicBezTo>
                  <a:cubicBezTo>
                    <a:pt x="33" y="10875"/>
                    <a:pt x="734" y="14177"/>
                    <a:pt x="1835" y="17546"/>
                  </a:cubicBezTo>
                  <a:cubicBezTo>
                    <a:pt x="2969" y="20882"/>
                    <a:pt x="8006" y="31656"/>
                    <a:pt x="8439" y="32857"/>
                  </a:cubicBezTo>
                  <a:cubicBezTo>
                    <a:pt x="8573" y="33258"/>
                    <a:pt x="8373" y="38161"/>
                    <a:pt x="9340" y="42131"/>
                  </a:cubicBezTo>
                  <a:cubicBezTo>
                    <a:pt x="11708" y="51737"/>
                    <a:pt x="15378" y="62545"/>
                    <a:pt x="15378" y="62545"/>
                  </a:cubicBezTo>
                  <a:cubicBezTo>
                    <a:pt x="15846" y="62616"/>
                    <a:pt x="16315" y="62650"/>
                    <a:pt x="16782" y="62650"/>
                  </a:cubicBezTo>
                  <a:cubicBezTo>
                    <a:pt x="18744" y="62650"/>
                    <a:pt x="20666" y="62036"/>
                    <a:pt x="22283" y="60877"/>
                  </a:cubicBezTo>
                  <a:cubicBezTo>
                    <a:pt x="22283" y="60877"/>
                    <a:pt x="19080" y="29822"/>
                    <a:pt x="18647" y="27854"/>
                  </a:cubicBezTo>
                  <a:cubicBezTo>
                    <a:pt x="18213" y="25852"/>
                    <a:pt x="14277" y="11475"/>
                    <a:pt x="14277" y="11475"/>
                  </a:cubicBezTo>
                  <a:cubicBezTo>
                    <a:pt x="14277" y="11475"/>
                    <a:pt x="21349" y="6772"/>
                    <a:pt x="21482" y="67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7967808" y="795961"/>
              <a:ext cx="111217" cy="302253"/>
            </a:xfrm>
            <a:custGeom>
              <a:avLst/>
              <a:gdLst/>
              <a:ahLst/>
              <a:cxnLst/>
              <a:rect l="l" t="t" r="r" b="b"/>
              <a:pathLst>
                <a:path w="5538" h="15090" extrusionOk="0">
                  <a:moveTo>
                    <a:pt x="1288" y="1"/>
                  </a:moveTo>
                  <a:cubicBezTo>
                    <a:pt x="778" y="1"/>
                    <a:pt x="292" y="313"/>
                    <a:pt x="67" y="812"/>
                  </a:cubicBezTo>
                  <a:lnTo>
                    <a:pt x="1969" y="1680"/>
                  </a:lnTo>
                  <a:cubicBezTo>
                    <a:pt x="1335" y="1913"/>
                    <a:pt x="834" y="2347"/>
                    <a:pt x="534" y="2914"/>
                  </a:cubicBezTo>
                  <a:cubicBezTo>
                    <a:pt x="0" y="3981"/>
                    <a:pt x="701" y="6250"/>
                    <a:pt x="1401" y="9085"/>
                  </a:cubicBezTo>
                  <a:cubicBezTo>
                    <a:pt x="1768" y="10853"/>
                    <a:pt x="2269" y="12554"/>
                    <a:pt x="2903" y="14255"/>
                  </a:cubicBezTo>
                  <a:cubicBezTo>
                    <a:pt x="3236" y="15089"/>
                    <a:pt x="3803" y="15089"/>
                    <a:pt x="3803" y="15089"/>
                  </a:cubicBezTo>
                  <a:lnTo>
                    <a:pt x="3803" y="12321"/>
                  </a:lnTo>
                  <a:lnTo>
                    <a:pt x="3670" y="9986"/>
                  </a:lnTo>
                  <a:cubicBezTo>
                    <a:pt x="3670" y="9986"/>
                    <a:pt x="5171" y="7951"/>
                    <a:pt x="5338" y="6283"/>
                  </a:cubicBezTo>
                  <a:cubicBezTo>
                    <a:pt x="5538" y="4115"/>
                    <a:pt x="5104" y="3247"/>
                    <a:pt x="5104" y="3247"/>
                  </a:cubicBezTo>
                  <a:lnTo>
                    <a:pt x="2769" y="1446"/>
                  </a:lnTo>
                  <a:cubicBezTo>
                    <a:pt x="2669" y="1479"/>
                    <a:pt x="2569" y="1479"/>
                    <a:pt x="2469" y="1513"/>
                  </a:cubicBezTo>
                  <a:cubicBezTo>
                    <a:pt x="2602" y="946"/>
                    <a:pt x="2335" y="345"/>
                    <a:pt x="1802" y="112"/>
                  </a:cubicBezTo>
                  <a:cubicBezTo>
                    <a:pt x="1634" y="36"/>
                    <a:pt x="1459" y="1"/>
                    <a:pt x="12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8103786" y="776812"/>
              <a:ext cx="221771" cy="189384"/>
            </a:xfrm>
            <a:custGeom>
              <a:avLst/>
              <a:gdLst/>
              <a:ahLst/>
              <a:cxnLst/>
              <a:rect l="l" t="t" r="r" b="b"/>
              <a:pathLst>
                <a:path w="11043" h="9455" extrusionOk="0">
                  <a:moveTo>
                    <a:pt x="6272" y="0"/>
                  </a:moveTo>
                  <a:cubicBezTo>
                    <a:pt x="2069" y="0"/>
                    <a:pt x="1" y="5104"/>
                    <a:pt x="2970" y="8073"/>
                  </a:cubicBezTo>
                  <a:cubicBezTo>
                    <a:pt x="3935" y="9028"/>
                    <a:pt x="5115" y="9455"/>
                    <a:pt x="6271" y="9455"/>
                  </a:cubicBezTo>
                  <a:cubicBezTo>
                    <a:pt x="8709" y="9455"/>
                    <a:pt x="11042" y="7555"/>
                    <a:pt x="11042" y="4704"/>
                  </a:cubicBezTo>
                  <a:cubicBezTo>
                    <a:pt x="11009" y="2102"/>
                    <a:pt x="8907" y="0"/>
                    <a:pt x="6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7943026" y="821499"/>
              <a:ext cx="370462" cy="425698"/>
            </a:xfrm>
            <a:custGeom>
              <a:avLst/>
              <a:gdLst/>
              <a:ahLst/>
              <a:cxnLst/>
              <a:rect l="l" t="t" r="r" b="b"/>
              <a:pathLst>
                <a:path w="18447" h="21253" extrusionOk="0">
                  <a:moveTo>
                    <a:pt x="13792" y="1"/>
                  </a:moveTo>
                  <a:cubicBezTo>
                    <a:pt x="11415" y="1"/>
                    <a:pt x="8490" y="618"/>
                    <a:pt x="6338" y="1972"/>
                  </a:cubicBezTo>
                  <a:cubicBezTo>
                    <a:pt x="6605" y="6576"/>
                    <a:pt x="5571" y="7843"/>
                    <a:pt x="5004" y="8344"/>
                  </a:cubicBezTo>
                  <a:cubicBezTo>
                    <a:pt x="4916" y="8416"/>
                    <a:pt x="4832" y="8447"/>
                    <a:pt x="4750" y="8447"/>
                  </a:cubicBezTo>
                  <a:cubicBezTo>
                    <a:pt x="4301" y="8447"/>
                    <a:pt x="3926" y="7499"/>
                    <a:pt x="3503" y="7076"/>
                  </a:cubicBezTo>
                  <a:cubicBezTo>
                    <a:pt x="3258" y="6832"/>
                    <a:pt x="2721" y="6532"/>
                    <a:pt x="2160" y="6532"/>
                  </a:cubicBezTo>
                  <a:cubicBezTo>
                    <a:pt x="1649" y="6532"/>
                    <a:pt x="1117" y="6780"/>
                    <a:pt x="767" y="7543"/>
                  </a:cubicBezTo>
                  <a:cubicBezTo>
                    <a:pt x="0" y="9144"/>
                    <a:pt x="1468" y="11413"/>
                    <a:pt x="2602" y="11946"/>
                  </a:cubicBezTo>
                  <a:cubicBezTo>
                    <a:pt x="2920" y="12099"/>
                    <a:pt x="3205" y="12160"/>
                    <a:pt x="3458" y="12160"/>
                  </a:cubicBezTo>
                  <a:cubicBezTo>
                    <a:pt x="4534" y="12160"/>
                    <a:pt x="5037" y="11046"/>
                    <a:pt x="5037" y="11046"/>
                  </a:cubicBezTo>
                  <a:lnTo>
                    <a:pt x="5037" y="18051"/>
                  </a:lnTo>
                  <a:cubicBezTo>
                    <a:pt x="6805" y="21253"/>
                    <a:pt x="10208" y="20619"/>
                    <a:pt x="12009" y="21053"/>
                  </a:cubicBezTo>
                  <a:cubicBezTo>
                    <a:pt x="12342" y="19785"/>
                    <a:pt x="12643" y="19151"/>
                    <a:pt x="12442" y="18451"/>
                  </a:cubicBezTo>
                  <a:lnTo>
                    <a:pt x="12442" y="16149"/>
                  </a:lnTo>
                  <a:cubicBezTo>
                    <a:pt x="12967" y="16263"/>
                    <a:pt x="13491" y="16315"/>
                    <a:pt x="14015" y="16315"/>
                  </a:cubicBezTo>
                  <a:cubicBezTo>
                    <a:pt x="14258" y="16315"/>
                    <a:pt x="14501" y="16304"/>
                    <a:pt x="14744" y="16283"/>
                  </a:cubicBezTo>
                  <a:cubicBezTo>
                    <a:pt x="16279" y="16049"/>
                    <a:pt x="17112" y="14782"/>
                    <a:pt x="17579" y="13114"/>
                  </a:cubicBezTo>
                  <a:cubicBezTo>
                    <a:pt x="18313" y="10445"/>
                    <a:pt x="18447" y="5975"/>
                    <a:pt x="17446" y="805"/>
                  </a:cubicBezTo>
                  <a:cubicBezTo>
                    <a:pt x="16748" y="281"/>
                    <a:pt x="15394" y="1"/>
                    <a:pt x="1379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8142646" y="951854"/>
              <a:ext cx="28838" cy="28763"/>
            </a:xfrm>
            <a:custGeom>
              <a:avLst/>
              <a:gdLst/>
              <a:ahLst/>
              <a:cxnLst/>
              <a:rect l="l" t="t" r="r" b="b"/>
              <a:pathLst>
                <a:path w="1436" h="1436" extrusionOk="0">
                  <a:moveTo>
                    <a:pt x="735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5" y="1435"/>
                  </a:cubicBezTo>
                  <a:cubicBezTo>
                    <a:pt x="1135" y="1435"/>
                    <a:pt x="1435" y="1135"/>
                    <a:pt x="1435" y="735"/>
                  </a:cubicBezTo>
                  <a:cubicBezTo>
                    <a:pt x="1435" y="335"/>
                    <a:pt x="1135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8252517" y="946526"/>
              <a:ext cx="28818" cy="28743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00" y="0"/>
                    <a:pt x="0" y="334"/>
                    <a:pt x="0" y="734"/>
                  </a:cubicBezTo>
                  <a:cubicBezTo>
                    <a:pt x="0" y="1101"/>
                    <a:pt x="300" y="1435"/>
                    <a:pt x="701" y="1435"/>
                  </a:cubicBezTo>
                  <a:cubicBezTo>
                    <a:pt x="1101" y="1435"/>
                    <a:pt x="1435" y="1101"/>
                    <a:pt x="1435" y="734"/>
                  </a:cubicBezTo>
                  <a:cubicBezTo>
                    <a:pt x="1435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8066955" y="1086156"/>
              <a:ext cx="125957" cy="76855"/>
            </a:xfrm>
            <a:custGeom>
              <a:avLst/>
              <a:gdLst/>
              <a:ahLst/>
              <a:cxnLst/>
              <a:rect l="l" t="t" r="r" b="b"/>
              <a:pathLst>
                <a:path w="6272" h="3837" extrusionOk="0">
                  <a:moveTo>
                    <a:pt x="0" y="1"/>
                  </a:moveTo>
                  <a:cubicBezTo>
                    <a:pt x="167" y="701"/>
                    <a:pt x="501" y="1335"/>
                    <a:pt x="934" y="1936"/>
                  </a:cubicBezTo>
                  <a:cubicBezTo>
                    <a:pt x="1802" y="3036"/>
                    <a:pt x="6271" y="3837"/>
                    <a:pt x="6271" y="3837"/>
                  </a:cubicBezTo>
                  <a:lnTo>
                    <a:pt x="6271" y="2936"/>
                  </a:lnTo>
                  <a:cubicBezTo>
                    <a:pt x="6271" y="2936"/>
                    <a:pt x="2869" y="2269"/>
                    <a:pt x="1668" y="1635"/>
                  </a:cubicBezTo>
                  <a:cubicBezTo>
                    <a:pt x="968" y="1268"/>
                    <a:pt x="367" y="70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8008675" y="717103"/>
              <a:ext cx="311520" cy="184877"/>
            </a:xfrm>
            <a:custGeom>
              <a:avLst/>
              <a:gdLst/>
              <a:ahLst/>
              <a:cxnLst/>
              <a:rect l="l" t="t" r="r" b="b"/>
              <a:pathLst>
                <a:path w="15512" h="9230" extrusionOk="0">
                  <a:moveTo>
                    <a:pt x="12648" y="1"/>
                  </a:moveTo>
                  <a:cubicBezTo>
                    <a:pt x="12413" y="1"/>
                    <a:pt x="12185" y="203"/>
                    <a:pt x="12009" y="380"/>
                  </a:cubicBezTo>
                  <a:cubicBezTo>
                    <a:pt x="11015" y="1303"/>
                    <a:pt x="9860" y="1508"/>
                    <a:pt x="8656" y="1508"/>
                  </a:cubicBezTo>
                  <a:cubicBezTo>
                    <a:pt x="7692" y="1508"/>
                    <a:pt x="6695" y="1376"/>
                    <a:pt x="5723" y="1376"/>
                  </a:cubicBezTo>
                  <a:cubicBezTo>
                    <a:pt x="5628" y="1376"/>
                    <a:pt x="5533" y="1377"/>
                    <a:pt x="5437" y="1380"/>
                  </a:cubicBezTo>
                  <a:cubicBezTo>
                    <a:pt x="3569" y="1447"/>
                    <a:pt x="1268" y="2214"/>
                    <a:pt x="434" y="4049"/>
                  </a:cubicBezTo>
                  <a:cubicBezTo>
                    <a:pt x="67" y="4883"/>
                    <a:pt x="0" y="5750"/>
                    <a:pt x="767" y="6350"/>
                  </a:cubicBezTo>
                  <a:cubicBezTo>
                    <a:pt x="1268" y="6717"/>
                    <a:pt x="1735" y="6684"/>
                    <a:pt x="2002" y="7318"/>
                  </a:cubicBezTo>
                  <a:cubicBezTo>
                    <a:pt x="2068" y="7451"/>
                    <a:pt x="2502" y="9219"/>
                    <a:pt x="2269" y="9219"/>
                  </a:cubicBezTo>
                  <a:cubicBezTo>
                    <a:pt x="2334" y="9226"/>
                    <a:pt x="2399" y="9230"/>
                    <a:pt x="2463" y="9230"/>
                  </a:cubicBezTo>
                  <a:cubicBezTo>
                    <a:pt x="3325" y="9230"/>
                    <a:pt x="4119" y="8623"/>
                    <a:pt x="4337" y="7785"/>
                  </a:cubicBezTo>
                  <a:cubicBezTo>
                    <a:pt x="4403" y="7585"/>
                    <a:pt x="4503" y="7218"/>
                    <a:pt x="4537" y="7018"/>
                  </a:cubicBezTo>
                  <a:cubicBezTo>
                    <a:pt x="4565" y="6819"/>
                    <a:pt x="4762" y="6669"/>
                    <a:pt x="4963" y="6669"/>
                  </a:cubicBezTo>
                  <a:cubicBezTo>
                    <a:pt x="4999" y="6669"/>
                    <a:pt x="5035" y="6674"/>
                    <a:pt x="5071" y="6684"/>
                  </a:cubicBezTo>
                  <a:cubicBezTo>
                    <a:pt x="5638" y="6817"/>
                    <a:pt x="6005" y="7051"/>
                    <a:pt x="6572" y="7218"/>
                  </a:cubicBezTo>
                  <a:cubicBezTo>
                    <a:pt x="7539" y="7491"/>
                    <a:pt x="8545" y="7632"/>
                    <a:pt x="9550" y="7632"/>
                  </a:cubicBezTo>
                  <a:cubicBezTo>
                    <a:pt x="10140" y="7632"/>
                    <a:pt x="10728" y="7583"/>
                    <a:pt x="11308" y="7485"/>
                  </a:cubicBezTo>
                  <a:cubicBezTo>
                    <a:pt x="12442" y="7284"/>
                    <a:pt x="13477" y="6717"/>
                    <a:pt x="14277" y="5883"/>
                  </a:cubicBezTo>
                  <a:cubicBezTo>
                    <a:pt x="15111" y="4916"/>
                    <a:pt x="15511" y="3649"/>
                    <a:pt x="15345" y="2381"/>
                  </a:cubicBezTo>
                  <a:cubicBezTo>
                    <a:pt x="15345" y="2314"/>
                    <a:pt x="15345" y="2281"/>
                    <a:pt x="15311" y="2214"/>
                  </a:cubicBezTo>
                  <a:cubicBezTo>
                    <a:pt x="15311" y="2114"/>
                    <a:pt x="15244" y="1981"/>
                    <a:pt x="15211" y="1914"/>
                  </a:cubicBezTo>
                  <a:cubicBezTo>
                    <a:pt x="15174" y="1877"/>
                    <a:pt x="15130" y="1861"/>
                    <a:pt x="15083" y="1861"/>
                  </a:cubicBezTo>
                  <a:cubicBezTo>
                    <a:pt x="14836" y="1861"/>
                    <a:pt x="14484" y="2302"/>
                    <a:pt x="14344" y="2414"/>
                  </a:cubicBezTo>
                  <a:cubicBezTo>
                    <a:pt x="14177" y="2548"/>
                    <a:pt x="14010" y="2681"/>
                    <a:pt x="13843" y="2781"/>
                  </a:cubicBezTo>
                  <a:cubicBezTo>
                    <a:pt x="13677" y="2881"/>
                    <a:pt x="13543" y="2981"/>
                    <a:pt x="13376" y="3081"/>
                  </a:cubicBezTo>
                  <a:cubicBezTo>
                    <a:pt x="13477" y="2514"/>
                    <a:pt x="13477" y="1914"/>
                    <a:pt x="13376" y="1347"/>
                  </a:cubicBezTo>
                  <a:cubicBezTo>
                    <a:pt x="13310" y="980"/>
                    <a:pt x="13210" y="79"/>
                    <a:pt x="12743" y="13"/>
                  </a:cubicBezTo>
                  <a:cubicBezTo>
                    <a:pt x="12711" y="5"/>
                    <a:pt x="12679" y="1"/>
                    <a:pt x="126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8118527" y="917683"/>
              <a:ext cx="33518" cy="26179"/>
            </a:xfrm>
            <a:custGeom>
              <a:avLst/>
              <a:gdLst/>
              <a:ahLst/>
              <a:cxnLst/>
              <a:rect l="l" t="t" r="r" b="b"/>
              <a:pathLst>
                <a:path w="1669" h="1307" extrusionOk="0">
                  <a:moveTo>
                    <a:pt x="949" y="0"/>
                  </a:moveTo>
                  <a:cubicBezTo>
                    <a:pt x="797" y="0"/>
                    <a:pt x="643" y="45"/>
                    <a:pt x="501" y="139"/>
                  </a:cubicBezTo>
                  <a:cubicBezTo>
                    <a:pt x="101" y="406"/>
                    <a:pt x="1" y="906"/>
                    <a:pt x="268" y="1307"/>
                  </a:cubicBezTo>
                  <a:lnTo>
                    <a:pt x="1669" y="406"/>
                  </a:lnTo>
                  <a:cubicBezTo>
                    <a:pt x="1496" y="148"/>
                    <a:pt x="1227" y="0"/>
                    <a:pt x="9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8169436" y="1055430"/>
              <a:ext cx="49604" cy="30806"/>
            </a:xfrm>
            <a:custGeom>
              <a:avLst/>
              <a:gdLst/>
              <a:ahLst/>
              <a:cxnLst/>
              <a:rect l="l" t="t" r="r" b="b"/>
              <a:pathLst>
                <a:path w="2470" h="1538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" y="634"/>
                    <a:pt x="401" y="1301"/>
                    <a:pt x="1035" y="1501"/>
                  </a:cubicBezTo>
                  <a:cubicBezTo>
                    <a:pt x="1128" y="1526"/>
                    <a:pt x="1221" y="1537"/>
                    <a:pt x="1313" y="1537"/>
                  </a:cubicBezTo>
                  <a:cubicBezTo>
                    <a:pt x="1852" y="1537"/>
                    <a:pt x="2355" y="1142"/>
                    <a:pt x="2469" y="60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8172127" y="1064123"/>
              <a:ext cx="26810" cy="22053"/>
            </a:xfrm>
            <a:custGeom>
              <a:avLst/>
              <a:gdLst/>
              <a:ahLst/>
              <a:cxnLst/>
              <a:rect l="l" t="t" r="r" b="b"/>
              <a:pathLst>
                <a:path w="1335" h="1101" extrusionOk="0">
                  <a:moveTo>
                    <a:pt x="0" y="0"/>
                  </a:moveTo>
                  <a:cubicBezTo>
                    <a:pt x="67" y="500"/>
                    <a:pt x="434" y="901"/>
                    <a:pt x="901" y="1067"/>
                  </a:cubicBezTo>
                  <a:cubicBezTo>
                    <a:pt x="1034" y="1101"/>
                    <a:pt x="1201" y="1101"/>
                    <a:pt x="1335" y="1101"/>
                  </a:cubicBezTo>
                  <a:cubicBezTo>
                    <a:pt x="1268" y="467"/>
                    <a:pt x="734" y="0"/>
                    <a:pt x="10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8261896" y="910893"/>
              <a:ext cx="34180" cy="24296"/>
            </a:xfrm>
            <a:custGeom>
              <a:avLst/>
              <a:gdLst/>
              <a:ahLst/>
              <a:cxnLst/>
              <a:rect l="l" t="t" r="r" b="b"/>
              <a:pathLst>
                <a:path w="1702" h="1213" extrusionOk="0">
                  <a:moveTo>
                    <a:pt x="770" y="0"/>
                  </a:moveTo>
                  <a:cubicBezTo>
                    <a:pt x="457" y="0"/>
                    <a:pt x="147" y="193"/>
                    <a:pt x="0" y="512"/>
                  </a:cubicBezTo>
                  <a:lnTo>
                    <a:pt x="1535" y="1212"/>
                  </a:lnTo>
                  <a:cubicBezTo>
                    <a:pt x="1701" y="778"/>
                    <a:pt x="1535" y="278"/>
                    <a:pt x="1101" y="78"/>
                  </a:cubicBezTo>
                  <a:cubicBezTo>
                    <a:pt x="995" y="25"/>
                    <a:pt x="882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8206287" y="946526"/>
              <a:ext cx="55629" cy="92218"/>
            </a:xfrm>
            <a:custGeom>
              <a:avLst/>
              <a:gdLst/>
              <a:ahLst/>
              <a:cxnLst/>
              <a:rect l="l" t="t" r="r" b="b"/>
              <a:pathLst>
                <a:path w="2770" h="4604" extrusionOk="0">
                  <a:moveTo>
                    <a:pt x="1" y="0"/>
                  </a:moveTo>
                  <a:lnTo>
                    <a:pt x="401" y="4603"/>
                  </a:lnTo>
                  <a:lnTo>
                    <a:pt x="2769" y="37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8323529" y="1148128"/>
              <a:ext cx="617657" cy="467440"/>
            </a:xfrm>
            <a:custGeom>
              <a:avLst/>
              <a:gdLst/>
              <a:ahLst/>
              <a:cxnLst/>
              <a:rect l="l" t="t" r="r" b="b"/>
              <a:pathLst>
                <a:path w="30756" h="23337" extrusionOk="0">
                  <a:moveTo>
                    <a:pt x="28752" y="1"/>
                  </a:moveTo>
                  <a:cubicBezTo>
                    <a:pt x="28523" y="1"/>
                    <a:pt x="28287" y="70"/>
                    <a:pt x="28120" y="209"/>
                  </a:cubicBezTo>
                  <a:cubicBezTo>
                    <a:pt x="27753" y="609"/>
                    <a:pt x="27420" y="1010"/>
                    <a:pt x="27120" y="1477"/>
                  </a:cubicBezTo>
                  <a:cubicBezTo>
                    <a:pt x="26386" y="2477"/>
                    <a:pt x="25518" y="3411"/>
                    <a:pt x="24518" y="4145"/>
                  </a:cubicBezTo>
                  <a:cubicBezTo>
                    <a:pt x="24248" y="4385"/>
                    <a:pt x="23924" y="4517"/>
                    <a:pt x="23570" y="4517"/>
                  </a:cubicBezTo>
                  <a:cubicBezTo>
                    <a:pt x="23531" y="4517"/>
                    <a:pt x="23491" y="4516"/>
                    <a:pt x="23450" y="4512"/>
                  </a:cubicBezTo>
                  <a:cubicBezTo>
                    <a:pt x="23450" y="4179"/>
                    <a:pt x="23484" y="3878"/>
                    <a:pt x="23584" y="3578"/>
                  </a:cubicBezTo>
                  <a:cubicBezTo>
                    <a:pt x="23717" y="3278"/>
                    <a:pt x="23784" y="2978"/>
                    <a:pt x="23817" y="2644"/>
                  </a:cubicBezTo>
                  <a:cubicBezTo>
                    <a:pt x="23851" y="2211"/>
                    <a:pt x="23750" y="1777"/>
                    <a:pt x="23550" y="1410"/>
                  </a:cubicBezTo>
                  <a:cubicBezTo>
                    <a:pt x="23459" y="1296"/>
                    <a:pt x="23337" y="1244"/>
                    <a:pt x="23215" y="1244"/>
                  </a:cubicBezTo>
                  <a:cubicBezTo>
                    <a:pt x="23159" y="1244"/>
                    <a:pt x="23103" y="1255"/>
                    <a:pt x="23050" y="1277"/>
                  </a:cubicBezTo>
                  <a:cubicBezTo>
                    <a:pt x="22983" y="1343"/>
                    <a:pt x="22917" y="1377"/>
                    <a:pt x="22883" y="1477"/>
                  </a:cubicBezTo>
                  <a:cubicBezTo>
                    <a:pt x="22616" y="1844"/>
                    <a:pt x="22383" y="2344"/>
                    <a:pt x="22149" y="2711"/>
                  </a:cubicBezTo>
                  <a:cubicBezTo>
                    <a:pt x="21849" y="3145"/>
                    <a:pt x="21616" y="3578"/>
                    <a:pt x="21382" y="4012"/>
                  </a:cubicBezTo>
                  <a:cubicBezTo>
                    <a:pt x="21149" y="4579"/>
                    <a:pt x="20982" y="5146"/>
                    <a:pt x="20815" y="5680"/>
                  </a:cubicBezTo>
                  <a:cubicBezTo>
                    <a:pt x="20415" y="6781"/>
                    <a:pt x="19848" y="7815"/>
                    <a:pt x="19114" y="8749"/>
                  </a:cubicBezTo>
                  <a:cubicBezTo>
                    <a:pt x="18313" y="9849"/>
                    <a:pt x="14043" y="14953"/>
                    <a:pt x="13243" y="15920"/>
                  </a:cubicBezTo>
                  <a:cubicBezTo>
                    <a:pt x="13243" y="15920"/>
                    <a:pt x="7839" y="10950"/>
                    <a:pt x="5804" y="9149"/>
                  </a:cubicBezTo>
                  <a:cubicBezTo>
                    <a:pt x="2102" y="5813"/>
                    <a:pt x="1301" y="4979"/>
                    <a:pt x="0" y="4746"/>
                  </a:cubicBezTo>
                  <a:lnTo>
                    <a:pt x="0" y="4746"/>
                  </a:lnTo>
                  <a:lnTo>
                    <a:pt x="1201" y="15353"/>
                  </a:lnTo>
                  <a:cubicBezTo>
                    <a:pt x="1201" y="15353"/>
                    <a:pt x="9107" y="20857"/>
                    <a:pt x="11041" y="22158"/>
                  </a:cubicBezTo>
                  <a:cubicBezTo>
                    <a:pt x="12191" y="22973"/>
                    <a:pt x="13028" y="23336"/>
                    <a:pt x="13781" y="23336"/>
                  </a:cubicBezTo>
                  <a:cubicBezTo>
                    <a:pt x="14602" y="23336"/>
                    <a:pt x="15324" y="22906"/>
                    <a:pt x="16245" y="22158"/>
                  </a:cubicBezTo>
                  <a:lnTo>
                    <a:pt x="17246" y="21091"/>
                  </a:lnTo>
                  <a:cubicBezTo>
                    <a:pt x="18080" y="20057"/>
                    <a:pt x="23183" y="12151"/>
                    <a:pt x="24318" y="10416"/>
                  </a:cubicBezTo>
                  <a:cubicBezTo>
                    <a:pt x="24818" y="9616"/>
                    <a:pt x="26219" y="8715"/>
                    <a:pt x="26686" y="8315"/>
                  </a:cubicBezTo>
                  <a:cubicBezTo>
                    <a:pt x="30755" y="5113"/>
                    <a:pt x="30722" y="3612"/>
                    <a:pt x="30522" y="2544"/>
                  </a:cubicBezTo>
                  <a:cubicBezTo>
                    <a:pt x="30322" y="1777"/>
                    <a:pt x="30022" y="1043"/>
                    <a:pt x="29555" y="409"/>
                  </a:cubicBezTo>
                  <a:cubicBezTo>
                    <a:pt x="29388" y="209"/>
                    <a:pt x="29154" y="42"/>
                    <a:pt x="28887" y="9"/>
                  </a:cubicBezTo>
                  <a:cubicBezTo>
                    <a:pt x="28843" y="3"/>
                    <a:pt x="28798" y="1"/>
                    <a:pt x="2875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8323529" y="1238504"/>
              <a:ext cx="403297" cy="381451"/>
            </a:xfrm>
            <a:custGeom>
              <a:avLst/>
              <a:gdLst/>
              <a:ahLst/>
              <a:cxnLst/>
              <a:rect l="l" t="t" r="r" b="b"/>
              <a:pathLst>
                <a:path w="20082" h="19044" extrusionOk="0">
                  <a:moveTo>
                    <a:pt x="0" y="0"/>
                  </a:moveTo>
                  <a:lnTo>
                    <a:pt x="134" y="10374"/>
                  </a:lnTo>
                  <a:cubicBezTo>
                    <a:pt x="134" y="10374"/>
                    <a:pt x="9340" y="16879"/>
                    <a:pt x="11375" y="18113"/>
                  </a:cubicBezTo>
                  <a:cubicBezTo>
                    <a:pt x="12373" y="18719"/>
                    <a:pt x="13163" y="19043"/>
                    <a:pt x="13894" y="19043"/>
                  </a:cubicBezTo>
                  <a:cubicBezTo>
                    <a:pt x="14652" y="19043"/>
                    <a:pt x="15347" y="18694"/>
                    <a:pt x="16145" y="17946"/>
                  </a:cubicBezTo>
                  <a:cubicBezTo>
                    <a:pt x="17713" y="16445"/>
                    <a:pt x="20081" y="12442"/>
                    <a:pt x="20081" y="12442"/>
                  </a:cubicBezTo>
                  <a:cubicBezTo>
                    <a:pt x="17346" y="11175"/>
                    <a:pt x="16212" y="7839"/>
                    <a:pt x="16212" y="7839"/>
                  </a:cubicBezTo>
                  <a:lnTo>
                    <a:pt x="13310" y="11208"/>
                  </a:lnTo>
                  <a:cubicBezTo>
                    <a:pt x="13310" y="11208"/>
                    <a:pt x="6171" y="4704"/>
                    <a:pt x="4470" y="3102"/>
                  </a:cubicBezTo>
                  <a:cubicBezTo>
                    <a:pt x="2769" y="1501"/>
                    <a:pt x="1535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857273" y="1182380"/>
              <a:ext cx="528571" cy="698927"/>
            </a:xfrm>
            <a:custGeom>
              <a:avLst/>
              <a:gdLst/>
              <a:ahLst/>
              <a:cxnLst/>
              <a:rect l="l" t="t" r="r" b="b"/>
              <a:pathLst>
                <a:path w="26320" h="34894" extrusionOk="0">
                  <a:moveTo>
                    <a:pt x="6272" y="0"/>
                  </a:moveTo>
                  <a:cubicBezTo>
                    <a:pt x="3570" y="1201"/>
                    <a:pt x="1168" y="2269"/>
                    <a:pt x="1" y="3002"/>
                  </a:cubicBezTo>
                  <a:cubicBezTo>
                    <a:pt x="1" y="3002"/>
                    <a:pt x="1535" y="11875"/>
                    <a:pt x="3069" y="15945"/>
                  </a:cubicBezTo>
                  <a:cubicBezTo>
                    <a:pt x="4437" y="19481"/>
                    <a:pt x="4737" y="33858"/>
                    <a:pt x="4737" y="33858"/>
                  </a:cubicBezTo>
                  <a:cubicBezTo>
                    <a:pt x="7884" y="34545"/>
                    <a:pt x="11090" y="34893"/>
                    <a:pt x="14295" y="34893"/>
                  </a:cubicBezTo>
                  <a:cubicBezTo>
                    <a:pt x="15915" y="34893"/>
                    <a:pt x="17535" y="34804"/>
                    <a:pt x="19148" y="34625"/>
                  </a:cubicBezTo>
                  <a:cubicBezTo>
                    <a:pt x="21616" y="34325"/>
                    <a:pt x="24018" y="33624"/>
                    <a:pt x="26253" y="32557"/>
                  </a:cubicBezTo>
                  <a:cubicBezTo>
                    <a:pt x="26253" y="32557"/>
                    <a:pt x="26319" y="21616"/>
                    <a:pt x="25419" y="14310"/>
                  </a:cubicBezTo>
                  <a:cubicBezTo>
                    <a:pt x="24485" y="7005"/>
                    <a:pt x="24785" y="3870"/>
                    <a:pt x="23117" y="2635"/>
                  </a:cubicBezTo>
                  <a:cubicBezTo>
                    <a:pt x="22016" y="1835"/>
                    <a:pt x="17280" y="767"/>
                    <a:pt x="17280" y="767"/>
                  </a:cubicBezTo>
                  <a:cubicBezTo>
                    <a:pt x="17113" y="1568"/>
                    <a:pt x="16779" y="2302"/>
                    <a:pt x="16346" y="3002"/>
                  </a:cubicBezTo>
                  <a:cubicBezTo>
                    <a:pt x="14711" y="2235"/>
                    <a:pt x="6272" y="0"/>
                    <a:pt x="62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8112502" y="1215109"/>
              <a:ext cx="221088" cy="687550"/>
            </a:xfrm>
            <a:custGeom>
              <a:avLst/>
              <a:gdLst/>
              <a:ahLst/>
              <a:cxnLst/>
              <a:rect l="l" t="t" r="r" b="b"/>
              <a:pathLst>
                <a:path w="11009" h="34326" extrusionOk="0">
                  <a:moveTo>
                    <a:pt x="7739" y="1"/>
                  </a:moveTo>
                  <a:cubicBezTo>
                    <a:pt x="8407" y="12810"/>
                    <a:pt x="4270" y="24018"/>
                    <a:pt x="1" y="32958"/>
                  </a:cubicBezTo>
                  <a:lnTo>
                    <a:pt x="2236" y="34325"/>
                  </a:lnTo>
                  <a:cubicBezTo>
                    <a:pt x="2236" y="34325"/>
                    <a:pt x="11008" y="18848"/>
                    <a:pt x="10375" y="1035"/>
                  </a:cubicBezTo>
                  <a:cubicBezTo>
                    <a:pt x="9607" y="434"/>
                    <a:pt x="8707" y="67"/>
                    <a:pt x="77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8184859" y="1159666"/>
              <a:ext cx="54283" cy="91717"/>
            </a:xfrm>
            <a:custGeom>
              <a:avLst/>
              <a:gdLst/>
              <a:ahLst/>
              <a:cxnLst/>
              <a:rect l="l" t="t" r="r" b="b"/>
              <a:pathLst>
                <a:path w="2703" h="4579" extrusionOk="0">
                  <a:moveTo>
                    <a:pt x="400" y="0"/>
                  </a:moveTo>
                  <a:lnTo>
                    <a:pt x="400" y="1568"/>
                  </a:lnTo>
                  <a:cubicBezTo>
                    <a:pt x="334" y="2435"/>
                    <a:pt x="200" y="3302"/>
                    <a:pt x="0" y="4170"/>
                  </a:cubicBezTo>
                  <a:cubicBezTo>
                    <a:pt x="717" y="4246"/>
                    <a:pt x="1649" y="4578"/>
                    <a:pt x="2150" y="4578"/>
                  </a:cubicBezTo>
                  <a:cubicBezTo>
                    <a:pt x="2302" y="4578"/>
                    <a:pt x="2414" y="4548"/>
                    <a:pt x="2469" y="4470"/>
                  </a:cubicBezTo>
                  <a:cubicBezTo>
                    <a:pt x="2702" y="4103"/>
                    <a:pt x="1902" y="967"/>
                    <a:pt x="4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7983211" y="1123572"/>
              <a:ext cx="201668" cy="163044"/>
            </a:xfrm>
            <a:custGeom>
              <a:avLst/>
              <a:gdLst/>
              <a:ahLst/>
              <a:cxnLst/>
              <a:rect l="l" t="t" r="r" b="b"/>
              <a:pathLst>
                <a:path w="10042" h="8140" extrusionOk="0">
                  <a:moveTo>
                    <a:pt x="3036" y="1"/>
                  </a:moveTo>
                  <a:cubicBezTo>
                    <a:pt x="2035" y="34"/>
                    <a:pt x="1" y="2936"/>
                    <a:pt x="1" y="2936"/>
                  </a:cubicBezTo>
                  <a:cubicBezTo>
                    <a:pt x="1" y="2936"/>
                    <a:pt x="634" y="3737"/>
                    <a:pt x="1869" y="5038"/>
                  </a:cubicBezTo>
                  <a:cubicBezTo>
                    <a:pt x="3336" y="6572"/>
                    <a:pt x="4137" y="8107"/>
                    <a:pt x="4671" y="8140"/>
                  </a:cubicBezTo>
                  <a:cubicBezTo>
                    <a:pt x="5238" y="8140"/>
                    <a:pt x="7206" y="6639"/>
                    <a:pt x="8373" y="6239"/>
                  </a:cubicBezTo>
                  <a:cubicBezTo>
                    <a:pt x="8798" y="6053"/>
                    <a:pt x="9244" y="5951"/>
                    <a:pt x="9694" y="5951"/>
                  </a:cubicBezTo>
                  <a:cubicBezTo>
                    <a:pt x="9810" y="5951"/>
                    <a:pt x="9925" y="5958"/>
                    <a:pt x="10041" y="5972"/>
                  </a:cubicBezTo>
                  <a:cubicBezTo>
                    <a:pt x="10041" y="5972"/>
                    <a:pt x="9374" y="4637"/>
                    <a:pt x="6772" y="3470"/>
                  </a:cubicBezTo>
                  <a:cubicBezTo>
                    <a:pt x="4170" y="2269"/>
                    <a:pt x="3136" y="1068"/>
                    <a:pt x="3036" y="535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8194238" y="1356761"/>
              <a:ext cx="96476" cy="387540"/>
            </a:xfrm>
            <a:custGeom>
              <a:avLst/>
              <a:gdLst/>
              <a:ahLst/>
              <a:cxnLst/>
              <a:rect l="l" t="t" r="r" b="b"/>
              <a:pathLst>
                <a:path w="4804" h="19348" extrusionOk="0">
                  <a:moveTo>
                    <a:pt x="1334" y="0"/>
                  </a:moveTo>
                  <a:lnTo>
                    <a:pt x="0" y="167"/>
                  </a:lnTo>
                  <a:cubicBezTo>
                    <a:pt x="434" y="4971"/>
                    <a:pt x="534" y="9807"/>
                    <a:pt x="367" y="14611"/>
                  </a:cubicBezTo>
                  <a:cubicBezTo>
                    <a:pt x="301" y="16138"/>
                    <a:pt x="2380" y="19348"/>
                    <a:pt x="2960" y="19348"/>
                  </a:cubicBezTo>
                  <a:cubicBezTo>
                    <a:pt x="2963" y="19348"/>
                    <a:pt x="2966" y="19348"/>
                    <a:pt x="2969" y="19348"/>
                  </a:cubicBezTo>
                  <a:cubicBezTo>
                    <a:pt x="3503" y="19281"/>
                    <a:pt x="4570" y="16379"/>
                    <a:pt x="4804" y="14678"/>
                  </a:cubicBezTo>
                  <a:cubicBezTo>
                    <a:pt x="4737" y="10508"/>
                    <a:pt x="2335" y="2235"/>
                    <a:pt x="13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8194238" y="1356761"/>
              <a:ext cx="28156" cy="14722"/>
            </a:xfrm>
            <a:custGeom>
              <a:avLst/>
              <a:gdLst/>
              <a:ahLst/>
              <a:cxnLst/>
              <a:rect l="l" t="t" r="r" b="b"/>
              <a:pathLst>
                <a:path w="1402" h="735" extrusionOk="0">
                  <a:moveTo>
                    <a:pt x="1334" y="0"/>
                  </a:moveTo>
                  <a:lnTo>
                    <a:pt x="0" y="167"/>
                  </a:lnTo>
                  <a:lnTo>
                    <a:pt x="67" y="734"/>
                  </a:lnTo>
                  <a:cubicBezTo>
                    <a:pt x="567" y="701"/>
                    <a:pt x="1034" y="501"/>
                    <a:pt x="1401" y="167"/>
                  </a:cubicBezTo>
                  <a:cubicBezTo>
                    <a:pt x="1368" y="101"/>
                    <a:pt x="1368" y="67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8174135" y="1294628"/>
              <a:ext cx="56291" cy="66860"/>
            </a:xfrm>
            <a:custGeom>
              <a:avLst/>
              <a:gdLst/>
              <a:ahLst/>
              <a:cxnLst/>
              <a:rect l="l" t="t" r="r" b="b"/>
              <a:pathLst>
                <a:path w="2803" h="3338" extrusionOk="0">
                  <a:moveTo>
                    <a:pt x="1802" y="0"/>
                  </a:moveTo>
                  <a:cubicBezTo>
                    <a:pt x="1435" y="0"/>
                    <a:pt x="1035" y="100"/>
                    <a:pt x="701" y="267"/>
                  </a:cubicBezTo>
                  <a:cubicBezTo>
                    <a:pt x="267" y="734"/>
                    <a:pt x="0" y="1368"/>
                    <a:pt x="0" y="2035"/>
                  </a:cubicBezTo>
                  <a:cubicBezTo>
                    <a:pt x="201" y="2535"/>
                    <a:pt x="568" y="2969"/>
                    <a:pt x="1001" y="3269"/>
                  </a:cubicBezTo>
                  <a:cubicBezTo>
                    <a:pt x="1150" y="3315"/>
                    <a:pt x="1307" y="3337"/>
                    <a:pt x="1464" y="3337"/>
                  </a:cubicBezTo>
                  <a:cubicBezTo>
                    <a:pt x="1766" y="3337"/>
                    <a:pt x="2073" y="3256"/>
                    <a:pt x="2335" y="3102"/>
                  </a:cubicBezTo>
                  <a:cubicBezTo>
                    <a:pt x="2702" y="2435"/>
                    <a:pt x="2802" y="1701"/>
                    <a:pt x="2602" y="968"/>
                  </a:cubicBezTo>
                  <a:cubicBezTo>
                    <a:pt x="2436" y="567"/>
                    <a:pt x="2169" y="234"/>
                    <a:pt x="18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7974515" y="1999524"/>
              <a:ext cx="19440" cy="169714"/>
            </a:xfrm>
            <a:custGeom>
              <a:avLst/>
              <a:gdLst/>
              <a:ahLst/>
              <a:cxnLst/>
              <a:rect l="l" t="t" r="r" b="b"/>
              <a:pathLst>
                <a:path w="968" h="8473" extrusionOk="0">
                  <a:moveTo>
                    <a:pt x="734" y="0"/>
                  </a:moveTo>
                  <a:cubicBezTo>
                    <a:pt x="600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39"/>
                    <a:pt x="100" y="8439"/>
                    <a:pt x="234" y="8473"/>
                  </a:cubicBezTo>
                  <a:cubicBezTo>
                    <a:pt x="367" y="8473"/>
                    <a:pt x="467" y="8373"/>
                    <a:pt x="500" y="8239"/>
                  </a:cubicBezTo>
                  <a:lnTo>
                    <a:pt x="967" y="267"/>
                  </a:lnTo>
                  <a:cubicBezTo>
                    <a:pt x="967" y="134"/>
                    <a:pt x="867" y="33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7837854" y="1921346"/>
              <a:ext cx="19440" cy="169734"/>
            </a:xfrm>
            <a:custGeom>
              <a:avLst/>
              <a:gdLst/>
              <a:ahLst/>
              <a:cxnLst/>
              <a:rect l="l" t="t" r="r" b="b"/>
              <a:pathLst>
                <a:path w="968" h="8474" extrusionOk="0">
                  <a:moveTo>
                    <a:pt x="734" y="0"/>
                  </a:moveTo>
                  <a:cubicBezTo>
                    <a:pt x="601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40"/>
                    <a:pt x="100" y="8440"/>
                    <a:pt x="234" y="8473"/>
                  </a:cubicBezTo>
                  <a:cubicBezTo>
                    <a:pt x="367" y="8440"/>
                    <a:pt x="467" y="8340"/>
                    <a:pt x="501" y="8240"/>
                  </a:cubicBezTo>
                  <a:lnTo>
                    <a:pt x="968" y="267"/>
                  </a:lnTo>
                  <a:cubicBezTo>
                    <a:pt x="968" y="134"/>
                    <a:pt x="867" y="0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7895450" y="1963430"/>
              <a:ext cx="53620" cy="58828"/>
            </a:xfrm>
            <a:custGeom>
              <a:avLst/>
              <a:gdLst/>
              <a:ahLst/>
              <a:cxnLst/>
              <a:rect l="l" t="t" r="r" b="b"/>
              <a:pathLst>
                <a:path w="2670" h="2937" extrusionOk="0">
                  <a:moveTo>
                    <a:pt x="101" y="1"/>
                  </a:moveTo>
                  <a:lnTo>
                    <a:pt x="1" y="1435"/>
                  </a:lnTo>
                  <a:lnTo>
                    <a:pt x="2569" y="2936"/>
                  </a:lnTo>
                  <a:lnTo>
                    <a:pt x="2669" y="15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7697839" y="1251203"/>
              <a:ext cx="375824" cy="855241"/>
            </a:xfrm>
            <a:custGeom>
              <a:avLst/>
              <a:gdLst/>
              <a:ahLst/>
              <a:cxnLst/>
              <a:rect l="l" t="t" r="r" b="b"/>
              <a:pathLst>
                <a:path w="18714" h="42698" extrusionOk="0">
                  <a:moveTo>
                    <a:pt x="7940" y="0"/>
                  </a:moveTo>
                  <a:cubicBezTo>
                    <a:pt x="6539" y="801"/>
                    <a:pt x="5805" y="1268"/>
                    <a:pt x="4837" y="4036"/>
                  </a:cubicBezTo>
                  <a:cubicBezTo>
                    <a:pt x="4003" y="6471"/>
                    <a:pt x="434" y="20048"/>
                    <a:pt x="234" y="22049"/>
                  </a:cubicBezTo>
                  <a:cubicBezTo>
                    <a:pt x="1" y="24017"/>
                    <a:pt x="6972" y="36059"/>
                    <a:pt x="9274" y="38794"/>
                  </a:cubicBezTo>
                  <a:cubicBezTo>
                    <a:pt x="11542" y="41496"/>
                    <a:pt x="13477" y="42697"/>
                    <a:pt x="15111" y="42697"/>
                  </a:cubicBezTo>
                  <a:cubicBezTo>
                    <a:pt x="16746" y="42697"/>
                    <a:pt x="17346" y="42397"/>
                    <a:pt x="18013" y="41596"/>
                  </a:cubicBezTo>
                  <a:cubicBezTo>
                    <a:pt x="18714" y="40796"/>
                    <a:pt x="14578" y="37827"/>
                    <a:pt x="14211" y="37027"/>
                  </a:cubicBezTo>
                  <a:lnTo>
                    <a:pt x="14211" y="37027"/>
                  </a:lnTo>
                  <a:cubicBezTo>
                    <a:pt x="15061" y="37531"/>
                    <a:pt x="16001" y="37797"/>
                    <a:pt x="16974" y="37797"/>
                  </a:cubicBezTo>
                  <a:cubicBezTo>
                    <a:pt x="17031" y="37797"/>
                    <a:pt x="17089" y="37796"/>
                    <a:pt x="17146" y="37794"/>
                  </a:cubicBezTo>
                  <a:cubicBezTo>
                    <a:pt x="17446" y="37760"/>
                    <a:pt x="17813" y="37660"/>
                    <a:pt x="17847" y="37360"/>
                  </a:cubicBezTo>
                  <a:cubicBezTo>
                    <a:pt x="17880" y="37193"/>
                    <a:pt x="17780" y="36993"/>
                    <a:pt x="17613" y="36893"/>
                  </a:cubicBezTo>
                  <a:cubicBezTo>
                    <a:pt x="17480" y="36793"/>
                    <a:pt x="17313" y="36726"/>
                    <a:pt x="17146" y="36660"/>
                  </a:cubicBezTo>
                  <a:cubicBezTo>
                    <a:pt x="15979" y="36193"/>
                    <a:pt x="15178" y="35159"/>
                    <a:pt x="14044" y="34658"/>
                  </a:cubicBezTo>
                  <a:cubicBezTo>
                    <a:pt x="13610" y="34458"/>
                    <a:pt x="13143" y="34325"/>
                    <a:pt x="12710" y="34158"/>
                  </a:cubicBezTo>
                  <a:cubicBezTo>
                    <a:pt x="11742" y="33724"/>
                    <a:pt x="11342" y="32857"/>
                    <a:pt x="10908" y="31956"/>
                  </a:cubicBezTo>
                  <a:cubicBezTo>
                    <a:pt x="9541" y="28887"/>
                    <a:pt x="8373" y="25718"/>
                    <a:pt x="7439" y="22449"/>
                  </a:cubicBezTo>
                  <a:lnTo>
                    <a:pt x="11475" y="9073"/>
                  </a:lnTo>
                  <a:cubicBezTo>
                    <a:pt x="11909" y="6004"/>
                    <a:pt x="10708" y="0"/>
                    <a:pt x="79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7691814" y="1243171"/>
              <a:ext cx="249887" cy="557255"/>
            </a:xfrm>
            <a:custGeom>
              <a:avLst/>
              <a:gdLst/>
              <a:ahLst/>
              <a:cxnLst/>
              <a:rect l="l" t="t" r="r" b="b"/>
              <a:pathLst>
                <a:path w="12443" h="27821" extrusionOk="0">
                  <a:moveTo>
                    <a:pt x="8240" y="1"/>
                  </a:moveTo>
                  <a:cubicBezTo>
                    <a:pt x="7272" y="268"/>
                    <a:pt x="6438" y="601"/>
                    <a:pt x="5171" y="3503"/>
                  </a:cubicBezTo>
                  <a:cubicBezTo>
                    <a:pt x="3936" y="6439"/>
                    <a:pt x="1401" y="17413"/>
                    <a:pt x="934" y="19014"/>
                  </a:cubicBezTo>
                  <a:cubicBezTo>
                    <a:pt x="467" y="20649"/>
                    <a:pt x="0" y="22650"/>
                    <a:pt x="501" y="23951"/>
                  </a:cubicBezTo>
                  <a:cubicBezTo>
                    <a:pt x="1134" y="25286"/>
                    <a:pt x="1868" y="26586"/>
                    <a:pt x="2636" y="27821"/>
                  </a:cubicBezTo>
                  <a:cubicBezTo>
                    <a:pt x="3536" y="26920"/>
                    <a:pt x="4604" y="26220"/>
                    <a:pt x="5771" y="25753"/>
                  </a:cubicBezTo>
                  <a:cubicBezTo>
                    <a:pt x="6527" y="25464"/>
                    <a:pt x="7141" y="25379"/>
                    <a:pt x="7602" y="25379"/>
                  </a:cubicBezTo>
                  <a:cubicBezTo>
                    <a:pt x="8260" y="25379"/>
                    <a:pt x="8606" y="25552"/>
                    <a:pt x="8606" y="25552"/>
                  </a:cubicBezTo>
                  <a:lnTo>
                    <a:pt x="8006" y="22717"/>
                  </a:lnTo>
                  <a:lnTo>
                    <a:pt x="12176" y="9674"/>
                  </a:lnTo>
                  <a:cubicBezTo>
                    <a:pt x="12443" y="7139"/>
                    <a:pt x="12443" y="534"/>
                    <a:pt x="8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121583" y="2425121"/>
              <a:ext cx="546646" cy="313389"/>
            </a:xfrm>
            <a:custGeom>
              <a:avLst/>
              <a:gdLst/>
              <a:ahLst/>
              <a:cxnLst/>
              <a:rect l="l" t="t" r="r" b="b"/>
              <a:pathLst>
                <a:path w="27220" h="15646" extrusionOk="0">
                  <a:moveTo>
                    <a:pt x="11646" y="1"/>
                  </a:moveTo>
                  <a:cubicBezTo>
                    <a:pt x="11500" y="1"/>
                    <a:pt x="11358" y="34"/>
                    <a:pt x="11242" y="101"/>
                  </a:cubicBezTo>
                  <a:lnTo>
                    <a:pt x="234" y="6439"/>
                  </a:lnTo>
                  <a:cubicBezTo>
                    <a:pt x="0" y="6505"/>
                    <a:pt x="0" y="6839"/>
                    <a:pt x="234" y="6906"/>
                  </a:cubicBezTo>
                  <a:lnTo>
                    <a:pt x="15178" y="15545"/>
                  </a:lnTo>
                  <a:cubicBezTo>
                    <a:pt x="15311" y="15612"/>
                    <a:pt x="15453" y="15645"/>
                    <a:pt x="15595" y="15645"/>
                  </a:cubicBezTo>
                  <a:cubicBezTo>
                    <a:pt x="15736" y="15645"/>
                    <a:pt x="15878" y="15612"/>
                    <a:pt x="16012" y="15545"/>
                  </a:cubicBezTo>
                  <a:lnTo>
                    <a:pt x="26986" y="9207"/>
                  </a:lnTo>
                  <a:cubicBezTo>
                    <a:pt x="27220" y="9107"/>
                    <a:pt x="27220" y="8807"/>
                    <a:pt x="26986" y="8707"/>
                  </a:cubicBezTo>
                  <a:lnTo>
                    <a:pt x="12075" y="101"/>
                  </a:lnTo>
                  <a:cubicBezTo>
                    <a:pt x="11942" y="34"/>
                    <a:pt x="11792" y="1"/>
                    <a:pt x="1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121583" y="2409097"/>
              <a:ext cx="547308" cy="314030"/>
            </a:xfrm>
            <a:custGeom>
              <a:avLst/>
              <a:gdLst/>
              <a:ahLst/>
              <a:cxnLst/>
              <a:rect l="l" t="t" r="r" b="b"/>
              <a:pathLst>
                <a:path w="27253" h="15678" extrusionOk="0">
                  <a:moveTo>
                    <a:pt x="11646" y="0"/>
                  </a:moveTo>
                  <a:cubicBezTo>
                    <a:pt x="11500" y="0"/>
                    <a:pt x="11358" y="33"/>
                    <a:pt x="11242" y="100"/>
                  </a:cubicBezTo>
                  <a:lnTo>
                    <a:pt x="234" y="6471"/>
                  </a:lnTo>
                  <a:cubicBezTo>
                    <a:pt x="0" y="6538"/>
                    <a:pt x="0" y="6872"/>
                    <a:pt x="234" y="6938"/>
                  </a:cubicBezTo>
                  <a:lnTo>
                    <a:pt x="15178" y="15578"/>
                  </a:lnTo>
                  <a:cubicBezTo>
                    <a:pt x="15311" y="15645"/>
                    <a:pt x="15453" y="15678"/>
                    <a:pt x="15595" y="15678"/>
                  </a:cubicBezTo>
                  <a:cubicBezTo>
                    <a:pt x="15736" y="15678"/>
                    <a:pt x="15878" y="15645"/>
                    <a:pt x="16012" y="15578"/>
                  </a:cubicBezTo>
                  <a:lnTo>
                    <a:pt x="27019" y="9240"/>
                  </a:lnTo>
                  <a:cubicBezTo>
                    <a:pt x="27253" y="9107"/>
                    <a:pt x="27253" y="8873"/>
                    <a:pt x="27019" y="8740"/>
                  </a:cubicBezTo>
                  <a:lnTo>
                    <a:pt x="12075" y="100"/>
                  </a:lnTo>
                  <a:cubicBezTo>
                    <a:pt x="11942" y="33"/>
                    <a:pt x="11792" y="0"/>
                    <a:pt x="1164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136986" y="2409097"/>
              <a:ext cx="515839" cy="291316"/>
            </a:xfrm>
            <a:custGeom>
              <a:avLst/>
              <a:gdLst/>
              <a:ahLst/>
              <a:cxnLst/>
              <a:rect l="l" t="t" r="r" b="b"/>
              <a:pathLst>
                <a:path w="25686" h="14544" extrusionOk="0">
                  <a:moveTo>
                    <a:pt x="10875" y="0"/>
                  </a:moveTo>
                  <a:cubicBezTo>
                    <a:pt x="10725" y="0"/>
                    <a:pt x="10575" y="33"/>
                    <a:pt x="10441" y="100"/>
                  </a:cubicBezTo>
                  <a:lnTo>
                    <a:pt x="0" y="6138"/>
                  </a:lnTo>
                  <a:lnTo>
                    <a:pt x="14411" y="14444"/>
                  </a:lnTo>
                  <a:cubicBezTo>
                    <a:pt x="14544" y="14510"/>
                    <a:pt x="14686" y="14544"/>
                    <a:pt x="14828" y="14544"/>
                  </a:cubicBezTo>
                  <a:cubicBezTo>
                    <a:pt x="14969" y="14544"/>
                    <a:pt x="15111" y="14510"/>
                    <a:pt x="15245" y="14444"/>
                  </a:cubicBezTo>
                  <a:lnTo>
                    <a:pt x="25685" y="8406"/>
                  </a:lnTo>
                  <a:lnTo>
                    <a:pt x="11308" y="100"/>
                  </a:lnTo>
                  <a:cubicBezTo>
                    <a:pt x="11175" y="33"/>
                    <a:pt x="11025" y="0"/>
                    <a:pt x="108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120900" y="2379032"/>
              <a:ext cx="547328" cy="313369"/>
            </a:xfrm>
            <a:custGeom>
              <a:avLst/>
              <a:gdLst/>
              <a:ahLst/>
              <a:cxnLst/>
              <a:rect l="l" t="t" r="r" b="b"/>
              <a:pathLst>
                <a:path w="27254" h="15645" extrusionOk="0">
                  <a:moveTo>
                    <a:pt x="11659" y="0"/>
                  </a:moveTo>
                  <a:cubicBezTo>
                    <a:pt x="11517" y="0"/>
                    <a:pt x="11376" y="33"/>
                    <a:pt x="11242" y="100"/>
                  </a:cubicBezTo>
                  <a:lnTo>
                    <a:pt x="234" y="6438"/>
                  </a:lnTo>
                  <a:cubicBezTo>
                    <a:pt x="1" y="6505"/>
                    <a:pt x="34" y="6838"/>
                    <a:pt x="268" y="6938"/>
                  </a:cubicBezTo>
                  <a:lnTo>
                    <a:pt x="15212" y="15544"/>
                  </a:lnTo>
                  <a:cubicBezTo>
                    <a:pt x="15345" y="15611"/>
                    <a:pt x="15487" y="15645"/>
                    <a:pt x="15629" y="15645"/>
                  </a:cubicBezTo>
                  <a:cubicBezTo>
                    <a:pt x="15770" y="15645"/>
                    <a:pt x="15912" y="15611"/>
                    <a:pt x="16046" y="15544"/>
                  </a:cubicBezTo>
                  <a:lnTo>
                    <a:pt x="27020" y="9207"/>
                  </a:lnTo>
                  <a:cubicBezTo>
                    <a:pt x="27254" y="9140"/>
                    <a:pt x="27254" y="8806"/>
                    <a:pt x="27020" y="8706"/>
                  </a:cubicBezTo>
                  <a:lnTo>
                    <a:pt x="12076" y="100"/>
                  </a:lnTo>
                  <a:cubicBezTo>
                    <a:pt x="11943" y="33"/>
                    <a:pt x="11801" y="0"/>
                    <a:pt x="116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5920678" y="2621415"/>
              <a:ext cx="267238" cy="152508"/>
            </a:xfrm>
            <a:custGeom>
              <a:avLst/>
              <a:gdLst/>
              <a:ahLst/>
              <a:cxnLst/>
              <a:rect l="l" t="t" r="r" b="b"/>
              <a:pathLst>
                <a:path w="13307" h="7614" extrusionOk="0">
                  <a:moveTo>
                    <a:pt x="1439" y="0"/>
                  </a:moveTo>
                  <a:cubicBezTo>
                    <a:pt x="972" y="0"/>
                    <a:pt x="0" y="662"/>
                    <a:pt x="264" y="808"/>
                  </a:cubicBezTo>
                  <a:lnTo>
                    <a:pt x="11338" y="7213"/>
                  </a:lnTo>
                  <a:lnTo>
                    <a:pt x="13240" y="7613"/>
                  </a:lnTo>
                  <a:cubicBezTo>
                    <a:pt x="13273" y="7613"/>
                    <a:pt x="13307" y="7580"/>
                    <a:pt x="13307" y="7513"/>
                  </a:cubicBezTo>
                  <a:lnTo>
                    <a:pt x="12706" y="6446"/>
                  </a:lnTo>
                  <a:lnTo>
                    <a:pt x="1598" y="41"/>
                  </a:lnTo>
                  <a:cubicBezTo>
                    <a:pt x="1558" y="13"/>
                    <a:pt x="150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932004" y="2600183"/>
              <a:ext cx="19440" cy="24076"/>
            </a:xfrm>
            <a:custGeom>
              <a:avLst/>
              <a:gdLst/>
              <a:ahLst/>
              <a:cxnLst/>
              <a:rect l="l" t="t" r="r" b="b"/>
              <a:pathLst>
                <a:path w="968" h="1202" extrusionOk="0">
                  <a:moveTo>
                    <a:pt x="734" y="0"/>
                  </a:moveTo>
                  <a:cubicBezTo>
                    <a:pt x="667" y="0"/>
                    <a:pt x="567" y="0"/>
                    <a:pt x="500" y="67"/>
                  </a:cubicBezTo>
                  <a:cubicBezTo>
                    <a:pt x="200" y="267"/>
                    <a:pt x="33" y="567"/>
                    <a:pt x="0" y="934"/>
                  </a:cubicBezTo>
                  <a:cubicBezTo>
                    <a:pt x="0" y="968"/>
                    <a:pt x="0" y="1034"/>
                    <a:pt x="0" y="1068"/>
                  </a:cubicBezTo>
                  <a:lnTo>
                    <a:pt x="0" y="1101"/>
                  </a:lnTo>
                  <a:cubicBezTo>
                    <a:pt x="0" y="1101"/>
                    <a:pt x="33" y="1134"/>
                    <a:pt x="33" y="1168"/>
                  </a:cubicBezTo>
                  <a:lnTo>
                    <a:pt x="67" y="1168"/>
                  </a:lnTo>
                  <a:lnTo>
                    <a:pt x="134" y="1201"/>
                  </a:lnTo>
                  <a:cubicBezTo>
                    <a:pt x="234" y="1201"/>
                    <a:pt x="334" y="1201"/>
                    <a:pt x="434" y="1134"/>
                  </a:cubicBezTo>
                  <a:cubicBezTo>
                    <a:pt x="734" y="934"/>
                    <a:pt x="901" y="601"/>
                    <a:pt x="934" y="267"/>
                  </a:cubicBezTo>
                  <a:cubicBezTo>
                    <a:pt x="934" y="167"/>
                    <a:pt x="934" y="100"/>
                    <a:pt x="934" y="34"/>
                  </a:cubicBezTo>
                  <a:lnTo>
                    <a:pt x="967" y="34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5934013" y="2600844"/>
              <a:ext cx="229784" cy="147681"/>
            </a:xfrm>
            <a:custGeom>
              <a:avLst/>
              <a:gdLst/>
              <a:ahLst/>
              <a:cxnLst/>
              <a:rect l="l" t="t" r="r" b="b"/>
              <a:pathLst>
                <a:path w="11442" h="7373" extrusionOk="0">
                  <a:moveTo>
                    <a:pt x="767" y="1"/>
                  </a:moveTo>
                  <a:cubicBezTo>
                    <a:pt x="667" y="1"/>
                    <a:pt x="601" y="34"/>
                    <a:pt x="534" y="67"/>
                  </a:cubicBezTo>
                  <a:cubicBezTo>
                    <a:pt x="234" y="267"/>
                    <a:pt x="34" y="568"/>
                    <a:pt x="34" y="935"/>
                  </a:cubicBezTo>
                  <a:cubicBezTo>
                    <a:pt x="0" y="1035"/>
                    <a:pt x="34" y="1135"/>
                    <a:pt x="100" y="1235"/>
                  </a:cubicBezTo>
                  <a:lnTo>
                    <a:pt x="167" y="1268"/>
                  </a:lnTo>
                  <a:lnTo>
                    <a:pt x="10608" y="7306"/>
                  </a:lnTo>
                  <a:lnTo>
                    <a:pt x="10741" y="7373"/>
                  </a:lnTo>
                  <a:lnTo>
                    <a:pt x="11442" y="6138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147028" y="2723007"/>
              <a:ext cx="20123" cy="26279"/>
            </a:xfrm>
            <a:custGeom>
              <a:avLst/>
              <a:gdLst/>
              <a:ahLst/>
              <a:cxnLst/>
              <a:rect l="l" t="t" r="r" b="b"/>
              <a:pathLst>
                <a:path w="1002" h="1312" extrusionOk="0">
                  <a:moveTo>
                    <a:pt x="725" y="0"/>
                  </a:moveTo>
                  <a:cubicBezTo>
                    <a:pt x="657" y="0"/>
                    <a:pt x="580" y="23"/>
                    <a:pt x="501" y="73"/>
                  </a:cubicBezTo>
                  <a:cubicBezTo>
                    <a:pt x="201" y="239"/>
                    <a:pt x="1" y="573"/>
                    <a:pt x="1" y="940"/>
                  </a:cubicBezTo>
                  <a:cubicBezTo>
                    <a:pt x="1" y="1176"/>
                    <a:pt x="101" y="1312"/>
                    <a:pt x="266" y="1312"/>
                  </a:cubicBezTo>
                  <a:cubicBezTo>
                    <a:pt x="334" y="1312"/>
                    <a:pt x="413" y="1289"/>
                    <a:pt x="501" y="1240"/>
                  </a:cubicBezTo>
                  <a:cubicBezTo>
                    <a:pt x="801" y="1040"/>
                    <a:pt x="968" y="706"/>
                    <a:pt x="1001" y="340"/>
                  </a:cubicBezTo>
                  <a:cubicBezTo>
                    <a:pt x="1001" y="129"/>
                    <a:pt x="886" y="0"/>
                    <a:pt x="7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147028" y="2723608"/>
              <a:ext cx="32855" cy="30265"/>
            </a:xfrm>
            <a:custGeom>
              <a:avLst/>
              <a:gdLst/>
              <a:ahLst/>
              <a:cxnLst/>
              <a:rect l="l" t="t" r="r" b="b"/>
              <a:pathLst>
                <a:path w="1636" h="1511" extrusionOk="0">
                  <a:moveTo>
                    <a:pt x="718" y="1"/>
                  </a:moveTo>
                  <a:cubicBezTo>
                    <a:pt x="643" y="1"/>
                    <a:pt x="568" y="26"/>
                    <a:pt x="501" y="76"/>
                  </a:cubicBezTo>
                  <a:cubicBezTo>
                    <a:pt x="234" y="276"/>
                    <a:pt x="34" y="610"/>
                    <a:pt x="1" y="943"/>
                  </a:cubicBezTo>
                  <a:cubicBezTo>
                    <a:pt x="1" y="1143"/>
                    <a:pt x="101" y="1277"/>
                    <a:pt x="201" y="1310"/>
                  </a:cubicBezTo>
                  <a:lnTo>
                    <a:pt x="234" y="1310"/>
                  </a:lnTo>
                  <a:lnTo>
                    <a:pt x="1168" y="1510"/>
                  </a:lnTo>
                  <a:cubicBezTo>
                    <a:pt x="1235" y="1510"/>
                    <a:pt x="1302" y="1510"/>
                    <a:pt x="1335" y="1477"/>
                  </a:cubicBezTo>
                  <a:cubicBezTo>
                    <a:pt x="1535" y="1344"/>
                    <a:pt x="1635" y="1177"/>
                    <a:pt x="1635" y="977"/>
                  </a:cubicBezTo>
                  <a:cubicBezTo>
                    <a:pt x="1635" y="910"/>
                    <a:pt x="1635" y="843"/>
                    <a:pt x="1569" y="777"/>
                  </a:cubicBezTo>
                  <a:lnTo>
                    <a:pt x="935" y="76"/>
                  </a:lnTo>
                  <a:cubicBezTo>
                    <a:pt x="868" y="26"/>
                    <a:pt x="793" y="1"/>
                    <a:pt x="7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005687" y="2646453"/>
              <a:ext cx="166143" cy="98067"/>
            </a:xfrm>
            <a:custGeom>
              <a:avLst/>
              <a:gdLst/>
              <a:ahLst/>
              <a:cxnLst/>
              <a:rect l="l" t="t" r="r" b="b"/>
              <a:pathLst>
                <a:path w="8273" h="4896" extrusionOk="0">
                  <a:moveTo>
                    <a:pt x="251" y="0"/>
                  </a:moveTo>
                  <a:cubicBezTo>
                    <a:pt x="234" y="0"/>
                    <a:pt x="217" y="9"/>
                    <a:pt x="201" y="25"/>
                  </a:cubicBezTo>
                  <a:cubicBezTo>
                    <a:pt x="67" y="92"/>
                    <a:pt x="0" y="192"/>
                    <a:pt x="0" y="325"/>
                  </a:cubicBezTo>
                  <a:cubicBezTo>
                    <a:pt x="0" y="359"/>
                    <a:pt x="0" y="392"/>
                    <a:pt x="34" y="426"/>
                  </a:cubicBezTo>
                  <a:lnTo>
                    <a:pt x="7773" y="4895"/>
                  </a:lnTo>
                  <a:lnTo>
                    <a:pt x="8273" y="4595"/>
                  </a:lnTo>
                  <a:lnTo>
                    <a:pt x="334" y="25"/>
                  </a:lnTo>
                  <a:lnTo>
                    <a:pt x="301" y="25"/>
                  </a:lnTo>
                  <a:cubicBezTo>
                    <a:pt x="284" y="9"/>
                    <a:pt x="267" y="0"/>
                    <a:pt x="2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147711" y="2727794"/>
              <a:ext cx="24802" cy="16725"/>
            </a:xfrm>
            <a:custGeom>
              <a:avLst/>
              <a:gdLst/>
              <a:ahLst/>
              <a:cxnLst/>
              <a:rect l="l" t="t" r="r" b="b"/>
              <a:pathLst>
                <a:path w="1235" h="835" extrusionOk="0">
                  <a:moveTo>
                    <a:pt x="234" y="0"/>
                  </a:moveTo>
                  <a:cubicBezTo>
                    <a:pt x="134" y="101"/>
                    <a:pt x="33" y="267"/>
                    <a:pt x="0" y="434"/>
                  </a:cubicBezTo>
                  <a:lnTo>
                    <a:pt x="701" y="834"/>
                  </a:lnTo>
                  <a:lnTo>
                    <a:pt x="1234" y="5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168476" y="2738651"/>
              <a:ext cx="16086" cy="15223"/>
            </a:xfrm>
            <a:custGeom>
              <a:avLst/>
              <a:gdLst/>
              <a:ahLst/>
              <a:cxnLst/>
              <a:rect l="l" t="t" r="r" b="b"/>
              <a:pathLst>
                <a:path w="801" h="760" extrusionOk="0">
                  <a:moveTo>
                    <a:pt x="367" y="1"/>
                  </a:moveTo>
                  <a:cubicBezTo>
                    <a:pt x="334" y="1"/>
                    <a:pt x="300" y="9"/>
                    <a:pt x="267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593"/>
                    <a:pt x="34" y="659"/>
                    <a:pt x="100" y="659"/>
                  </a:cubicBezTo>
                  <a:lnTo>
                    <a:pt x="534" y="759"/>
                  </a:lnTo>
                  <a:lnTo>
                    <a:pt x="634" y="759"/>
                  </a:lnTo>
                  <a:cubicBezTo>
                    <a:pt x="734" y="693"/>
                    <a:pt x="801" y="593"/>
                    <a:pt x="801" y="459"/>
                  </a:cubicBezTo>
                  <a:cubicBezTo>
                    <a:pt x="801" y="426"/>
                    <a:pt x="801" y="392"/>
                    <a:pt x="767" y="359"/>
                  </a:cubicBezTo>
                  <a:lnTo>
                    <a:pt x="467" y="26"/>
                  </a:lnTo>
                  <a:cubicBezTo>
                    <a:pt x="434" y="9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177854" y="2745581"/>
              <a:ext cx="6708" cy="8533"/>
            </a:xfrm>
            <a:custGeom>
              <a:avLst/>
              <a:gdLst/>
              <a:ahLst/>
              <a:cxnLst/>
              <a:rect l="l" t="t" r="r" b="b"/>
              <a:pathLst>
                <a:path w="334" h="426" extrusionOk="0">
                  <a:moveTo>
                    <a:pt x="235" y="1"/>
                  </a:moveTo>
                  <a:cubicBezTo>
                    <a:pt x="215" y="1"/>
                    <a:pt x="192" y="5"/>
                    <a:pt x="167" y="13"/>
                  </a:cubicBezTo>
                  <a:cubicBezTo>
                    <a:pt x="67" y="80"/>
                    <a:pt x="0" y="180"/>
                    <a:pt x="0" y="313"/>
                  </a:cubicBezTo>
                  <a:cubicBezTo>
                    <a:pt x="0" y="388"/>
                    <a:pt x="38" y="426"/>
                    <a:pt x="99" y="426"/>
                  </a:cubicBezTo>
                  <a:cubicBezTo>
                    <a:pt x="119" y="426"/>
                    <a:pt x="142" y="422"/>
                    <a:pt x="167" y="413"/>
                  </a:cubicBezTo>
                  <a:cubicBezTo>
                    <a:pt x="267" y="347"/>
                    <a:pt x="334" y="247"/>
                    <a:pt x="334" y="113"/>
                  </a:cubicBezTo>
                  <a:cubicBezTo>
                    <a:pt x="334" y="38"/>
                    <a:pt x="296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967510" y="2624239"/>
              <a:ext cx="44222" cy="30746"/>
            </a:xfrm>
            <a:custGeom>
              <a:avLst/>
              <a:gdLst/>
              <a:ahLst/>
              <a:cxnLst/>
              <a:rect l="l" t="t" r="r" b="b"/>
              <a:pathLst>
                <a:path w="2202" h="1535" extrusionOk="0">
                  <a:moveTo>
                    <a:pt x="167" y="0"/>
                  </a:moveTo>
                  <a:cubicBezTo>
                    <a:pt x="67" y="100"/>
                    <a:pt x="0" y="200"/>
                    <a:pt x="0" y="334"/>
                  </a:cubicBezTo>
                  <a:cubicBezTo>
                    <a:pt x="0" y="367"/>
                    <a:pt x="0" y="400"/>
                    <a:pt x="33" y="434"/>
                  </a:cubicBezTo>
                  <a:lnTo>
                    <a:pt x="1935" y="1535"/>
                  </a:lnTo>
                  <a:cubicBezTo>
                    <a:pt x="1901" y="1501"/>
                    <a:pt x="1901" y="1468"/>
                    <a:pt x="1901" y="1434"/>
                  </a:cubicBezTo>
                  <a:cubicBezTo>
                    <a:pt x="1901" y="1301"/>
                    <a:pt x="1968" y="1201"/>
                    <a:pt x="2102" y="1101"/>
                  </a:cubicBezTo>
                  <a:lnTo>
                    <a:pt x="2202" y="110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5967510" y="2624399"/>
              <a:ext cx="7370" cy="9214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234" y="0"/>
                  </a:moveTo>
                  <a:cubicBezTo>
                    <a:pt x="209" y="0"/>
                    <a:pt x="183" y="9"/>
                    <a:pt x="167" y="25"/>
                  </a:cubicBezTo>
                  <a:cubicBezTo>
                    <a:pt x="67" y="92"/>
                    <a:pt x="0" y="226"/>
                    <a:pt x="0" y="326"/>
                  </a:cubicBezTo>
                  <a:cubicBezTo>
                    <a:pt x="0" y="392"/>
                    <a:pt x="0" y="426"/>
                    <a:pt x="33" y="459"/>
                  </a:cubicBezTo>
                  <a:lnTo>
                    <a:pt x="167" y="459"/>
                  </a:lnTo>
                  <a:cubicBezTo>
                    <a:pt x="267" y="392"/>
                    <a:pt x="334" y="259"/>
                    <a:pt x="367" y="159"/>
                  </a:cubicBezTo>
                  <a:cubicBezTo>
                    <a:pt x="367" y="92"/>
                    <a:pt x="334" y="59"/>
                    <a:pt x="300" y="25"/>
                  </a:cubicBezTo>
                  <a:cubicBezTo>
                    <a:pt x="284" y="9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5950761" y="2610759"/>
              <a:ext cx="18094" cy="23635"/>
            </a:xfrm>
            <a:custGeom>
              <a:avLst/>
              <a:gdLst/>
              <a:ahLst/>
              <a:cxnLst/>
              <a:rect l="l" t="t" r="r" b="b"/>
              <a:pathLst>
                <a:path w="901" h="1180" extrusionOk="0">
                  <a:moveTo>
                    <a:pt x="662" y="0"/>
                  </a:moveTo>
                  <a:cubicBezTo>
                    <a:pt x="603" y="0"/>
                    <a:pt x="537" y="23"/>
                    <a:pt x="467" y="73"/>
                  </a:cubicBezTo>
                  <a:cubicBezTo>
                    <a:pt x="200" y="239"/>
                    <a:pt x="33" y="540"/>
                    <a:pt x="0" y="840"/>
                  </a:cubicBezTo>
                  <a:cubicBezTo>
                    <a:pt x="0" y="1051"/>
                    <a:pt x="99" y="1179"/>
                    <a:pt x="250" y="1179"/>
                  </a:cubicBezTo>
                  <a:cubicBezTo>
                    <a:pt x="314" y="1179"/>
                    <a:pt x="388" y="1156"/>
                    <a:pt x="467" y="1107"/>
                  </a:cubicBezTo>
                  <a:cubicBezTo>
                    <a:pt x="734" y="940"/>
                    <a:pt x="901" y="640"/>
                    <a:pt x="901" y="340"/>
                  </a:cubicBezTo>
                  <a:cubicBezTo>
                    <a:pt x="901" y="129"/>
                    <a:pt x="802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179863" y="2747844"/>
              <a:ext cx="10061" cy="7872"/>
            </a:xfrm>
            <a:custGeom>
              <a:avLst/>
              <a:gdLst/>
              <a:ahLst/>
              <a:cxnLst/>
              <a:rect l="l" t="t" r="r" b="b"/>
              <a:pathLst>
                <a:path w="501" h="393" extrusionOk="0">
                  <a:moveTo>
                    <a:pt x="67" y="0"/>
                  </a:moveTo>
                  <a:cubicBezTo>
                    <a:pt x="34" y="34"/>
                    <a:pt x="0" y="67"/>
                    <a:pt x="0" y="134"/>
                  </a:cubicBezTo>
                  <a:cubicBezTo>
                    <a:pt x="0" y="167"/>
                    <a:pt x="0" y="200"/>
                    <a:pt x="0" y="200"/>
                  </a:cubicBezTo>
                  <a:lnTo>
                    <a:pt x="334" y="367"/>
                  </a:lnTo>
                  <a:cubicBezTo>
                    <a:pt x="334" y="384"/>
                    <a:pt x="342" y="392"/>
                    <a:pt x="350" y="392"/>
                  </a:cubicBezTo>
                  <a:cubicBezTo>
                    <a:pt x="359" y="392"/>
                    <a:pt x="367" y="384"/>
                    <a:pt x="367" y="367"/>
                  </a:cubicBezTo>
                  <a:cubicBezTo>
                    <a:pt x="434" y="367"/>
                    <a:pt x="501" y="334"/>
                    <a:pt x="501" y="267"/>
                  </a:cubicBezTo>
                  <a:cubicBezTo>
                    <a:pt x="501" y="234"/>
                    <a:pt x="467" y="200"/>
                    <a:pt x="434" y="2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186550" y="2751850"/>
              <a:ext cx="3374" cy="4026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68" y="0"/>
                  </a:move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1" y="200"/>
                    <a:pt x="1" y="200"/>
                  </a:cubicBezTo>
                  <a:lnTo>
                    <a:pt x="68" y="200"/>
                  </a:lnTo>
                  <a:cubicBezTo>
                    <a:pt x="101" y="200"/>
                    <a:pt x="168" y="134"/>
                    <a:pt x="168" y="67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250192" y="2889156"/>
              <a:ext cx="196969" cy="103575"/>
            </a:xfrm>
            <a:custGeom>
              <a:avLst/>
              <a:gdLst/>
              <a:ahLst/>
              <a:cxnLst/>
              <a:rect l="l" t="t" r="r" b="b"/>
              <a:pathLst>
                <a:path w="9808" h="5171" extrusionOk="0">
                  <a:moveTo>
                    <a:pt x="4904" y="0"/>
                  </a:moveTo>
                  <a:cubicBezTo>
                    <a:pt x="3820" y="0"/>
                    <a:pt x="2736" y="250"/>
                    <a:pt x="1735" y="751"/>
                  </a:cubicBezTo>
                  <a:cubicBezTo>
                    <a:pt x="1" y="1751"/>
                    <a:pt x="1" y="3386"/>
                    <a:pt x="1735" y="4420"/>
                  </a:cubicBezTo>
                  <a:cubicBezTo>
                    <a:pt x="2736" y="4920"/>
                    <a:pt x="3820" y="5171"/>
                    <a:pt x="4904" y="5171"/>
                  </a:cubicBezTo>
                  <a:cubicBezTo>
                    <a:pt x="5988" y="5171"/>
                    <a:pt x="7072" y="4920"/>
                    <a:pt x="8073" y="4420"/>
                  </a:cubicBezTo>
                  <a:cubicBezTo>
                    <a:pt x="9808" y="3386"/>
                    <a:pt x="9808" y="1751"/>
                    <a:pt x="8073" y="751"/>
                  </a:cubicBezTo>
                  <a:cubicBezTo>
                    <a:pt x="7072" y="250"/>
                    <a:pt x="5988" y="0"/>
                    <a:pt x="4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6248866" y="2819992"/>
              <a:ext cx="195624" cy="142333"/>
            </a:xfrm>
            <a:custGeom>
              <a:avLst/>
              <a:gdLst/>
              <a:ahLst/>
              <a:cxnLst/>
              <a:rect l="l" t="t" r="r" b="b"/>
              <a:pathLst>
                <a:path w="9741" h="7106" extrusionOk="0">
                  <a:moveTo>
                    <a:pt x="1368" y="1"/>
                  </a:moveTo>
                  <a:cubicBezTo>
                    <a:pt x="0" y="1135"/>
                    <a:pt x="834" y="4737"/>
                    <a:pt x="2235" y="6172"/>
                  </a:cubicBezTo>
                  <a:lnTo>
                    <a:pt x="2268" y="6205"/>
                  </a:lnTo>
                  <a:lnTo>
                    <a:pt x="2335" y="6272"/>
                  </a:lnTo>
                  <a:lnTo>
                    <a:pt x="2468" y="6372"/>
                  </a:lnTo>
                  <a:lnTo>
                    <a:pt x="2502" y="6405"/>
                  </a:lnTo>
                  <a:lnTo>
                    <a:pt x="2602" y="6472"/>
                  </a:lnTo>
                  <a:cubicBezTo>
                    <a:pt x="2669" y="6539"/>
                    <a:pt x="2702" y="6572"/>
                    <a:pt x="2769" y="6605"/>
                  </a:cubicBezTo>
                  <a:cubicBezTo>
                    <a:pt x="3436" y="6939"/>
                    <a:pt x="4161" y="7106"/>
                    <a:pt x="4883" y="7106"/>
                  </a:cubicBezTo>
                  <a:cubicBezTo>
                    <a:pt x="5604" y="7106"/>
                    <a:pt x="6321" y="6939"/>
                    <a:pt x="6972" y="6605"/>
                  </a:cubicBezTo>
                  <a:cubicBezTo>
                    <a:pt x="7038" y="6572"/>
                    <a:pt x="7105" y="6539"/>
                    <a:pt x="7172" y="6472"/>
                  </a:cubicBezTo>
                  <a:lnTo>
                    <a:pt x="7272" y="6405"/>
                  </a:lnTo>
                  <a:lnTo>
                    <a:pt x="7305" y="6372"/>
                  </a:lnTo>
                  <a:cubicBezTo>
                    <a:pt x="7339" y="6339"/>
                    <a:pt x="7372" y="6305"/>
                    <a:pt x="7439" y="6272"/>
                  </a:cubicBezTo>
                  <a:lnTo>
                    <a:pt x="7472" y="6205"/>
                  </a:lnTo>
                  <a:lnTo>
                    <a:pt x="7505" y="6172"/>
                  </a:lnTo>
                  <a:cubicBezTo>
                    <a:pt x="8940" y="4737"/>
                    <a:pt x="9740" y="1135"/>
                    <a:pt x="83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256899" y="2797278"/>
              <a:ext cx="180220" cy="94401"/>
            </a:xfrm>
            <a:custGeom>
              <a:avLst/>
              <a:gdLst/>
              <a:ahLst/>
              <a:cxnLst/>
              <a:rect l="l" t="t" r="r" b="b"/>
              <a:pathLst>
                <a:path w="8974" h="4713" extrusionOk="0">
                  <a:moveTo>
                    <a:pt x="4474" y="1"/>
                  </a:moveTo>
                  <a:cubicBezTo>
                    <a:pt x="3486" y="1"/>
                    <a:pt x="2502" y="234"/>
                    <a:pt x="1601" y="701"/>
                  </a:cubicBezTo>
                  <a:cubicBezTo>
                    <a:pt x="0" y="1602"/>
                    <a:pt x="0" y="3103"/>
                    <a:pt x="1601" y="4037"/>
                  </a:cubicBezTo>
                  <a:cubicBezTo>
                    <a:pt x="2502" y="4487"/>
                    <a:pt x="3486" y="4712"/>
                    <a:pt x="4474" y="4712"/>
                  </a:cubicBezTo>
                  <a:cubicBezTo>
                    <a:pt x="5463" y="4712"/>
                    <a:pt x="6455" y="4487"/>
                    <a:pt x="7372" y="4037"/>
                  </a:cubicBezTo>
                  <a:cubicBezTo>
                    <a:pt x="8973" y="3103"/>
                    <a:pt x="8973" y="1602"/>
                    <a:pt x="7372" y="701"/>
                  </a:cubicBezTo>
                  <a:cubicBezTo>
                    <a:pt x="6455" y="234"/>
                    <a:pt x="5463" y="1"/>
                    <a:pt x="44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292405" y="2815486"/>
              <a:ext cx="109209" cy="57807"/>
            </a:xfrm>
            <a:custGeom>
              <a:avLst/>
              <a:gdLst/>
              <a:ahLst/>
              <a:cxnLst/>
              <a:rect l="l" t="t" r="r" b="b"/>
              <a:pathLst>
                <a:path w="5438" h="2886" extrusionOk="0">
                  <a:moveTo>
                    <a:pt x="2719" y="1"/>
                  </a:moveTo>
                  <a:cubicBezTo>
                    <a:pt x="2118" y="1"/>
                    <a:pt x="1518" y="142"/>
                    <a:pt x="968" y="426"/>
                  </a:cubicBezTo>
                  <a:cubicBezTo>
                    <a:pt x="0" y="993"/>
                    <a:pt x="0" y="1894"/>
                    <a:pt x="968" y="2461"/>
                  </a:cubicBezTo>
                  <a:cubicBezTo>
                    <a:pt x="1518" y="2744"/>
                    <a:pt x="2118" y="2886"/>
                    <a:pt x="2719" y="2886"/>
                  </a:cubicBezTo>
                  <a:cubicBezTo>
                    <a:pt x="3319" y="2886"/>
                    <a:pt x="3920" y="2744"/>
                    <a:pt x="4470" y="2461"/>
                  </a:cubicBezTo>
                  <a:cubicBezTo>
                    <a:pt x="5437" y="1894"/>
                    <a:pt x="5437" y="993"/>
                    <a:pt x="4470" y="426"/>
                  </a:cubicBezTo>
                  <a:cubicBezTo>
                    <a:pt x="3920" y="142"/>
                    <a:pt x="3319" y="1"/>
                    <a:pt x="27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299775" y="2834855"/>
              <a:ext cx="93805" cy="38438"/>
            </a:xfrm>
            <a:custGeom>
              <a:avLst/>
              <a:gdLst/>
              <a:ahLst/>
              <a:cxnLst/>
              <a:rect l="l" t="t" r="r" b="b"/>
              <a:pathLst>
                <a:path w="4671" h="1919" extrusionOk="0">
                  <a:moveTo>
                    <a:pt x="2352" y="1"/>
                  </a:moveTo>
                  <a:cubicBezTo>
                    <a:pt x="1751" y="1"/>
                    <a:pt x="1151" y="143"/>
                    <a:pt x="601" y="426"/>
                  </a:cubicBezTo>
                  <a:cubicBezTo>
                    <a:pt x="367" y="560"/>
                    <a:pt x="167" y="726"/>
                    <a:pt x="0" y="960"/>
                  </a:cubicBezTo>
                  <a:cubicBezTo>
                    <a:pt x="167" y="1193"/>
                    <a:pt x="334" y="1360"/>
                    <a:pt x="601" y="1494"/>
                  </a:cubicBezTo>
                  <a:cubicBezTo>
                    <a:pt x="1151" y="1777"/>
                    <a:pt x="1751" y="1919"/>
                    <a:pt x="2352" y="1919"/>
                  </a:cubicBezTo>
                  <a:cubicBezTo>
                    <a:pt x="2952" y="1919"/>
                    <a:pt x="3553" y="1777"/>
                    <a:pt x="4103" y="1494"/>
                  </a:cubicBezTo>
                  <a:cubicBezTo>
                    <a:pt x="4337" y="1360"/>
                    <a:pt x="4537" y="1193"/>
                    <a:pt x="4670" y="960"/>
                  </a:cubicBezTo>
                  <a:cubicBezTo>
                    <a:pt x="4537" y="726"/>
                    <a:pt x="4337" y="560"/>
                    <a:pt x="4103" y="426"/>
                  </a:cubicBezTo>
                  <a:cubicBezTo>
                    <a:pt x="3553" y="143"/>
                    <a:pt x="2952" y="1"/>
                    <a:pt x="23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266940" y="2706803"/>
              <a:ext cx="147406" cy="147881"/>
            </a:xfrm>
            <a:custGeom>
              <a:avLst/>
              <a:gdLst/>
              <a:ahLst/>
              <a:cxnLst/>
              <a:rect l="l" t="t" r="r" b="b"/>
              <a:pathLst>
                <a:path w="7340" h="7383" extrusionOk="0">
                  <a:moveTo>
                    <a:pt x="3986" y="1"/>
                  </a:moveTo>
                  <a:cubicBezTo>
                    <a:pt x="3412" y="1"/>
                    <a:pt x="2822" y="151"/>
                    <a:pt x="2269" y="481"/>
                  </a:cubicBezTo>
                  <a:cubicBezTo>
                    <a:pt x="1" y="1816"/>
                    <a:pt x="67" y="5051"/>
                    <a:pt x="2369" y="6319"/>
                  </a:cubicBezTo>
                  <a:cubicBezTo>
                    <a:pt x="2669" y="6486"/>
                    <a:pt x="2836" y="6819"/>
                    <a:pt x="2869" y="7153"/>
                  </a:cubicBezTo>
                  <a:lnTo>
                    <a:pt x="2869" y="7220"/>
                  </a:lnTo>
                  <a:cubicBezTo>
                    <a:pt x="3078" y="7332"/>
                    <a:pt x="3541" y="7382"/>
                    <a:pt x="3995" y="7382"/>
                  </a:cubicBezTo>
                  <a:cubicBezTo>
                    <a:pt x="4486" y="7382"/>
                    <a:pt x="4966" y="7323"/>
                    <a:pt x="5104" y="7220"/>
                  </a:cubicBezTo>
                  <a:lnTo>
                    <a:pt x="5104" y="7153"/>
                  </a:lnTo>
                  <a:cubicBezTo>
                    <a:pt x="5104" y="6786"/>
                    <a:pt x="5304" y="6452"/>
                    <a:pt x="5638" y="6286"/>
                  </a:cubicBezTo>
                  <a:cubicBezTo>
                    <a:pt x="6672" y="5685"/>
                    <a:pt x="7339" y="4551"/>
                    <a:pt x="7339" y="3350"/>
                  </a:cubicBezTo>
                  <a:cubicBezTo>
                    <a:pt x="7339" y="1392"/>
                    <a:pt x="5733" y="1"/>
                    <a:pt x="398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344660" y="2708586"/>
              <a:ext cx="8053" cy="7211"/>
            </a:xfrm>
            <a:custGeom>
              <a:avLst/>
              <a:gdLst/>
              <a:ahLst/>
              <a:cxnLst/>
              <a:rect l="l" t="t" r="r" b="b"/>
              <a:pathLst>
                <a:path w="401" h="360" extrusionOk="0">
                  <a:moveTo>
                    <a:pt x="104" y="0"/>
                  </a:moveTo>
                  <a:cubicBezTo>
                    <a:pt x="75" y="0"/>
                    <a:pt x="50" y="9"/>
                    <a:pt x="33" y="25"/>
                  </a:cubicBezTo>
                  <a:cubicBezTo>
                    <a:pt x="0" y="59"/>
                    <a:pt x="0" y="126"/>
                    <a:pt x="33" y="159"/>
                  </a:cubicBezTo>
                  <a:cubicBezTo>
                    <a:pt x="100" y="226"/>
                    <a:pt x="134" y="259"/>
                    <a:pt x="200" y="292"/>
                  </a:cubicBezTo>
                  <a:cubicBezTo>
                    <a:pt x="200" y="326"/>
                    <a:pt x="234" y="326"/>
                    <a:pt x="267" y="326"/>
                  </a:cubicBezTo>
                  <a:lnTo>
                    <a:pt x="267" y="359"/>
                  </a:lnTo>
                  <a:cubicBezTo>
                    <a:pt x="367" y="359"/>
                    <a:pt x="400" y="226"/>
                    <a:pt x="334" y="192"/>
                  </a:cubicBezTo>
                  <a:cubicBezTo>
                    <a:pt x="267" y="92"/>
                    <a:pt x="200" y="25"/>
                    <a:pt x="200" y="25"/>
                  </a:cubicBezTo>
                  <a:cubicBezTo>
                    <a:pt x="167" y="9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359380" y="2724169"/>
              <a:ext cx="20805" cy="111207"/>
            </a:xfrm>
            <a:custGeom>
              <a:avLst/>
              <a:gdLst/>
              <a:ahLst/>
              <a:cxnLst/>
              <a:rect l="l" t="t" r="r" b="b"/>
              <a:pathLst>
                <a:path w="1036" h="5552" extrusionOk="0">
                  <a:moveTo>
                    <a:pt x="92" y="1"/>
                  </a:moveTo>
                  <a:cubicBezTo>
                    <a:pt x="73" y="1"/>
                    <a:pt x="54" y="5"/>
                    <a:pt x="34" y="15"/>
                  </a:cubicBezTo>
                  <a:cubicBezTo>
                    <a:pt x="1" y="48"/>
                    <a:pt x="1" y="115"/>
                    <a:pt x="34" y="181"/>
                  </a:cubicBezTo>
                  <a:cubicBezTo>
                    <a:pt x="101" y="282"/>
                    <a:pt x="168" y="415"/>
                    <a:pt x="234" y="548"/>
                  </a:cubicBezTo>
                  <a:cubicBezTo>
                    <a:pt x="268" y="548"/>
                    <a:pt x="301" y="582"/>
                    <a:pt x="335" y="582"/>
                  </a:cubicBezTo>
                  <a:lnTo>
                    <a:pt x="401" y="582"/>
                  </a:lnTo>
                  <a:cubicBezTo>
                    <a:pt x="435" y="548"/>
                    <a:pt x="468" y="482"/>
                    <a:pt x="435" y="415"/>
                  </a:cubicBezTo>
                  <a:cubicBezTo>
                    <a:pt x="368" y="282"/>
                    <a:pt x="268" y="181"/>
                    <a:pt x="201" y="48"/>
                  </a:cubicBezTo>
                  <a:cubicBezTo>
                    <a:pt x="178" y="24"/>
                    <a:pt x="137" y="1"/>
                    <a:pt x="92" y="1"/>
                  </a:cubicBezTo>
                  <a:close/>
                  <a:moveTo>
                    <a:pt x="701" y="1169"/>
                  </a:moveTo>
                  <a:cubicBezTo>
                    <a:pt x="688" y="1169"/>
                    <a:pt x="677" y="1173"/>
                    <a:pt x="668" y="1182"/>
                  </a:cubicBezTo>
                  <a:cubicBezTo>
                    <a:pt x="601" y="1182"/>
                    <a:pt x="568" y="1249"/>
                    <a:pt x="601" y="1316"/>
                  </a:cubicBezTo>
                  <a:cubicBezTo>
                    <a:pt x="635" y="1449"/>
                    <a:pt x="668" y="1582"/>
                    <a:pt x="701" y="1716"/>
                  </a:cubicBezTo>
                  <a:cubicBezTo>
                    <a:pt x="701" y="1783"/>
                    <a:pt x="768" y="1816"/>
                    <a:pt x="802" y="1816"/>
                  </a:cubicBezTo>
                  <a:lnTo>
                    <a:pt x="835" y="1783"/>
                  </a:lnTo>
                  <a:cubicBezTo>
                    <a:pt x="868" y="1783"/>
                    <a:pt x="935" y="1716"/>
                    <a:pt x="902" y="1649"/>
                  </a:cubicBezTo>
                  <a:cubicBezTo>
                    <a:pt x="868" y="1516"/>
                    <a:pt x="835" y="1382"/>
                    <a:pt x="802" y="1249"/>
                  </a:cubicBezTo>
                  <a:cubicBezTo>
                    <a:pt x="777" y="1200"/>
                    <a:pt x="735" y="1169"/>
                    <a:pt x="701" y="1169"/>
                  </a:cubicBezTo>
                  <a:close/>
                  <a:moveTo>
                    <a:pt x="935" y="2450"/>
                  </a:moveTo>
                  <a:cubicBezTo>
                    <a:pt x="868" y="2450"/>
                    <a:pt x="835" y="2516"/>
                    <a:pt x="835" y="2583"/>
                  </a:cubicBezTo>
                  <a:lnTo>
                    <a:pt x="835" y="2817"/>
                  </a:lnTo>
                  <a:lnTo>
                    <a:pt x="835" y="3017"/>
                  </a:lnTo>
                  <a:cubicBezTo>
                    <a:pt x="835" y="3050"/>
                    <a:pt x="868" y="3117"/>
                    <a:pt x="935" y="3117"/>
                  </a:cubicBezTo>
                  <a:cubicBezTo>
                    <a:pt x="968" y="3117"/>
                    <a:pt x="1035" y="3050"/>
                    <a:pt x="1035" y="3017"/>
                  </a:cubicBezTo>
                  <a:lnTo>
                    <a:pt x="1035" y="2817"/>
                  </a:lnTo>
                  <a:lnTo>
                    <a:pt x="1035" y="2550"/>
                  </a:lnTo>
                  <a:cubicBezTo>
                    <a:pt x="1035" y="2516"/>
                    <a:pt x="968" y="2450"/>
                    <a:pt x="935" y="2450"/>
                  </a:cubicBezTo>
                  <a:close/>
                  <a:moveTo>
                    <a:pt x="835" y="3751"/>
                  </a:moveTo>
                  <a:cubicBezTo>
                    <a:pt x="768" y="3751"/>
                    <a:pt x="735" y="3784"/>
                    <a:pt x="701" y="3851"/>
                  </a:cubicBezTo>
                  <a:cubicBezTo>
                    <a:pt x="668" y="3984"/>
                    <a:pt x="635" y="4118"/>
                    <a:pt x="601" y="4251"/>
                  </a:cubicBezTo>
                  <a:cubicBezTo>
                    <a:pt x="568" y="4318"/>
                    <a:pt x="601" y="4384"/>
                    <a:pt x="668" y="4384"/>
                  </a:cubicBezTo>
                  <a:lnTo>
                    <a:pt x="701" y="4384"/>
                  </a:lnTo>
                  <a:cubicBezTo>
                    <a:pt x="735" y="4384"/>
                    <a:pt x="802" y="4351"/>
                    <a:pt x="802" y="4318"/>
                  </a:cubicBezTo>
                  <a:cubicBezTo>
                    <a:pt x="835" y="4184"/>
                    <a:pt x="902" y="4051"/>
                    <a:pt x="935" y="3884"/>
                  </a:cubicBezTo>
                  <a:cubicBezTo>
                    <a:pt x="935" y="3817"/>
                    <a:pt x="902" y="3784"/>
                    <a:pt x="835" y="3751"/>
                  </a:cubicBezTo>
                  <a:close/>
                  <a:moveTo>
                    <a:pt x="332" y="4971"/>
                  </a:moveTo>
                  <a:cubicBezTo>
                    <a:pt x="298" y="4971"/>
                    <a:pt x="258" y="4995"/>
                    <a:pt x="234" y="5018"/>
                  </a:cubicBezTo>
                  <a:cubicBezTo>
                    <a:pt x="134" y="5152"/>
                    <a:pt x="68" y="5285"/>
                    <a:pt x="1" y="5419"/>
                  </a:cubicBezTo>
                  <a:cubicBezTo>
                    <a:pt x="1" y="5485"/>
                    <a:pt x="1" y="5519"/>
                    <a:pt x="68" y="5552"/>
                  </a:cubicBezTo>
                  <a:lnTo>
                    <a:pt x="101" y="5552"/>
                  </a:lnTo>
                  <a:cubicBezTo>
                    <a:pt x="134" y="5552"/>
                    <a:pt x="168" y="5552"/>
                    <a:pt x="201" y="5519"/>
                  </a:cubicBezTo>
                  <a:cubicBezTo>
                    <a:pt x="268" y="5385"/>
                    <a:pt x="335" y="5252"/>
                    <a:pt x="401" y="5152"/>
                  </a:cubicBezTo>
                  <a:cubicBezTo>
                    <a:pt x="435" y="5085"/>
                    <a:pt x="435" y="5018"/>
                    <a:pt x="368" y="4985"/>
                  </a:cubicBezTo>
                  <a:cubicBezTo>
                    <a:pt x="358" y="4975"/>
                    <a:pt x="345" y="4971"/>
                    <a:pt x="332" y="49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354038" y="2848054"/>
              <a:ext cx="4699" cy="8052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168"/>
                    <a:pt x="0" y="234"/>
                    <a:pt x="0" y="334"/>
                  </a:cubicBezTo>
                  <a:cubicBezTo>
                    <a:pt x="0" y="368"/>
                    <a:pt x="67" y="401"/>
                    <a:pt x="100" y="401"/>
                  </a:cubicBezTo>
                  <a:lnTo>
                    <a:pt x="134" y="401"/>
                  </a:lnTo>
                  <a:cubicBezTo>
                    <a:pt x="167" y="401"/>
                    <a:pt x="234" y="368"/>
                    <a:pt x="200" y="301"/>
                  </a:cubicBezTo>
                  <a:cubicBezTo>
                    <a:pt x="200" y="234"/>
                    <a:pt x="200" y="168"/>
                    <a:pt x="200" y="101"/>
                  </a:cubicBezTo>
                  <a:cubicBezTo>
                    <a:pt x="234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344660" y="2848054"/>
              <a:ext cx="4037" cy="8052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301"/>
                  </a:lnTo>
                  <a:cubicBezTo>
                    <a:pt x="0" y="368"/>
                    <a:pt x="67" y="401"/>
                    <a:pt x="100" y="401"/>
                  </a:cubicBezTo>
                  <a:cubicBezTo>
                    <a:pt x="167" y="401"/>
                    <a:pt x="200" y="368"/>
                    <a:pt x="200" y="3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344660" y="2728455"/>
              <a:ext cx="4699" cy="107601"/>
            </a:xfrm>
            <a:custGeom>
              <a:avLst/>
              <a:gdLst/>
              <a:ahLst/>
              <a:cxnLst/>
              <a:rect l="l" t="t" r="r" b="b"/>
              <a:pathLst>
                <a:path w="234" h="537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501"/>
                  </a:lnTo>
                  <a:cubicBezTo>
                    <a:pt x="0" y="535"/>
                    <a:pt x="67" y="601"/>
                    <a:pt x="100" y="601"/>
                  </a:cubicBezTo>
                  <a:cubicBezTo>
                    <a:pt x="167" y="601"/>
                    <a:pt x="234" y="568"/>
                    <a:pt x="200" y="5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  <a:moveTo>
                    <a:pt x="100" y="1177"/>
                  </a:moveTo>
                  <a:cubicBezTo>
                    <a:pt x="50" y="1177"/>
                    <a:pt x="0" y="1218"/>
                    <a:pt x="0" y="1302"/>
                  </a:cubicBezTo>
                  <a:lnTo>
                    <a:pt x="0" y="1669"/>
                  </a:lnTo>
                  <a:cubicBezTo>
                    <a:pt x="0" y="1735"/>
                    <a:pt x="67" y="1802"/>
                    <a:pt x="100" y="1802"/>
                  </a:cubicBezTo>
                  <a:cubicBezTo>
                    <a:pt x="167" y="1802"/>
                    <a:pt x="234" y="1735"/>
                    <a:pt x="200" y="1669"/>
                  </a:cubicBezTo>
                  <a:lnTo>
                    <a:pt x="200" y="1302"/>
                  </a:lnTo>
                  <a:cubicBezTo>
                    <a:pt x="200" y="1218"/>
                    <a:pt x="150" y="1177"/>
                    <a:pt x="100" y="1177"/>
                  </a:cubicBezTo>
                  <a:close/>
                  <a:moveTo>
                    <a:pt x="100" y="2369"/>
                  </a:moveTo>
                  <a:cubicBezTo>
                    <a:pt x="50" y="2369"/>
                    <a:pt x="0" y="2403"/>
                    <a:pt x="0" y="2469"/>
                  </a:cubicBezTo>
                  <a:lnTo>
                    <a:pt x="0" y="2870"/>
                  </a:lnTo>
                  <a:cubicBezTo>
                    <a:pt x="0" y="2936"/>
                    <a:pt x="67" y="2970"/>
                    <a:pt x="100" y="2970"/>
                  </a:cubicBezTo>
                  <a:lnTo>
                    <a:pt x="100" y="3003"/>
                  </a:lnTo>
                  <a:cubicBezTo>
                    <a:pt x="167" y="3003"/>
                    <a:pt x="234" y="2936"/>
                    <a:pt x="200" y="2870"/>
                  </a:cubicBezTo>
                  <a:lnTo>
                    <a:pt x="200" y="2469"/>
                  </a:lnTo>
                  <a:cubicBezTo>
                    <a:pt x="200" y="2403"/>
                    <a:pt x="150" y="2369"/>
                    <a:pt x="100" y="2369"/>
                  </a:cubicBezTo>
                  <a:close/>
                  <a:moveTo>
                    <a:pt x="100" y="3545"/>
                  </a:moveTo>
                  <a:cubicBezTo>
                    <a:pt x="50" y="3545"/>
                    <a:pt x="0" y="3587"/>
                    <a:pt x="0" y="3670"/>
                  </a:cubicBezTo>
                  <a:lnTo>
                    <a:pt x="0" y="4070"/>
                  </a:lnTo>
                  <a:cubicBezTo>
                    <a:pt x="0" y="4137"/>
                    <a:pt x="67" y="4170"/>
                    <a:pt x="100" y="4170"/>
                  </a:cubicBezTo>
                  <a:lnTo>
                    <a:pt x="100" y="4204"/>
                  </a:lnTo>
                  <a:cubicBezTo>
                    <a:pt x="167" y="4204"/>
                    <a:pt x="234" y="4137"/>
                    <a:pt x="200" y="4070"/>
                  </a:cubicBezTo>
                  <a:lnTo>
                    <a:pt x="200" y="3670"/>
                  </a:lnTo>
                  <a:cubicBezTo>
                    <a:pt x="200" y="3587"/>
                    <a:pt x="150" y="3545"/>
                    <a:pt x="100" y="3545"/>
                  </a:cubicBezTo>
                  <a:close/>
                  <a:moveTo>
                    <a:pt x="100" y="4771"/>
                  </a:moveTo>
                  <a:cubicBezTo>
                    <a:pt x="50" y="4771"/>
                    <a:pt x="0" y="4804"/>
                    <a:pt x="0" y="4871"/>
                  </a:cubicBezTo>
                  <a:lnTo>
                    <a:pt x="0" y="5271"/>
                  </a:lnTo>
                  <a:cubicBezTo>
                    <a:pt x="0" y="5338"/>
                    <a:pt x="67" y="5371"/>
                    <a:pt x="100" y="5371"/>
                  </a:cubicBezTo>
                  <a:cubicBezTo>
                    <a:pt x="167" y="5371"/>
                    <a:pt x="200" y="5338"/>
                    <a:pt x="200" y="5271"/>
                  </a:cubicBezTo>
                  <a:lnTo>
                    <a:pt x="200" y="4871"/>
                  </a:lnTo>
                  <a:cubicBezTo>
                    <a:pt x="200" y="4804"/>
                    <a:pt x="150" y="4771"/>
                    <a:pt x="100" y="47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344660" y="2708586"/>
              <a:ext cx="4037" cy="7872"/>
            </a:xfrm>
            <a:custGeom>
              <a:avLst/>
              <a:gdLst/>
              <a:ahLst/>
              <a:cxnLst/>
              <a:rect l="l" t="t" r="r" b="b"/>
              <a:pathLst>
                <a:path w="201" h="393" extrusionOk="0">
                  <a:moveTo>
                    <a:pt x="100" y="0"/>
                  </a:moveTo>
                  <a:cubicBezTo>
                    <a:pt x="50" y="0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2"/>
                    <a:pt x="100" y="392"/>
                  </a:cubicBezTo>
                  <a:cubicBezTo>
                    <a:pt x="167" y="392"/>
                    <a:pt x="200" y="359"/>
                    <a:pt x="200" y="326"/>
                  </a:cubicBezTo>
                  <a:lnTo>
                    <a:pt x="200" y="126"/>
                  </a:lnTo>
                  <a:cubicBezTo>
                    <a:pt x="200" y="42"/>
                    <a:pt x="150" y="0"/>
                    <a:pt x="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343977" y="2708425"/>
              <a:ext cx="59645" cy="127631"/>
            </a:xfrm>
            <a:custGeom>
              <a:avLst/>
              <a:gdLst/>
              <a:ahLst/>
              <a:cxnLst/>
              <a:rect l="l" t="t" r="r" b="b"/>
              <a:pathLst>
                <a:path w="2970" h="6372" extrusionOk="0">
                  <a:moveTo>
                    <a:pt x="168" y="0"/>
                  </a:moveTo>
                  <a:cubicBezTo>
                    <a:pt x="1" y="0"/>
                    <a:pt x="1" y="200"/>
                    <a:pt x="168" y="200"/>
                  </a:cubicBezTo>
                  <a:cubicBezTo>
                    <a:pt x="301" y="200"/>
                    <a:pt x="401" y="200"/>
                    <a:pt x="534" y="234"/>
                  </a:cubicBezTo>
                  <a:lnTo>
                    <a:pt x="568" y="234"/>
                  </a:lnTo>
                  <a:lnTo>
                    <a:pt x="568" y="267"/>
                  </a:lnTo>
                  <a:cubicBezTo>
                    <a:pt x="601" y="234"/>
                    <a:pt x="635" y="200"/>
                    <a:pt x="635" y="167"/>
                  </a:cubicBezTo>
                  <a:cubicBezTo>
                    <a:pt x="668" y="100"/>
                    <a:pt x="635" y="33"/>
                    <a:pt x="568" y="33"/>
                  </a:cubicBezTo>
                  <a:cubicBezTo>
                    <a:pt x="434" y="0"/>
                    <a:pt x="301" y="0"/>
                    <a:pt x="168" y="0"/>
                  </a:cubicBezTo>
                  <a:close/>
                  <a:moveTo>
                    <a:pt x="1358" y="354"/>
                  </a:moveTo>
                  <a:cubicBezTo>
                    <a:pt x="1269" y="354"/>
                    <a:pt x="1182" y="505"/>
                    <a:pt x="1268" y="534"/>
                  </a:cubicBezTo>
                  <a:cubicBezTo>
                    <a:pt x="1402" y="601"/>
                    <a:pt x="1502" y="701"/>
                    <a:pt x="1602" y="767"/>
                  </a:cubicBezTo>
                  <a:cubicBezTo>
                    <a:pt x="1635" y="801"/>
                    <a:pt x="1669" y="801"/>
                    <a:pt x="1669" y="801"/>
                  </a:cubicBezTo>
                  <a:cubicBezTo>
                    <a:pt x="1702" y="801"/>
                    <a:pt x="1735" y="801"/>
                    <a:pt x="1735" y="767"/>
                  </a:cubicBezTo>
                  <a:cubicBezTo>
                    <a:pt x="1769" y="734"/>
                    <a:pt x="1769" y="667"/>
                    <a:pt x="1735" y="601"/>
                  </a:cubicBezTo>
                  <a:cubicBezTo>
                    <a:pt x="1635" y="534"/>
                    <a:pt x="1502" y="434"/>
                    <a:pt x="1402" y="367"/>
                  </a:cubicBezTo>
                  <a:cubicBezTo>
                    <a:pt x="1388" y="358"/>
                    <a:pt x="1373" y="354"/>
                    <a:pt x="1358" y="354"/>
                  </a:cubicBezTo>
                  <a:close/>
                  <a:moveTo>
                    <a:pt x="2260" y="1179"/>
                  </a:moveTo>
                  <a:cubicBezTo>
                    <a:pt x="2191" y="1179"/>
                    <a:pt x="2122" y="1273"/>
                    <a:pt x="2169" y="1368"/>
                  </a:cubicBezTo>
                  <a:cubicBezTo>
                    <a:pt x="2269" y="1468"/>
                    <a:pt x="2336" y="1568"/>
                    <a:pt x="2402" y="1701"/>
                  </a:cubicBezTo>
                  <a:cubicBezTo>
                    <a:pt x="2402" y="1701"/>
                    <a:pt x="2436" y="1735"/>
                    <a:pt x="2503" y="1735"/>
                  </a:cubicBezTo>
                  <a:lnTo>
                    <a:pt x="2469" y="1768"/>
                  </a:lnTo>
                  <a:cubicBezTo>
                    <a:pt x="2503" y="1768"/>
                    <a:pt x="2536" y="1735"/>
                    <a:pt x="2536" y="1735"/>
                  </a:cubicBezTo>
                  <a:cubicBezTo>
                    <a:pt x="2603" y="1701"/>
                    <a:pt x="2603" y="1635"/>
                    <a:pt x="2569" y="1568"/>
                  </a:cubicBezTo>
                  <a:cubicBezTo>
                    <a:pt x="2503" y="1468"/>
                    <a:pt x="2436" y="1334"/>
                    <a:pt x="2336" y="1234"/>
                  </a:cubicBezTo>
                  <a:cubicBezTo>
                    <a:pt x="2316" y="1195"/>
                    <a:pt x="2288" y="1179"/>
                    <a:pt x="2260" y="1179"/>
                  </a:cubicBezTo>
                  <a:close/>
                  <a:moveTo>
                    <a:pt x="2769" y="2302"/>
                  </a:moveTo>
                  <a:cubicBezTo>
                    <a:pt x="2703" y="2302"/>
                    <a:pt x="2669" y="2368"/>
                    <a:pt x="2703" y="2435"/>
                  </a:cubicBezTo>
                  <a:cubicBezTo>
                    <a:pt x="2736" y="2569"/>
                    <a:pt x="2736" y="2702"/>
                    <a:pt x="2769" y="2835"/>
                  </a:cubicBezTo>
                  <a:cubicBezTo>
                    <a:pt x="2769" y="2869"/>
                    <a:pt x="2803" y="2936"/>
                    <a:pt x="2869" y="2936"/>
                  </a:cubicBezTo>
                  <a:lnTo>
                    <a:pt x="2869" y="2902"/>
                  </a:lnTo>
                  <a:cubicBezTo>
                    <a:pt x="2936" y="2902"/>
                    <a:pt x="2970" y="2869"/>
                    <a:pt x="2970" y="2802"/>
                  </a:cubicBezTo>
                  <a:cubicBezTo>
                    <a:pt x="2970" y="2669"/>
                    <a:pt x="2936" y="2502"/>
                    <a:pt x="2903" y="2368"/>
                  </a:cubicBezTo>
                  <a:cubicBezTo>
                    <a:pt x="2903" y="2335"/>
                    <a:pt x="2836" y="2302"/>
                    <a:pt x="2769" y="2302"/>
                  </a:cubicBezTo>
                  <a:close/>
                  <a:moveTo>
                    <a:pt x="2869" y="3536"/>
                  </a:moveTo>
                  <a:cubicBezTo>
                    <a:pt x="2803" y="3536"/>
                    <a:pt x="2769" y="3569"/>
                    <a:pt x="2769" y="3636"/>
                  </a:cubicBezTo>
                  <a:cubicBezTo>
                    <a:pt x="2736" y="3769"/>
                    <a:pt x="2703" y="3903"/>
                    <a:pt x="2703" y="4036"/>
                  </a:cubicBezTo>
                  <a:cubicBezTo>
                    <a:pt x="2669" y="4103"/>
                    <a:pt x="2703" y="4170"/>
                    <a:pt x="2769" y="4170"/>
                  </a:cubicBezTo>
                  <a:cubicBezTo>
                    <a:pt x="2782" y="4176"/>
                    <a:pt x="2794" y="4179"/>
                    <a:pt x="2806" y="4179"/>
                  </a:cubicBezTo>
                  <a:cubicBezTo>
                    <a:pt x="2858" y="4179"/>
                    <a:pt x="2903" y="4124"/>
                    <a:pt x="2903" y="4070"/>
                  </a:cubicBezTo>
                  <a:cubicBezTo>
                    <a:pt x="2936" y="3936"/>
                    <a:pt x="2970" y="3803"/>
                    <a:pt x="2970" y="3669"/>
                  </a:cubicBezTo>
                  <a:cubicBezTo>
                    <a:pt x="2970" y="3603"/>
                    <a:pt x="2936" y="3536"/>
                    <a:pt x="2869" y="3536"/>
                  </a:cubicBezTo>
                  <a:close/>
                  <a:moveTo>
                    <a:pt x="2548" y="4764"/>
                  </a:moveTo>
                  <a:cubicBezTo>
                    <a:pt x="2506" y="4764"/>
                    <a:pt x="2461" y="4786"/>
                    <a:pt x="2436" y="4837"/>
                  </a:cubicBezTo>
                  <a:cubicBezTo>
                    <a:pt x="2402" y="4970"/>
                    <a:pt x="2336" y="5104"/>
                    <a:pt x="2269" y="5204"/>
                  </a:cubicBezTo>
                  <a:cubicBezTo>
                    <a:pt x="2236" y="5271"/>
                    <a:pt x="2269" y="5337"/>
                    <a:pt x="2336" y="5337"/>
                  </a:cubicBezTo>
                  <a:cubicBezTo>
                    <a:pt x="2336" y="5354"/>
                    <a:pt x="2344" y="5362"/>
                    <a:pt x="2352" y="5362"/>
                  </a:cubicBezTo>
                  <a:cubicBezTo>
                    <a:pt x="2361" y="5362"/>
                    <a:pt x="2369" y="5354"/>
                    <a:pt x="2369" y="5337"/>
                  </a:cubicBezTo>
                  <a:lnTo>
                    <a:pt x="2369" y="5371"/>
                  </a:lnTo>
                  <a:cubicBezTo>
                    <a:pt x="2402" y="5371"/>
                    <a:pt x="2436" y="5337"/>
                    <a:pt x="2469" y="5304"/>
                  </a:cubicBezTo>
                  <a:cubicBezTo>
                    <a:pt x="2536" y="5170"/>
                    <a:pt x="2603" y="5037"/>
                    <a:pt x="2636" y="4904"/>
                  </a:cubicBezTo>
                  <a:cubicBezTo>
                    <a:pt x="2677" y="4821"/>
                    <a:pt x="2616" y="4764"/>
                    <a:pt x="2548" y="4764"/>
                  </a:cubicBezTo>
                  <a:close/>
                  <a:moveTo>
                    <a:pt x="1935" y="5879"/>
                  </a:moveTo>
                  <a:cubicBezTo>
                    <a:pt x="1910" y="5879"/>
                    <a:pt x="1885" y="5888"/>
                    <a:pt x="1869" y="5904"/>
                  </a:cubicBezTo>
                  <a:cubicBezTo>
                    <a:pt x="1769" y="6038"/>
                    <a:pt x="1702" y="6138"/>
                    <a:pt x="1635" y="6238"/>
                  </a:cubicBezTo>
                  <a:cubicBezTo>
                    <a:pt x="1569" y="6271"/>
                    <a:pt x="1569" y="6338"/>
                    <a:pt x="1635" y="6371"/>
                  </a:cubicBezTo>
                  <a:lnTo>
                    <a:pt x="1769" y="6371"/>
                  </a:lnTo>
                  <a:cubicBezTo>
                    <a:pt x="1869" y="6271"/>
                    <a:pt x="1935" y="6138"/>
                    <a:pt x="2036" y="6038"/>
                  </a:cubicBezTo>
                  <a:cubicBezTo>
                    <a:pt x="2069" y="6004"/>
                    <a:pt x="2069" y="5938"/>
                    <a:pt x="2002" y="5904"/>
                  </a:cubicBezTo>
                  <a:cubicBezTo>
                    <a:pt x="1985" y="5888"/>
                    <a:pt x="1960" y="5879"/>
                    <a:pt x="1935" y="587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341306" y="2708085"/>
              <a:ext cx="8053" cy="7031"/>
            </a:xfrm>
            <a:custGeom>
              <a:avLst/>
              <a:gdLst/>
              <a:ahLst/>
              <a:cxnLst/>
              <a:rect l="l" t="t" r="r" b="b"/>
              <a:pathLst>
                <a:path w="401" h="351" extrusionOk="0">
                  <a:moveTo>
                    <a:pt x="271" y="0"/>
                  </a:moveTo>
                  <a:cubicBezTo>
                    <a:pt x="242" y="0"/>
                    <a:pt x="217" y="17"/>
                    <a:pt x="200" y="50"/>
                  </a:cubicBezTo>
                  <a:cubicBezTo>
                    <a:pt x="200" y="50"/>
                    <a:pt x="134" y="84"/>
                    <a:pt x="67" y="184"/>
                  </a:cubicBezTo>
                  <a:cubicBezTo>
                    <a:pt x="0" y="251"/>
                    <a:pt x="34" y="351"/>
                    <a:pt x="134" y="351"/>
                  </a:cubicBezTo>
                  <a:cubicBezTo>
                    <a:pt x="167" y="351"/>
                    <a:pt x="200" y="351"/>
                    <a:pt x="200" y="317"/>
                  </a:cubicBezTo>
                  <a:cubicBezTo>
                    <a:pt x="267" y="251"/>
                    <a:pt x="301" y="217"/>
                    <a:pt x="367" y="184"/>
                  </a:cubicBezTo>
                  <a:cubicBezTo>
                    <a:pt x="401" y="151"/>
                    <a:pt x="401" y="84"/>
                    <a:pt x="367" y="50"/>
                  </a:cubicBezTo>
                  <a:cubicBezTo>
                    <a:pt x="334" y="17"/>
                    <a:pt x="301" y="0"/>
                    <a:pt x="27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313833" y="2724950"/>
              <a:ext cx="21067" cy="110425"/>
            </a:xfrm>
            <a:custGeom>
              <a:avLst/>
              <a:gdLst/>
              <a:ahLst/>
              <a:cxnLst/>
              <a:rect l="l" t="t" r="r" b="b"/>
              <a:pathLst>
                <a:path w="1049" h="5513" extrusionOk="0">
                  <a:moveTo>
                    <a:pt x="925" y="1"/>
                  </a:moveTo>
                  <a:cubicBezTo>
                    <a:pt x="896" y="1"/>
                    <a:pt x="864" y="13"/>
                    <a:pt x="835" y="42"/>
                  </a:cubicBezTo>
                  <a:cubicBezTo>
                    <a:pt x="768" y="142"/>
                    <a:pt x="668" y="276"/>
                    <a:pt x="601" y="409"/>
                  </a:cubicBezTo>
                  <a:cubicBezTo>
                    <a:pt x="568" y="443"/>
                    <a:pt x="601" y="509"/>
                    <a:pt x="634" y="543"/>
                  </a:cubicBezTo>
                  <a:lnTo>
                    <a:pt x="701" y="543"/>
                  </a:lnTo>
                  <a:cubicBezTo>
                    <a:pt x="735" y="543"/>
                    <a:pt x="768" y="543"/>
                    <a:pt x="768" y="509"/>
                  </a:cubicBezTo>
                  <a:cubicBezTo>
                    <a:pt x="868" y="376"/>
                    <a:pt x="935" y="276"/>
                    <a:pt x="1001" y="142"/>
                  </a:cubicBezTo>
                  <a:cubicBezTo>
                    <a:pt x="1049" y="72"/>
                    <a:pt x="996" y="1"/>
                    <a:pt x="925" y="1"/>
                  </a:cubicBezTo>
                  <a:close/>
                  <a:moveTo>
                    <a:pt x="368" y="1143"/>
                  </a:moveTo>
                  <a:cubicBezTo>
                    <a:pt x="301" y="1143"/>
                    <a:pt x="268" y="1177"/>
                    <a:pt x="234" y="1210"/>
                  </a:cubicBezTo>
                  <a:cubicBezTo>
                    <a:pt x="201" y="1343"/>
                    <a:pt x="167" y="1510"/>
                    <a:pt x="134" y="1644"/>
                  </a:cubicBezTo>
                  <a:cubicBezTo>
                    <a:pt x="101" y="1710"/>
                    <a:pt x="134" y="1744"/>
                    <a:pt x="201" y="1777"/>
                  </a:cubicBezTo>
                  <a:cubicBezTo>
                    <a:pt x="268" y="1777"/>
                    <a:pt x="301" y="1744"/>
                    <a:pt x="334" y="1710"/>
                  </a:cubicBezTo>
                  <a:cubicBezTo>
                    <a:pt x="368" y="1577"/>
                    <a:pt x="401" y="1410"/>
                    <a:pt x="434" y="1277"/>
                  </a:cubicBezTo>
                  <a:cubicBezTo>
                    <a:pt x="468" y="1243"/>
                    <a:pt x="434" y="1177"/>
                    <a:pt x="368" y="1143"/>
                  </a:cubicBezTo>
                  <a:close/>
                  <a:moveTo>
                    <a:pt x="101" y="2411"/>
                  </a:moveTo>
                  <a:cubicBezTo>
                    <a:pt x="34" y="2411"/>
                    <a:pt x="1" y="2477"/>
                    <a:pt x="1" y="2511"/>
                  </a:cubicBezTo>
                  <a:lnTo>
                    <a:pt x="1" y="2778"/>
                  </a:lnTo>
                  <a:lnTo>
                    <a:pt x="1" y="2978"/>
                  </a:lnTo>
                  <a:cubicBezTo>
                    <a:pt x="1" y="3011"/>
                    <a:pt x="34" y="3078"/>
                    <a:pt x="101" y="3078"/>
                  </a:cubicBezTo>
                  <a:cubicBezTo>
                    <a:pt x="167" y="3078"/>
                    <a:pt x="201" y="3011"/>
                    <a:pt x="201" y="2978"/>
                  </a:cubicBezTo>
                  <a:lnTo>
                    <a:pt x="201" y="2778"/>
                  </a:lnTo>
                  <a:lnTo>
                    <a:pt x="201" y="2544"/>
                  </a:lnTo>
                  <a:cubicBezTo>
                    <a:pt x="201" y="2477"/>
                    <a:pt x="167" y="2411"/>
                    <a:pt x="101" y="2411"/>
                  </a:cubicBezTo>
                  <a:close/>
                  <a:moveTo>
                    <a:pt x="205" y="3736"/>
                  </a:moveTo>
                  <a:cubicBezTo>
                    <a:pt x="193" y="3736"/>
                    <a:pt x="180" y="3739"/>
                    <a:pt x="167" y="3745"/>
                  </a:cubicBezTo>
                  <a:cubicBezTo>
                    <a:pt x="134" y="3745"/>
                    <a:pt x="101" y="3812"/>
                    <a:pt x="101" y="3878"/>
                  </a:cubicBezTo>
                  <a:cubicBezTo>
                    <a:pt x="134" y="4012"/>
                    <a:pt x="167" y="4145"/>
                    <a:pt x="234" y="4279"/>
                  </a:cubicBezTo>
                  <a:cubicBezTo>
                    <a:pt x="234" y="4312"/>
                    <a:pt x="268" y="4345"/>
                    <a:pt x="334" y="4345"/>
                  </a:cubicBezTo>
                  <a:lnTo>
                    <a:pt x="368" y="4379"/>
                  </a:lnTo>
                  <a:cubicBezTo>
                    <a:pt x="401" y="4345"/>
                    <a:pt x="434" y="4279"/>
                    <a:pt x="434" y="4245"/>
                  </a:cubicBezTo>
                  <a:cubicBezTo>
                    <a:pt x="368" y="4112"/>
                    <a:pt x="334" y="3945"/>
                    <a:pt x="301" y="3812"/>
                  </a:cubicBezTo>
                  <a:cubicBezTo>
                    <a:pt x="301" y="3785"/>
                    <a:pt x="257" y="3736"/>
                    <a:pt x="205" y="3736"/>
                  </a:cubicBezTo>
                  <a:close/>
                  <a:moveTo>
                    <a:pt x="715" y="4924"/>
                  </a:moveTo>
                  <a:cubicBezTo>
                    <a:pt x="690" y="4924"/>
                    <a:pt x="662" y="4932"/>
                    <a:pt x="634" y="4946"/>
                  </a:cubicBezTo>
                  <a:cubicBezTo>
                    <a:pt x="601" y="4979"/>
                    <a:pt x="568" y="5046"/>
                    <a:pt x="601" y="5079"/>
                  </a:cubicBezTo>
                  <a:cubicBezTo>
                    <a:pt x="701" y="5213"/>
                    <a:pt x="768" y="5346"/>
                    <a:pt x="835" y="5446"/>
                  </a:cubicBezTo>
                  <a:cubicBezTo>
                    <a:pt x="835" y="5480"/>
                    <a:pt x="868" y="5513"/>
                    <a:pt x="935" y="5513"/>
                  </a:cubicBezTo>
                  <a:lnTo>
                    <a:pt x="968" y="5513"/>
                  </a:lnTo>
                  <a:cubicBezTo>
                    <a:pt x="1001" y="5480"/>
                    <a:pt x="1035" y="5413"/>
                    <a:pt x="1001" y="5380"/>
                  </a:cubicBezTo>
                  <a:cubicBezTo>
                    <a:pt x="935" y="5246"/>
                    <a:pt x="868" y="5113"/>
                    <a:pt x="801" y="4979"/>
                  </a:cubicBezTo>
                  <a:cubicBezTo>
                    <a:pt x="782" y="4940"/>
                    <a:pt x="751" y="4924"/>
                    <a:pt x="715" y="49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6335944" y="2848054"/>
              <a:ext cx="4037" cy="8232"/>
            </a:xfrm>
            <a:custGeom>
              <a:avLst/>
              <a:gdLst/>
              <a:ahLst/>
              <a:cxnLst/>
              <a:rect l="l" t="t" r="r" b="b"/>
              <a:pathLst>
                <a:path w="201" h="411" extrusionOk="0">
                  <a:moveTo>
                    <a:pt x="101" y="1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0" y="168"/>
                    <a:pt x="0" y="234"/>
                    <a:pt x="0" y="301"/>
                  </a:cubicBezTo>
                  <a:cubicBezTo>
                    <a:pt x="0" y="368"/>
                    <a:pt x="34" y="401"/>
                    <a:pt x="67" y="401"/>
                  </a:cubicBezTo>
                  <a:cubicBezTo>
                    <a:pt x="80" y="407"/>
                    <a:pt x="93" y="410"/>
                    <a:pt x="105" y="410"/>
                  </a:cubicBezTo>
                  <a:cubicBezTo>
                    <a:pt x="157" y="410"/>
                    <a:pt x="201" y="361"/>
                    <a:pt x="201" y="334"/>
                  </a:cubicBezTo>
                  <a:cubicBezTo>
                    <a:pt x="201" y="234"/>
                    <a:pt x="201" y="168"/>
                    <a:pt x="201" y="101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6290397" y="2707744"/>
              <a:ext cx="58962" cy="128312"/>
            </a:xfrm>
            <a:custGeom>
              <a:avLst/>
              <a:gdLst/>
              <a:ahLst/>
              <a:cxnLst/>
              <a:rect l="l" t="t" r="r" b="b"/>
              <a:pathLst>
                <a:path w="2936" h="6406" extrusionOk="0">
                  <a:moveTo>
                    <a:pt x="2802" y="1"/>
                  </a:moveTo>
                  <a:cubicBezTo>
                    <a:pt x="2635" y="1"/>
                    <a:pt x="2502" y="34"/>
                    <a:pt x="2369" y="67"/>
                  </a:cubicBezTo>
                  <a:cubicBezTo>
                    <a:pt x="2302" y="67"/>
                    <a:pt x="2268" y="134"/>
                    <a:pt x="2302" y="201"/>
                  </a:cubicBezTo>
                  <a:cubicBezTo>
                    <a:pt x="2302" y="234"/>
                    <a:pt x="2335" y="268"/>
                    <a:pt x="2402" y="268"/>
                  </a:cubicBezTo>
                  <a:cubicBezTo>
                    <a:pt x="2535" y="234"/>
                    <a:pt x="2669" y="234"/>
                    <a:pt x="2802" y="234"/>
                  </a:cubicBezTo>
                  <a:cubicBezTo>
                    <a:pt x="2936" y="234"/>
                    <a:pt x="2936" y="1"/>
                    <a:pt x="2802" y="1"/>
                  </a:cubicBezTo>
                  <a:close/>
                  <a:moveTo>
                    <a:pt x="1578" y="388"/>
                  </a:moveTo>
                  <a:cubicBezTo>
                    <a:pt x="1564" y="388"/>
                    <a:pt x="1549" y="392"/>
                    <a:pt x="1535" y="401"/>
                  </a:cubicBezTo>
                  <a:cubicBezTo>
                    <a:pt x="1435" y="468"/>
                    <a:pt x="1301" y="568"/>
                    <a:pt x="1201" y="635"/>
                  </a:cubicBezTo>
                  <a:cubicBezTo>
                    <a:pt x="1168" y="701"/>
                    <a:pt x="1168" y="768"/>
                    <a:pt x="1201" y="801"/>
                  </a:cubicBezTo>
                  <a:cubicBezTo>
                    <a:pt x="1201" y="801"/>
                    <a:pt x="1234" y="835"/>
                    <a:pt x="1268" y="835"/>
                  </a:cubicBezTo>
                  <a:lnTo>
                    <a:pt x="1301" y="835"/>
                  </a:lnTo>
                  <a:cubicBezTo>
                    <a:pt x="1301" y="835"/>
                    <a:pt x="1301" y="835"/>
                    <a:pt x="1334" y="801"/>
                  </a:cubicBezTo>
                  <a:cubicBezTo>
                    <a:pt x="1435" y="735"/>
                    <a:pt x="1535" y="635"/>
                    <a:pt x="1668" y="568"/>
                  </a:cubicBezTo>
                  <a:cubicBezTo>
                    <a:pt x="1754" y="539"/>
                    <a:pt x="1668" y="388"/>
                    <a:pt x="1578" y="388"/>
                  </a:cubicBezTo>
                  <a:close/>
                  <a:moveTo>
                    <a:pt x="685" y="1230"/>
                  </a:moveTo>
                  <a:cubicBezTo>
                    <a:pt x="650" y="1230"/>
                    <a:pt x="620" y="1249"/>
                    <a:pt x="601" y="1268"/>
                  </a:cubicBezTo>
                  <a:cubicBezTo>
                    <a:pt x="534" y="1402"/>
                    <a:pt x="434" y="1502"/>
                    <a:pt x="367" y="1635"/>
                  </a:cubicBezTo>
                  <a:cubicBezTo>
                    <a:pt x="334" y="1669"/>
                    <a:pt x="367" y="1735"/>
                    <a:pt x="400" y="1769"/>
                  </a:cubicBezTo>
                  <a:lnTo>
                    <a:pt x="467" y="1769"/>
                  </a:lnTo>
                  <a:lnTo>
                    <a:pt x="467" y="1802"/>
                  </a:lnTo>
                  <a:cubicBezTo>
                    <a:pt x="501" y="1769"/>
                    <a:pt x="534" y="1769"/>
                    <a:pt x="567" y="1735"/>
                  </a:cubicBezTo>
                  <a:cubicBezTo>
                    <a:pt x="634" y="1602"/>
                    <a:pt x="701" y="1502"/>
                    <a:pt x="767" y="1402"/>
                  </a:cubicBezTo>
                  <a:cubicBezTo>
                    <a:pt x="801" y="1335"/>
                    <a:pt x="801" y="1302"/>
                    <a:pt x="767" y="1268"/>
                  </a:cubicBezTo>
                  <a:cubicBezTo>
                    <a:pt x="739" y="1240"/>
                    <a:pt x="711" y="1230"/>
                    <a:pt x="685" y="1230"/>
                  </a:cubicBezTo>
                  <a:close/>
                  <a:moveTo>
                    <a:pt x="200" y="2336"/>
                  </a:moveTo>
                  <a:cubicBezTo>
                    <a:pt x="134" y="2336"/>
                    <a:pt x="67" y="2369"/>
                    <a:pt x="67" y="2436"/>
                  </a:cubicBezTo>
                  <a:cubicBezTo>
                    <a:pt x="34" y="2569"/>
                    <a:pt x="0" y="2703"/>
                    <a:pt x="0" y="2836"/>
                  </a:cubicBezTo>
                  <a:cubicBezTo>
                    <a:pt x="0" y="2903"/>
                    <a:pt x="34" y="2936"/>
                    <a:pt x="100" y="2970"/>
                  </a:cubicBezTo>
                  <a:lnTo>
                    <a:pt x="134" y="2970"/>
                  </a:lnTo>
                  <a:cubicBezTo>
                    <a:pt x="167" y="2970"/>
                    <a:pt x="200" y="2903"/>
                    <a:pt x="200" y="2869"/>
                  </a:cubicBezTo>
                  <a:cubicBezTo>
                    <a:pt x="200" y="2736"/>
                    <a:pt x="234" y="2603"/>
                    <a:pt x="267" y="2469"/>
                  </a:cubicBezTo>
                  <a:cubicBezTo>
                    <a:pt x="267" y="2402"/>
                    <a:pt x="234" y="2369"/>
                    <a:pt x="200" y="2336"/>
                  </a:cubicBezTo>
                  <a:close/>
                  <a:moveTo>
                    <a:pt x="122" y="3594"/>
                  </a:moveTo>
                  <a:cubicBezTo>
                    <a:pt x="114" y="3594"/>
                    <a:pt x="107" y="3597"/>
                    <a:pt x="100" y="3603"/>
                  </a:cubicBezTo>
                  <a:cubicBezTo>
                    <a:pt x="34" y="3603"/>
                    <a:pt x="0" y="3637"/>
                    <a:pt x="0" y="3703"/>
                  </a:cubicBezTo>
                  <a:cubicBezTo>
                    <a:pt x="0" y="3837"/>
                    <a:pt x="34" y="3970"/>
                    <a:pt x="67" y="4137"/>
                  </a:cubicBezTo>
                  <a:cubicBezTo>
                    <a:pt x="67" y="4170"/>
                    <a:pt x="100" y="4204"/>
                    <a:pt x="167" y="4204"/>
                  </a:cubicBezTo>
                  <a:lnTo>
                    <a:pt x="200" y="4204"/>
                  </a:lnTo>
                  <a:cubicBezTo>
                    <a:pt x="234" y="4204"/>
                    <a:pt x="267" y="4137"/>
                    <a:pt x="267" y="4104"/>
                  </a:cubicBezTo>
                  <a:cubicBezTo>
                    <a:pt x="234" y="3970"/>
                    <a:pt x="200" y="3803"/>
                    <a:pt x="200" y="3670"/>
                  </a:cubicBezTo>
                  <a:cubicBezTo>
                    <a:pt x="200" y="3643"/>
                    <a:pt x="157" y="3594"/>
                    <a:pt x="122" y="3594"/>
                  </a:cubicBezTo>
                  <a:close/>
                  <a:moveTo>
                    <a:pt x="419" y="4791"/>
                  </a:moveTo>
                  <a:cubicBezTo>
                    <a:pt x="403" y="4791"/>
                    <a:pt x="385" y="4795"/>
                    <a:pt x="367" y="4804"/>
                  </a:cubicBezTo>
                  <a:cubicBezTo>
                    <a:pt x="334" y="4804"/>
                    <a:pt x="300" y="4871"/>
                    <a:pt x="334" y="4938"/>
                  </a:cubicBezTo>
                  <a:cubicBezTo>
                    <a:pt x="367" y="5071"/>
                    <a:pt x="434" y="5204"/>
                    <a:pt x="501" y="5338"/>
                  </a:cubicBezTo>
                  <a:cubicBezTo>
                    <a:pt x="501" y="5371"/>
                    <a:pt x="534" y="5371"/>
                    <a:pt x="567" y="5371"/>
                  </a:cubicBezTo>
                  <a:lnTo>
                    <a:pt x="634" y="5371"/>
                  </a:lnTo>
                  <a:cubicBezTo>
                    <a:pt x="667" y="5338"/>
                    <a:pt x="701" y="5271"/>
                    <a:pt x="667" y="5238"/>
                  </a:cubicBezTo>
                  <a:cubicBezTo>
                    <a:pt x="601" y="5104"/>
                    <a:pt x="567" y="4971"/>
                    <a:pt x="501" y="4871"/>
                  </a:cubicBezTo>
                  <a:cubicBezTo>
                    <a:pt x="501" y="4822"/>
                    <a:pt x="465" y="4791"/>
                    <a:pt x="419" y="4791"/>
                  </a:cubicBezTo>
                  <a:close/>
                  <a:moveTo>
                    <a:pt x="1021" y="5883"/>
                  </a:moveTo>
                  <a:cubicBezTo>
                    <a:pt x="1001" y="5883"/>
                    <a:pt x="981" y="5891"/>
                    <a:pt x="968" y="5905"/>
                  </a:cubicBezTo>
                  <a:cubicBezTo>
                    <a:pt x="901" y="5938"/>
                    <a:pt x="901" y="6005"/>
                    <a:pt x="934" y="6038"/>
                  </a:cubicBezTo>
                  <a:cubicBezTo>
                    <a:pt x="1001" y="6172"/>
                    <a:pt x="1101" y="6272"/>
                    <a:pt x="1201" y="6372"/>
                  </a:cubicBezTo>
                  <a:cubicBezTo>
                    <a:pt x="1201" y="6405"/>
                    <a:pt x="1234" y="6405"/>
                    <a:pt x="1268" y="6405"/>
                  </a:cubicBezTo>
                  <a:cubicBezTo>
                    <a:pt x="1301" y="6405"/>
                    <a:pt x="1334" y="6405"/>
                    <a:pt x="1334" y="6372"/>
                  </a:cubicBezTo>
                  <a:cubicBezTo>
                    <a:pt x="1368" y="6339"/>
                    <a:pt x="1368" y="6272"/>
                    <a:pt x="1334" y="6239"/>
                  </a:cubicBezTo>
                  <a:cubicBezTo>
                    <a:pt x="1268" y="6138"/>
                    <a:pt x="1168" y="6038"/>
                    <a:pt x="1101" y="5938"/>
                  </a:cubicBezTo>
                  <a:cubicBezTo>
                    <a:pt x="1081" y="5899"/>
                    <a:pt x="1050" y="5883"/>
                    <a:pt x="1021" y="58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5864547" y="2670889"/>
              <a:ext cx="240307" cy="139108"/>
            </a:xfrm>
            <a:custGeom>
              <a:avLst/>
              <a:gdLst/>
              <a:ahLst/>
              <a:cxnLst/>
              <a:rect l="l" t="t" r="r" b="b"/>
              <a:pathLst>
                <a:path w="11966" h="6945" extrusionOk="0">
                  <a:moveTo>
                    <a:pt x="158" y="1"/>
                  </a:moveTo>
                  <a:cubicBezTo>
                    <a:pt x="71" y="1"/>
                    <a:pt x="1" y="113"/>
                    <a:pt x="90" y="173"/>
                  </a:cubicBezTo>
                  <a:lnTo>
                    <a:pt x="1324" y="1440"/>
                  </a:lnTo>
                  <a:lnTo>
                    <a:pt x="10764" y="6944"/>
                  </a:lnTo>
                  <a:cubicBezTo>
                    <a:pt x="11432" y="6878"/>
                    <a:pt x="11832" y="6644"/>
                    <a:pt x="11965" y="6277"/>
                  </a:cubicBezTo>
                  <a:lnTo>
                    <a:pt x="2425" y="773"/>
                  </a:lnTo>
                  <a:lnTo>
                    <a:pt x="190" y="6"/>
                  </a:lnTo>
                  <a:cubicBezTo>
                    <a:pt x="179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5869789" y="2661515"/>
              <a:ext cx="42133" cy="32889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1397" y="1642"/>
                  </a:lnTo>
                  <a:lnTo>
                    <a:pt x="2097" y="407"/>
                  </a:ln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5869789" y="2661515"/>
              <a:ext cx="10644" cy="8833"/>
            </a:xfrm>
            <a:custGeom>
              <a:avLst/>
              <a:gdLst/>
              <a:ahLst/>
              <a:cxnLst/>
              <a:rect l="l" t="t" r="r" b="b"/>
              <a:pathLst>
                <a:path w="530" h="441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363" y="441"/>
                  </a:lnTo>
                  <a:lnTo>
                    <a:pt x="363" y="407"/>
                  </a:lnTo>
                  <a:cubicBezTo>
                    <a:pt x="329" y="274"/>
                    <a:pt x="396" y="141"/>
                    <a:pt x="530" y="74"/>
                  </a:cubicBez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896499" y="2669667"/>
              <a:ext cx="166825" cy="110926"/>
            </a:xfrm>
            <a:custGeom>
              <a:avLst/>
              <a:gdLst/>
              <a:ahLst/>
              <a:cxnLst/>
              <a:rect l="l" t="t" r="r" b="b"/>
              <a:pathLst>
                <a:path w="8307" h="5538" extrusionOk="0">
                  <a:moveTo>
                    <a:pt x="767" y="0"/>
                  </a:moveTo>
                  <a:cubicBezTo>
                    <a:pt x="467" y="67"/>
                    <a:pt x="234" y="301"/>
                    <a:pt x="134" y="567"/>
                  </a:cubicBezTo>
                  <a:cubicBezTo>
                    <a:pt x="34" y="801"/>
                    <a:pt x="0" y="1034"/>
                    <a:pt x="67" y="1235"/>
                  </a:cubicBezTo>
                  <a:lnTo>
                    <a:pt x="7205" y="5338"/>
                  </a:lnTo>
                  <a:lnTo>
                    <a:pt x="7405" y="5471"/>
                  </a:lnTo>
                  <a:lnTo>
                    <a:pt x="7572" y="5538"/>
                  </a:lnTo>
                  <a:cubicBezTo>
                    <a:pt x="7350" y="5443"/>
                    <a:pt x="8002" y="4294"/>
                    <a:pt x="8268" y="4294"/>
                  </a:cubicBezTo>
                  <a:cubicBezTo>
                    <a:pt x="8282" y="4294"/>
                    <a:pt x="8294" y="4297"/>
                    <a:pt x="8306" y="4303"/>
                  </a:cubicBezTo>
                  <a:lnTo>
                    <a:pt x="7906" y="407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026452" y="2744319"/>
              <a:ext cx="24139" cy="29604"/>
            </a:xfrm>
            <a:custGeom>
              <a:avLst/>
              <a:gdLst/>
              <a:ahLst/>
              <a:cxnLst/>
              <a:rect l="l" t="t" r="r" b="b"/>
              <a:pathLst>
                <a:path w="1202" h="1478" extrusionOk="0">
                  <a:moveTo>
                    <a:pt x="1182" y="203"/>
                  </a:moveTo>
                  <a:lnTo>
                    <a:pt x="1201" y="210"/>
                  </a:lnTo>
                  <a:cubicBezTo>
                    <a:pt x="1195" y="207"/>
                    <a:pt x="1189" y="204"/>
                    <a:pt x="1182" y="203"/>
                  </a:cubicBezTo>
                  <a:close/>
                  <a:moveTo>
                    <a:pt x="795" y="1"/>
                  </a:moveTo>
                  <a:cubicBezTo>
                    <a:pt x="644" y="1"/>
                    <a:pt x="353" y="308"/>
                    <a:pt x="201" y="643"/>
                  </a:cubicBezTo>
                  <a:cubicBezTo>
                    <a:pt x="67" y="943"/>
                    <a:pt x="0" y="1210"/>
                    <a:pt x="101" y="1244"/>
                  </a:cubicBezTo>
                  <a:lnTo>
                    <a:pt x="442" y="1443"/>
                  </a:lnTo>
                  <a:lnTo>
                    <a:pt x="442" y="1443"/>
                  </a:lnTo>
                  <a:cubicBezTo>
                    <a:pt x="381" y="1330"/>
                    <a:pt x="448" y="1117"/>
                    <a:pt x="568" y="877"/>
                  </a:cubicBezTo>
                  <a:cubicBezTo>
                    <a:pt x="721" y="539"/>
                    <a:pt x="1015" y="202"/>
                    <a:pt x="1166" y="202"/>
                  </a:cubicBezTo>
                  <a:cubicBezTo>
                    <a:pt x="1171" y="202"/>
                    <a:pt x="1177" y="202"/>
                    <a:pt x="1182" y="203"/>
                  </a:cubicBezTo>
                  <a:lnTo>
                    <a:pt x="1182" y="203"/>
                  </a:lnTo>
                  <a:lnTo>
                    <a:pt x="1101" y="176"/>
                  </a:lnTo>
                  <a:lnTo>
                    <a:pt x="834" y="9"/>
                  </a:lnTo>
                  <a:cubicBezTo>
                    <a:pt x="823" y="4"/>
                    <a:pt x="810" y="1"/>
                    <a:pt x="795" y="1"/>
                  </a:cubicBezTo>
                  <a:close/>
                  <a:moveTo>
                    <a:pt x="442" y="1443"/>
                  </a:moveTo>
                  <a:cubicBezTo>
                    <a:pt x="449" y="1456"/>
                    <a:pt x="457" y="1467"/>
                    <a:pt x="467" y="1477"/>
                  </a:cubicBezTo>
                  <a:lnTo>
                    <a:pt x="501" y="1477"/>
                  </a:lnTo>
                  <a:lnTo>
                    <a:pt x="442" y="14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029404" y="2747644"/>
              <a:ext cx="26549" cy="29604"/>
            </a:xfrm>
            <a:custGeom>
              <a:avLst/>
              <a:gdLst/>
              <a:ahLst/>
              <a:cxnLst/>
              <a:rect l="l" t="t" r="r" b="b"/>
              <a:pathLst>
                <a:path w="1322" h="1478" extrusionOk="0">
                  <a:moveTo>
                    <a:pt x="1319" y="209"/>
                  </a:moveTo>
                  <a:lnTo>
                    <a:pt x="1321" y="210"/>
                  </a:lnTo>
                  <a:cubicBezTo>
                    <a:pt x="1320" y="210"/>
                    <a:pt x="1319" y="209"/>
                    <a:pt x="1319" y="209"/>
                  </a:cubicBezTo>
                  <a:close/>
                  <a:moveTo>
                    <a:pt x="915" y="0"/>
                  </a:moveTo>
                  <a:cubicBezTo>
                    <a:pt x="648" y="0"/>
                    <a:pt x="1" y="1118"/>
                    <a:pt x="254" y="1244"/>
                  </a:cubicBezTo>
                  <a:lnTo>
                    <a:pt x="619" y="1477"/>
                  </a:lnTo>
                  <a:lnTo>
                    <a:pt x="619" y="1477"/>
                  </a:lnTo>
                  <a:cubicBezTo>
                    <a:pt x="370" y="1315"/>
                    <a:pt x="1016" y="200"/>
                    <a:pt x="1282" y="200"/>
                  </a:cubicBezTo>
                  <a:cubicBezTo>
                    <a:pt x="1295" y="200"/>
                    <a:pt x="1307" y="203"/>
                    <a:pt x="1319" y="209"/>
                  </a:cubicBezTo>
                  <a:lnTo>
                    <a:pt x="1319" y="209"/>
                  </a:lnTo>
                  <a:lnTo>
                    <a:pt x="954" y="10"/>
                  </a:lnTo>
                  <a:cubicBezTo>
                    <a:pt x="942" y="3"/>
                    <a:pt x="929" y="0"/>
                    <a:pt x="915" y="0"/>
                  </a:cubicBezTo>
                  <a:close/>
                  <a:moveTo>
                    <a:pt x="619" y="1477"/>
                  </a:moveTo>
                  <a:cubicBezTo>
                    <a:pt x="620" y="1477"/>
                    <a:pt x="620" y="1478"/>
                    <a:pt x="621" y="1478"/>
                  </a:cubicBezTo>
                  <a:lnTo>
                    <a:pt x="619" y="147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036694" y="2751730"/>
              <a:ext cx="25947" cy="28863"/>
            </a:xfrm>
            <a:custGeom>
              <a:avLst/>
              <a:gdLst/>
              <a:ahLst/>
              <a:cxnLst/>
              <a:rect l="l" t="t" r="r" b="b"/>
              <a:pathLst>
                <a:path w="1292" h="1441" extrusionOk="0">
                  <a:moveTo>
                    <a:pt x="1283" y="202"/>
                  </a:moveTo>
                  <a:lnTo>
                    <a:pt x="1292" y="206"/>
                  </a:lnTo>
                  <a:cubicBezTo>
                    <a:pt x="1289" y="205"/>
                    <a:pt x="1286" y="203"/>
                    <a:pt x="1283" y="202"/>
                  </a:cubicBezTo>
                  <a:close/>
                  <a:moveTo>
                    <a:pt x="891" y="0"/>
                  </a:moveTo>
                  <a:cubicBezTo>
                    <a:pt x="606" y="0"/>
                    <a:pt x="0" y="1112"/>
                    <a:pt x="224" y="1241"/>
                  </a:cubicBezTo>
                  <a:lnTo>
                    <a:pt x="581" y="1435"/>
                  </a:lnTo>
                  <a:lnTo>
                    <a:pt x="581" y="1435"/>
                  </a:lnTo>
                  <a:cubicBezTo>
                    <a:pt x="392" y="1307"/>
                    <a:pt x="1025" y="197"/>
                    <a:pt x="1258" y="197"/>
                  </a:cubicBezTo>
                  <a:cubicBezTo>
                    <a:pt x="1267" y="197"/>
                    <a:pt x="1275" y="198"/>
                    <a:pt x="1283" y="202"/>
                  </a:cubicBezTo>
                  <a:lnTo>
                    <a:pt x="1283" y="202"/>
                  </a:lnTo>
                  <a:lnTo>
                    <a:pt x="925" y="6"/>
                  </a:lnTo>
                  <a:cubicBezTo>
                    <a:pt x="914" y="2"/>
                    <a:pt x="903" y="0"/>
                    <a:pt x="891" y="0"/>
                  </a:cubicBezTo>
                  <a:close/>
                  <a:moveTo>
                    <a:pt x="581" y="1435"/>
                  </a:moveTo>
                  <a:lnTo>
                    <a:pt x="581" y="1435"/>
                  </a:lnTo>
                  <a:cubicBezTo>
                    <a:pt x="584" y="1437"/>
                    <a:pt x="587" y="1439"/>
                    <a:pt x="591" y="1441"/>
                  </a:cubicBezTo>
                  <a:lnTo>
                    <a:pt x="581" y="143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5870371" y="2661655"/>
              <a:ext cx="182891" cy="119619"/>
            </a:xfrm>
            <a:custGeom>
              <a:avLst/>
              <a:gdLst/>
              <a:ahLst/>
              <a:cxnLst/>
              <a:rect l="l" t="t" r="r" b="b"/>
              <a:pathLst>
                <a:path w="9107" h="5972" extrusionOk="0">
                  <a:moveTo>
                    <a:pt x="67" y="0"/>
                  </a:moveTo>
                  <a:lnTo>
                    <a:pt x="0" y="33"/>
                  </a:lnTo>
                  <a:cubicBezTo>
                    <a:pt x="0" y="67"/>
                    <a:pt x="0" y="100"/>
                    <a:pt x="0" y="100"/>
                  </a:cubicBezTo>
                  <a:lnTo>
                    <a:pt x="1368" y="1668"/>
                  </a:lnTo>
                  <a:lnTo>
                    <a:pt x="8506" y="5771"/>
                  </a:lnTo>
                  <a:lnTo>
                    <a:pt x="8706" y="5871"/>
                  </a:lnTo>
                  <a:lnTo>
                    <a:pt x="8864" y="5965"/>
                  </a:lnTo>
                  <a:lnTo>
                    <a:pt x="8864" y="5965"/>
                  </a:lnTo>
                  <a:cubicBezTo>
                    <a:pt x="8748" y="5883"/>
                    <a:pt x="8912" y="5462"/>
                    <a:pt x="9107" y="5137"/>
                  </a:cubicBezTo>
                  <a:cubicBezTo>
                    <a:pt x="9107" y="5120"/>
                    <a:pt x="9098" y="5112"/>
                    <a:pt x="9090" y="5112"/>
                  </a:cubicBezTo>
                  <a:cubicBezTo>
                    <a:pt x="9082" y="5112"/>
                    <a:pt x="9073" y="5120"/>
                    <a:pt x="9073" y="5137"/>
                  </a:cubicBezTo>
                  <a:lnTo>
                    <a:pt x="1535" y="801"/>
                  </a:lnTo>
                  <a:lnTo>
                    <a:pt x="67" y="0"/>
                  </a:lnTo>
                  <a:close/>
                  <a:moveTo>
                    <a:pt x="8864" y="5965"/>
                  </a:moveTo>
                  <a:cubicBezTo>
                    <a:pt x="8867" y="5968"/>
                    <a:pt x="8870" y="5969"/>
                    <a:pt x="8873" y="5971"/>
                  </a:cubicBezTo>
                  <a:lnTo>
                    <a:pt x="8864" y="59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046555" y="2755696"/>
              <a:ext cx="53600" cy="43185"/>
            </a:xfrm>
            <a:custGeom>
              <a:avLst/>
              <a:gdLst/>
              <a:ahLst/>
              <a:cxnLst/>
              <a:rect l="l" t="t" r="r" b="b"/>
              <a:pathLst>
                <a:path w="2669" h="2156" extrusionOk="0">
                  <a:moveTo>
                    <a:pt x="792" y="1"/>
                  </a:moveTo>
                  <a:cubicBezTo>
                    <a:pt x="620" y="1"/>
                    <a:pt x="354" y="338"/>
                    <a:pt x="200" y="676"/>
                  </a:cubicBezTo>
                  <a:cubicBezTo>
                    <a:pt x="67" y="942"/>
                    <a:pt x="0" y="1209"/>
                    <a:pt x="100" y="1243"/>
                  </a:cubicBezTo>
                  <a:lnTo>
                    <a:pt x="1668" y="2143"/>
                  </a:lnTo>
                  <a:cubicBezTo>
                    <a:pt x="1701" y="2152"/>
                    <a:pt x="1737" y="2156"/>
                    <a:pt x="1773" y="2156"/>
                  </a:cubicBezTo>
                  <a:cubicBezTo>
                    <a:pt x="1881" y="2156"/>
                    <a:pt x="1993" y="2118"/>
                    <a:pt x="2068" y="2043"/>
                  </a:cubicBezTo>
                  <a:cubicBezTo>
                    <a:pt x="2402" y="1743"/>
                    <a:pt x="2669" y="1076"/>
                    <a:pt x="2369" y="909"/>
                  </a:cubicBezTo>
                  <a:lnTo>
                    <a:pt x="834" y="8"/>
                  </a:lnTo>
                  <a:cubicBezTo>
                    <a:pt x="821" y="3"/>
                    <a:pt x="807" y="1"/>
                    <a:pt x="79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076699" y="2773463"/>
              <a:ext cx="23456" cy="25719"/>
            </a:xfrm>
            <a:custGeom>
              <a:avLst/>
              <a:gdLst/>
              <a:ahLst/>
              <a:cxnLst/>
              <a:rect l="l" t="t" r="r" b="b"/>
              <a:pathLst>
                <a:path w="1168" h="1284" extrusionOk="0">
                  <a:moveTo>
                    <a:pt x="796" y="0"/>
                  </a:moveTo>
                  <a:cubicBezTo>
                    <a:pt x="762" y="0"/>
                    <a:pt x="728" y="8"/>
                    <a:pt x="701" y="22"/>
                  </a:cubicBezTo>
                  <a:cubicBezTo>
                    <a:pt x="367" y="156"/>
                    <a:pt x="134" y="422"/>
                    <a:pt x="67" y="789"/>
                  </a:cubicBezTo>
                  <a:cubicBezTo>
                    <a:pt x="0" y="1023"/>
                    <a:pt x="34" y="1190"/>
                    <a:pt x="134" y="1256"/>
                  </a:cubicBezTo>
                  <a:cubicBezTo>
                    <a:pt x="180" y="1275"/>
                    <a:pt x="227" y="1283"/>
                    <a:pt x="272" y="1283"/>
                  </a:cubicBezTo>
                  <a:cubicBezTo>
                    <a:pt x="388" y="1283"/>
                    <a:pt x="495" y="1228"/>
                    <a:pt x="567" y="1156"/>
                  </a:cubicBezTo>
                  <a:cubicBezTo>
                    <a:pt x="901" y="889"/>
                    <a:pt x="1168" y="256"/>
                    <a:pt x="934" y="55"/>
                  </a:cubicBezTo>
                  <a:cubicBezTo>
                    <a:pt x="895" y="16"/>
                    <a:pt x="845" y="0"/>
                    <a:pt x="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702369" y="2646773"/>
              <a:ext cx="182911" cy="91898"/>
            </a:xfrm>
            <a:custGeom>
              <a:avLst/>
              <a:gdLst/>
              <a:ahLst/>
              <a:cxnLst/>
              <a:rect l="l" t="t" r="r" b="b"/>
              <a:pathLst>
                <a:path w="9108" h="4588" extrusionOk="0">
                  <a:moveTo>
                    <a:pt x="4571" y="1"/>
                  </a:moveTo>
                  <a:cubicBezTo>
                    <a:pt x="3570" y="1"/>
                    <a:pt x="2569" y="226"/>
                    <a:pt x="1635" y="676"/>
                  </a:cubicBezTo>
                  <a:cubicBezTo>
                    <a:pt x="1" y="1577"/>
                    <a:pt x="1" y="3011"/>
                    <a:pt x="1635" y="3912"/>
                  </a:cubicBezTo>
                  <a:cubicBezTo>
                    <a:pt x="2569" y="4362"/>
                    <a:pt x="3570" y="4588"/>
                    <a:pt x="4571" y="4588"/>
                  </a:cubicBezTo>
                  <a:cubicBezTo>
                    <a:pt x="5571" y="4588"/>
                    <a:pt x="6572" y="4362"/>
                    <a:pt x="7506" y="3912"/>
                  </a:cubicBezTo>
                  <a:cubicBezTo>
                    <a:pt x="9107" y="3011"/>
                    <a:pt x="9107" y="1577"/>
                    <a:pt x="7506" y="676"/>
                  </a:cubicBezTo>
                  <a:cubicBezTo>
                    <a:pt x="6572" y="226"/>
                    <a:pt x="5571" y="1"/>
                    <a:pt x="4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713093" y="2547104"/>
              <a:ext cx="161463" cy="54722"/>
            </a:xfrm>
            <a:custGeom>
              <a:avLst/>
              <a:gdLst/>
              <a:ahLst/>
              <a:cxnLst/>
              <a:rect l="l" t="t" r="r" b="b"/>
              <a:pathLst>
                <a:path w="8040" h="2732" extrusionOk="0">
                  <a:moveTo>
                    <a:pt x="4142" y="0"/>
                  </a:moveTo>
                  <a:cubicBezTo>
                    <a:pt x="3208" y="0"/>
                    <a:pt x="2281" y="159"/>
                    <a:pt x="1402" y="482"/>
                  </a:cubicBezTo>
                  <a:cubicBezTo>
                    <a:pt x="1" y="1049"/>
                    <a:pt x="34" y="1916"/>
                    <a:pt x="1435" y="2383"/>
                  </a:cubicBezTo>
                  <a:cubicBezTo>
                    <a:pt x="2221" y="2615"/>
                    <a:pt x="3028" y="2732"/>
                    <a:pt x="3834" y="2732"/>
                  </a:cubicBezTo>
                  <a:cubicBezTo>
                    <a:pt x="4772" y="2732"/>
                    <a:pt x="5708" y="2573"/>
                    <a:pt x="6605" y="2250"/>
                  </a:cubicBezTo>
                  <a:cubicBezTo>
                    <a:pt x="8040" y="1683"/>
                    <a:pt x="8006" y="816"/>
                    <a:pt x="6539" y="349"/>
                  </a:cubicBezTo>
                  <a:cubicBezTo>
                    <a:pt x="5752" y="117"/>
                    <a:pt x="4945" y="0"/>
                    <a:pt x="4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717792" y="2518000"/>
              <a:ext cx="149394" cy="202924"/>
            </a:xfrm>
            <a:custGeom>
              <a:avLst/>
              <a:gdLst/>
              <a:ahLst/>
              <a:cxnLst/>
              <a:rect l="l" t="t" r="r" b="b"/>
              <a:pathLst>
                <a:path w="7439" h="10131" extrusionOk="0">
                  <a:moveTo>
                    <a:pt x="7439" y="0"/>
                  </a:moveTo>
                  <a:lnTo>
                    <a:pt x="0" y="200"/>
                  </a:lnTo>
                  <a:lnTo>
                    <a:pt x="767" y="8973"/>
                  </a:lnTo>
                  <a:cubicBezTo>
                    <a:pt x="834" y="9274"/>
                    <a:pt x="1134" y="9574"/>
                    <a:pt x="1701" y="9807"/>
                  </a:cubicBezTo>
                  <a:cubicBezTo>
                    <a:pt x="2376" y="10022"/>
                    <a:pt x="3072" y="10131"/>
                    <a:pt x="3766" y="10131"/>
                  </a:cubicBezTo>
                  <a:cubicBezTo>
                    <a:pt x="4582" y="10131"/>
                    <a:pt x="5396" y="9980"/>
                    <a:pt x="6171" y="9674"/>
                  </a:cubicBezTo>
                  <a:cubicBezTo>
                    <a:pt x="6738" y="9407"/>
                    <a:pt x="7038" y="9107"/>
                    <a:pt x="7072" y="8773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717792" y="2518000"/>
              <a:ext cx="148731" cy="54522"/>
            </a:xfrm>
            <a:custGeom>
              <a:avLst/>
              <a:gdLst/>
              <a:ahLst/>
              <a:cxnLst/>
              <a:rect l="l" t="t" r="r" b="b"/>
              <a:pathLst>
                <a:path w="7406" h="2722" extrusionOk="0">
                  <a:moveTo>
                    <a:pt x="7405" y="0"/>
                  </a:moveTo>
                  <a:lnTo>
                    <a:pt x="0" y="200"/>
                  </a:lnTo>
                  <a:lnTo>
                    <a:pt x="133" y="1968"/>
                  </a:lnTo>
                  <a:cubicBezTo>
                    <a:pt x="334" y="2102"/>
                    <a:pt x="567" y="2202"/>
                    <a:pt x="767" y="2302"/>
                  </a:cubicBezTo>
                  <a:cubicBezTo>
                    <a:pt x="1662" y="2580"/>
                    <a:pt x="2592" y="2722"/>
                    <a:pt x="3522" y="2722"/>
                  </a:cubicBezTo>
                  <a:cubicBezTo>
                    <a:pt x="4603" y="2722"/>
                    <a:pt x="5683" y="2530"/>
                    <a:pt x="6705" y="2135"/>
                  </a:cubicBezTo>
                  <a:lnTo>
                    <a:pt x="6905" y="2035"/>
                  </a:lnTo>
                  <a:cubicBezTo>
                    <a:pt x="7072" y="1968"/>
                    <a:pt x="7205" y="1868"/>
                    <a:pt x="7339" y="1768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707731" y="2484870"/>
              <a:ext cx="168834" cy="74632"/>
            </a:xfrm>
            <a:custGeom>
              <a:avLst/>
              <a:gdLst/>
              <a:ahLst/>
              <a:cxnLst/>
              <a:rect l="l" t="t" r="r" b="b"/>
              <a:pathLst>
                <a:path w="8407" h="3726" extrusionOk="0">
                  <a:moveTo>
                    <a:pt x="4366" y="0"/>
                  </a:moveTo>
                  <a:cubicBezTo>
                    <a:pt x="3294" y="0"/>
                    <a:pt x="2224" y="192"/>
                    <a:pt x="1202" y="587"/>
                  </a:cubicBezTo>
                  <a:cubicBezTo>
                    <a:pt x="1068" y="620"/>
                    <a:pt x="935" y="687"/>
                    <a:pt x="835" y="754"/>
                  </a:cubicBezTo>
                  <a:lnTo>
                    <a:pt x="1" y="787"/>
                  </a:lnTo>
                  <a:lnTo>
                    <a:pt x="34" y="2121"/>
                  </a:lnTo>
                  <a:cubicBezTo>
                    <a:pt x="34" y="2555"/>
                    <a:pt x="468" y="2989"/>
                    <a:pt x="1302" y="3289"/>
                  </a:cubicBezTo>
                  <a:cubicBezTo>
                    <a:pt x="2197" y="3582"/>
                    <a:pt x="3120" y="3725"/>
                    <a:pt x="4042" y="3725"/>
                  </a:cubicBezTo>
                  <a:cubicBezTo>
                    <a:pt x="5114" y="3725"/>
                    <a:pt x="6184" y="3532"/>
                    <a:pt x="7206" y="3155"/>
                  </a:cubicBezTo>
                  <a:cubicBezTo>
                    <a:pt x="8006" y="2788"/>
                    <a:pt x="8407" y="2355"/>
                    <a:pt x="8407" y="1921"/>
                  </a:cubicBezTo>
                  <a:lnTo>
                    <a:pt x="8373" y="554"/>
                  </a:lnTo>
                  <a:lnTo>
                    <a:pt x="7506" y="587"/>
                  </a:lnTo>
                  <a:cubicBezTo>
                    <a:pt x="7373" y="520"/>
                    <a:pt x="7239" y="487"/>
                    <a:pt x="7106" y="420"/>
                  </a:cubicBezTo>
                  <a:cubicBezTo>
                    <a:pt x="6211" y="142"/>
                    <a:pt x="5288" y="0"/>
                    <a:pt x="436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699035" y="2464159"/>
              <a:ext cx="185562" cy="68282"/>
            </a:xfrm>
            <a:custGeom>
              <a:avLst/>
              <a:gdLst/>
              <a:ahLst/>
              <a:cxnLst/>
              <a:rect l="l" t="t" r="r" b="b"/>
              <a:pathLst>
                <a:path w="9240" h="3409" extrusionOk="0">
                  <a:moveTo>
                    <a:pt x="4771" y="0"/>
                  </a:moveTo>
                  <a:cubicBezTo>
                    <a:pt x="3694" y="0"/>
                    <a:pt x="2623" y="192"/>
                    <a:pt x="1601" y="587"/>
                  </a:cubicBezTo>
                  <a:cubicBezTo>
                    <a:pt x="0" y="1287"/>
                    <a:pt x="33" y="2355"/>
                    <a:pt x="1668" y="2989"/>
                  </a:cubicBezTo>
                  <a:cubicBezTo>
                    <a:pt x="2563" y="3266"/>
                    <a:pt x="3486" y="3408"/>
                    <a:pt x="4408" y="3408"/>
                  </a:cubicBezTo>
                  <a:cubicBezTo>
                    <a:pt x="5480" y="3408"/>
                    <a:pt x="6550" y="3216"/>
                    <a:pt x="7572" y="2822"/>
                  </a:cubicBezTo>
                  <a:cubicBezTo>
                    <a:pt x="9240" y="2121"/>
                    <a:pt x="9207" y="1054"/>
                    <a:pt x="7539" y="420"/>
                  </a:cubicBezTo>
                  <a:cubicBezTo>
                    <a:pt x="6629" y="142"/>
                    <a:pt x="5697" y="0"/>
                    <a:pt x="47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720463" y="2467885"/>
              <a:ext cx="142706" cy="54602"/>
            </a:xfrm>
            <a:custGeom>
              <a:avLst/>
              <a:gdLst/>
              <a:ahLst/>
              <a:cxnLst/>
              <a:rect l="l" t="t" r="r" b="b"/>
              <a:pathLst>
                <a:path w="7106" h="2726" extrusionOk="0">
                  <a:moveTo>
                    <a:pt x="6672" y="1"/>
                  </a:moveTo>
                  <a:lnTo>
                    <a:pt x="4537" y="67"/>
                  </a:lnTo>
                  <a:cubicBezTo>
                    <a:pt x="4289" y="44"/>
                    <a:pt x="4037" y="33"/>
                    <a:pt x="3784" y="33"/>
                  </a:cubicBezTo>
                  <a:cubicBezTo>
                    <a:pt x="3325" y="33"/>
                    <a:pt x="2866" y="69"/>
                    <a:pt x="2436" y="134"/>
                  </a:cubicBezTo>
                  <a:lnTo>
                    <a:pt x="367" y="167"/>
                  </a:lnTo>
                  <a:lnTo>
                    <a:pt x="101" y="1301"/>
                  </a:lnTo>
                  <a:cubicBezTo>
                    <a:pt x="0" y="1702"/>
                    <a:pt x="334" y="2135"/>
                    <a:pt x="1101" y="2402"/>
                  </a:cubicBezTo>
                  <a:cubicBezTo>
                    <a:pt x="1837" y="2617"/>
                    <a:pt x="2594" y="2726"/>
                    <a:pt x="3350" y="2726"/>
                  </a:cubicBezTo>
                  <a:cubicBezTo>
                    <a:pt x="4238" y="2726"/>
                    <a:pt x="5124" y="2575"/>
                    <a:pt x="5971" y="2269"/>
                  </a:cubicBezTo>
                  <a:cubicBezTo>
                    <a:pt x="6772" y="1935"/>
                    <a:pt x="7106" y="1502"/>
                    <a:pt x="6972" y="1101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721126" y="2448696"/>
              <a:ext cx="140035" cy="47311"/>
            </a:xfrm>
            <a:custGeom>
              <a:avLst/>
              <a:gdLst/>
              <a:ahLst/>
              <a:cxnLst/>
              <a:rect l="l" t="t" r="r" b="b"/>
              <a:pathLst>
                <a:path w="6973" h="2362" extrusionOk="0">
                  <a:moveTo>
                    <a:pt x="3633" y="1"/>
                  </a:moveTo>
                  <a:cubicBezTo>
                    <a:pt x="2808" y="1"/>
                    <a:pt x="1985" y="136"/>
                    <a:pt x="1202" y="391"/>
                  </a:cubicBezTo>
                  <a:cubicBezTo>
                    <a:pt x="1" y="892"/>
                    <a:pt x="1" y="1659"/>
                    <a:pt x="1235" y="2059"/>
                  </a:cubicBezTo>
                  <a:cubicBezTo>
                    <a:pt x="1916" y="2261"/>
                    <a:pt x="2619" y="2361"/>
                    <a:pt x="3324" y="2361"/>
                  </a:cubicBezTo>
                  <a:cubicBezTo>
                    <a:pt x="4137" y="2361"/>
                    <a:pt x="4952" y="2227"/>
                    <a:pt x="5738" y="1959"/>
                  </a:cubicBezTo>
                  <a:cubicBezTo>
                    <a:pt x="6972" y="1459"/>
                    <a:pt x="6939" y="725"/>
                    <a:pt x="5672" y="291"/>
                  </a:cubicBezTo>
                  <a:cubicBezTo>
                    <a:pt x="5005" y="95"/>
                    <a:pt x="4318" y="1"/>
                    <a:pt x="36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736549" y="2457069"/>
              <a:ext cx="109209" cy="30345"/>
            </a:xfrm>
            <a:custGeom>
              <a:avLst/>
              <a:gdLst/>
              <a:ahLst/>
              <a:cxnLst/>
              <a:rect l="l" t="t" r="r" b="b"/>
              <a:pathLst>
                <a:path w="5438" h="1515" extrusionOk="0">
                  <a:moveTo>
                    <a:pt x="2970" y="0"/>
                  </a:moveTo>
                  <a:cubicBezTo>
                    <a:pt x="2880" y="0"/>
                    <a:pt x="2791" y="3"/>
                    <a:pt x="2702" y="7"/>
                  </a:cubicBezTo>
                  <a:cubicBezTo>
                    <a:pt x="1968" y="40"/>
                    <a:pt x="1268" y="140"/>
                    <a:pt x="600" y="374"/>
                  </a:cubicBezTo>
                  <a:cubicBezTo>
                    <a:pt x="100" y="607"/>
                    <a:pt x="0" y="807"/>
                    <a:pt x="0" y="841"/>
                  </a:cubicBezTo>
                  <a:cubicBezTo>
                    <a:pt x="0" y="841"/>
                    <a:pt x="33" y="907"/>
                    <a:pt x="133" y="974"/>
                  </a:cubicBezTo>
                  <a:cubicBezTo>
                    <a:pt x="267" y="1108"/>
                    <a:pt x="434" y="1174"/>
                    <a:pt x="634" y="1241"/>
                  </a:cubicBezTo>
                  <a:cubicBezTo>
                    <a:pt x="1216" y="1416"/>
                    <a:pt x="1824" y="1514"/>
                    <a:pt x="2435" y="1514"/>
                  </a:cubicBezTo>
                  <a:cubicBezTo>
                    <a:pt x="2524" y="1514"/>
                    <a:pt x="2613" y="1512"/>
                    <a:pt x="2702" y="1508"/>
                  </a:cubicBezTo>
                  <a:cubicBezTo>
                    <a:pt x="3436" y="1475"/>
                    <a:pt x="4136" y="1374"/>
                    <a:pt x="4803" y="1141"/>
                  </a:cubicBezTo>
                  <a:cubicBezTo>
                    <a:pt x="4970" y="1041"/>
                    <a:pt x="5137" y="974"/>
                    <a:pt x="5304" y="841"/>
                  </a:cubicBezTo>
                  <a:cubicBezTo>
                    <a:pt x="5371" y="807"/>
                    <a:pt x="5404" y="741"/>
                    <a:pt x="5437" y="674"/>
                  </a:cubicBezTo>
                  <a:cubicBezTo>
                    <a:pt x="5437" y="641"/>
                    <a:pt x="5304" y="474"/>
                    <a:pt x="4803" y="274"/>
                  </a:cubicBezTo>
                  <a:cubicBezTo>
                    <a:pt x="4221" y="99"/>
                    <a:pt x="3588" y="0"/>
                    <a:pt x="2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739220" y="2463759"/>
              <a:ext cx="103847" cy="23655"/>
            </a:xfrm>
            <a:custGeom>
              <a:avLst/>
              <a:gdLst/>
              <a:ahLst/>
              <a:cxnLst/>
              <a:rect l="l" t="t" r="r" b="b"/>
              <a:pathLst>
                <a:path w="5171" h="1181" extrusionOk="0">
                  <a:moveTo>
                    <a:pt x="2837" y="0"/>
                  </a:moveTo>
                  <a:cubicBezTo>
                    <a:pt x="2747" y="0"/>
                    <a:pt x="2658" y="2"/>
                    <a:pt x="2569" y="6"/>
                  </a:cubicBezTo>
                  <a:cubicBezTo>
                    <a:pt x="1868" y="6"/>
                    <a:pt x="1135" y="140"/>
                    <a:pt x="467" y="373"/>
                  </a:cubicBezTo>
                  <a:cubicBezTo>
                    <a:pt x="301" y="440"/>
                    <a:pt x="134" y="540"/>
                    <a:pt x="0" y="640"/>
                  </a:cubicBezTo>
                  <a:cubicBezTo>
                    <a:pt x="134" y="774"/>
                    <a:pt x="301" y="840"/>
                    <a:pt x="501" y="907"/>
                  </a:cubicBezTo>
                  <a:cubicBezTo>
                    <a:pt x="1083" y="1082"/>
                    <a:pt x="1691" y="1180"/>
                    <a:pt x="2302" y="1180"/>
                  </a:cubicBezTo>
                  <a:cubicBezTo>
                    <a:pt x="2391" y="1180"/>
                    <a:pt x="2480" y="1178"/>
                    <a:pt x="2569" y="1174"/>
                  </a:cubicBezTo>
                  <a:cubicBezTo>
                    <a:pt x="3303" y="1141"/>
                    <a:pt x="4003" y="1040"/>
                    <a:pt x="4670" y="807"/>
                  </a:cubicBezTo>
                  <a:cubicBezTo>
                    <a:pt x="4837" y="707"/>
                    <a:pt x="5004" y="640"/>
                    <a:pt x="5171" y="507"/>
                  </a:cubicBezTo>
                  <a:cubicBezTo>
                    <a:pt x="5037" y="407"/>
                    <a:pt x="4871" y="340"/>
                    <a:pt x="4670" y="273"/>
                  </a:cubicBezTo>
                  <a:cubicBezTo>
                    <a:pt x="4088" y="99"/>
                    <a:pt x="3455" y="0"/>
                    <a:pt x="283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812903" y="2472973"/>
              <a:ext cx="16769" cy="8553"/>
            </a:xfrm>
            <a:custGeom>
              <a:avLst/>
              <a:gdLst/>
              <a:ahLst/>
              <a:cxnLst/>
              <a:rect l="l" t="t" r="r" b="b"/>
              <a:pathLst>
                <a:path w="835" h="427" extrusionOk="0">
                  <a:moveTo>
                    <a:pt x="610" y="1"/>
                  </a:moveTo>
                  <a:cubicBezTo>
                    <a:pt x="484" y="1"/>
                    <a:pt x="359" y="38"/>
                    <a:pt x="234" y="113"/>
                  </a:cubicBezTo>
                  <a:cubicBezTo>
                    <a:pt x="67" y="214"/>
                    <a:pt x="1" y="347"/>
                    <a:pt x="101" y="414"/>
                  </a:cubicBezTo>
                  <a:cubicBezTo>
                    <a:pt x="143" y="422"/>
                    <a:pt x="184" y="426"/>
                    <a:pt x="225" y="426"/>
                  </a:cubicBezTo>
                  <a:cubicBezTo>
                    <a:pt x="349" y="426"/>
                    <a:pt x="468" y="389"/>
                    <a:pt x="568" y="314"/>
                  </a:cubicBezTo>
                  <a:cubicBezTo>
                    <a:pt x="735" y="180"/>
                    <a:pt x="835" y="47"/>
                    <a:pt x="735" y="13"/>
                  </a:cubicBezTo>
                  <a:cubicBezTo>
                    <a:pt x="693" y="5"/>
                    <a:pt x="651" y="1"/>
                    <a:pt x="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720463" y="2572782"/>
              <a:ext cx="146723" cy="92018"/>
            </a:xfrm>
            <a:custGeom>
              <a:avLst/>
              <a:gdLst/>
              <a:ahLst/>
              <a:cxnLst/>
              <a:rect l="l" t="t" r="r" b="b"/>
              <a:pathLst>
                <a:path w="7306" h="4594" extrusionOk="0">
                  <a:moveTo>
                    <a:pt x="7306" y="1"/>
                  </a:moveTo>
                  <a:lnTo>
                    <a:pt x="7304" y="39"/>
                  </a:lnTo>
                  <a:lnTo>
                    <a:pt x="7304" y="39"/>
                  </a:lnTo>
                  <a:cubicBezTo>
                    <a:pt x="7305" y="26"/>
                    <a:pt x="7306" y="13"/>
                    <a:pt x="7306" y="1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201"/>
                    <a:pt x="4" y="235"/>
                    <a:pt x="10" y="268"/>
                  </a:cubicBezTo>
                  <a:lnTo>
                    <a:pt x="10" y="268"/>
                  </a:lnTo>
                  <a:lnTo>
                    <a:pt x="0" y="167"/>
                  </a:lnTo>
                  <a:close/>
                  <a:moveTo>
                    <a:pt x="7304" y="39"/>
                  </a:moveTo>
                  <a:lnTo>
                    <a:pt x="7304" y="39"/>
                  </a:lnTo>
                  <a:cubicBezTo>
                    <a:pt x="7277" y="362"/>
                    <a:pt x="6912" y="711"/>
                    <a:pt x="6238" y="968"/>
                  </a:cubicBezTo>
                  <a:cubicBezTo>
                    <a:pt x="5341" y="1291"/>
                    <a:pt x="4405" y="1450"/>
                    <a:pt x="3467" y="1450"/>
                  </a:cubicBezTo>
                  <a:cubicBezTo>
                    <a:pt x="2661" y="1450"/>
                    <a:pt x="1854" y="1333"/>
                    <a:pt x="1068" y="1101"/>
                  </a:cubicBezTo>
                  <a:cubicBezTo>
                    <a:pt x="432" y="889"/>
                    <a:pt x="71" y="595"/>
                    <a:pt x="10" y="268"/>
                  </a:cubicBezTo>
                  <a:lnTo>
                    <a:pt x="10" y="268"/>
                  </a:lnTo>
                  <a:lnTo>
                    <a:pt x="301" y="3403"/>
                  </a:lnTo>
                  <a:cubicBezTo>
                    <a:pt x="301" y="3737"/>
                    <a:pt x="634" y="4037"/>
                    <a:pt x="1301" y="4270"/>
                  </a:cubicBezTo>
                  <a:cubicBezTo>
                    <a:pt x="2037" y="4485"/>
                    <a:pt x="2794" y="4594"/>
                    <a:pt x="3550" y="4594"/>
                  </a:cubicBezTo>
                  <a:cubicBezTo>
                    <a:pt x="4438" y="4594"/>
                    <a:pt x="5324" y="4443"/>
                    <a:pt x="6172" y="4137"/>
                  </a:cubicBezTo>
                  <a:cubicBezTo>
                    <a:pt x="6839" y="3870"/>
                    <a:pt x="7172" y="3536"/>
                    <a:pt x="7172" y="3203"/>
                  </a:cubicBezTo>
                  <a:lnTo>
                    <a:pt x="7304" y="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740767" y="2617950"/>
              <a:ext cx="37996" cy="33771"/>
            </a:xfrm>
            <a:custGeom>
              <a:avLst/>
              <a:gdLst/>
              <a:ahLst/>
              <a:cxnLst/>
              <a:rect l="l" t="t" r="r" b="b"/>
              <a:pathLst>
                <a:path w="1892" h="1686" extrusionOk="0">
                  <a:moveTo>
                    <a:pt x="340" y="0"/>
                  </a:moveTo>
                  <a:cubicBezTo>
                    <a:pt x="304" y="0"/>
                    <a:pt x="281" y="24"/>
                    <a:pt x="257" y="47"/>
                  </a:cubicBezTo>
                  <a:cubicBezTo>
                    <a:pt x="0" y="903"/>
                    <a:pt x="646" y="1686"/>
                    <a:pt x="1444" y="1686"/>
                  </a:cubicBezTo>
                  <a:cubicBezTo>
                    <a:pt x="1579" y="1686"/>
                    <a:pt x="1718" y="1663"/>
                    <a:pt x="1858" y="1615"/>
                  </a:cubicBezTo>
                  <a:cubicBezTo>
                    <a:pt x="1892" y="1615"/>
                    <a:pt x="1892" y="1548"/>
                    <a:pt x="1858" y="1548"/>
                  </a:cubicBezTo>
                  <a:cubicBezTo>
                    <a:pt x="1758" y="1482"/>
                    <a:pt x="1625" y="1382"/>
                    <a:pt x="1558" y="1281"/>
                  </a:cubicBezTo>
                  <a:cubicBezTo>
                    <a:pt x="1425" y="1081"/>
                    <a:pt x="1324" y="915"/>
                    <a:pt x="1258" y="714"/>
                  </a:cubicBezTo>
                  <a:cubicBezTo>
                    <a:pt x="1058" y="381"/>
                    <a:pt x="757" y="147"/>
                    <a:pt x="390" y="14"/>
                  </a:cubicBezTo>
                  <a:cubicBezTo>
                    <a:pt x="371" y="4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751270" y="2610178"/>
              <a:ext cx="38217" cy="35293"/>
            </a:xfrm>
            <a:custGeom>
              <a:avLst/>
              <a:gdLst/>
              <a:ahLst/>
              <a:cxnLst/>
              <a:rect l="l" t="t" r="r" b="b"/>
              <a:pathLst>
                <a:path w="1903" h="1762" extrusionOk="0">
                  <a:moveTo>
                    <a:pt x="532" y="0"/>
                  </a:moveTo>
                  <a:cubicBezTo>
                    <a:pt x="374" y="0"/>
                    <a:pt x="215" y="34"/>
                    <a:pt x="68" y="102"/>
                  </a:cubicBezTo>
                  <a:cubicBezTo>
                    <a:pt x="1" y="135"/>
                    <a:pt x="1" y="235"/>
                    <a:pt x="68" y="302"/>
                  </a:cubicBezTo>
                  <a:cubicBezTo>
                    <a:pt x="268" y="369"/>
                    <a:pt x="435" y="469"/>
                    <a:pt x="601" y="602"/>
                  </a:cubicBezTo>
                  <a:cubicBezTo>
                    <a:pt x="768" y="735"/>
                    <a:pt x="902" y="902"/>
                    <a:pt x="1035" y="1102"/>
                  </a:cubicBezTo>
                  <a:cubicBezTo>
                    <a:pt x="1135" y="1369"/>
                    <a:pt x="1302" y="1569"/>
                    <a:pt x="1502" y="1736"/>
                  </a:cubicBezTo>
                  <a:cubicBezTo>
                    <a:pt x="1535" y="1753"/>
                    <a:pt x="1569" y="1761"/>
                    <a:pt x="1598" y="1761"/>
                  </a:cubicBezTo>
                  <a:cubicBezTo>
                    <a:pt x="1627" y="1761"/>
                    <a:pt x="1652" y="1753"/>
                    <a:pt x="1669" y="1736"/>
                  </a:cubicBezTo>
                  <a:cubicBezTo>
                    <a:pt x="1902" y="1269"/>
                    <a:pt x="1769" y="702"/>
                    <a:pt x="1369" y="369"/>
                  </a:cubicBezTo>
                  <a:cubicBezTo>
                    <a:pt x="1148" y="126"/>
                    <a:pt x="841" y="0"/>
                    <a:pt x="5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960951" y="2244230"/>
              <a:ext cx="607616" cy="348442"/>
            </a:xfrm>
            <a:custGeom>
              <a:avLst/>
              <a:gdLst/>
              <a:ahLst/>
              <a:cxnLst/>
              <a:rect l="l" t="t" r="r" b="b"/>
              <a:pathLst>
                <a:path w="30256" h="17396" extrusionOk="0">
                  <a:moveTo>
                    <a:pt x="28450" y="0"/>
                  </a:moveTo>
                  <a:cubicBezTo>
                    <a:pt x="28263" y="0"/>
                    <a:pt x="28071" y="42"/>
                    <a:pt x="27887" y="125"/>
                  </a:cubicBezTo>
                  <a:lnTo>
                    <a:pt x="301" y="16070"/>
                  </a:lnTo>
                  <a:cubicBezTo>
                    <a:pt x="1" y="16170"/>
                    <a:pt x="1" y="16604"/>
                    <a:pt x="268" y="16704"/>
                  </a:cubicBezTo>
                  <a:lnTo>
                    <a:pt x="1235" y="17271"/>
                  </a:lnTo>
                  <a:cubicBezTo>
                    <a:pt x="1418" y="17354"/>
                    <a:pt x="1610" y="17396"/>
                    <a:pt x="1798" y="17396"/>
                  </a:cubicBezTo>
                  <a:cubicBezTo>
                    <a:pt x="1985" y="17396"/>
                    <a:pt x="2169" y="17354"/>
                    <a:pt x="2336" y="17271"/>
                  </a:cubicBezTo>
                  <a:lnTo>
                    <a:pt x="29955" y="1326"/>
                  </a:lnTo>
                  <a:cubicBezTo>
                    <a:pt x="30256" y="1126"/>
                    <a:pt x="30256" y="859"/>
                    <a:pt x="29955" y="692"/>
                  </a:cubicBezTo>
                  <a:lnTo>
                    <a:pt x="28988" y="125"/>
                  </a:lnTo>
                  <a:cubicBezTo>
                    <a:pt x="28821" y="42"/>
                    <a:pt x="28638" y="0"/>
                    <a:pt x="284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7220739" y="2018091"/>
              <a:ext cx="73321" cy="98107"/>
            </a:xfrm>
            <a:custGeom>
              <a:avLst/>
              <a:gdLst/>
              <a:ahLst/>
              <a:cxnLst/>
              <a:rect l="l" t="t" r="r" b="b"/>
              <a:pathLst>
                <a:path w="3651" h="4898" extrusionOk="0">
                  <a:moveTo>
                    <a:pt x="2704" y="1"/>
                  </a:moveTo>
                  <a:cubicBezTo>
                    <a:pt x="2497" y="1"/>
                    <a:pt x="2262" y="68"/>
                    <a:pt x="2009" y="207"/>
                  </a:cubicBezTo>
                  <a:cubicBezTo>
                    <a:pt x="908" y="974"/>
                    <a:pt x="207" y="2142"/>
                    <a:pt x="74" y="3443"/>
                  </a:cubicBezTo>
                  <a:cubicBezTo>
                    <a:pt x="0" y="4351"/>
                    <a:pt x="360" y="4898"/>
                    <a:pt x="940" y="4898"/>
                  </a:cubicBezTo>
                  <a:cubicBezTo>
                    <a:pt x="1149" y="4898"/>
                    <a:pt x="1386" y="4827"/>
                    <a:pt x="1642" y="4677"/>
                  </a:cubicBezTo>
                  <a:cubicBezTo>
                    <a:pt x="2709" y="3910"/>
                    <a:pt x="3410" y="2742"/>
                    <a:pt x="3576" y="1441"/>
                  </a:cubicBezTo>
                  <a:cubicBezTo>
                    <a:pt x="3650" y="530"/>
                    <a:pt x="3288" y="1"/>
                    <a:pt x="27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5256068" y="3491658"/>
              <a:ext cx="645130" cy="371997"/>
            </a:xfrm>
            <a:custGeom>
              <a:avLst/>
              <a:gdLst/>
              <a:ahLst/>
              <a:cxnLst/>
              <a:rect l="l" t="t" r="r" b="b"/>
              <a:pathLst>
                <a:path w="32124" h="18572" extrusionOk="0">
                  <a:moveTo>
                    <a:pt x="13940" y="0"/>
                  </a:moveTo>
                  <a:cubicBezTo>
                    <a:pt x="13794" y="0"/>
                    <a:pt x="13644" y="42"/>
                    <a:pt x="13510" y="125"/>
                  </a:cubicBezTo>
                  <a:lnTo>
                    <a:pt x="1702" y="6930"/>
                  </a:lnTo>
                  <a:lnTo>
                    <a:pt x="1" y="5929"/>
                  </a:lnTo>
                  <a:lnTo>
                    <a:pt x="1" y="7931"/>
                  </a:lnTo>
                  <a:lnTo>
                    <a:pt x="18414" y="18572"/>
                  </a:lnTo>
                  <a:lnTo>
                    <a:pt x="31924" y="10733"/>
                  </a:lnTo>
                  <a:cubicBezTo>
                    <a:pt x="32057" y="10666"/>
                    <a:pt x="32124" y="10533"/>
                    <a:pt x="32090" y="10399"/>
                  </a:cubicBezTo>
                  <a:lnTo>
                    <a:pt x="32090" y="8565"/>
                  </a:lnTo>
                  <a:lnTo>
                    <a:pt x="30556" y="9465"/>
                  </a:lnTo>
                  <a:lnTo>
                    <a:pt x="14344" y="125"/>
                  </a:lnTo>
                  <a:cubicBezTo>
                    <a:pt x="14228" y="42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5256068" y="3452059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157" y="10642"/>
                    <a:pt x="32157" y="10308"/>
                    <a:pt x="31924" y="10241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5256068" y="3610416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0"/>
                  </a:moveTo>
                  <a:lnTo>
                    <a:pt x="1" y="2002"/>
                  </a:lnTo>
                  <a:lnTo>
                    <a:pt x="18414" y="12609"/>
                  </a:lnTo>
                  <a:lnTo>
                    <a:pt x="18414" y="10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618476" y="3801222"/>
              <a:ext cx="14761" cy="7651"/>
            </a:xfrm>
            <a:custGeom>
              <a:avLst/>
              <a:gdLst/>
              <a:ahLst/>
              <a:cxnLst/>
              <a:rect l="l" t="t" r="r" b="b"/>
              <a:pathLst>
                <a:path w="735" h="382" extrusionOk="0">
                  <a:moveTo>
                    <a:pt x="281" y="1"/>
                  </a:moveTo>
                  <a:cubicBezTo>
                    <a:pt x="212" y="1"/>
                    <a:pt x="148" y="24"/>
                    <a:pt x="101" y="48"/>
                  </a:cubicBezTo>
                  <a:cubicBezTo>
                    <a:pt x="101" y="48"/>
                    <a:pt x="101" y="81"/>
                    <a:pt x="101" y="81"/>
                  </a:cubicBezTo>
                  <a:cubicBezTo>
                    <a:pt x="1" y="148"/>
                    <a:pt x="1" y="248"/>
                    <a:pt x="134" y="315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81"/>
                    <a:pt x="601" y="348"/>
                    <a:pt x="601" y="348"/>
                  </a:cubicBezTo>
                  <a:cubicBezTo>
                    <a:pt x="735" y="281"/>
                    <a:pt x="735" y="148"/>
                    <a:pt x="568" y="81"/>
                  </a:cubicBezTo>
                  <a:cubicBezTo>
                    <a:pt x="501" y="48"/>
                    <a:pt x="435" y="15"/>
                    <a:pt x="368" y="15"/>
                  </a:cubicBezTo>
                  <a:cubicBezTo>
                    <a:pt x="339" y="5"/>
                    <a:pt x="309" y="1"/>
                    <a:pt x="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5578954" y="3796034"/>
              <a:ext cx="50266" cy="62273"/>
            </a:xfrm>
            <a:custGeom>
              <a:avLst/>
              <a:gdLst/>
              <a:ahLst/>
              <a:cxnLst/>
              <a:rect l="l" t="t" r="r" b="b"/>
              <a:pathLst>
                <a:path w="2503" h="3109" extrusionOk="0">
                  <a:moveTo>
                    <a:pt x="1823" y="0"/>
                  </a:moveTo>
                  <a:cubicBezTo>
                    <a:pt x="1794" y="0"/>
                    <a:pt x="1765" y="2"/>
                    <a:pt x="1735" y="7"/>
                  </a:cubicBezTo>
                  <a:cubicBezTo>
                    <a:pt x="1535" y="7"/>
                    <a:pt x="1335" y="40"/>
                    <a:pt x="1168" y="173"/>
                  </a:cubicBezTo>
                  <a:cubicBezTo>
                    <a:pt x="501" y="607"/>
                    <a:pt x="68" y="1341"/>
                    <a:pt x="34" y="2142"/>
                  </a:cubicBezTo>
                  <a:cubicBezTo>
                    <a:pt x="1" y="2375"/>
                    <a:pt x="68" y="2609"/>
                    <a:pt x="234" y="2809"/>
                  </a:cubicBezTo>
                  <a:cubicBezTo>
                    <a:pt x="368" y="3009"/>
                    <a:pt x="601" y="3109"/>
                    <a:pt x="835" y="3109"/>
                  </a:cubicBezTo>
                  <a:cubicBezTo>
                    <a:pt x="1035" y="3109"/>
                    <a:pt x="1235" y="3042"/>
                    <a:pt x="1402" y="2942"/>
                  </a:cubicBezTo>
                  <a:cubicBezTo>
                    <a:pt x="1435" y="2909"/>
                    <a:pt x="1469" y="2875"/>
                    <a:pt x="1502" y="2875"/>
                  </a:cubicBezTo>
                  <a:lnTo>
                    <a:pt x="1268" y="2742"/>
                  </a:lnTo>
                  <a:cubicBezTo>
                    <a:pt x="1111" y="2826"/>
                    <a:pt x="963" y="2865"/>
                    <a:pt x="832" y="2865"/>
                  </a:cubicBezTo>
                  <a:cubicBezTo>
                    <a:pt x="494" y="2865"/>
                    <a:pt x="268" y="2599"/>
                    <a:pt x="268" y="2142"/>
                  </a:cubicBezTo>
                  <a:cubicBezTo>
                    <a:pt x="301" y="1408"/>
                    <a:pt x="668" y="774"/>
                    <a:pt x="1268" y="374"/>
                  </a:cubicBezTo>
                  <a:cubicBezTo>
                    <a:pt x="1397" y="282"/>
                    <a:pt x="1545" y="231"/>
                    <a:pt x="1692" y="231"/>
                  </a:cubicBezTo>
                  <a:cubicBezTo>
                    <a:pt x="1812" y="231"/>
                    <a:pt x="1930" y="265"/>
                    <a:pt x="2036" y="340"/>
                  </a:cubicBezTo>
                  <a:cubicBezTo>
                    <a:pt x="2136" y="407"/>
                    <a:pt x="2236" y="507"/>
                    <a:pt x="2269" y="640"/>
                  </a:cubicBezTo>
                  <a:lnTo>
                    <a:pt x="2503" y="640"/>
                  </a:lnTo>
                  <a:cubicBezTo>
                    <a:pt x="2469" y="507"/>
                    <a:pt x="2403" y="374"/>
                    <a:pt x="2336" y="274"/>
                  </a:cubicBezTo>
                  <a:cubicBezTo>
                    <a:pt x="2190" y="99"/>
                    <a:pt x="2019" y="0"/>
                    <a:pt x="1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5216545" y="3435354"/>
              <a:ext cx="694714" cy="368832"/>
            </a:xfrm>
            <a:custGeom>
              <a:avLst/>
              <a:gdLst/>
              <a:ahLst/>
              <a:cxnLst/>
              <a:rect l="l" t="t" r="r" b="b"/>
              <a:pathLst>
                <a:path w="34593" h="18414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7773"/>
                  </a:lnTo>
                  <a:lnTo>
                    <a:pt x="18414" y="18414"/>
                  </a:lnTo>
                  <a:lnTo>
                    <a:pt x="34359" y="10742"/>
                  </a:lnTo>
                  <a:cubicBezTo>
                    <a:pt x="34592" y="10675"/>
                    <a:pt x="34592" y="10341"/>
                    <a:pt x="34359" y="10275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5479144" y="3775443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2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5"/>
                  </a:cubicBezTo>
                  <a:cubicBezTo>
                    <a:pt x="2469" y="1335"/>
                    <a:pt x="2035" y="601"/>
                    <a:pt x="1368" y="167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5483843" y="3779910"/>
              <a:ext cx="40868" cy="53220"/>
            </a:xfrm>
            <a:custGeom>
              <a:avLst/>
              <a:gdLst/>
              <a:ahLst/>
              <a:cxnLst/>
              <a:rect l="l" t="t" r="r" b="b"/>
              <a:pathLst>
                <a:path w="2035" h="2657" extrusionOk="0">
                  <a:moveTo>
                    <a:pt x="572" y="1"/>
                  </a:moveTo>
                  <a:cubicBezTo>
                    <a:pt x="234" y="1"/>
                    <a:pt x="0" y="273"/>
                    <a:pt x="0" y="745"/>
                  </a:cubicBezTo>
                  <a:cubicBezTo>
                    <a:pt x="34" y="1445"/>
                    <a:pt x="400" y="2113"/>
                    <a:pt x="1034" y="2513"/>
                  </a:cubicBezTo>
                  <a:cubicBezTo>
                    <a:pt x="1200" y="2610"/>
                    <a:pt x="1354" y="2656"/>
                    <a:pt x="1489" y="2656"/>
                  </a:cubicBezTo>
                  <a:cubicBezTo>
                    <a:pt x="1818" y="2656"/>
                    <a:pt x="2035" y="2385"/>
                    <a:pt x="2035" y="1912"/>
                  </a:cubicBezTo>
                  <a:cubicBezTo>
                    <a:pt x="2002" y="1212"/>
                    <a:pt x="1635" y="545"/>
                    <a:pt x="1034" y="145"/>
                  </a:cubicBezTo>
                  <a:cubicBezTo>
                    <a:pt x="869" y="47"/>
                    <a:pt x="712" y="1"/>
                    <a:pt x="57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245364" y="3636295"/>
              <a:ext cx="205002" cy="157696"/>
            </a:xfrm>
            <a:custGeom>
              <a:avLst/>
              <a:gdLst/>
              <a:ahLst/>
              <a:cxnLst/>
              <a:rect l="l" t="t" r="r" b="b"/>
              <a:pathLst>
                <a:path w="10208" h="7873" extrusionOk="0">
                  <a:moveTo>
                    <a:pt x="618" y="1"/>
                  </a:moveTo>
                  <a:cubicBezTo>
                    <a:pt x="254" y="1"/>
                    <a:pt x="0" y="287"/>
                    <a:pt x="0" y="810"/>
                  </a:cubicBezTo>
                  <a:lnTo>
                    <a:pt x="0" y="1177"/>
                  </a:lnTo>
                  <a:cubicBezTo>
                    <a:pt x="33" y="1944"/>
                    <a:pt x="434" y="2678"/>
                    <a:pt x="1101" y="3111"/>
                  </a:cubicBezTo>
                  <a:lnTo>
                    <a:pt x="9073" y="7715"/>
                  </a:lnTo>
                  <a:cubicBezTo>
                    <a:pt x="9258" y="7822"/>
                    <a:pt x="9432" y="7872"/>
                    <a:pt x="9585" y="7872"/>
                  </a:cubicBezTo>
                  <a:cubicBezTo>
                    <a:pt x="9957" y="7872"/>
                    <a:pt x="10207" y="7577"/>
                    <a:pt x="10207" y="7081"/>
                  </a:cubicBezTo>
                  <a:lnTo>
                    <a:pt x="10207" y="6714"/>
                  </a:lnTo>
                  <a:cubicBezTo>
                    <a:pt x="10174" y="5914"/>
                    <a:pt x="9740" y="5213"/>
                    <a:pt x="9073" y="4779"/>
                  </a:cubicBezTo>
                  <a:lnTo>
                    <a:pt x="1101" y="143"/>
                  </a:lnTo>
                  <a:cubicBezTo>
                    <a:pt x="929" y="47"/>
                    <a:pt x="764" y="1"/>
                    <a:pt x="61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219899" y="3406631"/>
              <a:ext cx="698710" cy="385197"/>
            </a:xfrm>
            <a:custGeom>
              <a:avLst/>
              <a:gdLst/>
              <a:ahLst/>
              <a:cxnLst/>
              <a:rect l="l" t="t" r="r" b="b"/>
              <a:pathLst>
                <a:path w="34792" h="19231" extrusionOk="0">
                  <a:moveTo>
                    <a:pt x="16379" y="0"/>
                  </a:moveTo>
                  <a:lnTo>
                    <a:pt x="201" y="8206"/>
                  </a:lnTo>
                  <a:cubicBezTo>
                    <a:pt x="101" y="8273"/>
                    <a:pt x="34" y="8373"/>
                    <a:pt x="0" y="8473"/>
                  </a:cubicBezTo>
                  <a:cubicBezTo>
                    <a:pt x="34" y="8573"/>
                    <a:pt x="101" y="8707"/>
                    <a:pt x="201" y="8740"/>
                  </a:cubicBezTo>
                  <a:lnTo>
                    <a:pt x="18247" y="19181"/>
                  </a:lnTo>
                  <a:cubicBezTo>
                    <a:pt x="18297" y="19214"/>
                    <a:pt x="18355" y="19231"/>
                    <a:pt x="18418" y="19231"/>
                  </a:cubicBezTo>
                  <a:cubicBezTo>
                    <a:pt x="18480" y="19231"/>
                    <a:pt x="18547" y="19214"/>
                    <a:pt x="18614" y="19181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219899" y="3570316"/>
              <a:ext cx="369799" cy="221191"/>
            </a:xfrm>
            <a:custGeom>
              <a:avLst/>
              <a:gdLst/>
              <a:ahLst/>
              <a:cxnLst/>
              <a:rect l="l" t="t" r="r" b="b"/>
              <a:pathLst>
                <a:path w="18414" h="1104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71" y="11"/>
                    <a:pt x="151" y="29"/>
                    <a:pt x="139" y="50"/>
                  </a:cubicBezTo>
                  <a:lnTo>
                    <a:pt x="139" y="50"/>
                  </a:lnTo>
                  <a:cubicBezTo>
                    <a:pt x="158" y="32"/>
                    <a:pt x="178" y="16"/>
                    <a:pt x="201" y="1"/>
                  </a:cubicBezTo>
                  <a:close/>
                  <a:moveTo>
                    <a:pt x="139" y="50"/>
                  </a:moveTo>
                  <a:cubicBezTo>
                    <a:pt x="72" y="114"/>
                    <a:pt x="26" y="197"/>
                    <a:pt x="0" y="301"/>
                  </a:cubicBezTo>
                  <a:cubicBezTo>
                    <a:pt x="34" y="401"/>
                    <a:pt x="101" y="501"/>
                    <a:pt x="201" y="568"/>
                  </a:cubicBezTo>
                  <a:lnTo>
                    <a:pt x="18247" y="11009"/>
                  </a:lnTo>
                  <a:cubicBezTo>
                    <a:pt x="18314" y="11009"/>
                    <a:pt x="18347" y="11042"/>
                    <a:pt x="18414" y="11042"/>
                  </a:cubicBezTo>
                  <a:lnTo>
                    <a:pt x="18414" y="10675"/>
                  </a:lnTo>
                  <a:cubicBezTo>
                    <a:pt x="18347" y="10675"/>
                    <a:pt x="18280" y="10675"/>
                    <a:pt x="18247" y="10642"/>
                  </a:cubicBezTo>
                  <a:lnTo>
                    <a:pt x="201" y="201"/>
                  </a:lnTo>
                  <a:cubicBezTo>
                    <a:pt x="130" y="177"/>
                    <a:pt x="109" y="103"/>
                    <a:pt x="13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221907" y="3406631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0"/>
                  </a:moveTo>
                  <a:lnTo>
                    <a:pt x="101" y="8173"/>
                  </a:lnTo>
                  <a:cubicBezTo>
                    <a:pt x="1" y="8206"/>
                    <a:pt x="1" y="8340"/>
                    <a:pt x="101" y="8373"/>
                  </a:cubicBezTo>
                  <a:lnTo>
                    <a:pt x="18147" y="18814"/>
                  </a:lnTo>
                  <a:cubicBezTo>
                    <a:pt x="18214" y="18847"/>
                    <a:pt x="18247" y="18847"/>
                    <a:pt x="18314" y="18847"/>
                  </a:cubicBezTo>
                  <a:cubicBezTo>
                    <a:pt x="18380" y="18847"/>
                    <a:pt x="18447" y="18847"/>
                    <a:pt x="18514" y="18814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589678" y="3619770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06"/>
                    <a:pt x="1" y="8206"/>
                  </a:cubicBezTo>
                  <a:lnTo>
                    <a:pt x="1" y="8573"/>
                  </a:lnTo>
                  <a:cubicBezTo>
                    <a:pt x="67" y="8573"/>
                    <a:pt x="134" y="8540"/>
                    <a:pt x="201" y="8540"/>
                  </a:cubicBezTo>
                  <a:lnTo>
                    <a:pt x="16379" y="334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219899" y="3376566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0"/>
                  </a:moveTo>
                  <a:lnTo>
                    <a:pt x="234" y="7439"/>
                  </a:lnTo>
                  <a:cubicBezTo>
                    <a:pt x="101" y="7506"/>
                    <a:pt x="34" y="7672"/>
                    <a:pt x="0" y="7806"/>
                  </a:cubicBezTo>
                  <a:lnTo>
                    <a:pt x="0" y="8773"/>
                  </a:lnTo>
                  <a:cubicBezTo>
                    <a:pt x="34" y="8940"/>
                    <a:pt x="101" y="9073"/>
                    <a:pt x="234" y="9174"/>
                  </a:cubicBezTo>
                  <a:lnTo>
                    <a:pt x="18213" y="19514"/>
                  </a:lnTo>
                  <a:cubicBezTo>
                    <a:pt x="18280" y="19548"/>
                    <a:pt x="18355" y="19564"/>
                    <a:pt x="18430" y="19564"/>
                  </a:cubicBezTo>
                  <a:cubicBezTo>
                    <a:pt x="18505" y="19564"/>
                    <a:pt x="18580" y="19548"/>
                    <a:pt x="18647" y="19514"/>
                  </a:cubicBezTo>
                  <a:lnTo>
                    <a:pt x="32357" y="12109"/>
                  </a:lnTo>
                  <a:lnTo>
                    <a:pt x="32357" y="10641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221907" y="3376566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0"/>
                  </a:moveTo>
                  <a:lnTo>
                    <a:pt x="134" y="7439"/>
                  </a:lnTo>
                  <a:cubicBezTo>
                    <a:pt x="1" y="7472"/>
                    <a:pt x="1" y="7639"/>
                    <a:pt x="134" y="7672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41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831512" y="3585699"/>
              <a:ext cx="15423" cy="7371"/>
            </a:xfrm>
            <a:custGeom>
              <a:avLst/>
              <a:gdLst/>
              <a:ahLst/>
              <a:cxnLst/>
              <a:rect l="l" t="t" r="r" b="b"/>
              <a:pathLst>
                <a:path w="768" h="368" extrusionOk="0">
                  <a:moveTo>
                    <a:pt x="367" y="0"/>
                  </a:moveTo>
                  <a:cubicBezTo>
                    <a:pt x="301" y="0"/>
                    <a:pt x="201" y="0"/>
                    <a:pt x="134" y="33"/>
                  </a:cubicBezTo>
                  <a:cubicBezTo>
                    <a:pt x="101" y="33"/>
                    <a:pt x="101" y="33"/>
                    <a:pt x="101" y="67"/>
                  </a:cubicBezTo>
                  <a:cubicBezTo>
                    <a:pt x="1" y="134"/>
                    <a:pt x="34" y="234"/>
                    <a:pt x="167" y="300"/>
                  </a:cubicBezTo>
                  <a:cubicBezTo>
                    <a:pt x="201" y="334"/>
                    <a:pt x="267" y="334"/>
                    <a:pt x="301" y="367"/>
                  </a:cubicBezTo>
                  <a:lnTo>
                    <a:pt x="568" y="367"/>
                  </a:lnTo>
                  <a:cubicBezTo>
                    <a:pt x="568" y="367"/>
                    <a:pt x="601" y="334"/>
                    <a:pt x="634" y="334"/>
                  </a:cubicBezTo>
                  <a:cubicBezTo>
                    <a:pt x="768" y="267"/>
                    <a:pt x="734" y="134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219899" y="3526230"/>
              <a:ext cx="369799" cy="242543"/>
            </a:xfrm>
            <a:custGeom>
              <a:avLst/>
              <a:gdLst/>
              <a:ahLst/>
              <a:cxnLst/>
              <a:rect l="l" t="t" r="r" b="b"/>
              <a:pathLst>
                <a:path w="18414" h="12109" extrusionOk="0">
                  <a:moveTo>
                    <a:pt x="167" y="0"/>
                  </a:moveTo>
                  <a:lnTo>
                    <a:pt x="167" y="0"/>
                  </a:lnTo>
                  <a:cubicBezTo>
                    <a:pt x="67" y="67"/>
                    <a:pt x="34" y="200"/>
                    <a:pt x="0" y="334"/>
                  </a:cubicBezTo>
                  <a:lnTo>
                    <a:pt x="0" y="1301"/>
                  </a:lnTo>
                  <a:cubicBezTo>
                    <a:pt x="34" y="1468"/>
                    <a:pt x="101" y="1601"/>
                    <a:pt x="234" y="1702"/>
                  </a:cubicBezTo>
                  <a:lnTo>
                    <a:pt x="18213" y="12042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41"/>
                  </a:lnTo>
                  <a:cubicBezTo>
                    <a:pt x="18347" y="10641"/>
                    <a:pt x="18280" y="10608"/>
                    <a:pt x="18213" y="10575"/>
                  </a:cubicBezTo>
                  <a:lnTo>
                    <a:pt x="234" y="200"/>
                  </a:lnTo>
                  <a:cubicBezTo>
                    <a:pt x="134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838882" y="3548744"/>
              <a:ext cx="54946" cy="85748"/>
            </a:xfrm>
            <a:custGeom>
              <a:avLst/>
              <a:gdLst/>
              <a:ahLst/>
              <a:cxnLst/>
              <a:rect l="l" t="t" r="r" b="b"/>
              <a:pathLst>
                <a:path w="2736" h="4281" extrusionOk="0">
                  <a:moveTo>
                    <a:pt x="1771" y="1"/>
                  </a:moveTo>
                  <a:cubicBezTo>
                    <a:pt x="1592" y="1"/>
                    <a:pt x="1415" y="52"/>
                    <a:pt x="1268" y="144"/>
                  </a:cubicBezTo>
                  <a:cubicBezTo>
                    <a:pt x="634" y="611"/>
                    <a:pt x="201" y="1278"/>
                    <a:pt x="0" y="2045"/>
                  </a:cubicBezTo>
                  <a:lnTo>
                    <a:pt x="334" y="2079"/>
                  </a:lnTo>
                  <a:cubicBezTo>
                    <a:pt x="467" y="1411"/>
                    <a:pt x="868" y="811"/>
                    <a:pt x="1435" y="411"/>
                  </a:cubicBezTo>
                  <a:cubicBezTo>
                    <a:pt x="1535" y="344"/>
                    <a:pt x="1702" y="311"/>
                    <a:pt x="1835" y="311"/>
                  </a:cubicBezTo>
                  <a:cubicBezTo>
                    <a:pt x="1855" y="301"/>
                    <a:pt x="1877" y="297"/>
                    <a:pt x="1901" y="297"/>
                  </a:cubicBezTo>
                  <a:cubicBezTo>
                    <a:pt x="1958" y="297"/>
                    <a:pt x="2021" y="320"/>
                    <a:pt x="2069" y="344"/>
                  </a:cubicBezTo>
                  <a:cubicBezTo>
                    <a:pt x="2335" y="611"/>
                    <a:pt x="2502" y="1011"/>
                    <a:pt x="2436" y="1411"/>
                  </a:cubicBezTo>
                  <a:cubicBezTo>
                    <a:pt x="2402" y="2379"/>
                    <a:pt x="1835" y="3480"/>
                    <a:pt x="1168" y="3880"/>
                  </a:cubicBezTo>
                  <a:cubicBezTo>
                    <a:pt x="1068" y="3955"/>
                    <a:pt x="949" y="3993"/>
                    <a:pt x="826" y="3993"/>
                  </a:cubicBezTo>
                  <a:cubicBezTo>
                    <a:pt x="784" y="3993"/>
                    <a:pt x="743" y="3988"/>
                    <a:pt x="701" y="3980"/>
                  </a:cubicBezTo>
                  <a:lnTo>
                    <a:pt x="367" y="4180"/>
                  </a:lnTo>
                  <a:cubicBezTo>
                    <a:pt x="501" y="4247"/>
                    <a:pt x="634" y="4280"/>
                    <a:pt x="768" y="4280"/>
                  </a:cubicBezTo>
                  <a:cubicBezTo>
                    <a:pt x="968" y="4280"/>
                    <a:pt x="1135" y="4213"/>
                    <a:pt x="1301" y="4113"/>
                  </a:cubicBezTo>
                  <a:cubicBezTo>
                    <a:pt x="2069" y="3713"/>
                    <a:pt x="2669" y="2479"/>
                    <a:pt x="2702" y="1411"/>
                  </a:cubicBezTo>
                  <a:cubicBezTo>
                    <a:pt x="2736" y="778"/>
                    <a:pt x="2536" y="311"/>
                    <a:pt x="2202" y="111"/>
                  </a:cubicBezTo>
                  <a:cubicBezTo>
                    <a:pt x="2067" y="35"/>
                    <a:pt x="1918" y="1"/>
                    <a:pt x="1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219899" y="3312430"/>
              <a:ext cx="698710" cy="419268"/>
            </a:xfrm>
            <a:custGeom>
              <a:avLst/>
              <a:gdLst/>
              <a:ahLst/>
              <a:cxnLst/>
              <a:rect l="l" t="t" r="r" b="b"/>
              <a:pathLst>
                <a:path w="34792" h="20932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0"/>
                    <a:pt x="34" y="10041"/>
                    <a:pt x="0" y="10174"/>
                  </a:cubicBezTo>
                  <a:cubicBezTo>
                    <a:pt x="34" y="10274"/>
                    <a:pt x="101" y="10407"/>
                    <a:pt x="201" y="10441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219236" y="3510186"/>
              <a:ext cx="370462" cy="221171"/>
            </a:xfrm>
            <a:custGeom>
              <a:avLst/>
              <a:gdLst/>
              <a:ahLst/>
              <a:cxnLst/>
              <a:rect l="l" t="t" r="r" b="b"/>
              <a:pathLst>
                <a:path w="18447" h="11042" extrusionOk="0">
                  <a:moveTo>
                    <a:pt x="234" y="1"/>
                  </a:moveTo>
                  <a:lnTo>
                    <a:pt x="234" y="1"/>
                  </a:lnTo>
                  <a:cubicBezTo>
                    <a:pt x="221" y="5"/>
                    <a:pt x="211" y="10"/>
                    <a:pt x="202" y="17"/>
                  </a:cubicBezTo>
                  <a:lnTo>
                    <a:pt x="202" y="17"/>
                  </a:lnTo>
                  <a:cubicBezTo>
                    <a:pt x="212" y="11"/>
                    <a:pt x="222" y="6"/>
                    <a:pt x="234" y="1"/>
                  </a:cubicBezTo>
                  <a:close/>
                  <a:moveTo>
                    <a:pt x="202" y="17"/>
                  </a:moveTo>
                  <a:lnTo>
                    <a:pt x="202" y="17"/>
                  </a:lnTo>
                  <a:cubicBezTo>
                    <a:pt x="1" y="135"/>
                    <a:pt x="11" y="473"/>
                    <a:pt x="234" y="568"/>
                  </a:cubicBezTo>
                  <a:lnTo>
                    <a:pt x="18280" y="11009"/>
                  </a:lnTo>
                  <a:cubicBezTo>
                    <a:pt x="18347" y="11009"/>
                    <a:pt x="18380" y="11042"/>
                    <a:pt x="18447" y="11042"/>
                  </a:cubicBezTo>
                  <a:lnTo>
                    <a:pt x="18447" y="10675"/>
                  </a:lnTo>
                  <a:cubicBezTo>
                    <a:pt x="18380" y="10675"/>
                    <a:pt x="18313" y="10675"/>
                    <a:pt x="18280" y="10642"/>
                  </a:cubicBezTo>
                  <a:lnTo>
                    <a:pt x="234" y="201"/>
                  </a:lnTo>
                  <a:cubicBezTo>
                    <a:pt x="146" y="172"/>
                    <a:pt x="135" y="65"/>
                    <a:pt x="202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221907" y="3312430"/>
              <a:ext cx="696702" cy="411596"/>
            </a:xfrm>
            <a:custGeom>
              <a:avLst/>
              <a:gdLst/>
              <a:ahLst/>
              <a:cxnLst/>
              <a:rect l="l" t="t" r="r" b="b"/>
              <a:pathLst>
                <a:path w="34692" h="20549" extrusionOk="0">
                  <a:moveTo>
                    <a:pt x="16279" y="0"/>
                  </a:moveTo>
                  <a:lnTo>
                    <a:pt x="101" y="9874"/>
                  </a:lnTo>
                  <a:cubicBezTo>
                    <a:pt x="1" y="9907"/>
                    <a:pt x="1" y="10041"/>
                    <a:pt x="101" y="10074"/>
                  </a:cubicBezTo>
                  <a:lnTo>
                    <a:pt x="18147" y="20515"/>
                  </a:lnTo>
                  <a:cubicBezTo>
                    <a:pt x="18214" y="20548"/>
                    <a:pt x="18247" y="20548"/>
                    <a:pt x="18314" y="20548"/>
                  </a:cubicBezTo>
                  <a:cubicBezTo>
                    <a:pt x="18380" y="20548"/>
                    <a:pt x="18447" y="20548"/>
                    <a:pt x="18514" y="20515"/>
                  </a:cubicBezTo>
                  <a:lnTo>
                    <a:pt x="34692" y="10608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589678" y="3524888"/>
              <a:ext cx="328931" cy="206469"/>
            </a:xfrm>
            <a:custGeom>
              <a:avLst/>
              <a:gdLst/>
              <a:ahLst/>
              <a:cxnLst/>
              <a:rect l="l" t="t" r="r" b="b"/>
              <a:pathLst>
                <a:path w="16379" h="10308" extrusionOk="0">
                  <a:moveTo>
                    <a:pt x="16379" y="1"/>
                  </a:moveTo>
                  <a:lnTo>
                    <a:pt x="201" y="9908"/>
                  </a:lnTo>
                  <a:cubicBezTo>
                    <a:pt x="134" y="9941"/>
                    <a:pt x="67" y="9941"/>
                    <a:pt x="1" y="9941"/>
                  </a:cubicBezTo>
                  <a:lnTo>
                    <a:pt x="1" y="10308"/>
                  </a:lnTo>
                  <a:cubicBezTo>
                    <a:pt x="67" y="10308"/>
                    <a:pt x="134" y="10275"/>
                    <a:pt x="201" y="10275"/>
                  </a:cubicBezTo>
                  <a:lnTo>
                    <a:pt x="16379" y="36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256068" y="3301734"/>
              <a:ext cx="645130" cy="370835"/>
            </a:xfrm>
            <a:custGeom>
              <a:avLst/>
              <a:gdLst/>
              <a:ahLst/>
              <a:cxnLst/>
              <a:rect l="l" t="t" r="r" b="b"/>
              <a:pathLst>
                <a:path w="32124" h="18514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05"/>
                  </a:lnTo>
                  <a:lnTo>
                    <a:pt x="1" y="5905"/>
                  </a:ln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057" y="10641"/>
                    <a:pt x="32124" y="10508"/>
                    <a:pt x="32090" y="10374"/>
                  </a:cubicBezTo>
                  <a:lnTo>
                    <a:pt x="32090" y="8573"/>
                  </a:lnTo>
                  <a:lnTo>
                    <a:pt x="30556" y="9474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256068" y="3261634"/>
              <a:ext cx="645813" cy="371516"/>
            </a:xfrm>
            <a:custGeom>
              <a:avLst/>
              <a:gdLst/>
              <a:ahLst/>
              <a:cxnLst/>
              <a:rect l="l" t="t" r="r" b="b"/>
              <a:pathLst>
                <a:path w="32158" h="18548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7"/>
                  </a:lnTo>
                  <a:lnTo>
                    <a:pt x="18414" y="18547"/>
                  </a:lnTo>
                  <a:lnTo>
                    <a:pt x="31924" y="10742"/>
                  </a:lnTo>
                  <a:cubicBezTo>
                    <a:pt x="32157" y="10642"/>
                    <a:pt x="32157" y="10342"/>
                    <a:pt x="31924" y="10242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256068" y="3419991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2002"/>
                  </a:lnTo>
                  <a:lnTo>
                    <a:pt x="18414" y="12610"/>
                  </a:lnTo>
                  <a:lnTo>
                    <a:pt x="18414" y="10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618476" y="3611077"/>
              <a:ext cx="14761" cy="7872"/>
            </a:xfrm>
            <a:custGeom>
              <a:avLst/>
              <a:gdLst/>
              <a:ahLst/>
              <a:cxnLst/>
              <a:rect l="l" t="t" r="r" b="b"/>
              <a:pathLst>
                <a:path w="735" h="393" extrusionOk="0">
                  <a:moveTo>
                    <a:pt x="368" y="1"/>
                  </a:moveTo>
                  <a:cubicBezTo>
                    <a:pt x="268" y="1"/>
                    <a:pt x="168" y="1"/>
                    <a:pt x="101" y="34"/>
                  </a:cubicBezTo>
                  <a:cubicBezTo>
                    <a:pt x="1" y="134"/>
                    <a:pt x="1" y="234"/>
                    <a:pt x="134" y="301"/>
                  </a:cubicBezTo>
                  <a:cubicBezTo>
                    <a:pt x="168" y="334"/>
                    <a:pt x="234" y="368"/>
                    <a:pt x="301" y="368"/>
                  </a:cubicBezTo>
                  <a:cubicBezTo>
                    <a:pt x="335" y="384"/>
                    <a:pt x="368" y="393"/>
                    <a:pt x="405" y="393"/>
                  </a:cubicBezTo>
                  <a:cubicBezTo>
                    <a:pt x="443" y="393"/>
                    <a:pt x="485" y="384"/>
                    <a:pt x="535" y="368"/>
                  </a:cubicBezTo>
                  <a:cubicBezTo>
                    <a:pt x="568" y="368"/>
                    <a:pt x="601" y="368"/>
                    <a:pt x="601" y="334"/>
                  </a:cubicBezTo>
                  <a:cubicBezTo>
                    <a:pt x="735" y="268"/>
                    <a:pt x="735" y="134"/>
                    <a:pt x="568" y="67"/>
                  </a:cubicBezTo>
                  <a:cubicBezTo>
                    <a:pt x="501" y="34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578954" y="3605068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0"/>
                  </a:moveTo>
                  <a:cubicBezTo>
                    <a:pt x="1535" y="34"/>
                    <a:pt x="1335" y="67"/>
                    <a:pt x="1168" y="201"/>
                  </a:cubicBezTo>
                  <a:cubicBezTo>
                    <a:pt x="468" y="634"/>
                    <a:pt x="68" y="1368"/>
                    <a:pt x="34" y="2169"/>
                  </a:cubicBezTo>
                  <a:cubicBezTo>
                    <a:pt x="1" y="2402"/>
                    <a:pt x="101" y="2669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36"/>
                    <a:pt x="1235" y="3069"/>
                    <a:pt x="1402" y="2969"/>
                  </a:cubicBezTo>
                  <a:cubicBezTo>
                    <a:pt x="1435" y="2936"/>
                    <a:pt x="1469" y="2936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2"/>
                    <a:pt x="832" y="2892"/>
                  </a:cubicBezTo>
                  <a:cubicBezTo>
                    <a:pt x="494" y="2892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69" y="401"/>
                    <a:pt x="2236" y="534"/>
                    <a:pt x="2269" y="668"/>
                  </a:cubicBezTo>
                  <a:lnTo>
                    <a:pt x="2503" y="668"/>
                  </a:lnTo>
                  <a:cubicBezTo>
                    <a:pt x="2469" y="534"/>
                    <a:pt x="2403" y="401"/>
                    <a:pt x="2336" y="301"/>
                  </a:cubicBezTo>
                  <a:cubicBezTo>
                    <a:pt x="2169" y="101"/>
                    <a:pt x="1969" y="0"/>
                    <a:pt x="1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216545" y="3245610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39"/>
                  </a:lnTo>
                  <a:lnTo>
                    <a:pt x="18414" y="18380"/>
                  </a:lnTo>
                  <a:lnTo>
                    <a:pt x="34359" y="10708"/>
                  </a:lnTo>
                  <a:cubicBezTo>
                    <a:pt x="34592" y="10575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479144" y="3585018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3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6"/>
                  </a:cubicBezTo>
                  <a:cubicBezTo>
                    <a:pt x="2469" y="1335"/>
                    <a:pt x="2035" y="601"/>
                    <a:pt x="1368" y="168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483843" y="3589906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92" y="1"/>
                  </a:moveTo>
                  <a:cubicBezTo>
                    <a:pt x="243" y="1"/>
                    <a:pt x="0" y="267"/>
                    <a:pt x="0" y="724"/>
                  </a:cubicBezTo>
                  <a:cubicBezTo>
                    <a:pt x="34" y="1458"/>
                    <a:pt x="434" y="2092"/>
                    <a:pt x="1034" y="2492"/>
                  </a:cubicBezTo>
                  <a:cubicBezTo>
                    <a:pt x="1200" y="2589"/>
                    <a:pt x="1354" y="2636"/>
                    <a:pt x="1489" y="2636"/>
                  </a:cubicBezTo>
                  <a:cubicBezTo>
                    <a:pt x="1818" y="2636"/>
                    <a:pt x="2035" y="2364"/>
                    <a:pt x="2035" y="1892"/>
                  </a:cubicBezTo>
                  <a:cubicBezTo>
                    <a:pt x="2002" y="1191"/>
                    <a:pt x="1635" y="524"/>
                    <a:pt x="1034" y="124"/>
                  </a:cubicBezTo>
                  <a:cubicBezTo>
                    <a:pt x="876" y="40"/>
                    <a:pt x="726" y="1"/>
                    <a:pt x="5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245364" y="3446250"/>
              <a:ext cx="205002" cy="157436"/>
            </a:xfrm>
            <a:custGeom>
              <a:avLst/>
              <a:gdLst/>
              <a:ahLst/>
              <a:cxnLst/>
              <a:rect l="l" t="t" r="r" b="b"/>
              <a:pathLst>
                <a:path w="10208" h="7860" extrusionOk="0">
                  <a:moveTo>
                    <a:pt x="614" y="1"/>
                  </a:moveTo>
                  <a:cubicBezTo>
                    <a:pt x="252" y="1"/>
                    <a:pt x="0" y="303"/>
                    <a:pt x="0" y="824"/>
                  </a:cubicBezTo>
                  <a:lnTo>
                    <a:pt x="0" y="1191"/>
                  </a:lnTo>
                  <a:cubicBezTo>
                    <a:pt x="33" y="1959"/>
                    <a:pt x="434" y="2692"/>
                    <a:pt x="1101" y="3126"/>
                  </a:cubicBezTo>
                  <a:lnTo>
                    <a:pt x="9073" y="7696"/>
                  </a:lnTo>
                  <a:cubicBezTo>
                    <a:pt x="9264" y="7807"/>
                    <a:pt x="9443" y="7860"/>
                    <a:pt x="9600" y="7860"/>
                  </a:cubicBezTo>
                  <a:cubicBezTo>
                    <a:pt x="9963" y="7860"/>
                    <a:pt x="10207" y="7575"/>
                    <a:pt x="10207" y="7062"/>
                  </a:cubicBezTo>
                  <a:lnTo>
                    <a:pt x="10207" y="6695"/>
                  </a:lnTo>
                  <a:cubicBezTo>
                    <a:pt x="10174" y="5895"/>
                    <a:pt x="9740" y="5194"/>
                    <a:pt x="9073" y="4761"/>
                  </a:cubicBezTo>
                  <a:lnTo>
                    <a:pt x="1101" y="157"/>
                  </a:lnTo>
                  <a:cubicBezTo>
                    <a:pt x="927" y="51"/>
                    <a:pt x="761" y="1"/>
                    <a:pt x="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219899" y="3210858"/>
              <a:ext cx="698710" cy="384716"/>
            </a:xfrm>
            <a:custGeom>
              <a:avLst/>
              <a:gdLst/>
              <a:ahLst/>
              <a:cxnLst/>
              <a:rect l="l" t="t" r="r" b="b"/>
              <a:pathLst>
                <a:path w="34792" h="19207" extrusionOk="0">
                  <a:moveTo>
                    <a:pt x="16379" y="1"/>
                  </a:moveTo>
                  <a:lnTo>
                    <a:pt x="201" y="8173"/>
                  </a:lnTo>
                  <a:cubicBezTo>
                    <a:pt x="101" y="8240"/>
                    <a:pt x="34" y="8340"/>
                    <a:pt x="0" y="8473"/>
                  </a:cubicBezTo>
                  <a:cubicBezTo>
                    <a:pt x="34" y="8574"/>
                    <a:pt x="101" y="8674"/>
                    <a:pt x="201" y="8740"/>
                  </a:cubicBezTo>
                  <a:lnTo>
                    <a:pt x="18247" y="19181"/>
                  </a:lnTo>
                  <a:cubicBezTo>
                    <a:pt x="18297" y="19198"/>
                    <a:pt x="18355" y="19206"/>
                    <a:pt x="18418" y="19206"/>
                  </a:cubicBezTo>
                  <a:cubicBezTo>
                    <a:pt x="18480" y="19206"/>
                    <a:pt x="18547" y="19198"/>
                    <a:pt x="18614" y="19181"/>
                  </a:cubicBezTo>
                  <a:lnTo>
                    <a:pt x="34792" y="10975"/>
                  </a:lnTo>
                  <a:lnTo>
                    <a:pt x="34792" y="1060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9236" y="3374563"/>
              <a:ext cx="370462" cy="220510"/>
            </a:xfrm>
            <a:custGeom>
              <a:avLst/>
              <a:gdLst/>
              <a:ahLst/>
              <a:cxnLst/>
              <a:rect l="l" t="t" r="r" b="b"/>
              <a:pathLst>
                <a:path w="18447" h="11009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5"/>
                  </a:lnTo>
                  <a:cubicBezTo>
                    <a:pt x="18380" y="10675"/>
                    <a:pt x="18347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221907" y="3210858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1"/>
                  </a:moveTo>
                  <a:lnTo>
                    <a:pt x="101" y="8173"/>
                  </a:lnTo>
                  <a:cubicBezTo>
                    <a:pt x="1" y="8207"/>
                    <a:pt x="1" y="8340"/>
                    <a:pt x="101" y="8407"/>
                  </a:cubicBezTo>
                  <a:lnTo>
                    <a:pt x="18147" y="18814"/>
                  </a:lnTo>
                  <a:cubicBezTo>
                    <a:pt x="18214" y="18848"/>
                    <a:pt x="18247" y="18848"/>
                    <a:pt x="18314" y="18848"/>
                  </a:cubicBezTo>
                  <a:cubicBezTo>
                    <a:pt x="18380" y="18848"/>
                    <a:pt x="18447" y="18848"/>
                    <a:pt x="18514" y="18814"/>
                  </a:cubicBezTo>
                  <a:lnTo>
                    <a:pt x="34692" y="10608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589678" y="3423336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40"/>
                    <a:pt x="1" y="8240"/>
                  </a:cubicBezTo>
                  <a:lnTo>
                    <a:pt x="1" y="8573"/>
                  </a:lnTo>
                  <a:cubicBezTo>
                    <a:pt x="67" y="8573"/>
                    <a:pt x="134" y="8573"/>
                    <a:pt x="201" y="8540"/>
                  </a:cubicBezTo>
                  <a:lnTo>
                    <a:pt x="16379" y="367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5219899" y="3180793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1"/>
                  </a:moveTo>
                  <a:lnTo>
                    <a:pt x="234" y="7406"/>
                  </a:lnTo>
                  <a:cubicBezTo>
                    <a:pt x="101" y="7506"/>
                    <a:pt x="34" y="7639"/>
                    <a:pt x="0" y="7806"/>
                  </a:cubicBezTo>
                  <a:lnTo>
                    <a:pt x="0" y="8774"/>
                  </a:lnTo>
                  <a:cubicBezTo>
                    <a:pt x="34" y="8907"/>
                    <a:pt x="101" y="9074"/>
                    <a:pt x="234" y="9141"/>
                  </a:cubicBezTo>
                  <a:lnTo>
                    <a:pt x="18213" y="19515"/>
                  </a:lnTo>
                  <a:cubicBezTo>
                    <a:pt x="18280" y="19548"/>
                    <a:pt x="18355" y="19565"/>
                    <a:pt x="18430" y="19565"/>
                  </a:cubicBezTo>
                  <a:cubicBezTo>
                    <a:pt x="18505" y="19565"/>
                    <a:pt x="18580" y="19548"/>
                    <a:pt x="18647" y="19515"/>
                  </a:cubicBezTo>
                  <a:lnTo>
                    <a:pt x="32357" y="12109"/>
                  </a:lnTo>
                  <a:lnTo>
                    <a:pt x="32357" y="10608"/>
                  </a:lnTo>
                  <a:lnTo>
                    <a:pt x="1394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5221907" y="3180793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1"/>
                  </a:moveTo>
                  <a:lnTo>
                    <a:pt x="134" y="7406"/>
                  </a:lnTo>
                  <a:cubicBezTo>
                    <a:pt x="1" y="7473"/>
                    <a:pt x="1" y="7639"/>
                    <a:pt x="134" y="7673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08"/>
                  </a:lnTo>
                  <a:lnTo>
                    <a:pt x="138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831512" y="3389265"/>
              <a:ext cx="15423" cy="7872"/>
            </a:xfrm>
            <a:custGeom>
              <a:avLst/>
              <a:gdLst/>
              <a:ahLst/>
              <a:cxnLst/>
              <a:rect l="l" t="t" r="r" b="b"/>
              <a:pathLst>
                <a:path w="768" h="393" extrusionOk="0">
                  <a:moveTo>
                    <a:pt x="367" y="0"/>
                  </a:moveTo>
                  <a:cubicBezTo>
                    <a:pt x="301" y="0"/>
                    <a:pt x="201" y="0"/>
                    <a:pt x="134" y="67"/>
                  </a:cubicBezTo>
                  <a:cubicBezTo>
                    <a:pt x="134" y="50"/>
                    <a:pt x="126" y="42"/>
                    <a:pt x="117" y="42"/>
                  </a:cubicBezTo>
                  <a:cubicBezTo>
                    <a:pt x="109" y="42"/>
                    <a:pt x="101" y="50"/>
                    <a:pt x="101" y="67"/>
                  </a:cubicBezTo>
                  <a:cubicBezTo>
                    <a:pt x="1" y="134"/>
                    <a:pt x="34" y="267"/>
                    <a:pt x="167" y="334"/>
                  </a:cubicBezTo>
                  <a:cubicBezTo>
                    <a:pt x="201" y="334"/>
                    <a:pt x="267" y="367"/>
                    <a:pt x="301" y="367"/>
                  </a:cubicBezTo>
                  <a:cubicBezTo>
                    <a:pt x="351" y="384"/>
                    <a:pt x="392" y="392"/>
                    <a:pt x="434" y="392"/>
                  </a:cubicBezTo>
                  <a:cubicBezTo>
                    <a:pt x="476" y="392"/>
                    <a:pt x="518" y="384"/>
                    <a:pt x="568" y="367"/>
                  </a:cubicBezTo>
                  <a:cubicBezTo>
                    <a:pt x="568" y="367"/>
                    <a:pt x="601" y="367"/>
                    <a:pt x="634" y="334"/>
                  </a:cubicBezTo>
                  <a:cubicBezTo>
                    <a:pt x="768" y="267"/>
                    <a:pt x="734" y="167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5219899" y="3330457"/>
              <a:ext cx="369799" cy="242563"/>
            </a:xfrm>
            <a:custGeom>
              <a:avLst/>
              <a:gdLst/>
              <a:ahLst/>
              <a:cxnLst/>
              <a:rect l="l" t="t" r="r" b="b"/>
              <a:pathLst>
                <a:path w="18414" h="12110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201"/>
                    <a:pt x="0" y="334"/>
                  </a:cubicBezTo>
                  <a:lnTo>
                    <a:pt x="0" y="1302"/>
                  </a:lnTo>
                  <a:cubicBezTo>
                    <a:pt x="34" y="1435"/>
                    <a:pt x="101" y="1602"/>
                    <a:pt x="234" y="1669"/>
                  </a:cubicBezTo>
                  <a:lnTo>
                    <a:pt x="18213" y="12043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08"/>
                  </a:lnTo>
                  <a:cubicBezTo>
                    <a:pt x="18347" y="10608"/>
                    <a:pt x="18280" y="10608"/>
                    <a:pt x="18180" y="10575"/>
                  </a:cubicBezTo>
                  <a:lnTo>
                    <a:pt x="234" y="201"/>
                  </a:lnTo>
                  <a:cubicBezTo>
                    <a:pt x="134" y="134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838882" y="3352750"/>
              <a:ext cx="54946" cy="85969"/>
            </a:xfrm>
            <a:custGeom>
              <a:avLst/>
              <a:gdLst/>
              <a:ahLst/>
              <a:cxnLst/>
              <a:rect l="l" t="t" r="r" b="b"/>
              <a:pathLst>
                <a:path w="2736" h="4292" extrusionOk="0">
                  <a:moveTo>
                    <a:pt x="1745" y="1"/>
                  </a:moveTo>
                  <a:cubicBezTo>
                    <a:pt x="1574" y="1"/>
                    <a:pt x="1408" y="51"/>
                    <a:pt x="1268" y="155"/>
                  </a:cubicBezTo>
                  <a:cubicBezTo>
                    <a:pt x="634" y="622"/>
                    <a:pt x="201" y="1289"/>
                    <a:pt x="0" y="2057"/>
                  </a:cubicBezTo>
                  <a:lnTo>
                    <a:pt x="334" y="2090"/>
                  </a:lnTo>
                  <a:cubicBezTo>
                    <a:pt x="467" y="1423"/>
                    <a:pt x="868" y="822"/>
                    <a:pt x="1435" y="422"/>
                  </a:cubicBezTo>
                  <a:cubicBezTo>
                    <a:pt x="1535" y="355"/>
                    <a:pt x="1702" y="289"/>
                    <a:pt x="1835" y="289"/>
                  </a:cubicBezTo>
                  <a:cubicBezTo>
                    <a:pt x="1902" y="289"/>
                    <a:pt x="2002" y="322"/>
                    <a:pt x="2069" y="355"/>
                  </a:cubicBezTo>
                  <a:cubicBezTo>
                    <a:pt x="2335" y="622"/>
                    <a:pt x="2502" y="1023"/>
                    <a:pt x="2436" y="1423"/>
                  </a:cubicBezTo>
                  <a:cubicBezTo>
                    <a:pt x="2402" y="2390"/>
                    <a:pt x="1835" y="3491"/>
                    <a:pt x="1168" y="3891"/>
                  </a:cubicBezTo>
                  <a:cubicBezTo>
                    <a:pt x="1059" y="3946"/>
                    <a:pt x="928" y="4000"/>
                    <a:pt x="793" y="4000"/>
                  </a:cubicBezTo>
                  <a:cubicBezTo>
                    <a:pt x="762" y="4000"/>
                    <a:pt x="732" y="3997"/>
                    <a:pt x="701" y="3991"/>
                  </a:cubicBezTo>
                  <a:lnTo>
                    <a:pt x="367" y="4191"/>
                  </a:lnTo>
                  <a:cubicBezTo>
                    <a:pt x="501" y="4258"/>
                    <a:pt x="634" y="4292"/>
                    <a:pt x="768" y="4292"/>
                  </a:cubicBezTo>
                  <a:cubicBezTo>
                    <a:pt x="968" y="4292"/>
                    <a:pt x="1135" y="4225"/>
                    <a:pt x="1301" y="4125"/>
                  </a:cubicBezTo>
                  <a:cubicBezTo>
                    <a:pt x="2069" y="3724"/>
                    <a:pt x="2669" y="2490"/>
                    <a:pt x="2702" y="1423"/>
                  </a:cubicBezTo>
                  <a:cubicBezTo>
                    <a:pt x="2736" y="789"/>
                    <a:pt x="2536" y="322"/>
                    <a:pt x="2202" y="122"/>
                  </a:cubicBezTo>
                  <a:cubicBezTo>
                    <a:pt x="2059" y="42"/>
                    <a:pt x="1900" y="1"/>
                    <a:pt x="1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219899" y="3116657"/>
              <a:ext cx="698710" cy="419288"/>
            </a:xfrm>
            <a:custGeom>
              <a:avLst/>
              <a:gdLst/>
              <a:ahLst/>
              <a:cxnLst/>
              <a:rect l="l" t="t" r="r" b="b"/>
              <a:pathLst>
                <a:path w="34792" h="20933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1"/>
                    <a:pt x="34" y="10041"/>
                    <a:pt x="0" y="10174"/>
                  </a:cubicBezTo>
                  <a:cubicBezTo>
                    <a:pt x="34" y="10308"/>
                    <a:pt x="101" y="10408"/>
                    <a:pt x="201" y="10475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08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219236" y="3314433"/>
              <a:ext cx="370462" cy="220490"/>
            </a:xfrm>
            <a:custGeom>
              <a:avLst/>
              <a:gdLst/>
              <a:ahLst/>
              <a:cxnLst/>
              <a:rect l="l" t="t" r="r" b="b"/>
              <a:pathLst>
                <a:path w="18447" h="1100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4"/>
                  </a:lnTo>
                  <a:cubicBezTo>
                    <a:pt x="18380" y="10674"/>
                    <a:pt x="18313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5221907" y="3115996"/>
              <a:ext cx="696702" cy="412257"/>
            </a:xfrm>
            <a:custGeom>
              <a:avLst/>
              <a:gdLst/>
              <a:ahLst/>
              <a:cxnLst/>
              <a:rect l="l" t="t" r="r" b="b"/>
              <a:pathLst>
                <a:path w="34692" h="20582" extrusionOk="0">
                  <a:moveTo>
                    <a:pt x="16279" y="0"/>
                  </a:moveTo>
                  <a:lnTo>
                    <a:pt x="101" y="9907"/>
                  </a:lnTo>
                  <a:cubicBezTo>
                    <a:pt x="1" y="9940"/>
                    <a:pt x="1" y="10074"/>
                    <a:pt x="101" y="10107"/>
                  </a:cubicBezTo>
                  <a:lnTo>
                    <a:pt x="18147" y="20515"/>
                  </a:lnTo>
                  <a:cubicBezTo>
                    <a:pt x="18214" y="20548"/>
                    <a:pt x="18247" y="20581"/>
                    <a:pt x="18314" y="20581"/>
                  </a:cubicBezTo>
                  <a:cubicBezTo>
                    <a:pt x="18380" y="20581"/>
                    <a:pt x="18447" y="20548"/>
                    <a:pt x="18514" y="20515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589678" y="3329115"/>
              <a:ext cx="328931" cy="205808"/>
            </a:xfrm>
            <a:custGeom>
              <a:avLst/>
              <a:gdLst/>
              <a:ahLst/>
              <a:cxnLst/>
              <a:rect l="l" t="t" r="r" b="b"/>
              <a:pathLst>
                <a:path w="16379" h="10275" extrusionOk="0">
                  <a:moveTo>
                    <a:pt x="16379" y="1"/>
                  </a:moveTo>
                  <a:lnTo>
                    <a:pt x="201" y="9875"/>
                  </a:lnTo>
                  <a:cubicBezTo>
                    <a:pt x="134" y="9908"/>
                    <a:pt x="67" y="9941"/>
                    <a:pt x="1" y="9941"/>
                  </a:cubicBezTo>
                  <a:lnTo>
                    <a:pt x="1" y="10275"/>
                  </a:lnTo>
                  <a:cubicBezTo>
                    <a:pt x="67" y="10275"/>
                    <a:pt x="134" y="10275"/>
                    <a:pt x="201" y="10242"/>
                  </a:cubicBezTo>
                  <a:lnTo>
                    <a:pt x="16379" y="335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256068" y="3105300"/>
              <a:ext cx="645130" cy="371496"/>
            </a:xfrm>
            <a:custGeom>
              <a:avLst/>
              <a:gdLst/>
              <a:ahLst/>
              <a:cxnLst/>
              <a:rect l="l" t="t" r="r" b="b"/>
              <a:pathLst>
                <a:path w="32124" h="18547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39"/>
                  </a:lnTo>
                  <a:lnTo>
                    <a:pt x="1" y="5938"/>
                  </a:lnTo>
                  <a:lnTo>
                    <a:pt x="1" y="7906"/>
                  </a:lnTo>
                  <a:lnTo>
                    <a:pt x="18414" y="18547"/>
                  </a:lnTo>
                  <a:lnTo>
                    <a:pt x="31924" y="10741"/>
                  </a:lnTo>
                  <a:cubicBezTo>
                    <a:pt x="32057" y="10675"/>
                    <a:pt x="32124" y="10541"/>
                    <a:pt x="32057" y="10408"/>
                  </a:cubicBezTo>
                  <a:lnTo>
                    <a:pt x="32090" y="10408"/>
                  </a:lnTo>
                  <a:lnTo>
                    <a:pt x="32090" y="8606"/>
                  </a:lnTo>
                  <a:lnTo>
                    <a:pt x="30556" y="9507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256068" y="3065881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0"/>
                  </a:moveTo>
                  <a:cubicBezTo>
                    <a:pt x="13786" y="0"/>
                    <a:pt x="13644" y="34"/>
                    <a:pt x="13510" y="100"/>
                  </a:cubicBezTo>
                  <a:lnTo>
                    <a:pt x="1" y="7906"/>
                  </a:lnTo>
                  <a:lnTo>
                    <a:pt x="18414" y="18513"/>
                  </a:lnTo>
                  <a:lnTo>
                    <a:pt x="31924" y="10708"/>
                  </a:lnTo>
                  <a:cubicBezTo>
                    <a:pt x="32157" y="10641"/>
                    <a:pt x="32157" y="10308"/>
                    <a:pt x="31924" y="10241"/>
                  </a:cubicBezTo>
                  <a:lnTo>
                    <a:pt x="14344" y="100"/>
                  </a:lnTo>
                  <a:cubicBezTo>
                    <a:pt x="14211" y="34"/>
                    <a:pt x="14069" y="0"/>
                    <a:pt x="139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256068" y="3224218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1969"/>
                  </a:lnTo>
                  <a:lnTo>
                    <a:pt x="18414" y="12610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618476" y="3415044"/>
              <a:ext cx="14761" cy="7631"/>
            </a:xfrm>
            <a:custGeom>
              <a:avLst/>
              <a:gdLst/>
              <a:ahLst/>
              <a:cxnLst/>
              <a:rect l="l" t="t" r="r" b="b"/>
              <a:pathLst>
                <a:path w="735" h="381" extrusionOk="0">
                  <a:moveTo>
                    <a:pt x="281" y="0"/>
                  </a:moveTo>
                  <a:cubicBezTo>
                    <a:pt x="212" y="0"/>
                    <a:pt x="148" y="24"/>
                    <a:pt x="101" y="47"/>
                  </a:cubicBezTo>
                  <a:cubicBezTo>
                    <a:pt x="101" y="47"/>
                    <a:pt x="101" y="47"/>
                    <a:pt x="101" y="81"/>
                  </a:cubicBezTo>
                  <a:cubicBezTo>
                    <a:pt x="1" y="147"/>
                    <a:pt x="1" y="248"/>
                    <a:pt x="134" y="314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48"/>
                    <a:pt x="601" y="348"/>
                    <a:pt x="601" y="348"/>
                  </a:cubicBezTo>
                  <a:cubicBezTo>
                    <a:pt x="735" y="281"/>
                    <a:pt x="735" y="147"/>
                    <a:pt x="568" y="81"/>
                  </a:cubicBezTo>
                  <a:cubicBezTo>
                    <a:pt x="501" y="14"/>
                    <a:pt x="435" y="14"/>
                    <a:pt x="368" y="14"/>
                  </a:cubicBezTo>
                  <a:cubicBezTo>
                    <a:pt x="339" y="4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578954" y="3409295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1"/>
                  </a:moveTo>
                  <a:cubicBezTo>
                    <a:pt x="1535" y="1"/>
                    <a:pt x="1335" y="68"/>
                    <a:pt x="1168" y="201"/>
                  </a:cubicBezTo>
                  <a:cubicBezTo>
                    <a:pt x="501" y="635"/>
                    <a:pt x="68" y="1368"/>
                    <a:pt x="34" y="2169"/>
                  </a:cubicBezTo>
                  <a:cubicBezTo>
                    <a:pt x="1" y="2403"/>
                    <a:pt x="68" y="2636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03"/>
                    <a:pt x="1235" y="3070"/>
                    <a:pt x="1402" y="2936"/>
                  </a:cubicBezTo>
                  <a:cubicBezTo>
                    <a:pt x="1435" y="2936"/>
                    <a:pt x="1469" y="2903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3"/>
                    <a:pt x="832" y="2893"/>
                  </a:cubicBezTo>
                  <a:cubicBezTo>
                    <a:pt x="494" y="2893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36" y="434"/>
                    <a:pt x="2236" y="535"/>
                    <a:pt x="2269" y="668"/>
                  </a:cubicBezTo>
                  <a:lnTo>
                    <a:pt x="2503" y="668"/>
                  </a:lnTo>
                  <a:cubicBezTo>
                    <a:pt x="2469" y="535"/>
                    <a:pt x="2403" y="401"/>
                    <a:pt x="2336" y="301"/>
                  </a:cubicBezTo>
                  <a:cubicBezTo>
                    <a:pt x="2169" y="101"/>
                    <a:pt x="1969" y="1"/>
                    <a:pt x="1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216545" y="3049176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73"/>
                  </a:lnTo>
                  <a:lnTo>
                    <a:pt x="18414" y="18380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479144" y="3388584"/>
              <a:ext cx="50929" cy="62834"/>
            </a:xfrm>
            <a:custGeom>
              <a:avLst/>
              <a:gdLst/>
              <a:ahLst/>
              <a:cxnLst/>
              <a:rect l="l" t="t" r="r" b="b"/>
              <a:pathLst>
                <a:path w="2536" h="3137" extrusionOk="0">
                  <a:moveTo>
                    <a:pt x="801" y="1"/>
                  </a:moveTo>
                  <a:cubicBezTo>
                    <a:pt x="334" y="1"/>
                    <a:pt x="1" y="401"/>
                    <a:pt x="1" y="1001"/>
                  </a:cubicBezTo>
                  <a:cubicBezTo>
                    <a:pt x="34" y="1802"/>
                    <a:pt x="468" y="2536"/>
                    <a:pt x="1135" y="2970"/>
                  </a:cubicBezTo>
                  <a:cubicBezTo>
                    <a:pt x="1302" y="3070"/>
                    <a:pt x="1502" y="3136"/>
                    <a:pt x="1702" y="3136"/>
                  </a:cubicBezTo>
                  <a:cubicBezTo>
                    <a:pt x="1935" y="3136"/>
                    <a:pt x="2169" y="3036"/>
                    <a:pt x="2302" y="2869"/>
                  </a:cubicBezTo>
                  <a:cubicBezTo>
                    <a:pt x="2436" y="2669"/>
                    <a:pt x="2536" y="2402"/>
                    <a:pt x="2502" y="2169"/>
                  </a:cubicBezTo>
                  <a:cubicBezTo>
                    <a:pt x="2469" y="1368"/>
                    <a:pt x="2035" y="635"/>
                    <a:pt x="1368" y="201"/>
                  </a:cubicBezTo>
                  <a:cubicBezTo>
                    <a:pt x="1202" y="67"/>
                    <a:pt x="1001" y="34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483843" y="3393732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72" y="0"/>
                  </a:moveTo>
                  <a:cubicBezTo>
                    <a:pt x="234" y="0"/>
                    <a:pt x="0" y="272"/>
                    <a:pt x="0" y="744"/>
                  </a:cubicBezTo>
                  <a:cubicBezTo>
                    <a:pt x="34" y="1445"/>
                    <a:pt x="400" y="2112"/>
                    <a:pt x="1034" y="2512"/>
                  </a:cubicBezTo>
                  <a:cubicBezTo>
                    <a:pt x="1192" y="2596"/>
                    <a:pt x="1340" y="2636"/>
                    <a:pt x="1470" y="2636"/>
                  </a:cubicBezTo>
                  <a:cubicBezTo>
                    <a:pt x="1809" y="2636"/>
                    <a:pt x="2035" y="2369"/>
                    <a:pt x="2035" y="1912"/>
                  </a:cubicBezTo>
                  <a:cubicBezTo>
                    <a:pt x="2002" y="1178"/>
                    <a:pt x="1635" y="544"/>
                    <a:pt x="1034" y="144"/>
                  </a:cubicBezTo>
                  <a:cubicBezTo>
                    <a:pt x="869" y="47"/>
                    <a:pt x="712" y="0"/>
                    <a:pt x="5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245364" y="3249796"/>
              <a:ext cx="205002" cy="157977"/>
            </a:xfrm>
            <a:custGeom>
              <a:avLst/>
              <a:gdLst/>
              <a:ahLst/>
              <a:cxnLst/>
              <a:rect l="l" t="t" r="r" b="b"/>
              <a:pathLst>
                <a:path w="10208" h="7887" extrusionOk="0">
                  <a:moveTo>
                    <a:pt x="610" y="1"/>
                  </a:moveTo>
                  <a:cubicBezTo>
                    <a:pt x="251" y="1"/>
                    <a:pt x="0" y="296"/>
                    <a:pt x="0" y="792"/>
                  </a:cubicBezTo>
                  <a:lnTo>
                    <a:pt x="0" y="1159"/>
                  </a:lnTo>
                  <a:cubicBezTo>
                    <a:pt x="33" y="1960"/>
                    <a:pt x="434" y="2660"/>
                    <a:pt x="1101" y="3127"/>
                  </a:cubicBezTo>
                  <a:lnTo>
                    <a:pt x="9073" y="7730"/>
                  </a:lnTo>
                  <a:cubicBezTo>
                    <a:pt x="9257" y="7837"/>
                    <a:pt x="9429" y="7887"/>
                    <a:pt x="9581" y="7887"/>
                  </a:cubicBezTo>
                  <a:cubicBezTo>
                    <a:pt x="9955" y="7887"/>
                    <a:pt x="10207" y="7584"/>
                    <a:pt x="10207" y="7063"/>
                  </a:cubicBezTo>
                  <a:lnTo>
                    <a:pt x="10207" y="6730"/>
                  </a:lnTo>
                  <a:cubicBezTo>
                    <a:pt x="10174" y="5929"/>
                    <a:pt x="9740" y="5195"/>
                    <a:pt x="9073" y="4795"/>
                  </a:cubicBezTo>
                  <a:lnTo>
                    <a:pt x="1101" y="158"/>
                  </a:lnTo>
                  <a:cubicBezTo>
                    <a:pt x="925" y="51"/>
                    <a:pt x="759" y="1"/>
                    <a:pt x="61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681455" y="3696605"/>
              <a:ext cx="380523" cy="452358"/>
            </a:xfrm>
            <a:custGeom>
              <a:avLst/>
              <a:gdLst/>
              <a:ahLst/>
              <a:cxnLst/>
              <a:rect l="l" t="t" r="r" b="b"/>
              <a:pathLst>
                <a:path w="18948" h="22584" extrusionOk="0">
                  <a:moveTo>
                    <a:pt x="1" y="0"/>
                  </a:moveTo>
                  <a:lnTo>
                    <a:pt x="1" y="11609"/>
                  </a:lnTo>
                  <a:lnTo>
                    <a:pt x="18947" y="22583"/>
                  </a:lnTo>
                  <a:lnTo>
                    <a:pt x="18947" y="109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6061958" y="3764086"/>
              <a:ext cx="263964" cy="384876"/>
            </a:xfrm>
            <a:custGeom>
              <a:avLst/>
              <a:gdLst/>
              <a:ahLst/>
              <a:cxnLst/>
              <a:rect l="l" t="t" r="r" b="b"/>
              <a:pathLst>
                <a:path w="13144" h="19215" extrusionOk="0">
                  <a:moveTo>
                    <a:pt x="13143" y="1"/>
                  </a:moveTo>
                  <a:lnTo>
                    <a:pt x="0" y="7573"/>
                  </a:lnTo>
                  <a:lnTo>
                    <a:pt x="0" y="19214"/>
                  </a:lnTo>
                  <a:lnTo>
                    <a:pt x="13143" y="11609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681455" y="3544257"/>
              <a:ext cx="644468" cy="371516"/>
            </a:xfrm>
            <a:custGeom>
              <a:avLst/>
              <a:gdLst/>
              <a:ahLst/>
              <a:cxnLst/>
              <a:rect l="l" t="t" r="r" b="b"/>
              <a:pathLst>
                <a:path w="32091" h="18548" extrusionOk="0">
                  <a:moveTo>
                    <a:pt x="13143" y="1"/>
                  </a:moveTo>
                  <a:lnTo>
                    <a:pt x="1" y="7606"/>
                  </a:lnTo>
                  <a:lnTo>
                    <a:pt x="18947" y="18548"/>
                  </a:lnTo>
                  <a:lnTo>
                    <a:pt x="32090" y="10976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879750" y="3889034"/>
              <a:ext cx="291417" cy="111587"/>
            </a:xfrm>
            <a:custGeom>
              <a:avLst/>
              <a:gdLst/>
              <a:ahLst/>
              <a:cxnLst/>
              <a:rect l="l" t="t" r="r" b="b"/>
              <a:pathLst>
                <a:path w="14511" h="5571" extrusionOk="0">
                  <a:moveTo>
                    <a:pt x="0" y="0"/>
                  </a:moveTo>
                  <a:lnTo>
                    <a:pt x="9073" y="5571"/>
                  </a:lnTo>
                  <a:lnTo>
                    <a:pt x="14511" y="2102"/>
                  </a:lnTo>
                  <a:lnTo>
                    <a:pt x="9073" y="5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770561" y="3884347"/>
              <a:ext cx="510477" cy="174421"/>
            </a:xfrm>
            <a:custGeom>
              <a:avLst/>
              <a:gdLst/>
              <a:ahLst/>
              <a:cxnLst/>
              <a:rect l="l" t="t" r="r" b="b"/>
              <a:pathLst>
                <a:path w="25419" h="8708" extrusionOk="0">
                  <a:moveTo>
                    <a:pt x="0" y="1"/>
                  </a:moveTo>
                  <a:lnTo>
                    <a:pt x="14510" y="8707"/>
                  </a:lnTo>
                  <a:lnTo>
                    <a:pt x="25418" y="2102"/>
                  </a:lnTo>
                  <a:lnTo>
                    <a:pt x="25418" y="2102"/>
                  </a:lnTo>
                  <a:lnTo>
                    <a:pt x="14510" y="8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713607" y="3782794"/>
              <a:ext cx="129311" cy="72188"/>
            </a:xfrm>
            <a:custGeom>
              <a:avLst/>
              <a:gdLst/>
              <a:ahLst/>
              <a:cxnLst/>
              <a:rect l="l" t="t" r="r" b="b"/>
              <a:pathLst>
                <a:path w="6439" h="3604" extrusionOk="0">
                  <a:moveTo>
                    <a:pt x="201" y="1"/>
                  </a:moveTo>
                  <a:cubicBezTo>
                    <a:pt x="67" y="834"/>
                    <a:pt x="1" y="1702"/>
                    <a:pt x="67" y="2569"/>
                  </a:cubicBezTo>
                  <a:cubicBezTo>
                    <a:pt x="67" y="2569"/>
                    <a:pt x="95" y="2568"/>
                    <a:pt x="149" y="2568"/>
                  </a:cubicBezTo>
                  <a:cubicBezTo>
                    <a:pt x="599" y="2568"/>
                    <a:pt x="2868" y="2621"/>
                    <a:pt x="6439" y="3603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704911" y="3782794"/>
              <a:ext cx="138007" cy="72188"/>
            </a:xfrm>
            <a:custGeom>
              <a:avLst/>
              <a:gdLst/>
              <a:ahLst/>
              <a:cxnLst/>
              <a:rect l="l" t="t" r="r" b="b"/>
              <a:pathLst>
                <a:path w="6872" h="3604" extrusionOk="0">
                  <a:moveTo>
                    <a:pt x="634" y="1"/>
                  </a:moveTo>
                  <a:lnTo>
                    <a:pt x="0" y="1602"/>
                  </a:lnTo>
                  <a:lnTo>
                    <a:pt x="6872" y="360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879750" y="3983916"/>
              <a:ext cx="167488" cy="126289"/>
            </a:xfrm>
            <a:custGeom>
              <a:avLst/>
              <a:gdLst/>
              <a:ahLst/>
              <a:cxnLst/>
              <a:rect l="l" t="t" r="r" b="b"/>
              <a:pathLst>
                <a:path w="8340" h="6305" extrusionOk="0">
                  <a:moveTo>
                    <a:pt x="0" y="0"/>
                  </a:moveTo>
                  <a:lnTo>
                    <a:pt x="6838" y="6305"/>
                  </a:lnTo>
                  <a:cubicBezTo>
                    <a:pt x="6838" y="6305"/>
                    <a:pt x="7039" y="5437"/>
                    <a:pt x="8340" y="4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879750" y="3983916"/>
              <a:ext cx="167488" cy="108242"/>
            </a:xfrm>
            <a:custGeom>
              <a:avLst/>
              <a:gdLst/>
              <a:ahLst/>
              <a:cxnLst/>
              <a:rect l="l" t="t" r="r" b="b"/>
              <a:pathLst>
                <a:path w="8340" h="5404" extrusionOk="0">
                  <a:moveTo>
                    <a:pt x="0" y="0"/>
                  </a:moveTo>
                  <a:lnTo>
                    <a:pt x="6405" y="5404"/>
                  </a:lnTo>
                  <a:lnTo>
                    <a:pt x="834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93920" y="3854963"/>
              <a:ext cx="99167" cy="50115"/>
            </a:xfrm>
            <a:custGeom>
              <a:avLst/>
              <a:gdLst/>
              <a:ahLst/>
              <a:cxnLst/>
              <a:rect l="l" t="t" r="r" b="b"/>
              <a:pathLst>
                <a:path w="4938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4871" y="2068"/>
                  </a:lnTo>
                  <a:cubicBezTo>
                    <a:pt x="4938" y="1368"/>
                    <a:pt x="4771" y="667"/>
                    <a:pt x="4371" y="67"/>
                  </a:cubicBezTo>
                  <a:cubicBezTo>
                    <a:pt x="4371" y="67"/>
                    <a:pt x="4337" y="33"/>
                    <a:pt x="4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193920" y="3854963"/>
              <a:ext cx="115916" cy="50115"/>
            </a:xfrm>
            <a:custGeom>
              <a:avLst/>
              <a:gdLst/>
              <a:ahLst/>
              <a:cxnLst/>
              <a:rect l="l" t="t" r="r" b="b"/>
              <a:pathLst>
                <a:path w="5772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5772" y="76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743751" y="3579650"/>
              <a:ext cx="227113" cy="132999"/>
            </a:xfrm>
            <a:custGeom>
              <a:avLst/>
              <a:gdLst/>
              <a:ahLst/>
              <a:cxnLst/>
              <a:rect l="l" t="t" r="r" b="b"/>
              <a:pathLst>
                <a:path w="11309" h="6640" extrusionOk="0">
                  <a:moveTo>
                    <a:pt x="11131" y="1"/>
                  </a:moveTo>
                  <a:cubicBezTo>
                    <a:pt x="11098" y="1"/>
                    <a:pt x="11066" y="12"/>
                    <a:pt x="11042" y="35"/>
                  </a:cubicBezTo>
                  <a:lnTo>
                    <a:pt x="168" y="6306"/>
                  </a:lnTo>
                  <a:cubicBezTo>
                    <a:pt x="1" y="6407"/>
                    <a:pt x="67" y="6640"/>
                    <a:pt x="234" y="6640"/>
                  </a:cubicBezTo>
                  <a:cubicBezTo>
                    <a:pt x="268" y="6640"/>
                    <a:pt x="301" y="6640"/>
                    <a:pt x="301" y="6607"/>
                  </a:cubicBezTo>
                  <a:lnTo>
                    <a:pt x="11209" y="335"/>
                  </a:lnTo>
                  <a:cubicBezTo>
                    <a:pt x="11275" y="269"/>
                    <a:pt x="11309" y="169"/>
                    <a:pt x="11275" y="102"/>
                  </a:cubicBezTo>
                  <a:cubicBezTo>
                    <a:pt x="11254" y="37"/>
                    <a:pt x="11191" y="1"/>
                    <a:pt x="111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780602" y="3600822"/>
              <a:ext cx="227374" cy="132559"/>
            </a:xfrm>
            <a:custGeom>
              <a:avLst/>
              <a:gdLst/>
              <a:ahLst/>
              <a:cxnLst/>
              <a:rect l="l" t="t" r="r" b="b"/>
              <a:pathLst>
                <a:path w="11322" h="6618" extrusionOk="0">
                  <a:moveTo>
                    <a:pt x="11077" y="1"/>
                  </a:moveTo>
                  <a:cubicBezTo>
                    <a:pt x="11056" y="1"/>
                    <a:pt x="11032" y="4"/>
                    <a:pt x="11008" y="12"/>
                  </a:cubicBezTo>
                  <a:lnTo>
                    <a:pt x="134" y="6317"/>
                  </a:lnTo>
                  <a:cubicBezTo>
                    <a:pt x="34" y="6350"/>
                    <a:pt x="0" y="6450"/>
                    <a:pt x="67" y="6550"/>
                  </a:cubicBezTo>
                  <a:cubicBezTo>
                    <a:pt x="100" y="6584"/>
                    <a:pt x="134" y="6617"/>
                    <a:pt x="201" y="6617"/>
                  </a:cubicBezTo>
                  <a:lnTo>
                    <a:pt x="301" y="6617"/>
                  </a:lnTo>
                  <a:lnTo>
                    <a:pt x="11175" y="313"/>
                  </a:lnTo>
                  <a:cubicBezTo>
                    <a:pt x="11322" y="195"/>
                    <a:pt x="11236" y="1"/>
                    <a:pt x="110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817454" y="3621813"/>
              <a:ext cx="227796" cy="132939"/>
            </a:xfrm>
            <a:custGeom>
              <a:avLst/>
              <a:gdLst/>
              <a:ahLst/>
              <a:cxnLst/>
              <a:rect l="l" t="t" r="r" b="b"/>
              <a:pathLst>
                <a:path w="11343" h="6637" extrusionOk="0">
                  <a:moveTo>
                    <a:pt x="11101" y="1"/>
                  </a:moveTo>
                  <a:cubicBezTo>
                    <a:pt x="11072" y="1"/>
                    <a:pt x="11040" y="10"/>
                    <a:pt x="11008" y="32"/>
                  </a:cubicBezTo>
                  <a:lnTo>
                    <a:pt x="100" y="6336"/>
                  </a:lnTo>
                  <a:cubicBezTo>
                    <a:pt x="33" y="6370"/>
                    <a:pt x="0" y="6470"/>
                    <a:pt x="33" y="6570"/>
                  </a:cubicBezTo>
                  <a:cubicBezTo>
                    <a:pt x="67" y="6603"/>
                    <a:pt x="133" y="6637"/>
                    <a:pt x="200" y="6637"/>
                  </a:cubicBezTo>
                  <a:cubicBezTo>
                    <a:pt x="234" y="6637"/>
                    <a:pt x="234" y="6637"/>
                    <a:pt x="267" y="6603"/>
                  </a:cubicBezTo>
                  <a:lnTo>
                    <a:pt x="11175" y="332"/>
                  </a:lnTo>
                  <a:cubicBezTo>
                    <a:pt x="11342" y="248"/>
                    <a:pt x="11253" y="1"/>
                    <a:pt x="11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5852940" y="3642745"/>
              <a:ext cx="228659" cy="132719"/>
            </a:xfrm>
            <a:custGeom>
              <a:avLst/>
              <a:gdLst/>
              <a:ahLst/>
              <a:cxnLst/>
              <a:rect l="l" t="t" r="r" b="b"/>
              <a:pathLst>
                <a:path w="11386" h="6626" extrusionOk="0">
                  <a:moveTo>
                    <a:pt x="11144" y="1"/>
                  </a:moveTo>
                  <a:cubicBezTo>
                    <a:pt x="11122" y="1"/>
                    <a:pt x="11099" y="7"/>
                    <a:pt x="11076" y="21"/>
                  </a:cubicBezTo>
                  <a:lnTo>
                    <a:pt x="168" y="6325"/>
                  </a:lnTo>
                  <a:cubicBezTo>
                    <a:pt x="1" y="6392"/>
                    <a:pt x="68" y="6626"/>
                    <a:pt x="234" y="6626"/>
                  </a:cubicBezTo>
                  <a:cubicBezTo>
                    <a:pt x="268" y="6626"/>
                    <a:pt x="301" y="6626"/>
                    <a:pt x="335" y="6592"/>
                  </a:cubicBezTo>
                  <a:lnTo>
                    <a:pt x="11242" y="321"/>
                  </a:lnTo>
                  <a:cubicBezTo>
                    <a:pt x="11386" y="235"/>
                    <a:pt x="11282" y="1"/>
                    <a:pt x="111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5889128" y="3663856"/>
              <a:ext cx="229081" cy="132979"/>
            </a:xfrm>
            <a:custGeom>
              <a:avLst/>
              <a:gdLst/>
              <a:ahLst/>
              <a:cxnLst/>
              <a:rect l="l" t="t" r="r" b="b"/>
              <a:pathLst>
                <a:path w="11407" h="6639" extrusionOk="0">
                  <a:moveTo>
                    <a:pt x="11176" y="1"/>
                  </a:moveTo>
                  <a:cubicBezTo>
                    <a:pt x="11144" y="1"/>
                    <a:pt x="11110" y="11"/>
                    <a:pt x="11075" y="34"/>
                  </a:cubicBezTo>
                  <a:lnTo>
                    <a:pt x="167" y="6305"/>
                  </a:lnTo>
                  <a:cubicBezTo>
                    <a:pt x="0" y="6406"/>
                    <a:pt x="67" y="6639"/>
                    <a:pt x="267" y="6639"/>
                  </a:cubicBezTo>
                  <a:cubicBezTo>
                    <a:pt x="267" y="6639"/>
                    <a:pt x="300" y="6606"/>
                    <a:pt x="334" y="6606"/>
                  </a:cubicBezTo>
                  <a:lnTo>
                    <a:pt x="11242" y="301"/>
                  </a:lnTo>
                  <a:cubicBezTo>
                    <a:pt x="11406" y="219"/>
                    <a:pt x="11322" y="1"/>
                    <a:pt x="111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925960" y="3684808"/>
              <a:ext cx="228519" cy="132759"/>
            </a:xfrm>
            <a:custGeom>
              <a:avLst/>
              <a:gdLst/>
              <a:ahLst/>
              <a:cxnLst/>
              <a:rect l="l" t="t" r="r" b="b"/>
              <a:pathLst>
                <a:path w="11379" h="6628" extrusionOk="0">
                  <a:moveTo>
                    <a:pt x="11130" y="0"/>
                  </a:moveTo>
                  <a:cubicBezTo>
                    <a:pt x="11102" y="0"/>
                    <a:pt x="11073" y="7"/>
                    <a:pt x="11042" y="22"/>
                  </a:cubicBezTo>
                  <a:lnTo>
                    <a:pt x="168" y="6327"/>
                  </a:lnTo>
                  <a:cubicBezTo>
                    <a:pt x="1" y="6394"/>
                    <a:pt x="68" y="6627"/>
                    <a:pt x="234" y="6627"/>
                  </a:cubicBezTo>
                  <a:cubicBezTo>
                    <a:pt x="268" y="6627"/>
                    <a:pt x="301" y="6627"/>
                    <a:pt x="334" y="6594"/>
                  </a:cubicBezTo>
                  <a:lnTo>
                    <a:pt x="11209" y="323"/>
                  </a:lnTo>
                  <a:cubicBezTo>
                    <a:pt x="11379" y="209"/>
                    <a:pt x="11284" y="0"/>
                    <a:pt x="111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5963474" y="3705719"/>
              <a:ext cx="226711" cy="132559"/>
            </a:xfrm>
            <a:custGeom>
              <a:avLst/>
              <a:gdLst/>
              <a:ahLst/>
              <a:cxnLst/>
              <a:rect l="l" t="t" r="r" b="b"/>
              <a:pathLst>
                <a:path w="11289" h="6618" extrusionOk="0">
                  <a:moveTo>
                    <a:pt x="11035" y="1"/>
                  </a:moveTo>
                  <a:cubicBezTo>
                    <a:pt x="11016" y="1"/>
                    <a:pt x="10996" y="4"/>
                    <a:pt x="10975" y="12"/>
                  </a:cubicBezTo>
                  <a:lnTo>
                    <a:pt x="101" y="6317"/>
                  </a:lnTo>
                  <a:cubicBezTo>
                    <a:pt x="1" y="6350"/>
                    <a:pt x="1" y="6450"/>
                    <a:pt x="34" y="6550"/>
                  </a:cubicBezTo>
                  <a:cubicBezTo>
                    <a:pt x="68" y="6584"/>
                    <a:pt x="134" y="6617"/>
                    <a:pt x="168" y="6617"/>
                  </a:cubicBezTo>
                  <a:lnTo>
                    <a:pt x="268" y="6617"/>
                  </a:lnTo>
                  <a:lnTo>
                    <a:pt x="11142" y="313"/>
                  </a:lnTo>
                  <a:cubicBezTo>
                    <a:pt x="11289" y="195"/>
                    <a:pt x="11178" y="1"/>
                    <a:pt x="110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99662" y="3726670"/>
              <a:ext cx="227736" cy="132979"/>
            </a:xfrm>
            <a:custGeom>
              <a:avLst/>
              <a:gdLst/>
              <a:ahLst/>
              <a:cxnLst/>
              <a:rect l="l" t="t" r="r" b="b"/>
              <a:pathLst>
                <a:path w="11340" h="6639" extrusionOk="0">
                  <a:moveTo>
                    <a:pt x="11108" y="0"/>
                  </a:moveTo>
                  <a:cubicBezTo>
                    <a:pt x="11077" y="0"/>
                    <a:pt x="11043" y="11"/>
                    <a:pt x="11008" y="34"/>
                  </a:cubicBezTo>
                  <a:lnTo>
                    <a:pt x="100" y="6305"/>
                  </a:lnTo>
                  <a:cubicBezTo>
                    <a:pt x="34" y="6372"/>
                    <a:pt x="0" y="6472"/>
                    <a:pt x="67" y="6539"/>
                  </a:cubicBezTo>
                  <a:cubicBezTo>
                    <a:pt x="67" y="6605"/>
                    <a:pt x="134" y="6639"/>
                    <a:pt x="200" y="6639"/>
                  </a:cubicBezTo>
                  <a:cubicBezTo>
                    <a:pt x="234" y="6639"/>
                    <a:pt x="267" y="6605"/>
                    <a:pt x="267" y="6605"/>
                  </a:cubicBezTo>
                  <a:lnTo>
                    <a:pt x="11175" y="334"/>
                  </a:lnTo>
                  <a:cubicBezTo>
                    <a:pt x="11340" y="224"/>
                    <a:pt x="11255" y="0"/>
                    <a:pt x="111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6035168" y="3747782"/>
              <a:ext cx="227776" cy="132579"/>
            </a:xfrm>
            <a:custGeom>
              <a:avLst/>
              <a:gdLst/>
              <a:ahLst/>
              <a:cxnLst/>
              <a:rect l="l" t="t" r="r" b="b"/>
              <a:pathLst>
                <a:path w="11342" h="6619" extrusionOk="0">
                  <a:moveTo>
                    <a:pt x="11120" y="1"/>
                  </a:moveTo>
                  <a:cubicBezTo>
                    <a:pt x="11095" y="1"/>
                    <a:pt x="11068" y="5"/>
                    <a:pt x="11041" y="14"/>
                  </a:cubicBezTo>
                  <a:lnTo>
                    <a:pt x="167" y="6318"/>
                  </a:lnTo>
                  <a:cubicBezTo>
                    <a:pt x="0" y="6385"/>
                    <a:pt x="67" y="6619"/>
                    <a:pt x="234" y="6619"/>
                  </a:cubicBezTo>
                  <a:lnTo>
                    <a:pt x="334" y="6619"/>
                  </a:lnTo>
                  <a:lnTo>
                    <a:pt x="11208" y="314"/>
                  </a:lnTo>
                  <a:cubicBezTo>
                    <a:pt x="11308" y="281"/>
                    <a:pt x="11342" y="181"/>
                    <a:pt x="11275" y="81"/>
                  </a:cubicBezTo>
                  <a:cubicBezTo>
                    <a:pt x="11250" y="32"/>
                    <a:pt x="11190" y="1"/>
                    <a:pt x="111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677736" y="985264"/>
              <a:ext cx="93143" cy="88893"/>
            </a:xfrm>
            <a:custGeom>
              <a:avLst/>
              <a:gdLst/>
              <a:ahLst/>
              <a:cxnLst/>
              <a:rect l="l" t="t" r="r" b="b"/>
              <a:pathLst>
                <a:path w="4638" h="4438" extrusionOk="0">
                  <a:moveTo>
                    <a:pt x="835" y="1"/>
                  </a:moveTo>
                  <a:lnTo>
                    <a:pt x="1" y="701"/>
                  </a:lnTo>
                  <a:lnTo>
                    <a:pt x="835" y="4437"/>
                  </a:lnTo>
                  <a:lnTo>
                    <a:pt x="4471" y="535"/>
                  </a:lnTo>
                  <a:cubicBezTo>
                    <a:pt x="4637" y="334"/>
                    <a:pt x="4471" y="1"/>
                    <a:pt x="42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072831" y="855811"/>
              <a:ext cx="621674" cy="624415"/>
            </a:xfrm>
            <a:custGeom>
              <a:avLst/>
              <a:gdLst/>
              <a:ahLst/>
              <a:cxnLst/>
              <a:rect l="l" t="t" r="r" b="b"/>
              <a:pathLst>
                <a:path w="30956" h="31174" extrusionOk="0">
                  <a:moveTo>
                    <a:pt x="28120" y="1"/>
                  </a:moveTo>
                  <a:cubicBezTo>
                    <a:pt x="27628" y="1"/>
                    <a:pt x="27136" y="109"/>
                    <a:pt x="26686" y="326"/>
                  </a:cubicBezTo>
                  <a:lnTo>
                    <a:pt x="1435" y="14937"/>
                  </a:lnTo>
                  <a:cubicBezTo>
                    <a:pt x="567" y="15470"/>
                    <a:pt x="34" y="16404"/>
                    <a:pt x="0" y="17405"/>
                  </a:cubicBezTo>
                  <a:lnTo>
                    <a:pt x="0" y="28380"/>
                  </a:lnTo>
                  <a:cubicBezTo>
                    <a:pt x="34" y="29380"/>
                    <a:pt x="567" y="30281"/>
                    <a:pt x="1435" y="30848"/>
                  </a:cubicBezTo>
                  <a:cubicBezTo>
                    <a:pt x="1868" y="31065"/>
                    <a:pt x="2352" y="31173"/>
                    <a:pt x="2840" y="31173"/>
                  </a:cubicBezTo>
                  <a:cubicBezTo>
                    <a:pt x="3328" y="31173"/>
                    <a:pt x="3820" y="31065"/>
                    <a:pt x="4270" y="30848"/>
                  </a:cubicBezTo>
                  <a:lnTo>
                    <a:pt x="29688" y="16171"/>
                  </a:lnTo>
                  <a:cubicBezTo>
                    <a:pt x="30956" y="15437"/>
                    <a:pt x="30956" y="14703"/>
                    <a:pt x="30956" y="13802"/>
                  </a:cubicBezTo>
                  <a:lnTo>
                    <a:pt x="30956" y="2795"/>
                  </a:lnTo>
                  <a:cubicBezTo>
                    <a:pt x="30889" y="1794"/>
                    <a:pt x="30389" y="893"/>
                    <a:pt x="29555" y="326"/>
                  </a:cubicBezTo>
                  <a:cubicBezTo>
                    <a:pt x="29104" y="109"/>
                    <a:pt x="28612" y="1"/>
                    <a:pt x="2812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7072831" y="1175690"/>
              <a:ext cx="80410" cy="304296"/>
            </a:xfrm>
            <a:custGeom>
              <a:avLst/>
              <a:gdLst/>
              <a:ahLst/>
              <a:cxnLst/>
              <a:rect l="l" t="t" r="r" b="b"/>
              <a:pathLst>
                <a:path w="4004" h="15192" extrusionOk="0">
                  <a:moveTo>
                    <a:pt x="401" y="1"/>
                  </a:moveTo>
                  <a:cubicBezTo>
                    <a:pt x="134" y="434"/>
                    <a:pt x="0" y="901"/>
                    <a:pt x="0" y="1402"/>
                  </a:cubicBezTo>
                  <a:lnTo>
                    <a:pt x="0" y="12376"/>
                  </a:lnTo>
                  <a:cubicBezTo>
                    <a:pt x="34" y="13377"/>
                    <a:pt x="567" y="14311"/>
                    <a:pt x="1401" y="14845"/>
                  </a:cubicBezTo>
                  <a:cubicBezTo>
                    <a:pt x="1875" y="15072"/>
                    <a:pt x="2381" y="15192"/>
                    <a:pt x="2882" y="15192"/>
                  </a:cubicBezTo>
                  <a:cubicBezTo>
                    <a:pt x="3264" y="15192"/>
                    <a:pt x="3643" y="15122"/>
                    <a:pt x="4003" y="14978"/>
                  </a:cubicBezTo>
                  <a:lnTo>
                    <a:pt x="4003" y="14978"/>
                  </a:lnTo>
                  <a:cubicBezTo>
                    <a:pt x="3871" y="15024"/>
                    <a:pt x="3744" y="15047"/>
                    <a:pt x="3628" y="15047"/>
                  </a:cubicBezTo>
                  <a:cubicBezTo>
                    <a:pt x="3157" y="15047"/>
                    <a:pt x="2836" y="14679"/>
                    <a:pt x="2836" y="14011"/>
                  </a:cubicBezTo>
                  <a:lnTo>
                    <a:pt x="2836" y="3036"/>
                  </a:lnTo>
                  <a:cubicBezTo>
                    <a:pt x="2869" y="2536"/>
                    <a:pt x="3002" y="2069"/>
                    <a:pt x="3269" y="16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7080864" y="855991"/>
              <a:ext cx="612978" cy="353129"/>
            </a:xfrm>
            <a:custGeom>
              <a:avLst/>
              <a:gdLst/>
              <a:ahLst/>
              <a:cxnLst/>
              <a:rect l="l" t="t" r="r" b="b"/>
              <a:pathLst>
                <a:path w="30523" h="17630" extrusionOk="0">
                  <a:moveTo>
                    <a:pt x="27704" y="0"/>
                  </a:moveTo>
                  <a:cubicBezTo>
                    <a:pt x="27220" y="0"/>
                    <a:pt x="26736" y="117"/>
                    <a:pt x="26286" y="350"/>
                  </a:cubicBezTo>
                  <a:lnTo>
                    <a:pt x="1001" y="14928"/>
                  </a:lnTo>
                  <a:cubicBezTo>
                    <a:pt x="601" y="15194"/>
                    <a:pt x="234" y="15561"/>
                    <a:pt x="1" y="15995"/>
                  </a:cubicBezTo>
                  <a:lnTo>
                    <a:pt x="2836" y="17630"/>
                  </a:lnTo>
                  <a:cubicBezTo>
                    <a:pt x="3069" y="17196"/>
                    <a:pt x="3436" y="16829"/>
                    <a:pt x="3837" y="16562"/>
                  </a:cubicBezTo>
                  <a:lnTo>
                    <a:pt x="29121" y="1985"/>
                  </a:lnTo>
                  <a:cubicBezTo>
                    <a:pt x="29358" y="1843"/>
                    <a:pt x="29582" y="1777"/>
                    <a:pt x="29779" y="1777"/>
                  </a:cubicBezTo>
                  <a:cubicBezTo>
                    <a:pt x="30140" y="1777"/>
                    <a:pt x="30415" y="1998"/>
                    <a:pt x="30522" y="2385"/>
                  </a:cubicBezTo>
                  <a:cubicBezTo>
                    <a:pt x="30356" y="1551"/>
                    <a:pt x="29855" y="817"/>
                    <a:pt x="29121" y="350"/>
                  </a:cubicBezTo>
                  <a:cubicBezTo>
                    <a:pt x="28671" y="117"/>
                    <a:pt x="28187" y="0"/>
                    <a:pt x="27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7174649" y="1244673"/>
              <a:ext cx="58299" cy="130656"/>
            </a:xfrm>
            <a:custGeom>
              <a:avLst/>
              <a:gdLst/>
              <a:ahLst/>
              <a:cxnLst/>
              <a:rect l="l" t="t" r="r" b="b"/>
              <a:pathLst>
                <a:path w="2903" h="6523" extrusionOk="0">
                  <a:moveTo>
                    <a:pt x="951" y="1"/>
                  </a:moveTo>
                  <a:cubicBezTo>
                    <a:pt x="935" y="1"/>
                    <a:pt x="918" y="9"/>
                    <a:pt x="901" y="26"/>
                  </a:cubicBezTo>
                  <a:lnTo>
                    <a:pt x="167" y="426"/>
                  </a:lnTo>
                  <a:cubicBezTo>
                    <a:pt x="101" y="459"/>
                    <a:pt x="67" y="526"/>
                    <a:pt x="34" y="560"/>
                  </a:cubicBezTo>
                  <a:cubicBezTo>
                    <a:pt x="1" y="626"/>
                    <a:pt x="1" y="693"/>
                    <a:pt x="1" y="760"/>
                  </a:cubicBezTo>
                  <a:lnTo>
                    <a:pt x="1" y="6364"/>
                  </a:lnTo>
                  <a:cubicBezTo>
                    <a:pt x="1" y="6397"/>
                    <a:pt x="1" y="6464"/>
                    <a:pt x="34" y="6497"/>
                  </a:cubicBezTo>
                  <a:cubicBezTo>
                    <a:pt x="51" y="6514"/>
                    <a:pt x="76" y="6522"/>
                    <a:pt x="101" y="6522"/>
                  </a:cubicBezTo>
                  <a:cubicBezTo>
                    <a:pt x="126" y="6522"/>
                    <a:pt x="151" y="6514"/>
                    <a:pt x="167" y="6497"/>
                  </a:cubicBezTo>
                  <a:lnTo>
                    <a:pt x="2769" y="4996"/>
                  </a:lnTo>
                  <a:cubicBezTo>
                    <a:pt x="2803" y="4963"/>
                    <a:pt x="2836" y="4929"/>
                    <a:pt x="2869" y="4863"/>
                  </a:cubicBezTo>
                  <a:cubicBezTo>
                    <a:pt x="2903" y="4796"/>
                    <a:pt x="2903" y="4729"/>
                    <a:pt x="2903" y="4662"/>
                  </a:cubicBezTo>
                  <a:lnTo>
                    <a:pt x="2903" y="3762"/>
                  </a:lnTo>
                  <a:cubicBezTo>
                    <a:pt x="2903" y="3695"/>
                    <a:pt x="2903" y="3662"/>
                    <a:pt x="2869" y="3628"/>
                  </a:cubicBezTo>
                  <a:cubicBezTo>
                    <a:pt x="2853" y="3612"/>
                    <a:pt x="2836" y="3603"/>
                    <a:pt x="2819" y="3603"/>
                  </a:cubicBezTo>
                  <a:cubicBezTo>
                    <a:pt x="2803" y="3603"/>
                    <a:pt x="2786" y="3612"/>
                    <a:pt x="2769" y="3628"/>
                  </a:cubicBezTo>
                  <a:lnTo>
                    <a:pt x="1035" y="4596"/>
                  </a:lnTo>
                  <a:lnTo>
                    <a:pt x="1035" y="159"/>
                  </a:lnTo>
                  <a:cubicBezTo>
                    <a:pt x="1035" y="126"/>
                    <a:pt x="1035" y="59"/>
                    <a:pt x="1001" y="26"/>
                  </a:cubicBezTo>
                  <a:cubicBezTo>
                    <a:pt x="985" y="9"/>
                    <a:pt x="968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238291" y="1226305"/>
              <a:ext cx="61653" cy="101752"/>
            </a:xfrm>
            <a:custGeom>
              <a:avLst/>
              <a:gdLst/>
              <a:ahLst/>
              <a:cxnLst/>
              <a:rect l="l" t="t" r="r" b="b"/>
              <a:pathLst>
                <a:path w="3070" h="5080" extrusionOk="0">
                  <a:moveTo>
                    <a:pt x="1761" y="1297"/>
                  </a:moveTo>
                  <a:cubicBezTo>
                    <a:pt x="1812" y="1297"/>
                    <a:pt x="1857" y="1313"/>
                    <a:pt x="1902" y="1343"/>
                  </a:cubicBezTo>
                  <a:cubicBezTo>
                    <a:pt x="2002" y="1477"/>
                    <a:pt x="2035" y="1610"/>
                    <a:pt x="2035" y="1777"/>
                  </a:cubicBezTo>
                  <a:lnTo>
                    <a:pt x="1035" y="2344"/>
                  </a:lnTo>
                  <a:cubicBezTo>
                    <a:pt x="1035" y="2144"/>
                    <a:pt x="1101" y="1977"/>
                    <a:pt x="1168" y="1777"/>
                  </a:cubicBezTo>
                  <a:cubicBezTo>
                    <a:pt x="1235" y="1610"/>
                    <a:pt x="1368" y="1443"/>
                    <a:pt x="1535" y="1376"/>
                  </a:cubicBezTo>
                  <a:cubicBezTo>
                    <a:pt x="1627" y="1321"/>
                    <a:pt x="1698" y="1297"/>
                    <a:pt x="1761" y="1297"/>
                  </a:cubicBezTo>
                  <a:close/>
                  <a:moveTo>
                    <a:pt x="2113" y="0"/>
                  </a:moveTo>
                  <a:cubicBezTo>
                    <a:pt x="1912" y="0"/>
                    <a:pt x="1701" y="65"/>
                    <a:pt x="1535" y="176"/>
                  </a:cubicBezTo>
                  <a:cubicBezTo>
                    <a:pt x="1301" y="342"/>
                    <a:pt x="1068" y="509"/>
                    <a:pt x="901" y="743"/>
                  </a:cubicBezTo>
                  <a:cubicBezTo>
                    <a:pt x="701" y="976"/>
                    <a:pt x="534" y="1243"/>
                    <a:pt x="401" y="1510"/>
                  </a:cubicBezTo>
                  <a:cubicBezTo>
                    <a:pt x="267" y="1810"/>
                    <a:pt x="167" y="2110"/>
                    <a:pt x="134" y="2411"/>
                  </a:cubicBezTo>
                  <a:cubicBezTo>
                    <a:pt x="67" y="2744"/>
                    <a:pt x="34" y="3078"/>
                    <a:pt x="34" y="3411"/>
                  </a:cubicBezTo>
                  <a:cubicBezTo>
                    <a:pt x="1" y="3711"/>
                    <a:pt x="34" y="4012"/>
                    <a:pt x="134" y="4312"/>
                  </a:cubicBezTo>
                  <a:cubicBezTo>
                    <a:pt x="167" y="4545"/>
                    <a:pt x="267" y="4746"/>
                    <a:pt x="401" y="4879"/>
                  </a:cubicBezTo>
                  <a:cubicBezTo>
                    <a:pt x="534" y="5012"/>
                    <a:pt x="701" y="5079"/>
                    <a:pt x="901" y="5079"/>
                  </a:cubicBezTo>
                  <a:cubicBezTo>
                    <a:pt x="1135" y="5046"/>
                    <a:pt x="1335" y="4979"/>
                    <a:pt x="1535" y="4879"/>
                  </a:cubicBezTo>
                  <a:cubicBezTo>
                    <a:pt x="1802" y="4712"/>
                    <a:pt x="2035" y="4545"/>
                    <a:pt x="2202" y="4312"/>
                  </a:cubicBezTo>
                  <a:cubicBezTo>
                    <a:pt x="2369" y="4112"/>
                    <a:pt x="2536" y="3878"/>
                    <a:pt x="2669" y="3678"/>
                  </a:cubicBezTo>
                  <a:cubicBezTo>
                    <a:pt x="2769" y="3478"/>
                    <a:pt x="2869" y="3278"/>
                    <a:pt x="2936" y="3078"/>
                  </a:cubicBezTo>
                  <a:cubicBezTo>
                    <a:pt x="2969" y="2978"/>
                    <a:pt x="3003" y="2844"/>
                    <a:pt x="3003" y="2711"/>
                  </a:cubicBezTo>
                  <a:cubicBezTo>
                    <a:pt x="3003" y="2639"/>
                    <a:pt x="2985" y="2584"/>
                    <a:pt x="2951" y="2584"/>
                  </a:cubicBezTo>
                  <a:cubicBezTo>
                    <a:pt x="2937" y="2584"/>
                    <a:pt x="2921" y="2592"/>
                    <a:pt x="2903" y="2611"/>
                  </a:cubicBezTo>
                  <a:lnTo>
                    <a:pt x="2169" y="3011"/>
                  </a:lnTo>
                  <a:cubicBezTo>
                    <a:pt x="2135" y="3044"/>
                    <a:pt x="2102" y="3044"/>
                    <a:pt x="2069" y="3078"/>
                  </a:cubicBezTo>
                  <a:lnTo>
                    <a:pt x="1969" y="3244"/>
                  </a:lnTo>
                  <a:cubicBezTo>
                    <a:pt x="1935" y="3345"/>
                    <a:pt x="1869" y="3411"/>
                    <a:pt x="1802" y="3478"/>
                  </a:cubicBezTo>
                  <a:cubicBezTo>
                    <a:pt x="1735" y="3578"/>
                    <a:pt x="1635" y="3645"/>
                    <a:pt x="1535" y="3678"/>
                  </a:cubicBezTo>
                  <a:cubicBezTo>
                    <a:pt x="1468" y="3711"/>
                    <a:pt x="1435" y="3745"/>
                    <a:pt x="1368" y="3778"/>
                  </a:cubicBezTo>
                  <a:lnTo>
                    <a:pt x="1201" y="3778"/>
                  </a:lnTo>
                  <a:cubicBezTo>
                    <a:pt x="1135" y="3745"/>
                    <a:pt x="1101" y="3678"/>
                    <a:pt x="1068" y="3611"/>
                  </a:cubicBezTo>
                  <a:cubicBezTo>
                    <a:pt x="1035" y="3511"/>
                    <a:pt x="1035" y="3411"/>
                    <a:pt x="1035" y="3311"/>
                  </a:cubicBezTo>
                  <a:lnTo>
                    <a:pt x="2903" y="2244"/>
                  </a:lnTo>
                  <a:cubicBezTo>
                    <a:pt x="2969" y="2210"/>
                    <a:pt x="3003" y="2144"/>
                    <a:pt x="3003" y="2110"/>
                  </a:cubicBezTo>
                  <a:cubicBezTo>
                    <a:pt x="3036" y="2044"/>
                    <a:pt x="3069" y="1977"/>
                    <a:pt x="3069" y="1910"/>
                  </a:cubicBezTo>
                  <a:lnTo>
                    <a:pt x="3069" y="1677"/>
                  </a:lnTo>
                  <a:cubicBezTo>
                    <a:pt x="3069" y="1410"/>
                    <a:pt x="3036" y="1143"/>
                    <a:pt x="2969" y="876"/>
                  </a:cubicBezTo>
                  <a:cubicBezTo>
                    <a:pt x="2936" y="643"/>
                    <a:pt x="2836" y="442"/>
                    <a:pt x="2702" y="276"/>
                  </a:cubicBezTo>
                  <a:cubicBezTo>
                    <a:pt x="2602" y="109"/>
                    <a:pt x="2436" y="9"/>
                    <a:pt x="2235" y="9"/>
                  </a:cubicBezTo>
                  <a:cubicBezTo>
                    <a:pt x="2195" y="3"/>
                    <a:pt x="2154" y="0"/>
                    <a:pt x="21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304603" y="1161168"/>
              <a:ext cx="48921" cy="123445"/>
            </a:xfrm>
            <a:custGeom>
              <a:avLst/>
              <a:gdLst/>
              <a:ahLst/>
              <a:cxnLst/>
              <a:rect l="l" t="t" r="r" b="b"/>
              <a:pathLst>
                <a:path w="2436" h="6163" extrusionOk="0">
                  <a:moveTo>
                    <a:pt x="1485" y="0"/>
                  </a:moveTo>
                  <a:cubicBezTo>
                    <a:pt x="1469" y="0"/>
                    <a:pt x="1452" y="8"/>
                    <a:pt x="1435" y="25"/>
                  </a:cubicBezTo>
                  <a:lnTo>
                    <a:pt x="735" y="425"/>
                  </a:lnTo>
                  <a:cubicBezTo>
                    <a:pt x="668" y="459"/>
                    <a:pt x="635" y="526"/>
                    <a:pt x="635" y="559"/>
                  </a:cubicBezTo>
                  <a:cubicBezTo>
                    <a:pt x="601" y="626"/>
                    <a:pt x="568" y="692"/>
                    <a:pt x="568" y="759"/>
                  </a:cubicBezTo>
                  <a:lnTo>
                    <a:pt x="568" y="2160"/>
                  </a:lnTo>
                  <a:lnTo>
                    <a:pt x="168" y="2394"/>
                  </a:lnTo>
                  <a:cubicBezTo>
                    <a:pt x="101" y="2427"/>
                    <a:pt x="68" y="2494"/>
                    <a:pt x="68" y="2527"/>
                  </a:cubicBezTo>
                  <a:cubicBezTo>
                    <a:pt x="34" y="2594"/>
                    <a:pt x="1" y="2660"/>
                    <a:pt x="1" y="2727"/>
                  </a:cubicBezTo>
                  <a:lnTo>
                    <a:pt x="1" y="3594"/>
                  </a:lnTo>
                  <a:cubicBezTo>
                    <a:pt x="1" y="3661"/>
                    <a:pt x="34" y="3694"/>
                    <a:pt x="68" y="3728"/>
                  </a:cubicBezTo>
                  <a:cubicBezTo>
                    <a:pt x="68" y="3744"/>
                    <a:pt x="84" y="3753"/>
                    <a:pt x="105" y="3753"/>
                  </a:cubicBezTo>
                  <a:cubicBezTo>
                    <a:pt x="126" y="3753"/>
                    <a:pt x="151" y="3744"/>
                    <a:pt x="168" y="3728"/>
                  </a:cubicBezTo>
                  <a:lnTo>
                    <a:pt x="568" y="3494"/>
                  </a:lnTo>
                  <a:lnTo>
                    <a:pt x="568" y="4962"/>
                  </a:lnTo>
                  <a:cubicBezTo>
                    <a:pt x="568" y="5196"/>
                    <a:pt x="601" y="5396"/>
                    <a:pt x="668" y="5629"/>
                  </a:cubicBezTo>
                  <a:cubicBezTo>
                    <a:pt x="701" y="5796"/>
                    <a:pt x="768" y="5929"/>
                    <a:pt x="902" y="6029"/>
                  </a:cubicBezTo>
                  <a:cubicBezTo>
                    <a:pt x="1002" y="6130"/>
                    <a:pt x="1135" y="6163"/>
                    <a:pt x="1268" y="6163"/>
                  </a:cubicBezTo>
                  <a:cubicBezTo>
                    <a:pt x="1435" y="6163"/>
                    <a:pt x="1602" y="6096"/>
                    <a:pt x="1735" y="5996"/>
                  </a:cubicBezTo>
                  <a:lnTo>
                    <a:pt x="2269" y="5696"/>
                  </a:lnTo>
                  <a:cubicBezTo>
                    <a:pt x="2336" y="5663"/>
                    <a:pt x="2369" y="5629"/>
                    <a:pt x="2403" y="5562"/>
                  </a:cubicBezTo>
                  <a:cubicBezTo>
                    <a:pt x="2403" y="5496"/>
                    <a:pt x="2436" y="5429"/>
                    <a:pt x="2436" y="5362"/>
                  </a:cubicBezTo>
                  <a:lnTo>
                    <a:pt x="2436" y="4495"/>
                  </a:lnTo>
                  <a:cubicBezTo>
                    <a:pt x="2436" y="4462"/>
                    <a:pt x="2436" y="4395"/>
                    <a:pt x="2403" y="4362"/>
                  </a:cubicBezTo>
                  <a:cubicBezTo>
                    <a:pt x="2386" y="4345"/>
                    <a:pt x="2361" y="4337"/>
                    <a:pt x="2336" y="4337"/>
                  </a:cubicBezTo>
                  <a:cubicBezTo>
                    <a:pt x="2311" y="4337"/>
                    <a:pt x="2286" y="4345"/>
                    <a:pt x="2269" y="4362"/>
                  </a:cubicBezTo>
                  <a:lnTo>
                    <a:pt x="1836" y="4628"/>
                  </a:lnTo>
                  <a:cubicBezTo>
                    <a:pt x="1786" y="4645"/>
                    <a:pt x="1744" y="4653"/>
                    <a:pt x="1710" y="4653"/>
                  </a:cubicBezTo>
                  <a:cubicBezTo>
                    <a:pt x="1677" y="4653"/>
                    <a:pt x="1652" y="4645"/>
                    <a:pt x="1635" y="4628"/>
                  </a:cubicBezTo>
                  <a:cubicBezTo>
                    <a:pt x="1602" y="4528"/>
                    <a:pt x="1569" y="4428"/>
                    <a:pt x="1602" y="4362"/>
                  </a:cubicBezTo>
                  <a:lnTo>
                    <a:pt x="1602" y="2894"/>
                  </a:lnTo>
                  <a:lnTo>
                    <a:pt x="2236" y="2527"/>
                  </a:lnTo>
                  <a:cubicBezTo>
                    <a:pt x="2269" y="2494"/>
                    <a:pt x="2303" y="2460"/>
                    <a:pt x="2336" y="2394"/>
                  </a:cubicBezTo>
                  <a:cubicBezTo>
                    <a:pt x="2369" y="2360"/>
                    <a:pt x="2369" y="2293"/>
                    <a:pt x="2369" y="2227"/>
                  </a:cubicBezTo>
                  <a:lnTo>
                    <a:pt x="2369" y="1326"/>
                  </a:lnTo>
                  <a:cubicBezTo>
                    <a:pt x="2369" y="1293"/>
                    <a:pt x="2369" y="1226"/>
                    <a:pt x="2336" y="1193"/>
                  </a:cubicBezTo>
                  <a:cubicBezTo>
                    <a:pt x="2319" y="1176"/>
                    <a:pt x="2303" y="1168"/>
                    <a:pt x="2286" y="1168"/>
                  </a:cubicBezTo>
                  <a:cubicBezTo>
                    <a:pt x="2269" y="1168"/>
                    <a:pt x="2253" y="1176"/>
                    <a:pt x="2236" y="1193"/>
                  </a:cubicBezTo>
                  <a:lnTo>
                    <a:pt x="1602" y="1560"/>
                  </a:lnTo>
                  <a:lnTo>
                    <a:pt x="1602" y="159"/>
                  </a:lnTo>
                  <a:cubicBezTo>
                    <a:pt x="1602" y="92"/>
                    <a:pt x="1569" y="59"/>
                    <a:pt x="1535" y="25"/>
                  </a:cubicBezTo>
                  <a:cubicBezTo>
                    <a:pt x="1519" y="8"/>
                    <a:pt x="1502" y="0"/>
                    <a:pt x="14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362882" y="1119986"/>
              <a:ext cx="32192" cy="44627"/>
            </a:xfrm>
            <a:custGeom>
              <a:avLst/>
              <a:gdLst/>
              <a:ahLst/>
              <a:cxnLst/>
              <a:rect l="l" t="t" r="r" b="b"/>
              <a:pathLst>
                <a:path w="1603" h="2228" extrusionOk="0">
                  <a:moveTo>
                    <a:pt x="1546" y="1"/>
                  </a:moveTo>
                  <a:cubicBezTo>
                    <a:pt x="1533" y="1"/>
                    <a:pt x="1519" y="5"/>
                    <a:pt x="1502" y="13"/>
                  </a:cubicBezTo>
                  <a:lnTo>
                    <a:pt x="735" y="447"/>
                  </a:lnTo>
                  <a:cubicBezTo>
                    <a:pt x="701" y="447"/>
                    <a:pt x="668" y="480"/>
                    <a:pt x="635" y="513"/>
                  </a:cubicBezTo>
                  <a:cubicBezTo>
                    <a:pt x="601" y="580"/>
                    <a:pt x="568" y="647"/>
                    <a:pt x="535" y="714"/>
                  </a:cubicBezTo>
                  <a:lnTo>
                    <a:pt x="34" y="2014"/>
                  </a:lnTo>
                  <a:cubicBezTo>
                    <a:pt x="1" y="2048"/>
                    <a:pt x="1" y="2081"/>
                    <a:pt x="1" y="2148"/>
                  </a:cubicBezTo>
                  <a:cubicBezTo>
                    <a:pt x="1" y="2197"/>
                    <a:pt x="19" y="2228"/>
                    <a:pt x="55" y="2228"/>
                  </a:cubicBezTo>
                  <a:cubicBezTo>
                    <a:pt x="68" y="2228"/>
                    <a:pt x="83" y="2224"/>
                    <a:pt x="101" y="2215"/>
                  </a:cubicBezTo>
                  <a:lnTo>
                    <a:pt x="568" y="1948"/>
                  </a:lnTo>
                  <a:cubicBezTo>
                    <a:pt x="635" y="1914"/>
                    <a:pt x="668" y="1848"/>
                    <a:pt x="735" y="1814"/>
                  </a:cubicBezTo>
                  <a:cubicBezTo>
                    <a:pt x="768" y="1748"/>
                    <a:pt x="802" y="1714"/>
                    <a:pt x="802" y="1648"/>
                  </a:cubicBezTo>
                  <a:lnTo>
                    <a:pt x="1569" y="247"/>
                  </a:lnTo>
                  <a:cubicBezTo>
                    <a:pt x="1602" y="213"/>
                    <a:pt x="1602" y="180"/>
                    <a:pt x="1602" y="113"/>
                  </a:cubicBezTo>
                  <a:cubicBezTo>
                    <a:pt x="1602" y="38"/>
                    <a:pt x="1583" y="1"/>
                    <a:pt x="15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405096" y="1131824"/>
              <a:ext cx="56954" cy="102293"/>
            </a:xfrm>
            <a:custGeom>
              <a:avLst/>
              <a:gdLst/>
              <a:ahLst/>
              <a:cxnLst/>
              <a:rect l="l" t="t" r="r" b="b"/>
              <a:pathLst>
                <a:path w="2836" h="5107" extrusionOk="0">
                  <a:moveTo>
                    <a:pt x="2068" y="1"/>
                  </a:moveTo>
                  <a:cubicBezTo>
                    <a:pt x="2012" y="1"/>
                    <a:pt x="1957" y="9"/>
                    <a:pt x="1902" y="22"/>
                  </a:cubicBezTo>
                  <a:cubicBezTo>
                    <a:pt x="1702" y="56"/>
                    <a:pt x="1502" y="123"/>
                    <a:pt x="1368" y="223"/>
                  </a:cubicBezTo>
                  <a:cubicBezTo>
                    <a:pt x="1168" y="323"/>
                    <a:pt x="968" y="456"/>
                    <a:pt x="801" y="623"/>
                  </a:cubicBezTo>
                  <a:cubicBezTo>
                    <a:pt x="634" y="790"/>
                    <a:pt x="501" y="990"/>
                    <a:pt x="401" y="1157"/>
                  </a:cubicBezTo>
                  <a:cubicBezTo>
                    <a:pt x="267" y="1357"/>
                    <a:pt x="201" y="1557"/>
                    <a:pt x="134" y="1757"/>
                  </a:cubicBezTo>
                  <a:cubicBezTo>
                    <a:pt x="67" y="1957"/>
                    <a:pt x="34" y="2157"/>
                    <a:pt x="34" y="2357"/>
                  </a:cubicBezTo>
                  <a:cubicBezTo>
                    <a:pt x="0" y="2658"/>
                    <a:pt x="67" y="2958"/>
                    <a:pt x="267" y="3191"/>
                  </a:cubicBezTo>
                  <a:cubicBezTo>
                    <a:pt x="372" y="3296"/>
                    <a:pt x="515" y="3348"/>
                    <a:pt x="665" y="3348"/>
                  </a:cubicBezTo>
                  <a:cubicBezTo>
                    <a:pt x="755" y="3348"/>
                    <a:pt x="847" y="3329"/>
                    <a:pt x="934" y="3291"/>
                  </a:cubicBezTo>
                  <a:cubicBezTo>
                    <a:pt x="1101" y="3258"/>
                    <a:pt x="1235" y="3225"/>
                    <a:pt x="1335" y="3158"/>
                  </a:cubicBezTo>
                  <a:cubicBezTo>
                    <a:pt x="1435" y="3125"/>
                    <a:pt x="1502" y="3091"/>
                    <a:pt x="1602" y="3091"/>
                  </a:cubicBezTo>
                  <a:cubicBezTo>
                    <a:pt x="1618" y="3075"/>
                    <a:pt x="1643" y="3066"/>
                    <a:pt x="1668" y="3066"/>
                  </a:cubicBezTo>
                  <a:cubicBezTo>
                    <a:pt x="1693" y="3066"/>
                    <a:pt x="1718" y="3075"/>
                    <a:pt x="1735" y="3091"/>
                  </a:cubicBezTo>
                  <a:cubicBezTo>
                    <a:pt x="1768" y="3125"/>
                    <a:pt x="1802" y="3158"/>
                    <a:pt x="1802" y="3225"/>
                  </a:cubicBezTo>
                  <a:cubicBezTo>
                    <a:pt x="1768" y="3291"/>
                    <a:pt x="1735" y="3392"/>
                    <a:pt x="1668" y="3458"/>
                  </a:cubicBezTo>
                  <a:cubicBezTo>
                    <a:pt x="1602" y="3558"/>
                    <a:pt x="1502" y="3625"/>
                    <a:pt x="1401" y="3692"/>
                  </a:cubicBezTo>
                  <a:cubicBezTo>
                    <a:pt x="1301" y="3725"/>
                    <a:pt x="1235" y="3758"/>
                    <a:pt x="1135" y="3792"/>
                  </a:cubicBezTo>
                  <a:cubicBezTo>
                    <a:pt x="1101" y="3792"/>
                    <a:pt x="1035" y="3792"/>
                    <a:pt x="1001" y="3758"/>
                  </a:cubicBezTo>
                  <a:cubicBezTo>
                    <a:pt x="968" y="3758"/>
                    <a:pt x="968" y="3725"/>
                    <a:pt x="934" y="3692"/>
                  </a:cubicBezTo>
                  <a:lnTo>
                    <a:pt x="834" y="3692"/>
                  </a:lnTo>
                  <a:lnTo>
                    <a:pt x="134" y="4125"/>
                  </a:lnTo>
                  <a:cubicBezTo>
                    <a:pt x="101" y="4159"/>
                    <a:pt x="67" y="4192"/>
                    <a:pt x="34" y="4259"/>
                  </a:cubicBezTo>
                  <a:cubicBezTo>
                    <a:pt x="0" y="4292"/>
                    <a:pt x="0" y="4359"/>
                    <a:pt x="0" y="4426"/>
                  </a:cubicBezTo>
                  <a:cubicBezTo>
                    <a:pt x="0" y="4559"/>
                    <a:pt x="34" y="4692"/>
                    <a:pt x="101" y="4793"/>
                  </a:cubicBezTo>
                  <a:cubicBezTo>
                    <a:pt x="167" y="4926"/>
                    <a:pt x="267" y="4993"/>
                    <a:pt x="367" y="5059"/>
                  </a:cubicBezTo>
                  <a:cubicBezTo>
                    <a:pt x="462" y="5083"/>
                    <a:pt x="556" y="5107"/>
                    <a:pt x="662" y="5107"/>
                  </a:cubicBezTo>
                  <a:cubicBezTo>
                    <a:pt x="706" y="5107"/>
                    <a:pt x="752" y="5103"/>
                    <a:pt x="801" y="5093"/>
                  </a:cubicBezTo>
                  <a:cubicBezTo>
                    <a:pt x="1001" y="5059"/>
                    <a:pt x="1201" y="4993"/>
                    <a:pt x="1368" y="4859"/>
                  </a:cubicBezTo>
                  <a:cubicBezTo>
                    <a:pt x="1602" y="4759"/>
                    <a:pt x="1802" y="4592"/>
                    <a:pt x="1969" y="4426"/>
                  </a:cubicBezTo>
                  <a:cubicBezTo>
                    <a:pt x="2169" y="4225"/>
                    <a:pt x="2302" y="4059"/>
                    <a:pt x="2436" y="3859"/>
                  </a:cubicBezTo>
                  <a:cubicBezTo>
                    <a:pt x="2536" y="3658"/>
                    <a:pt x="2636" y="3458"/>
                    <a:pt x="2702" y="3225"/>
                  </a:cubicBezTo>
                  <a:cubicBezTo>
                    <a:pt x="2769" y="3025"/>
                    <a:pt x="2802" y="2824"/>
                    <a:pt x="2802" y="2624"/>
                  </a:cubicBezTo>
                  <a:cubicBezTo>
                    <a:pt x="2836" y="2357"/>
                    <a:pt x="2736" y="2057"/>
                    <a:pt x="2569" y="1857"/>
                  </a:cubicBezTo>
                  <a:cubicBezTo>
                    <a:pt x="2483" y="1729"/>
                    <a:pt x="2343" y="1669"/>
                    <a:pt x="2165" y="1669"/>
                  </a:cubicBezTo>
                  <a:cubicBezTo>
                    <a:pt x="2066" y="1669"/>
                    <a:pt x="1955" y="1688"/>
                    <a:pt x="1835" y="1724"/>
                  </a:cubicBezTo>
                  <a:lnTo>
                    <a:pt x="1401" y="1890"/>
                  </a:lnTo>
                  <a:lnTo>
                    <a:pt x="1168" y="1957"/>
                  </a:lnTo>
                  <a:cubicBezTo>
                    <a:pt x="1157" y="1968"/>
                    <a:pt x="1142" y="1972"/>
                    <a:pt x="1127" y="1972"/>
                  </a:cubicBezTo>
                  <a:cubicBezTo>
                    <a:pt x="1098" y="1972"/>
                    <a:pt x="1068" y="1957"/>
                    <a:pt x="1068" y="1957"/>
                  </a:cubicBezTo>
                  <a:cubicBezTo>
                    <a:pt x="1035" y="1890"/>
                    <a:pt x="1035" y="1857"/>
                    <a:pt x="1035" y="1824"/>
                  </a:cubicBezTo>
                  <a:cubicBezTo>
                    <a:pt x="1035" y="1724"/>
                    <a:pt x="1068" y="1657"/>
                    <a:pt x="1135" y="1590"/>
                  </a:cubicBezTo>
                  <a:cubicBezTo>
                    <a:pt x="1168" y="1490"/>
                    <a:pt x="1268" y="1457"/>
                    <a:pt x="1335" y="1390"/>
                  </a:cubicBezTo>
                  <a:cubicBezTo>
                    <a:pt x="1401" y="1357"/>
                    <a:pt x="1468" y="1323"/>
                    <a:pt x="1568" y="1323"/>
                  </a:cubicBezTo>
                  <a:cubicBezTo>
                    <a:pt x="1585" y="1307"/>
                    <a:pt x="1610" y="1298"/>
                    <a:pt x="1635" y="1298"/>
                  </a:cubicBezTo>
                  <a:cubicBezTo>
                    <a:pt x="1660" y="1298"/>
                    <a:pt x="1685" y="1307"/>
                    <a:pt x="1702" y="1323"/>
                  </a:cubicBezTo>
                  <a:lnTo>
                    <a:pt x="1802" y="1357"/>
                  </a:lnTo>
                  <a:cubicBezTo>
                    <a:pt x="1802" y="1373"/>
                    <a:pt x="1810" y="1382"/>
                    <a:pt x="1827" y="1382"/>
                  </a:cubicBezTo>
                  <a:cubicBezTo>
                    <a:pt x="1843" y="1382"/>
                    <a:pt x="1868" y="1373"/>
                    <a:pt x="1902" y="1357"/>
                  </a:cubicBezTo>
                  <a:lnTo>
                    <a:pt x="2569" y="956"/>
                  </a:lnTo>
                  <a:cubicBezTo>
                    <a:pt x="2602" y="923"/>
                    <a:pt x="2636" y="890"/>
                    <a:pt x="2669" y="823"/>
                  </a:cubicBezTo>
                  <a:cubicBezTo>
                    <a:pt x="2702" y="756"/>
                    <a:pt x="2702" y="690"/>
                    <a:pt x="2702" y="656"/>
                  </a:cubicBezTo>
                  <a:cubicBezTo>
                    <a:pt x="2702" y="523"/>
                    <a:pt x="2669" y="389"/>
                    <a:pt x="2602" y="256"/>
                  </a:cubicBezTo>
                  <a:cubicBezTo>
                    <a:pt x="2536" y="156"/>
                    <a:pt x="2436" y="89"/>
                    <a:pt x="2302" y="56"/>
                  </a:cubicBezTo>
                  <a:cubicBezTo>
                    <a:pt x="2224" y="17"/>
                    <a:pt x="2146" y="1"/>
                    <a:pt x="20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492856" y="1069631"/>
              <a:ext cx="60970" cy="149504"/>
            </a:xfrm>
            <a:custGeom>
              <a:avLst/>
              <a:gdLst/>
              <a:ahLst/>
              <a:cxnLst/>
              <a:rect l="l" t="t" r="r" b="b"/>
              <a:pathLst>
                <a:path w="3036" h="7464" extrusionOk="0">
                  <a:moveTo>
                    <a:pt x="1726" y="1977"/>
                  </a:moveTo>
                  <a:cubicBezTo>
                    <a:pt x="1785" y="1977"/>
                    <a:pt x="1835" y="1993"/>
                    <a:pt x="1868" y="2027"/>
                  </a:cubicBezTo>
                  <a:cubicBezTo>
                    <a:pt x="1968" y="2127"/>
                    <a:pt x="2002" y="2260"/>
                    <a:pt x="2035" y="2394"/>
                  </a:cubicBezTo>
                  <a:cubicBezTo>
                    <a:pt x="2035" y="2560"/>
                    <a:pt x="2035" y="2761"/>
                    <a:pt x="2035" y="2927"/>
                  </a:cubicBezTo>
                  <a:cubicBezTo>
                    <a:pt x="2002" y="3127"/>
                    <a:pt x="1935" y="3294"/>
                    <a:pt x="1868" y="3461"/>
                  </a:cubicBezTo>
                  <a:cubicBezTo>
                    <a:pt x="1802" y="3628"/>
                    <a:pt x="1668" y="3795"/>
                    <a:pt x="1535" y="3895"/>
                  </a:cubicBezTo>
                  <a:cubicBezTo>
                    <a:pt x="1451" y="3928"/>
                    <a:pt x="1376" y="3945"/>
                    <a:pt x="1314" y="3945"/>
                  </a:cubicBezTo>
                  <a:cubicBezTo>
                    <a:pt x="1251" y="3945"/>
                    <a:pt x="1201" y="3928"/>
                    <a:pt x="1168" y="3895"/>
                  </a:cubicBezTo>
                  <a:cubicBezTo>
                    <a:pt x="1068" y="3761"/>
                    <a:pt x="1001" y="3628"/>
                    <a:pt x="1001" y="3461"/>
                  </a:cubicBezTo>
                  <a:cubicBezTo>
                    <a:pt x="1001" y="3394"/>
                    <a:pt x="1001" y="3328"/>
                    <a:pt x="1001" y="3261"/>
                  </a:cubicBezTo>
                  <a:lnTo>
                    <a:pt x="1001" y="3027"/>
                  </a:lnTo>
                  <a:cubicBezTo>
                    <a:pt x="1034" y="2827"/>
                    <a:pt x="1068" y="2627"/>
                    <a:pt x="1168" y="2460"/>
                  </a:cubicBezTo>
                  <a:cubicBezTo>
                    <a:pt x="1234" y="2260"/>
                    <a:pt x="1368" y="2127"/>
                    <a:pt x="1535" y="2027"/>
                  </a:cubicBezTo>
                  <a:cubicBezTo>
                    <a:pt x="1601" y="1993"/>
                    <a:pt x="1668" y="1977"/>
                    <a:pt x="1726" y="1977"/>
                  </a:cubicBezTo>
                  <a:close/>
                  <a:moveTo>
                    <a:pt x="2936" y="0"/>
                  </a:moveTo>
                  <a:cubicBezTo>
                    <a:pt x="2911" y="0"/>
                    <a:pt x="2886" y="9"/>
                    <a:pt x="2869" y="25"/>
                  </a:cubicBezTo>
                  <a:lnTo>
                    <a:pt x="2235" y="392"/>
                  </a:lnTo>
                  <a:cubicBezTo>
                    <a:pt x="2168" y="426"/>
                    <a:pt x="2135" y="459"/>
                    <a:pt x="2135" y="526"/>
                  </a:cubicBezTo>
                  <a:cubicBezTo>
                    <a:pt x="2102" y="592"/>
                    <a:pt x="2068" y="659"/>
                    <a:pt x="2068" y="726"/>
                  </a:cubicBezTo>
                  <a:lnTo>
                    <a:pt x="2068" y="893"/>
                  </a:lnTo>
                  <a:cubicBezTo>
                    <a:pt x="2035" y="859"/>
                    <a:pt x="2002" y="792"/>
                    <a:pt x="1968" y="759"/>
                  </a:cubicBezTo>
                  <a:cubicBezTo>
                    <a:pt x="1935" y="726"/>
                    <a:pt x="1868" y="692"/>
                    <a:pt x="1802" y="692"/>
                  </a:cubicBezTo>
                  <a:lnTo>
                    <a:pt x="1601" y="692"/>
                  </a:lnTo>
                  <a:cubicBezTo>
                    <a:pt x="1468" y="726"/>
                    <a:pt x="1368" y="759"/>
                    <a:pt x="1268" y="826"/>
                  </a:cubicBezTo>
                  <a:cubicBezTo>
                    <a:pt x="1101" y="926"/>
                    <a:pt x="934" y="1093"/>
                    <a:pt x="801" y="1226"/>
                  </a:cubicBezTo>
                  <a:cubicBezTo>
                    <a:pt x="634" y="1426"/>
                    <a:pt x="501" y="1626"/>
                    <a:pt x="401" y="1827"/>
                  </a:cubicBezTo>
                  <a:cubicBezTo>
                    <a:pt x="267" y="2060"/>
                    <a:pt x="200" y="2327"/>
                    <a:pt x="134" y="2594"/>
                  </a:cubicBezTo>
                  <a:cubicBezTo>
                    <a:pt x="34" y="2894"/>
                    <a:pt x="0" y="3194"/>
                    <a:pt x="0" y="3528"/>
                  </a:cubicBezTo>
                  <a:lnTo>
                    <a:pt x="0" y="3828"/>
                  </a:lnTo>
                  <a:lnTo>
                    <a:pt x="0" y="4128"/>
                  </a:lnTo>
                  <a:cubicBezTo>
                    <a:pt x="0" y="4395"/>
                    <a:pt x="34" y="4662"/>
                    <a:pt x="134" y="4929"/>
                  </a:cubicBezTo>
                  <a:cubicBezTo>
                    <a:pt x="167" y="5096"/>
                    <a:pt x="267" y="5262"/>
                    <a:pt x="401" y="5396"/>
                  </a:cubicBezTo>
                  <a:cubicBezTo>
                    <a:pt x="482" y="5450"/>
                    <a:pt x="586" y="5505"/>
                    <a:pt x="712" y="5505"/>
                  </a:cubicBezTo>
                  <a:cubicBezTo>
                    <a:pt x="741" y="5505"/>
                    <a:pt x="770" y="5502"/>
                    <a:pt x="801" y="5496"/>
                  </a:cubicBezTo>
                  <a:cubicBezTo>
                    <a:pt x="968" y="5496"/>
                    <a:pt x="1134" y="5429"/>
                    <a:pt x="1268" y="5362"/>
                  </a:cubicBezTo>
                  <a:cubicBezTo>
                    <a:pt x="1368" y="5296"/>
                    <a:pt x="1501" y="5196"/>
                    <a:pt x="1568" y="5129"/>
                  </a:cubicBezTo>
                  <a:cubicBezTo>
                    <a:pt x="1668" y="5062"/>
                    <a:pt x="1735" y="4962"/>
                    <a:pt x="1802" y="4862"/>
                  </a:cubicBezTo>
                  <a:cubicBezTo>
                    <a:pt x="1835" y="4795"/>
                    <a:pt x="1902" y="4729"/>
                    <a:pt x="1935" y="4629"/>
                  </a:cubicBezTo>
                  <a:cubicBezTo>
                    <a:pt x="1968" y="4562"/>
                    <a:pt x="2002" y="4462"/>
                    <a:pt x="2035" y="4395"/>
                  </a:cubicBezTo>
                  <a:lnTo>
                    <a:pt x="2035" y="4995"/>
                  </a:lnTo>
                  <a:cubicBezTo>
                    <a:pt x="2035" y="5196"/>
                    <a:pt x="2002" y="5396"/>
                    <a:pt x="1868" y="5563"/>
                  </a:cubicBezTo>
                  <a:cubicBezTo>
                    <a:pt x="1802" y="5696"/>
                    <a:pt x="1668" y="5829"/>
                    <a:pt x="1501" y="5929"/>
                  </a:cubicBezTo>
                  <a:cubicBezTo>
                    <a:pt x="1368" y="5996"/>
                    <a:pt x="1301" y="5996"/>
                    <a:pt x="1268" y="5996"/>
                  </a:cubicBezTo>
                  <a:cubicBezTo>
                    <a:pt x="1201" y="5963"/>
                    <a:pt x="1168" y="5929"/>
                    <a:pt x="1134" y="5863"/>
                  </a:cubicBezTo>
                  <a:cubicBezTo>
                    <a:pt x="1113" y="5798"/>
                    <a:pt x="1091" y="5761"/>
                    <a:pt x="1052" y="5761"/>
                  </a:cubicBezTo>
                  <a:cubicBezTo>
                    <a:pt x="1030" y="5761"/>
                    <a:pt x="1003" y="5772"/>
                    <a:pt x="968" y="5796"/>
                  </a:cubicBezTo>
                  <a:lnTo>
                    <a:pt x="234" y="6196"/>
                  </a:lnTo>
                  <a:cubicBezTo>
                    <a:pt x="200" y="6230"/>
                    <a:pt x="167" y="6296"/>
                    <a:pt x="134" y="6330"/>
                  </a:cubicBezTo>
                  <a:cubicBezTo>
                    <a:pt x="100" y="6396"/>
                    <a:pt x="100" y="6463"/>
                    <a:pt x="100" y="6530"/>
                  </a:cubicBezTo>
                  <a:cubicBezTo>
                    <a:pt x="100" y="6663"/>
                    <a:pt x="134" y="6797"/>
                    <a:pt x="167" y="6930"/>
                  </a:cubicBezTo>
                  <a:cubicBezTo>
                    <a:pt x="200" y="7097"/>
                    <a:pt x="267" y="7197"/>
                    <a:pt x="367" y="7330"/>
                  </a:cubicBezTo>
                  <a:cubicBezTo>
                    <a:pt x="501" y="7397"/>
                    <a:pt x="634" y="7464"/>
                    <a:pt x="801" y="7464"/>
                  </a:cubicBezTo>
                  <a:cubicBezTo>
                    <a:pt x="1068" y="7464"/>
                    <a:pt x="1301" y="7364"/>
                    <a:pt x="1501" y="7230"/>
                  </a:cubicBezTo>
                  <a:cubicBezTo>
                    <a:pt x="1735" y="7097"/>
                    <a:pt x="1935" y="6930"/>
                    <a:pt x="2135" y="6730"/>
                  </a:cubicBezTo>
                  <a:cubicBezTo>
                    <a:pt x="2335" y="6563"/>
                    <a:pt x="2502" y="6330"/>
                    <a:pt x="2602" y="6096"/>
                  </a:cubicBezTo>
                  <a:cubicBezTo>
                    <a:pt x="2902" y="5563"/>
                    <a:pt x="3036" y="4962"/>
                    <a:pt x="3036" y="4395"/>
                  </a:cubicBezTo>
                  <a:lnTo>
                    <a:pt x="3036" y="159"/>
                  </a:lnTo>
                  <a:cubicBezTo>
                    <a:pt x="3036" y="92"/>
                    <a:pt x="3036" y="59"/>
                    <a:pt x="3002" y="25"/>
                  </a:cubicBezTo>
                  <a:cubicBezTo>
                    <a:pt x="2986" y="9"/>
                    <a:pt x="2961" y="0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7563868" y="1038725"/>
              <a:ext cx="62316" cy="102253"/>
            </a:xfrm>
            <a:custGeom>
              <a:avLst/>
              <a:gdLst/>
              <a:ahLst/>
              <a:cxnLst/>
              <a:rect l="l" t="t" r="r" b="b"/>
              <a:pathLst>
                <a:path w="3103" h="5105" extrusionOk="0">
                  <a:moveTo>
                    <a:pt x="1777" y="1455"/>
                  </a:moveTo>
                  <a:cubicBezTo>
                    <a:pt x="1828" y="1455"/>
                    <a:pt x="1871" y="1472"/>
                    <a:pt x="1901" y="1502"/>
                  </a:cubicBezTo>
                  <a:cubicBezTo>
                    <a:pt x="2035" y="1602"/>
                    <a:pt x="2068" y="1768"/>
                    <a:pt x="2068" y="1935"/>
                  </a:cubicBezTo>
                  <a:lnTo>
                    <a:pt x="2068" y="2202"/>
                  </a:lnTo>
                  <a:lnTo>
                    <a:pt x="2068" y="2502"/>
                  </a:lnTo>
                  <a:cubicBezTo>
                    <a:pt x="2068" y="2736"/>
                    <a:pt x="2002" y="2936"/>
                    <a:pt x="1901" y="3103"/>
                  </a:cubicBezTo>
                  <a:cubicBezTo>
                    <a:pt x="1835" y="3303"/>
                    <a:pt x="1701" y="3436"/>
                    <a:pt x="1568" y="3536"/>
                  </a:cubicBezTo>
                  <a:cubicBezTo>
                    <a:pt x="1465" y="3578"/>
                    <a:pt x="1374" y="3606"/>
                    <a:pt x="1305" y="3606"/>
                  </a:cubicBezTo>
                  <a:cubicBezTo>
                    <a:pt x="1262" y="3606"/>
                    <a:pt x="1226" y="3595"/>
                    <a:pt x="1201" y="3570"/>
                  </a:cubicBezTo>
                  <a:cubicBezTo>
                    <a:pt x="1101" y="3436"/>
                    <a:pt x="1034" y="3303"/>
                    <a:pt x="1034" y="3136"/>
                  </a:cubicBezTo>
                  <a:cubicBezTo>
                    <a:pt x="1034" y="3036"/>
                    <a:pt x="1034" y="2936"/>
                    <a:pt x="1034" y="2836"/>
                  </a:cubicBezTo>
                  <a:lnTo>
                    <a:pt x="1034" y="2536"/>
                  </a:lnTo>
                  <a:cubicBezTo>
                    <a:pt x="1034" y="2302"/>
                    <a:pt x="1101" y="2102"/>
                    <a:pt x="1201" y="1935"/>
                  </a:cubicBezTo>
                  <a:cubicBezTo>
                    <a:pt x="1268" y="1768"/>
                    <a:pt x="1401" y="1635"/>
                    <a:pt x="1568" y="1535"/>
                  </a:cubicBezTo>
                  <a:cubicBezTo>
                    <a:pt x="1641" y="1480"/>
                    <a:pt x="1715" y="1455"/>
                    <a:pt x="1777" y="1455"/>
                  </a:cubicBezTo>
                  <a:close/>
                  <a:moveTo>
                    <a:pt x="2168" y="0"/>
                  </a:moveTo>
                  <a:cubicBezTo>
                    <a:pt x="1935" y="0"/>
                    <a:pt x="1735" y="67"/>
                    <a:pt x="1535" y="201"/>
                  </a:cubicBezTo>
                  <a:cubicBezTo>
                    <a:pt x="1301" y="334"/>
                    <a:pt x="1101" y="501"/>
                    <a:pt x="934" y="701"/>
                  </a:cubicBezTo>
                  <a:cubicBezTo>
                    <a:pt x="734" y="934"/>
                    <a:pt x="567" y="1168"/>
                    <a:pt x="434" y="1435"/>
                  </a:cubicBezTo>
                  <a:cubicBezTo>
                    <a:pt x="300" y="1702"/>
                    <a:pt x="200" y="1969"/>
                    <a:pt x="134" y="2269"/>
                  </a:cubicBezTo>
                  <a:cubicBezTo>
                    <a:pt x="67" y="2536"/>
                    <a:pt x="0" y="2802"/>
                    <a:pt x="0" y="3103"/>
                  </a:cubicBezTo>
                  <a:lnTo>
                    <a:pt x="0" y="3436"/>
                  </a:lnTo>
                  <a:lnTo>
                    <a:pt x="0" y="3770"/>
                  </a:lnTo>
                  <a:cubicBezTo>
                    <a:pt x="0" y="4003"/>
                    <a:pt x="67" y="4237"/>
                    <a:pt x="134" y="4470"/>
                  </a:cubicBezTo>
                  <a:cubicBezTo>
                    <a:pt x="200" y="4637"/>
                    <a:pt x="300" y="4804"/>
                    <a:pt x="434" y="4937"/>
                  </a:cubicBezTo>
                  <a:cubicBezTo>
                    <a:pt x="567" y="5037"/>
                    <a:pt x="734" y="5104"/>
                    <a:pt x="934" y="5104"/>
                  </a:cubicBezTo>
                  <a:cubicBezTo>
                    <a:pt x="1134" y="5071"/>
                    <a:pt x="1368" y="5004"/>
                    <a:pt x="1568" y="4871"/>
                  </a:cubicBezTo>
                  <a:cubicBezTo>
                    <a:pt x="1801" y="4737"/>
                    <a:pt x="2002" y="4570"/>
                    <a:pt x="2168" y="4370"/>
                  </a:cubicBezTo>
                  <a:cubicBezTo>
                    <a:pt x="2368" y="4170"/>
                    <a:pt x="2535" y="3937"/>
                    <a:pt x="2669" y="3670"/>
                  </a:cubicBezTo>
                  <a:cubicBezTo>
                    <a:pt x="2802" y="3403"/>
                    <a:pt x="2902" y="3136"/>
                    <a:pt x="2969" y="2836"/>
                  </a:cubicBezTo>
                  <a:cubicBezTo>
                    <a:pt x="3036" y="2569"/>
                    <a:pt x="3069" y="2269"/>
                    <a:pt x="3102" y="2002"/>
                  </a:cubicBezTo>
                  <a:lnTo>
                    <a:pt x="3102" y="1668"/>
                  </a:lnTo>
                  <a:lnTo>
                    <a:pt x="3102" y="1335"/>
                  </a:lnTo>
                  <a:cubicBezTo>
                    <a:pt x="3069" y="1101"/>
                    <a:pt x="3036" y="834"/>
                    <a:pt x="2936" y="601"/>
                  </a:cubicBezTo>
                  <a:cubicBezTo>
                    <a:pt x="2902" y="434"/>
                    <a:pt x="2769" y="267"/>
                    <a:pt x="2635" y="167"/>
                  </a:cubicBezTo>
                  <a:cubicBezTo>
                    <a:pt x="2502" y="34"/>
                    <a:pt x="2335" y="0"/>
                    <a:pt x="2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636888" y="978755"/>
              <a:ext cx="20103" cy="130816"/>
            </a:xfrm>
            <a:custGeom>
              <a:avLst/>
              <a:gdLst/>
              <a:ahLst/>
              <a:cxnLst/>
              <a:rect l="l" t="t" r="r" b="b"/>
              <a:pathLst>
                <a:path w="1001" h="6531" extrusionOk="0">
                  <a:moveTo>
                    <a:pt x="917" y="1"/>
                  </a:moveTo>
                  <a:cubicBezTo>
                    <a:pt x="901" y="1"/>
                    <a:pt x="884" y="9"/>
                    <a:pt x="867" y="26"/>
                  </a:cubicBezTo>
                  <a:lnTo>
                    <a:pt x="167" y="426"/>
                  </a:lnTo>
                  <a:cubicBezTo>
                    <a:pt x="100" y="459"/>
                    <a:pt x="67" y="526"/>
                    <a:pt x="33" y="559"/>
                  </a:cubicBezTo>
                  <a:cubicBezTo>
                    <a:pt x="0" y="626"/>
                    <a:pt x="0" y="693"/>
                    <a:pt x="0" y="760"/>
                  </a:cubicBezTo>
                  <a:lnTo>
                    <a:pt x="0" y="4496"/>
                  </a:lnTo>
                  <a:cubicBezTo>
                    <a:pt x="0" y="4562"/>
                    <a:pt x="0" y="4596"/>
                    <a:pt x="33" y="4662"/>
                  </a:cubicBezTo>
                  <a:lnTo>
                    <a:pt x="167" y="4662"/>
                  </a:lnTo>
                  <a:lnTo>
                    <a:pt x="867" y="4229"/>
                  </a:lnTo>
                  <a:cubicBezTo>
                    <a:pt x="901" y="4195"/>
                    <a:pt x="934" y="4162"/>
                    <a:pt x="967" y="4095"/>
                  </a:cubicBezTo>
                  <a:cubicBezTo>
                    <a:pt x="1001" y="4029"/>
                    <a:pt x="1001" y="3962"/>
                    <a:pt x="1001" y="3928"/>
                  </a:cubicBezTo>
                  <a:lnTo>
                    <a:pt x="1001" y="159"/>
                  </a:lnTo>
                  <a:cubicBezTo>
                    <a:pt x="1001" y="92"/>
                    <a:pt x="1001" y="59"/>
                    <a:pt x="967" y="26"/>
                  </a:cubicBezTo>
                  <a:cubicBezTo>
                    <a:pt x="951" y="9"/>
                    <a:pt x="934" y="1"/>
                    <a:pt x="917" y="1"/>
                  </a:cubicBezTo>
                  <a:close/>
                  <a:moveTo>
                    <a:pt x="917" y="4737"/>
                  </a:moveTo>
                  <a:cubicBezTo>
                    <a:pt x="901" y="4737"/>
                    <a:pt x="884" y="4746"/>
                    <a:pt x="867" y="4762"/>
                  </a:cubicBezTo>
                  <a:lnTo>
                    <a:pt x="167" y="5196"/>
                  </a:lnTo>
                  <a:cubicBezTo>
                    <a:pt x="100" y="5196"/>
                    <a:pt x="67" y="5263"/>
                    <a:pt x="33" y="5296"/>
                  </a:cubicBezTo>
                  <a:cubicBezTo>
                    <a:pt x="0" y="5363"/>
                    <a:pt x="0" y="5430"/>
                    <a:pt x="0" y="5496"/>
                  </a:cubicBezTo>
                  <a:lnTo>
                    <a:pt x="0" y="6364"/>
                  </a:lnTo>
                  <a:cubicBezTo>
                    <a:pt x="0" y="6430"/>
                    <a:pt x="0" y="6464"/>
                    <a:pt x="33" y="6530"/>
                  </a:cubicBezTo>
                  <a:lnTo>
                    <a:pt x="167" y="6530"/>
                  </a:lnTo>
                  <a:lnTo>
                    <a:pt x="867" y="6097"/>
                  </a:lnTo>
                  <a:cubicBezTo>
                    <a:pt x="901" y="6063"/>
                    <a:pt x="934" y="6030"/>
                    <a:pt x="967" y="5963"/>
                  </a:cubicBezTo>
                  <a:cubicBezTo>
                    <a:pt x="1001" y="5897"/>
                    <a:pt x="1001" y="5830"/>
                    <a:pt x="1001" y="5763"/>
                  </a:cubicBezTo>
                  <a:lnTo>
                    <a:pt x="1001" y="4896"/>
                  </a:lnTo>
                  <a:cubicBezTo>
                    <a:pt x="1001" y="4862"/>
                    <a:pt x="1001" y="4796"/>
                    <a:pt x="967" y="4762"/>
                  </a:cubicBezTo>
                  <a:cubicBezTo>
                    <a:pt x="951" y="4746"/>
                    <a:pt x="934" y="4737"/>
                    <a:pt x="917" y="47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0" name="Google Shape;9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650" y="361475"/>
            <a:ext cx="665201" cy="66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990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88"/>
          <p:cNvSpPr txBox="1">
            <a:spLocks noGrp="1"/>
          </p:cNvSpPr>
          <p:nvPr>
            <p:ph type="title"/>
          </p:nvPr>
        </p:nvSpPr>
        <p:spPr>
          <a:xfrm>
            <a:off x="1294901" y="194982"/>
            <a:ext cx="7499476" cy="658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</a:t>
            </a: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ые услуги (работы) оказанные за счет бюджетных средств</a:t>
            </a:r>
            <a:b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области физической культуры и спорта</a:t>
            </a:r>
            <a:endParaRPr sz="3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402" name="Google Shape;1402;p88"/>
          <p:cNvGraphicFramePr/>
          <p:nvPr>
            <p:extLst>
              <p:ext uri="{D42A27DB-BD31-4B8C-83A1-F6EECF244321}">
                <p14:modId xmlns:p14="http://schemas.microsoft.com/office/powerpoint/2010/main" val="1086110023"/>
              </p:ext>
            </p:extLst>
          </p:nvPr>
        </p:nvGraphicFramePr>
        <p:xfrm>
          <a:off x="229647" y="853888"/>
          <a:ext cx="8684706" cy="4022273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5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350917931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82907043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8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 </a:t>
                      </a:r>
                      <a:r>
                        <a:rPr lang="ru-RU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муниципальной услуги (работы)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 измерения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выполнения муниципальной услуги (работы)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Реализация дополнительных общеразвивающих программ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чел./часов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311 706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311 584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Спортивная подготовка по олимпийским видам спорта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число лиц, прошедших спортивную подготовку 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647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647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 участия лиц, проходящих спортивную подготовку, в спортивных соревнованиях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мероприятий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и проведение физкультурных и спортивных мероприятий в рамках Всероссийского физкультурно-спортивного комплекса «Готов к труду и обороне» (ГТО) (за исключением тестирования выполнения нормативов испытаний комплекса ГТО)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мероприятий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Проведение тестирования выполнения нормативов испытаний (тестов) комплекса ГТО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мероприятий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43666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и проведение спортивно – оздоровительной работы по развитию физической культуры и спорта среди различных групп населения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посещений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12 796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12 795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28417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 доступа к объектам спорта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чел./часов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93 584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93 620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96118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и проведение официальных физкультурных (физкультурно-оздоровительных) мероприятий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мероприятий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90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63642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и проведение официальных спортивных мероприятий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мероприятий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50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14315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Обеспечение участия спортивных сборных команд в официальных спортивных мероприятиях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мероприятий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45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81282"/>
                  </a:ext>
                </a:extLst>
              </a:tr>
            </a:tbl>
          </a:graphicData>
        </a:graphic>
      </p:graphicFrame>
      <p:pic>
        <p:nvPicPr>
          <p:cNvPr id="1403" name="Google Shape;14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31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107575" y="-26463"/>
            <a:ext cx="8370795" cy="57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</a:t>
            </a: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физической культуры, спорта и молодежной политики и патриотического воспитания молодежи в городском округе Семеновский </a:t>
            </a:r>
            <a:b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2018-2023 годы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sz="14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2716026227"/>
              </p:ext>
            </p:extLst>
          </p:nvPr>
        </p:nvGraphicFramePr>
        <p:xfrm>
          <a:off x="222550" y="833717"/>
          <a:ext cx="8784001" cy="4208243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77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 достижения цели: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85760"/>
                  </a:ext>
                </a:extLst>
              </a:tr>
              <a:tr h="4408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систематически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занимающихся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спортом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студентов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систематически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занимающихся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спортом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студентов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лиц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с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ограниченными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возможностями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здоровья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инвалидов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систематически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занимающихся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спортом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данной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категории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lang="ru-RU"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2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Обеспеченность городского округа Семеновский Нижегородской области:</a:t>
                      </a: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-спортивными залами</a:t>
                      </a: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-плоскостными сооружениями</a:t>
                      </a: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-бассейнами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13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21647"/>
                  </a:ext>
                </a:extLst>
              </a:tr>
              <a:tr h="3129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 занимающихся  в спортивных школах от общей численности  детей до 17 лет, занимающихся физической культурой и спортом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39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84755"/>
                  </a:ext>
                </a:extLst>
              </a:tr>
              <a:tr h="3129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спортсменов, имеющих, подтвердивших и выполнивших в отчетном году норматив не ниже I спортивного разряда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2,8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82690"/>
                  </a:ext>
                </a:extLst>
              </a:tr>
            </a:tbl>
          </a:graphicData>
        </a:graphic>
      </p:graphicFrame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94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88525" y="-104997"/>
            <a:ext cx="8370795" cy="57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</a:t>
            </a: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муниципальной программе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«</a:t>
            </a: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физической культуры, спорта и молодежной политики и патриотического воспитания молодежи в городском округе Семеновский </a:t>
            </a:r>
            <a:b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2018-2023 годы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r>
              <a:rPr lang="ru-RU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(продолжение)</a:t>
            </a:r>
            <a:endParaRPr sz="14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1950363475"/>
              </p:ext>
            </p:extLst>
          </p:nvPr>
        </p:nvGraphicFramePr>
        <p:xfrm>
          <a:off x="168663" y="713603"/>
          <a:ext cx="8806673" cy="411149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59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8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квалифицированных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специалистов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учреждений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85760"/>
                  </a:ext>
                </a:extLst>
              </a:tr>
              <a:tr h="2817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лиц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зачисленных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спортивной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подготовки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25397"/>
                  </a:ext>
                </a:extLst>
              </a:tr>
              <a:tr h="39859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людей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вовлеченных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реализацию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мероприятий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направлениям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государственной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молодежной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политики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численности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молодежи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80,6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людей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участвующей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молодежных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общественных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объединений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65,4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молодых людей, принимающих участие в добровольческой деятельности, в общей численности 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35,1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19654"/>
                  </a:ext>
                </a:extLst>
              </a:tr>
              <a:tr h="39859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Доля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образовательных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типов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принимающих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участие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мероприятиях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направленных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повышение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уровня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знаний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истории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России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сохранится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уровне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lang="ru-RU"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85,2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</a:t>
                      </a:r>
                      <a:r>
                        <a:rPr lang="en-GB" sz="7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7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Непосредственные результаты: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84755"/>
                  </a:ext>
                </a:extLst>
              </a:tr>
              <a:tr h="2817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обучающихся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принявших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участие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соревнованиях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различного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уровня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375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991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82690"/>
                  </a:ext>
                </a:extLst>
              </a:tr>
              <a:tr h="39859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Число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семеновских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спортсменов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входящих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основные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резервные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составы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сборных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команд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олимпийским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паралимпийским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сурдлимпийским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видам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человек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12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3110"/>
                  </a:ext>
                </a:extLst>
              </a:tr>
            </a:tbl>
          </a:graphicData>
        </a:graphic>
      </p:graphicFrame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7F261-9610-C1D7-44DB-78181BF6A322}"/>
              </a:ext>
            </a:extLst>
          </p:cNvPr>
          <p:cNvSpPr txBox="1"/>
          <p:nvPr/>
        </p:nvSpPr>
        <p:spPr>
          <a:xfrm>
            <a:off x="1723636" y="4806324"/>
            <a:ext cx="7302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26310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04"/>
          <p:cNvSpPr txBox="1">
            <a:spLocks noGrp="1"/>
          </p:cNvSpPr>
          <p:nvPr>
            <p:ph type="title"/>
          </p:nvPr>
        </p:nvSpPr>
        <p:spPr>
          <a:xfrm>
            <a:off x="755125" y="206275"/>
            <a:ext cx="75330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муниципальной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физической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спорта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молодежной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политики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патриотического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воспитания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молодежи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городском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2018-2023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0" name="Google Shape;1610;p104"/>
          <p:cNvSpPr txBox="1"/>
          <p:nvPr/>
        </p:nvSpPr>
        <p:spPr>
          <a:xfrm>
            <a:off x="605100" y="1757275"/>
            <a:ext cx="3501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МБУ «Физкультурно-оздоровительный комплекс в г. Семенов Нижегородской области» - </a:t>
            </a:r>
            <a:b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44,0 млн. руб.</a:t>
            </a:r>
            <a:endParaRPr sz="13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1" name="Google Shape;1611;p104"/>
          <p:cNvSpPr txBox="1"/>
          <p:nvPr/>
        </p:nvSpPr>
        <p:spPr>
          <a:xfrm>
            <a:off x="1653041" y="3811000"/>
            <a:ext cx="4299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Выполнение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функций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органами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местного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самоуправления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2,2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2" name="Google Shape;1612;p104"/>
          <p:cNvSpPr txBox="1"/>
          <p:nvPr/>
        </p:nvSpPr>
        <p:spPr>
          <a:xfrm>
            <a:off x="605100" y="2717425"/>
            <a:ext cx="3501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МБУ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«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Семеновская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спортивная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“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Олимп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”»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25,1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3" name="Google Shape;1613;p104"/>
          <p:cNvSpPr txBox="1"/>
          <p:nvPr/>
        </p:nvSpPr>
        <p:spPr>
          <a:xfrm>
            <a:off x="4296741" y="2832475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Централизованная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бухгалтерия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2,0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5" name="Google Shape;1615;p104"/>
          <p:cNvSpPr txBox="1"/>
          <p:nvPr/>
        </p:nvSpPr>
        <p:spPr>
          <a:xfrm>
            <a:off x="4296741" y="1757275"/>
            <a:ext cx="3000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Мероприятия 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физической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культуры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туризма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1,9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6" name="Google Shape;161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6875" y="4233550"/>
            <a:ext cx="691075" cy="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09"/>
          <p:cNvSpPr txBox="1">
            <a:spLocks noGrp="1"/>
          </p:cNvSpPr>
          <p:nvPr>
            <p:ph type="title"/>
          </p:nvPr>
        </p:nvSpPr>
        <p:spPr>
          <a:xfrm>
            <a:off x="1259474" y="-59235"/>
            <a:ext cx="73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ru-RU" sz="1400" b="1" dirty="0">
                <a:latin typeface="Oswald"/>
                <a:ea typeface="Oswald"/>
                <a:cs typeface="Oswald"/>
                <a:sym typeface="Oswald"/>
              </a:rPr>
              <a:t>МП «Формирование современной городской среды</a:t>
            </a:r>
            <a:br>
              <a:rPr lang="ru-RU" sz="14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400" b="1" dirty="0">
                <a:latin typeface="Oswald"/>
                <a:ea typeface="Oswald"/>
                <a:cs typeface="Oswald"/>
                <a:sym typeface="Oswald"/>
              </a:rPr>
              <a:t>на территории городского округа Семеновский на 2018-2024 годы»</a:t>
            </a:r>
            <a:endParaRPr sz="1400" dirty="0"/>
          </a:p>
        </p:txBody>
      </p:sp>
      <p:sp>
        <p:nvSpPr>
          <p:cNvPr id="1674" name="Google Shape;1674;p109"/>
          <p:cNvSpPr txBox="1"/>
          <p:nvPr/>
        </p:nvSpPr>
        <p:spPr>
          <a:xfrm>
            <a:off x="-57138" y="997692"/>
            <a:ext cx="3854700" cy="19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ru-RU" sz="1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по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реализации проектов создания комфортной городской среды в малых городах и исторических поселениях в рамках проведения Всероссийского конкурса лучших проектов создания комфортной городской среды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lvl="0" algn="ctr">
              <a:lnSpc>
                <a:spcPct val="115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Благоустро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ены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 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lvl="0" algn="ctr">
              <a:lnSpc>
                <a:spcPct val="115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Ленина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пруда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фонтана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ул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Ванеева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Бориса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Корнилова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городошной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площадки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установка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площадок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75" name="Google Shape;1675;p10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3" y="3192251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p109"/>
          <p:cNvSpPr txBox="1"/>
          <p:nvPr/>
        </p:nvSpPr>
        <p:spPr>
          <a:xfrm>
            <a:off x="341207" y="3062568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13 806,</a:t>
            </a:r>
            <a:r>
              <a:rPr lang="ru-RU" sz="1100" dirty="0">
                <a:latin typeface="Oswald Medium"/>
                <a:ea typeface="Oswald Medium"/>
                <a:cs typeface="Oswald Medium"/>
                <a:sym typeface="Oswald Medium"/>
              </a:rPr>
              <a:t>9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77" name="Google Shape;1677;p109"/>
          <p:cNvSpPr txBox="1"/>
          <p:nvPr/>
        </p:nvSpPr>
        <p:spPr>
          <a:xfrm>
            <a:off x="2357797" y="3612397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70 000,0 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83" name="Google Shape;1683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12;p111">
            <a:extLst>
              <a:ext uri="{FF2B5EF4-FFF2-40B4-BE49-F238E27FC236}">
                <a16:creationId xmlns:a16="http://schemas.microsoft.com/office/drawing/2014/main" id="{318C320B-731E-4168-A6FD-17AA308AAEEB}"/>
              </a:ext>
            </a:extLst>
          </p:cNvPr>
          <p:cNvSpPr txBox="1"/>
          <p:nvPr/>
        </p:nvSpPr>
        <p:spPr>
          <a:xfrm>
            <a:off x="3551860" y="1330373"/>
            <a:ext cx="1819278" cy="101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Региональный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Формирование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комфортной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городской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среды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B712DE-7374-466A-970C-34B711E59F99}"/>
              </a:ext>
            </a:extLst>
          </p:cNvPr>
          <p:cNvSpPr/>
          <p:nvPr/>
        </p:nvSpPr>
        <p:spPr>
          <a:xfrm>
            <a:off x="65314" y="2606905"/>
            <a:ext cx="5336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endParaRPr lang="ru-RU" altLang="ru-RU" sz="1000" dirty="0">
              <a:latin typeface="Oswald Medium" panose="020B0604020202020204" charset="-52"/>
              <a:ea typeface="Arial Unicode MS" pitchFamily="34" charset="-128"/>
            </a:endParaRPr>
          </a:p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по проекту  83 806,9 тыс. рублей</a:t>
            </a:r>
          </a:p>
        </p:txBody>
      </p:sp>
      <p:sp>
        <p:nvSpPr>
          <p:cNvPr id="16" name="Google Shape;1705;p111">
            <a:extLst>
              <a:ext uri="{FF2B5EF4-FFF2-40B4-BE49-F238E27FC236}">
                <a16:creationId xmlns:a16="http://schemas.microsoft.com/office/drawing/2014/main" id="{DEA914F6-354D-47C1-B6ED-16D2A2E6A82D}"/>
              </a:ext>
            </a:extLst>
          </p:cNvPr>
          <p:cNvSpPr txBox="1"/>
          <p:nvPr/>
        </p:nvSpPr>
        <p:spPr>
          <a:xfrm>
            <a:off x="6078686" y="1191761"/>
            <a:ext cx="3000000" cy="397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01600" lvl="0" algn="ctr">
              <a:lnSpc>
                <a:spcPct val="115000"/>
              </a:lnSpc>
            </a:pP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Профинансированы проекты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дворовые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– 1 868,9 </a:t>
            </a:r>
            <a:r>
              <a:rPr lang="ru-RU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;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 бюджет 1 612,6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областной бюджет 67,2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 городского округа 189,1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273050" marR="10160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г.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ул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Галанина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д. 3;</a:t>
            </a:r>
            <a:endParaRPr lang="ru-RU"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273050" marR="10160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р. п.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Сухобезводное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ул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 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Горького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д. 50, д. 52, д. 54;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общественные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пространства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- 15 272,8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>
              <a:lnSpc>
                <a:spcPct val="115000"/>
              </a:lnSpc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 бюджет 13 195,7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областной бюджет 549,8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 городского округа 1 527,3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>
              <a:lnSpc>
                <a:spcPct val="115000"/>
              </a:lnSpc>
            </a:pPr>
            <a:endParaRPr lang="ru-RU"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центральная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площадь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р. п.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Сухобезводное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центральная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площадь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Тарасиха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algn="ctr">
              <a:lnSpc>
                <a:spcPct val="115000"/>
              </a:lnSpc>
              <a:spcBef>
                <a:spcPts val="100"/>
              </a:spcBef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по проекту </a:t>
            </a:r>
          </a:p>
          <a:p>
            <a:pPr algn="ctr">
              <a:lnSpc>
                <a:spcPct val="115000"/>
              </a:lnSpc>
              <a:spcBef>
                <a:spcPts val="100"/>
              </a:spcBef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 17 141,7 тыс. рублей</a:t>
            </a:r>
          </a:p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" name="Google Shape;1706;p111" title="Points scored">
            <a:extLst>
              <a:ext uri="{FF2B5EF4-FFF2-40B4-BE49-F238E27FC236}">
                <a16:creationId xmlns:a16="http://schemas.microsoft.com/office/drawing/2014/main" id="{8D5D2F65-EB07-4D23-A2EE-90DDCF067E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2009" y="3219372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708;p111">
            <a:extLst>
              <a:ext uri="{FF2B5EF4-FFF2-40B4-BE49-F238E27FC236}">
                <a16:creationId xmlns:a16="http://schemas.microsoft.com/office/drawing/2014/main" id="{F69438F8-9BD4-46BD-8E15-55C6185AF25B}"/>
              </a:ext>
            </a:extLst>
          </p:cNvPr>
          <p:cNvSpPr txBox="1"/>
          <p:nvPr/>
        </p:nvSpPr>
        <p:spPr>
          <a:xfrm>
            <a:off x="6078686" y="4304864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14 808,2 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" name="Google Shape;1707;p111">
            <a:extLst>
              <a:ext uri="{FF2B5EF4-FFF2-40B4-BE49-F238E27FC236}">
                <a16:creationId xmlns:a16="http://schemas.microsoft.com/office/drawing/2014/main" id="{9C49B2E3-E1EE-4DB7-BC07-71090C8A5C30}"/>
              </a:ext>
            </a:extLst>
          </p:cNvPr>
          <p:cNvSpPr txBox="1"/>
          <p:nvPr/>
        </p:nvSpPr>
        <p:spPr>
          <a:xfrm>
            <a:off x="4209067" y="2999159"/>
            <a:ext cx="63081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617,1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 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" name="Google Shape;1709;p111">
            <a:extLst>
              <a:ext uri="{FF2B5EF4-FFF2-40B4-BE49-F238E27FC236}">
                <a16:creationId xmlns:a16="http://schemas.microsoft.com/office/drawing/2014/main" id="{5F740FD9-4466-4AFE-A865-AFAFB7A73771}"/>
              </a:ext>
            </a:extLst>
          </p:cNvPr>
          <p:cNvSpPr txBox="1"/>
          <p:nvPr/>
        </p:nvSpPr>
        <p:spPr>
          <a:xfrm>
            <a:off x="5066386" y="3522359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1 716,4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 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2" name="Google Shape;1712;p111">
            <a:extLst>
              <a:ext uri="{FF2B5EF4-FFF2-40B4-BE49-F238E27FC236}">
                <a16:creationId xmlns:a16="http://schemas.microsoft.com/office/drawing/2014/main" id="{04653905-6BFD-497D-8EDE-AA6693D14266}"/>
              </a:ext>
            </a:extLst>
          </p:cNvPr>
          <p:cNvSpPr txBox="1"/>
          <p:nvPr/>
        </p:nvSpPr>
        <p:spPr>
          <a:xfrm>
            <a:off x="2357797" y="675874"/>
            <a:ext cx="4244700" cy="59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Национальный 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ru-RU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Жилье и городская среда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272D2-0A19-48B7-B3FC-C2908CCC89AF}"/>
              </a:ext>
            </a:extLst>
          </p:cNvPr>
          <p:cNvSpPr/>
          <p:nvPr/>
        </p:nvSpPr>
        <p:spPr>
          <a:xfrm>
            <a:off x="5372296" y="577036"/>
            <a:ext cx="3932898" cy="85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marR="101600" lvl="0" algn="ctr">
              <a:lnSpc>
                <a:spcPct val="115000"/>
              </a:lnSpc>
            </a:pPr>
            <a:r>
              <a:rPr lang="ru-RU" sz="1100" dirty="0">
                <a:solidFill>
                  <a:srgbClr val="F1994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Предоставление средств на поддержку государственных программ субъектов Российской Федерации и муниципальных программ формирования современной городской среды (формирование современной городской среды)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9"/>
          <p:cNvSpPr txBox="1">
            <a:spLocks noGrp="1"/>
          </p:cNvSpPr>
          <p:nvPr>
            <p:ph type="title"/>
          </p:nvPr>
        </p:nvSpPr>
        <p:spPr>
          <a:xfrm>
            <a:off x="480918" y="454249"/>
            <a:ext cx="7602900" cy="758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МП «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Формирование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современной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среды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территории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2018-2024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6" name="Google Shape;1326;p79"/>
          <p:cNvGraphicFramePr/>
          <p:nvPr>
            <p:extLst>
              <p:ext uri="{D42A27DB-BD31-4B8C-83A1-F6EECF244321}">
                <p14:modId xmlns:p14="http://schemas.microsoft.com/office/powerpoint/2010/main" val="1249253990"/>
              </p:ext>
            </p:extLst>
          </p:nvPr>
        </p:nvGraphicFramePr>
        <p:xfrm>
          <a:off x="221876" y="1378324"/>
          <a:ext cx="8787654" cy="2104674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41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111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         </a:t>
                      </a:r>
                      <a:r>
                        <a:rPr lang="en-GB" sz="1100" b="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r>
                        <a:rPr lang="ru-RU" sz="11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/непосредственные результаты</a:t>
                      </a:r>
                      <a:endParaRPr sz="11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11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11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Значения индикатора непосредственного результата</a:t>
                      </a:r>
                      <a:endParaRPr sz="8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63500" marR="508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1200" b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8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800" b="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26">
                <a:tc>
                  <a:txBody>
                    <a:bodyPr/>
                    <a:lstStyle/>
                    <a:p>
                      <a:pPr marL="0" marR="1524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благоустроенных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общественных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трерриторий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175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226">
                <a:tc>
                  <a:txBody>
                    <a:bodyPr/>
                    <a:lstStyle/>
                    <a:p>
                      <a:pPr marL="0" marR="1016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благоустроенных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дворовых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территорий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многоквартирных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домов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175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</a:t>
                      </a:r>
                      <a:r>
                        <a:rPr lang="en-GB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E45631EF-BA50-4D26-B7A6-B407ED519D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0350" y="92075"/>
            <a:ext cx="8101013" cy="571500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500" b="1" spc="-8" dirty="0"/>
              <a:t>Достигнутые основные результаты по ф</a:t>
            </a:r>
            <a:r>
              <a:rPr sz="1500" b="1" spc="-8" dirty="0" err="1"/>
              <a:t>ормировани</a:t>
            </a:r>
            <a:r>
              <a:rPr lang="ru-RU" sz="1500" b="1" spc="-8" dirty="0"/>
              <a:t>ю</a:t>
            </a:r>
            <a:r>
              <a:rPr sz="1500" b="1" spc="-34" dirty="0"/>
              <a:t> </a:t>
            </a:r>
            <a:r>
              <a:rPr sz="1500" b="1" spc="-8" dirty="0" err="1"/>
              <a:t>современной</a:t>
            </a:r>
            <a:r>
              <a:rPr sz="1500" b="1" spc="-45" dirty="0"/>
              <a:t> </a:t>
            </a:r>
            <a:r>
              <a:rPr sz="1500" b="1" spc="-8" dirty="0" err="1"/>
              <a:t>городской</a:t>
            </a:r>
            <a:r>
              <a:rPr lang="ru-RU" sz="1500" b="1" spc="-8" dirty="0"/>
              <a:t> среды в городском округе Семеновский</a:t>
            </a:r>
            <a:endParaRPr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BB8120-65F3-4461-A056-80E801AB6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82961"/>
            <a:ext cx="3641009" cy="144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8FC833-4C3E-4B53-8B5D-31C7830FF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3" y="482961"/>
            <a:ext cx="4076744" cy="14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B29890-6920-4504-90C6-F541752BF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31201"/>
            <a:ext cx="3641009" cy="165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EBA30A-F687-4D44-A13E-C6983AC6BB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53" y="1871870"/>
            <a:ext cx="3999976" cy="171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232AA2-3EB6-472B-B13C-D9DCDF9BDD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739923"/>
            <a:ext cx="3641009" cy="131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277A3E-D140-44F5-BF7C-9BEE2755C7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53" y="3587750"/>
            <a:ext cx="3999976" cy="142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B29C9B-51AB-47B1-9E84-F4AC9047A861}"/>
              </a:ext>
            </a:extLst>
          </p:cNvPr>
          <p:cNvSpPr/>
          <p:nvPr/>
        </p:nvSpPr>
        <p:spPr>
          <a:xfrm>
            <a:off x="2598816" y="540464"/>
            <a:ext cx="1088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До начала работ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C8ED60-432F-4BB5-8C12-CA530008176D}"/>
              </a:ext>
            </a:extLst>
          </p:cNvPr>
          <p:cNvSpPr/>
          <p:nvPr/>
        </p:nvSpPr>
        <p:spPr>
          <a:xfrm>
            <a:off x="2598816" y="3211972"/>
            <a:ext cx="1088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До начала работ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B0FF05-6E3A-4D92-B7A0-7DA7E907FB88}"/>
              </a:ext>
            </a:extLst>
          </p:cNvPr>
          <p:cNvSpPr/>
          <p:nvPr/>
        </p:nvSpPr>
        <p:spPr>
          <a:xfrm>
            <a:off x="2598816" y="4738963"/>
            <a:ext cx="1088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До начала работ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47B5DA5-BDCF-4154-A793-5D317BE3DA79}"/>
              </a:ext>
            </a:extLst>
          </p:cNvPr>
          <p:cNvSpPr txBox="1">
            <a:spLocks/>
          </p:cNvSpPr>
          <p:nvPr/>
        </p:nvSpPr>
        <p:spPr>
          <a:xfrm>
            <a:off x="4460159" y="553929"/>
            <a:ext cx="16693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После 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выполнения</a:t>
            </a: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 работ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49D1A3BF-5664-43F8-803C-79B0ADDD8D94}"/>
              </a:ext>
            </a:extLst>
          </p:cNvPr>
          <p:cNvSpPr txBox="1">
            <a:spLocks/>
          </p:cNvSpPr>
          <p:nvPr/>
        </p:nvSpPr>
        <p:spPr>
          <a:xfrm>
            <a:off x="4460159" y="3264646"/>
            <a:ext cx="16693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После 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выполнения</a:t>
            </a: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 работ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81233DC-BD25-4C7A-B1CE-3A004D93401A}"/>
              </a:ext>
            </a:extLst>
          </p:cNvPr>
          <p:cNvSpPr txBox="1">
            <a:spLocks/>
          </p:cNvSpPr>
          <p:nvPr/>
        </p:nvSpPr>
        <p:spPr>
          <a:xfrm>
            <a:off x="4382198" y="4766326"/>
            <a:ext cx="16693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После выполнения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36490848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85"/>
          <p:cNvSpPr txBox="1">
            <a:spLocks noGrp="1"/>
          </p:cNvSpPr>
          <p:nvPr>
            <p:ph type="title"/>
          </p:nvPr>
        </p:nvSpPr>
        <p:spPr>
          <a:xfrm>
            <a:off x="657686" y="-57631"/>
            <a:ext cx="78286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"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Комплексное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благоустройство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транспортной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инфраструктуры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Нижегородской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области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2018-2023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82" name="Google Shape;1382;p85"/>
          <p:cNvGraphicFramePr/>
          <p:nvPr>
            <p:extLst>
              <p:ext uri="{D42A27DB-BD31-4B8C-83A1-F6EECF244321}">
                <p14:modId xmlns:p14="http://schemas.microsoft.com/office/powerpoint/2010/main" val="3486977425"/>
              </p:ext>
            </p:extLst>
          </p:nvPr>
        </p:nvGraphicFramePr>
        <p:xfrm>
          <a:off x="215897" y="898565"/>
          <a:ext cx="8712201" cy="2396109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3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809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дорожного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хозяйства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152 547,20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148 513,30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1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ремонту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содержанию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внешнего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прочих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услуг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благоустройству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49 633,90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49 015,40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совершенствование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сетей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уличного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освещения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28 892,40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28 892,40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учреждений"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7 318,30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7 318,30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по программе: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238 391,80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233 739,40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83" name="Google Shape;138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7200" y="4467449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843CDC-6B63-4D77-A225-86C9A60F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490159"/>
            <a:ext cx="2660647" cy="154998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0FA8F3-25DE-4872-8C0A-9967E729A4F0}"/>
              </a:ext>
            </a:extLst>
          </p:cNvPr>
          <p:cNvSpPr/>
          <p:nvPr/>
        </p:nvSpPr>
        <p:spPr>
          <a:xfrm>
            <a:off x="380999" y="4671493"/>
            <a:ext cx="44394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Oswald" panose="020B0604020202020204" charset="-52"/>
                <a:cs typeface="Calibri" panose="020F0502020204030204" pitchFamily="34" charset="0"/>
              </a:rPr>
              <a:t>Ремонт тротуара по ул. Школьная в </a:t>
            </a:r>
            <a:r>
              <a:rPr lang="ru-RU" sz="900" dirty="0" err="1">
                <a:solidFill>
                  <a:schemeClr val="bg1"/>
                </a:solidFill>
                <a:latin typeface="Oswald" panose="020B0604020202020204" charset="-52"/>
                <a:cs typeface="Calibri" panose="020F0502020204030204" pitchFamily="34" charset="0"/>
              </a:rPr>
              <a:t>р.п.Сухобезводное</a:t>
            </a:r>
            <a:endParaRPr lang="ru-RU" sz="900" dirty="0">
              <a:solidFill>
                <a:schemeClr val="bg1"/>
              </a:solidFill>
              <a:latin typeface="Oswald" panose="020B0604020202020204" charset="-52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9044B-BFEC-4B44-A1C1-D99742D54A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3490159"/>
            <a:ext cx="2813050" cy="15499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502EC6-E3D6-45EB-A98B-3E1E27ABC836}"/>
              </a:ext>
            </a:extLst>
          </p:cNvPr>
          <p:cNvSpPr/>
          <p:nvPr/>
        </p:nvSpPr>
        <p:spPr>
          <a:xfrm>
            <a:off x="5410200" y="4727408"/>
            <a:ext cx="41529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Ремонт </a:t>
            </a:r>
            <a:r>
              <a:rPr lang="ru-RU" sz="9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автомобильной</a:t>
            </a: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 дороги </a:t>
            </a:r>
            <a:r>
              <a:rPr lang="ru-RU" sz="800" dirty="0" err="1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ул.Кооперативная</a:t>
            </a: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, </a:t>
            </a:r>
            <a:r>
              <a:rPr lang="ru-RU" sz="800" dirty="0" err="1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ул.Новая</a:t>
            </a: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 в </a:t>
            </a:r>
            <a:r>
              <a:rPr lang="ru-RU" sz="800" dirty="0" err="1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д.Полом</a:t>
            </a:r>
            <a:endParaRPr lang="ru-RU" sz="800" dirty="0">
              <a:solidFill>
                <a:schemeClr val="bg1"/>
              </a:solidFill>
              <a:latin typeface="Oswald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9" name="object 138">
            <a:extLst>
              <a:ext uri="{FF2B5EF4-FFF2-40B4-BE49-F238E27FC236}">
                <a16:creationId xmlns:a16="http://schemas.microsoft.com/office/drawing/2014/main" id="{1F3D9512-0109-48A7-B94B-026472DD446D}"/>
              </a:ext>
            </a:extLst>
          </p:cNvPr>
          <p:cNvSpPr txBox="1"/>
          <p:nvPr/>
        </p:nvSpPr>
        <p:spPr>
          <a:xfrm>
            <a:off x="8443276" y="722794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8" name="Google Shape;1388;p86"/>
          <p:cNvGraphicFramePr/>
          <p:nvPr>
            <p:extLst>
              <p:ext uri="{D42A27DB-BD31-4B8C-83A1-F6EECF244321}">
                <p14:modId xmlns:p14="http://schemas.microsoft.com/office/powerpoint/2010/main" val="3929336028"/>
              </p:ext>
            </p:extLst>
          </p:nvPr>
        </p:nvGraphicFramePr>
        <p:xfrm>
          <a:off x="135592" y="395218"/>
          <a:ext cx="8640108" cy="469350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40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864">
                  <a:extLst>
                    <a:ext uri="{9D8B030D-6E8A-4147-A177-3AD203B41FA5}">
                      <a16:colId xmlns:a16="http://schemas.microsoft.com/office/drawing/2014/main" val="647132994"/>
                    </a:ext>
                  </a:extLst>
                </a:gridCol>
                <a:gridCol w="1194805">
                  <a:extLst>
                    <a:ext uri="{9D8B030D-6E8A-4147-A177-3AD203B41FA5}">
                      <a16:colId xmlns:a16="http://schemas.microsoft.com/office/drawing/2014/main" val="3023289384"/>
                    </a:ext>
                  </a:extLst>
                </a:gridCol>
                <a:gridCol w="1078511">
                  <a:extLst>
                    <a:ext uri="{9D8B030D-6E8A-4147-A177-3AD203B41FA5}">
                      <a16:colId xmlns:a16="http://schemas.microsoft.com/office/drawing/2014/main" val="1972646613"/>
                    </a:ext>
                  </a:extLst>
                </a:gridCol>
                <a:gridCol w="1078511">
                  <a:extLst>
                    <a:ext uri="{9D8B030D-6E8A-4147-A177-3AD203B41FA5}">
                      <a16:colId xmlns:a16="http://schemas.microsoft.com/office/drawing/2014/main" val="324967399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индикатора/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непосредственного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результата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показателя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 </a:t>
                      </a:r>
                      <a:r>
                        <a:rPr lang="ru-RU" sz="700" dirty="0">
                          <a:latin typeface="Oswald Medium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индикатора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/непосредственного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результата</a:t>
                      </a:r>
                      <a:endParaRPr lang="ru-RU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 panose="020B0604020202020204" charset="-52"/>
                        </a:rPr>
                        <a:t>Результат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Подпрограмма 1«Развитие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транспортной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транспортной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г.о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м.п.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262 215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262 215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8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транспортных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предприятий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получивших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поддержку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финансовое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мероприятий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связанных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с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предотвращением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влияния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ухудшения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экономической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ситуации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из-за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распространения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коронавирусной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инфекции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(COVID-19)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м.п.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автомобильных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дорог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пользования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местного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г.о.Семеновский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кв.м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100 000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100 000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156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Подпрограмма 2 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ремонту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внешнего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прочих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услуг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Увеличение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площади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цветников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кв.м.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300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 300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Улучшение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услуг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благоустройству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 жалоб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13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1000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 более 13 на 1000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Улучшение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услуги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обращению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с ТКО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 контейнерных площадок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 10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 10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6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Улучшение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услуги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обращению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с ТКО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 контейнеров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 20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 20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Обкашиваемая площадь территории общего пользования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кв.м.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667 276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667 276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кладбищ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шт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детских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игровых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площадок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кв.м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20 650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20 650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89" name="Google Shape;1389;p86"/>
          <p:cNvSpPr txBox="1"/>
          <p:nvPr/>
        </p:nvSpPr>
        <p:spPr>
          <a:xfrm>
            <a:off x="1143908" y="-57150"/>
            <a:ext cx="7216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в комплексном благоустройстве и в области развития транспортной инфраструктуры городского округа Семеновский Нижегородской области</a:t>
            </a:r>
            <a:endParaRPr sz="1200" b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4" name="Google Shape;1394;p87"/>
          <p:cNvGraphicFramePr/>
          <p:nvPr>
            <p:extLst>
              <p:ext uri="{D42A27DB-BD31-4B8C-83A1-F6EECF244321}">
                <p14:modId xmlns:p14="http://schemas.microsoft.com/office/powerpoint/2010/main" val="3761896439"/>
              </p:ext>
            </p:extLst>
          </p:nvPr>
        </p:nvGraphicFramePr>
        <p:xfrm>
          <a:off x="269875" y="1143000"/>
          <a:ext cx="8604250" cy="317089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61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72">
                  <a:extLst>
                    <a:ext uri="{9D8B030D-6E8A-4147-A177-3AD203B41FA5}">
                      <a16:colId xmlns:a16="http://schemas.microsoft.com/office/drawing/2014/main" val="675613867"/>
                    </a:ext>
                  </a:extLst>
                </a:gridCol>
                <a:gridCol w="1105118">
                  <a:extLst>
                    <a:ext uri="{9D8B030D-6E8A-4147-A177-3AD203B41FA5}">
                      <a16:colId xmlns:a16="http://schemas.microsoft.com/office/drawing/2014/main" val="7443108"/>
                    </a:ext>
                  </a:extLst>
                </a:gridCol>
                <a:gridCol w="1075938">
                  <a:extLst>
                    <a:ext uri="{9D8B030D-6E8A-4147-A177-3AD203B41FA5}">
                      <a16:colId xmlns:a16="http://schemas.microsoft.com/office/drawing/2014/main" val="285072464"/>
                    </a:ext>
                  </a:extLst>
                </a:gridCol>
                <a:gridCol w="1075938">
                  <a:extLst>
                    <a:ext uri="{9D8B030D-6E8A-4147-A177-3AD203B41FA5}">
                      <a16:colId xmlns:a16="http://schemas.microsoft.com/office/drawing/2014/main" val="1357092752"/>
                    </a:ext>
                  </a:extLst>
                </a:gridCol>
              </a:tblGrid>
              <a:tr h="437686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индикатора/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непосредственного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результата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показателя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 индикатора/непосредственного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результата</a:t>
                      </a:r>
                      <a:endParaRPr lang="ru-RU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 panose="020B0604020202020204" charset="-52"/>
                        </a:rPr>
                        <a:t>Результат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lang="ru-RU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факт</a:t>
                      </a:r>
                      <a:endParaRPr lang="ru-RU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84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Подпрограмма 3 «Содержание и совершенствование сетей уличного освещения городского округа Семеновский»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49051"/>
                  </a:ext>
                </a:extLst>
              </a:tr>
              <a:tr h="4197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совершенствование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сетей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уличного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освещения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255 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314</a:t>
                      </a:r>
                      <a:endParaRPr lang="en-GB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255 314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73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Подпрограмма 4 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учреждения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Отклонение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планируемых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показателей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учреждения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фактических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более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3,0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 более 3,0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0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невыполненных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обязательств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просроченная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кредиторская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задолженность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учреждения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тыс.рублей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kumimoji="0" 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нарушений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сроков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предоставления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отчетов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ФХД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Google Shape;1389;p86">
            <a:extLst>
              <a:ext uri="{FF2B5EF4-FFF2-40B4-BE49-F238E27FC236}">
                <a16:creationId xmlns:a16="http://schemas.microsoft.com/office/drawing/2014/main" id="{8C20BC94-71AC-4702-A049-41C837E4DABD}"/>
              </a:ext>
            </a:extLst>
          </p:cNvPr>
          <p:cNvSpPr txBox="1"/>
          <p:nvPr/>
        </p:nvSpPr>
        <p:spPr>
          <a:xfrm>
            <a:off x="1048357" y="319368"/>
            <a:ext cx="7216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Oswald" panose="020B0604020202020204" charset="-52"/>
                <a:ea typeface="Oswald"/>
                <a:cs typeface="Oswald"/>
                <a:sym typeface="Oswald"/>
              </a:rPr>
              <a:t>Достигнутые результаты в комплексном благоустройстве и в области развития транспортной инфраструктуры городского округа Семеновский Нижегородской области (продолжение)</a:t>
            </a:r>
            <a:endParaRPr b="1" dirty="0">
              <a:latin typeface="Oswald" panose="020B0604020202020204" charset="-52"/>
              <a:ea typeface="Oswald"/>
              <a:cs typeface="Oswald"/>
              <a:sym typeface="Oswa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73416-6978-1BAA-4BEB-E921FFAFA089}"/>
              </a:ext>
            </a:extLst>
          </p:cNvPr>
          <p:cNvSpPr txBox="1"/>
          <p:nvPr/>
        </p:nvSpPr>
        <p:spPr>
          <a:xfrm>
            <a:off x="1343630" y="4392514"/>
            <a:ext cx="7409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30"/>
          <p:cNvSpPr txBox="1"/>
          <p:nvPr/>
        </p:nvSpPr>
        <p:spPr>
          <a:xfrm>
            <a:off x="1507912" y="-38045"/>
            <a:ext cx="7823675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основных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показателей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социально-экономического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2" name="Google Shape;2002;p130"/>
          <p:cNvSpPr txBox="1"/>
          <p:nvPr/>
        </p:nvSpPr>
        <p:spPr>
          <a:xfrm>
            <a:off x="421270" y="785705"/>
            <a:ext cx="3552997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Объем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отгруженной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продукции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работ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услуг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, </a:t>
            </a:r>
            <a:endParaRPr lang="ru-RU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млн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.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рублей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3" name="Google Shape;2003;p130"/>
          <p:cNvSpPr txBox="1"/>
          <p:nvPr/>
        </p:nvSpPr>
        <p:spPr>
          <a:xfrm>
            <a:off x="5162354" y="745257"/>
            <a:ext cx="3763436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Объем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отгруженной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продукции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расчете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на 1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жителя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.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рублей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5" name="Google Shape;2005;p130"/>
          <p:cNvSpPr txBox="1"/>
          <p:nvPr/>
        </p:nvSpPr>
        <p:spPr>
          <a:xfrm>
            <a:off x="2481092" y="1603209"/>
            <a:ext cx="658875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9 969,0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6" name="Google Shape;2006;p130"/>
          <p:cNvSpPr txBox="1"/>
          <p:nvPr/>
        </p:nvSpPr>
        <p:spPr>
          <a:xfrm>
            <a:off x="507400" y="2063838"/>
            <a:ext cx="59677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5 921,0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7" name="Google Shape;2007;p130"/>
          <p:cNvSpPr txBox="1"/>
          <p:nvPr/>
        </p:nvSpPr>
        <p:spPr>
          <a:xfrm>
            <a:off x="889450" y="1882487"/>
            <a:ext cx="57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7 549,0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8" name="Google Shape;2008;p130"/>
          <p:cNvSpPr txBox="1"/>
          <p:nvPr/>
        </p:nvSpPr>
        <p:spPr>
          <a:xfrm>
            <a:off x="1177450" y="1712607"/>
            <a:ext cx="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8 867,0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9" name="Google Shape;2009;p130"/>
          <p:cNvSpPr txBox="1"/>
          <p:nvPr/>
        </p:nvSpPr>
        <p:spPr>
          <a:xfrm>
            <a:off x="2091062" y="1382736"/>
            <a:ext cx="54384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11 970,0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0" name="Google Shape;2010;p130"/>
          <p:cNvSpPr txBox="1"/>
          <p:nvPr/>
        </p:nvSpPr>
        <p:spPr>
          <a:xfrm>
            <a:off x="7571071" y="1606001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218,0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1" name="Google Shape;2011;p130"/>
          <p:cNvSpPr txBox="1"/>
          <p:nvPr/>
        </p:nvSpPr>
        <p:spPr>
          <a:xfrm>
            <a:off x="5476494" y="2051307"/>
            <a:ext cx="50532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124,9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2" name="Google Shape;2012;p130"/>
          <p:cNvSpPr txBox="1"/>
          <p:nvPr/>
        </p:nvSpPr>
        <p:spPr>
          <a:xfrm>
            <a:off x="5943194" y="1888730"/>
            <a:ext cx="432291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160,8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3" name="Google Shape;2013;p130"/>
          <p:cNvSpPr txBox="1"/>
          <p:nvPr/>
        </p:nvSpPr>
        <p:spPr>
          <a:xfrm>
            <a:off x="6375485" y="1708949"/>
            <a:ext cx="41746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190,0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4" name="Google Shape;2014;p130"/>
          <p:cNvSpPr txBox="1"/>
          <p:nvPr/>
        </p:nvSpPr>
        <p:spPr>
          <a:xfrm>
            <a:off x="7177447" y="1386394"/>
            <a:ext cx="536443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259,0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5" name="Google Shape;2015;p130"/>
          <p:cNvSpPr txBox="1"/>
          <p:nvPr/>
        </p:nvSpPr>
        <p:spPr>
          <a:xfrm>
            <a:off x="5265995" y="3959720"/>
            <a:ext cx="725889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45 370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6" name="Google Shape;2016;p130"/>
          <p:cNvSpPr txBox="1"/>
          <p:nvPr/>
        </p:nvSpPr>
        <p:spPr>
          <a:xfrm>
            <a:off x="2502148" y="3492143"/>
            <a:ext cx="66185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47 399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7" name="Google Shape;2017;p130"/>
          <p:cNvSpPr txBox="1"/>
          <p:nvPr/>
        </p:nvSpPr>
        <p:spPr>
          <a:xfrm>
            <a:off x="2943194" y="3579001"/>
            <a:ext cx="77496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46 946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8" name="Google Shape;2018;p130"/>
          <p:cNvSpPr txBox="1"/>
          <p:nvPr/>
        </p:nvSpPr>
        <p:spPr>
          <a:xfrm>
            <a:off x="3427844" y="3652989"/>
            <a:ext cx="74742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46 662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9" name="Google Shape;2019;p130"/>
          <p:cNvSpPr txBox="1"/>
          <p:nvPr/>
        </p:nvSpPr>
        <p:spPr>
          <a:xfrm>
            <a:off x="4371341" y="3759804"/>
            <a:ext cx="737071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46 215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20" name="Google Shape;2020;p130"/>
          <p:cNvSpPr txBox="1"/>
          <p:nvPr/>
        </p:nvSpPr>
        <p:spPr>
          <a:xfrm>
            <a:off x="2943194" y="3174188"/>
            <a:ext cx="3000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Численность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населения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человек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021" name="Google Shape;2021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0" y="90200"/>
            <a:ext cx="764100" cy="7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209011" y="1355820"/>
          <a:ext cx="3656350" cy="200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Google Shape;2010;p130"/>
          <p:cNvSpPr txBox="1"/>
          <p:nvPr/>
        </p:nvSpPr>
        <p:spPr>
          <a:xfrm>
            <a:off x="3106412" y="1408891"/>
            <a:ext cx="96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11 435,0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7" name="Google Shape;2010;p130"/>
          <p:cNvSpPr txBox="1"/>
          <p:nvPr/>
        </p:nvSpPr>
        <p:spPr>
          <a:xfrm>
            <a:off x="2834835" y="1485217"/>
            <a:ext cx="658325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10 661,0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6758" y="2143012"/>
            <a:ext cx="115421" cy="168404"/>
          </a:xfrm>
          <a:prstGeom prst="rect">
            <a:avLst/>
          </a:prstGeom>
          <a:solidFill>
            <a:srgbClr val="FF9900"/>
          </a:solidFill>
          <a:ln w="12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97229" y="2395864"/>
            <a:ext cx="115421" cy="159344"/>
          </a:xfrm>
          <a:prstGeom prst="rect">
            <a:avLst/>
          </a:prstGeom>
          <a:solidFill>
            <a:schemeClr val="accent5"/>
          </a:solidFill>
          <a:ln w="12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Google Shape;2011;p130"/>
          <p:cNvSpPr txBox="1"/>
          <p:nvPr/>
        </p:nvSpPr>
        <p:spPr>
          <a:xfrm>
            <a:off x="4354468" y="2064107"/>
            <a:ext cx="465221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факт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4" name="Google Shape;2011;p130"/>
          <p:cNvSpPr txBox="1"/>
          <p:nvPr/>
        </p:nvSpPr>
        <p:spPr>
          <a:xfrm>
            <a:off x="4354938" y="2304236"/>
            <a:ext cx="685737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прогноз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33637" y="1139551"/>
          <a:ext cx="4367488" cy="271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Google Shape;2010;p130"/>
          <p:cNvSpPr txBox="1"/>
          <p:nvPr/>
        </p:nvSpPr>
        <p:spPr>
          <a:xfrm>
            <a:off x="8419750" y="1399579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253,7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7" name="Google Shape;2010;p130"/>
          <p:cNvSpPr txBox="1"/>
          <p:nvPr/>
        </p:nvSpPr>
        <p:spPr>
          <a:xfrm>
            <a:off x="8002646" y="1518747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235,0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77682" y="3492143"/>
          <a:ext cx="4318644" cy="153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Google Shape;2019;p130"/>
          <p:cNvSpPr txBox="1"/>
          <p:nvPr/>
        </p:nvSpPr>
        <p:spPr>
          <a:xfrm>
            <a:off x="3974267" y="3759805"/>
            <a:ext cx="57765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46 081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0" name="Google Shape;2015;p130"/>
          <p:cNvSpPr txBox="1"/>
          <p:nvPr/>
        </p:nvSpPr>
        <p:spPr>
          <a:xfrm>
            <a:off x="4837818" y="3862466"/>
            <a:ext cx="725889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5 726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1" name="Google Shape;2015;p130"/>
          <p:cNvSpPr txBox="1"/>
          <p:nvPr/>
        </p:nvSpPr>
        <p:spPr>
          <a:xfrm>
            <a:off x="5770436" y="4043269"/>
            <a:ext cx="725889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45 074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8" name="Google Shape;2010;p130"/>
          <p:cNvSpPr txBox="1"/>
          <p:nvPr/>
        </p:nvSpPr>
        <p:spPr>
          <a:xfrm>
            <a:off x="1646587" y="1844960"/>
            <a:ext cx="658325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7 871,6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2" name="Google Shape;2010;p130"/>
          <p:cNvSpPr txBox="1"/>
          <p:nvPr/>
        </p:nvSpPr>
        <p:spPr>
          <a:xfrm>
            <a:off x="6792947" y="1856165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170,8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8305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88"/>
          <p:cNvSpPr txBox="1">
            <a:spLocks noGrp="1"/>
          </p:cNvSpPr>
          <p:nvPr>
            <p:ph type="title"/>
          </p:nvPr>
        </p:nvSpPr>
        <p:spPr>
          <a:xfrm>
            <a:off x="822262" y="283882"/>
            <a:ext cx="7499476" cy="658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</a:t>
            </a: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ые услуги (работы) оказанные за счет бюджетных средств</a:t>
            </a:r>
            <a:b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области благоустройства и транспортной инфраструктуры</a:t>
            </a:r>
            <a:endParaRPr sz="3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402" name="Google Shape;1402;p88"/>
          <p:cNvGraphicFramePr/>
          <p:nvPr>
            <p:extLst>
              <p:ext uri="{D42A27DB-BD31-4B8C-83A1-F6EECF244321}">
                <p14:modId xmlns:p14="http://schemas.microsoft.com/office/powerpoint/2010/main" val="527409143"/>
              </p:ext>
            </p:extLst>
          </p:nvPr>
        </p:nvGraphicFramePr>
        <p:xfrm>
          <a:off x="229647" y="1047868"/>
          <a:ext cx="8684706" cy="3132402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6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321">
                  <a:extLst>
                    <a:ext uri="{9D8B030D-6E8A-4147-A177-3AD203B41FA5}">
                      <a16:colId xmlns:a16="http://schemas.microsoft.com/office/drawing/2014/main" val="350917931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282907043"/>
                    </a:ext>
                  </a:extLst>
                </a:gridCol>
                <a:gridCol w="11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82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Наименование </a:t>
                      </a:r>
                      <a:r>
                        <a:rPr lang="ru-RU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муниципальной услуги (работы)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Единицы измерения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b="1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 выполнения муниципальной услуги (работы)</a:t>
                      </a:r>
                      <a:endParaRPr sz="800" b="1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капитального ремонта, ремонта и содержания закрепленных автомобильных дорог общего пользования и искусственных дорожных сооружений в их составе (содержание дорог)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Протяженность автомобильных дорог общего пользования (км)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112,6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112,6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капитального ремонта, ремонта и содержания закрепленных автомобильных дорог общего пользования и искусственных дорожных сооружений в их составе (ремонт дорог)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Протяженность автомобильных дорог общего пользования (км)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112,6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112,6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03438"/>
                  </a:ext>
                </a:extLst>
              </a:tr>
              <a:tr h="3117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освещения улиц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err="1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Светоточки</a:t>
                      </a: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сети наружного освещения и объектов архитектурной подсветки и праздничной иллюминации (единицы)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64 000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64 000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Организация благоустройства и озеленения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Площадь озеленения (кв.метры)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4 835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4 835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Уборка территории и аналогичная деятельность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Площадь территории (кв.метры)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154 000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154 000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100%</a:t>
                      </a:r>
                      <a:endParaRPr lang="en-GB" sz="800" dirty="0">
                        <a:solidFill>
                          <a:schemeClr val="dk1"/>
                        </a:solidFill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03" name="Google Shape;14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0812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3"/>
          <p:cNvSpPr txBox="1">
            <a:spLocks noGrp="1"/>
          </p:cNvSpPr>
          <p:nvPr>
            <p:ph type="title"/>
          </p:nvPr>
        </p:nvSpPr>
        <p:spPr>
          <a:xfrm>
            <a:off x="373725" y="1948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74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Реализация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инициативного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бюджетирования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Вам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решать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8" name="Google Shape;1178;p73"/>
          <p:cNvSpPr txBox="1"/>
          <p:nvPr/>
        </p:nvSpPr>
        <p:spPr>
          <a:xfrm>
            <a:off x="661332" y="1198589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45,8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9" name="Google Shape;1179;p73"/>
          <p:cNvSpPr txBox="1"/>
          <p:nvPr/>
        </p:nvSpPr>
        <p:spPr>
          <a:xfrm>
            <a:off x="661332" y="18328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38,5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ремонту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автодорожного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покрытия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г.о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81" name="Google Shape;1181;p73"/>
          <p:cNvSpPr txBox="1"/>
          <p:nvPr/>
        </p:nvSpPr>
        <p:spPr>
          <a:xfrm>
            <a:off x="4317892" y="114390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28,2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83" name="Google Shape;1183;p73"/>
          <p:cNvSpPr txBox="1"/>
          <p:nvPr/>
        </p:nvSpPr>
        <p:spPr>
          <a:xfrm>
            <a:off x="-576628" y="2879888"/>
            <a:ext cx="4667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7,3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инфраструктуре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наружные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сети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водоотведения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184" name="Google Shape;118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750" y="49100"/>
            <a:ext cx="764100" cy="7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5B165F4-E651-4DB7-B79A-5C3E78F0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994495"/>
              </p:ext>
            </p:extLst>
          </p:nvPr>
        </p:nvGraphicFramePr>
        <p:xfrm>
          <a:off x="3299048" y="431150"/>
          <a:ext cx="4570477" cy="350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0" name="Google Shape;1180;p73"/>
          <p:cNvSpPr txBox="1"/>
          <p:nvPr/>
        </p:nvSpPr>
        <p:spPr>
          <a:xfrm>
            <a:off x="3234653" y="204516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ctr" rtl="0">
              <a:lnSpc>
                <a:spcPct val="14727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16,4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82" name="Google Shape;1182;p73"/>
          <p:cNvSpPr txBox="1"/>
          <p:nvPr/>
        </p:nvSpPr>
        <p:spPr>
          <a:xfrm>
            <a:off x="5409330" y="326099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1,2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" name="Google Shape;1182;p73">
            <a:extLst>
              <a:ext uri="{FF2B5EF4-FFF2-40B4-BE49-F238E27FC236}">
                <a16:creationId xmlns:a16="http://schemas.microsoft.com/office/drawing/2014/main" id="{5A13FB28-0ABE-48D1-8537-E38D580FDC38}"/>
              </a:ext>
            </a:extLst>
          </p:cNvPr>
          <p:cNvSpPr txBox="1"/>
          <p:nvPr/>
        </p:nvSpPr>
        <p:spPr>
          <a:xfrm>
            <a:off x="3168592" y="3796011"/>
            <a:ext cx="30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Средства бюджета </a:t>
            </a:r>
          </a:p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городского округа</a:t>
            </a:r>
            <a:endParaRPr sz="700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Google Shape;1182;p73">
            <a:extLst>
              <a:ext uri="{FF2B5EF4-FFF2-40B4-BE49-F238E27FC236}">
                <a16:creationId xmlns:a16="http://schemas.microsoft.com/office/drawing/2014/main" id="{DA315523-5355-40DB-A466-209868D56312}"/>
              </a:ext>
            </a:extLst>
          </p:cNvPr>
          <p:cNvSpPr txBox="1"/>
          <p:nvPr/>
        </p:nvSpPr>
        <p:spPr>
          <a:xfrm>
            <a:off x="4254709" y="3850746"/>
            <a:ext cx="30000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Средства областного  бюджета </a:t>
            </a:r>
          </a:p>
        </p:txBody>
      </p:sp>
      <p:sp>
        <p:nvSpPr>
          <p:cNvPr id="14" name="Google Shape;1182;p73">
            <a:extLst>
              <a:ext uri="{FF2B5EF4-FFF2-40B4-BE49-F238E27FC236}">
                <a16:creationId xmlns:a16="http://schemas.microsoft.com/office/drawing/2014/main" id="{B12F0AC7-29F6-4A64-9A50-9F5F0238C4E0}"/>
              </a:ext>
            </a:extLst>
          </p:cNvPr>
          <p:cNvSpPr txBox="1"/>
          <p:nvPr/>
        </p:nvSpPr>
        <p:spPr>
          <a:xfrm>
            <a:off x="5838066" y="3850746"/>
            <a:ext cx="30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algn="ctr">
              <a:lnSpc>
                <a:spcPct val="149545"/>
              </a:lnSpc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Инициативные платежи </a:t>
            </a:r>
            <a:r>
              <a:rPr lang="ru-RU" sz="700" dirty="0">
                <a:latin typeface="Oswald" panose="020B0604020202020204" charset="-52"/>
              </a:rPr>
              <a:t>(вклад граждан, индивидуальных </a:t>
            </a:r>
          </a:p>
          <a:p>
            <a:pPr marL="12700" lvl="0" algn="ctr">
              <a:lnSpc>
                <a:spcPct val="149545"/>
              </a:lnSpc>
            </a:pPr>
            <a:r>
              <a:rPr lang="ru-RU" sz="700" dirty="0">
                <a:latin typeface="Oswald" panose="020B0604020202020204" charset="-52"/>
              </a:rPr>
              <a:t>предпринимателей и юридических лиц)</a:t>
            </a: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512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E6AFD0A-C14F-4B70-9AE5-E826A95188A9}"/>
              </a:ext>
            </a:extLst>
          </p:cNvPr>
          <p:cNvGraphicFramePr>
            <a:graphicFrameLocks noGrp="1"/>
          </p:cNvGraphicFramePr>
          <p:nvPr/>
        </p:nvGraphicFramePr>
        <p:xfrm>
          <a:off x="450850" y="796112"/>
          <a:ext cx="8318501" cy="4302938"/>
        </p:xfrm>
        <a:graphic>
          <a:graphicData uri="http://schemas.openxmlformats.org/drawingml/2006/table">
            <a:tbl>
              <a:tblPr>
                <a:tableStyleId>{0169B1BD-FBA2-4C58-9D93-58201E4B8F61}</a:tableStyleId>
              </a:tblPr>
              <a:tblGrid>
                <a:gridCol w="387320">
                  <a:extLst>
                    <a:ext uri="{9D8B030D-6E8A-4147-A177-3AD203B41FA5}">
                      <a16:colId xmlns:a16="http://schemas.microsoft.com/office/drawing/2014/main" val="3496119508"/>
                    </a:ext>
                  </a:extLst>
                </a:gridCol>
                <a:gridCol w="1169705">
                  <a:extLst>
                    <a:ext uri="{9D8B030D-6E8A-4147-A177-3AD203B41FA5}">
                      <a16:colId xmlns:a16="http://schemas.microsoft.com/office/drawing/2014/main" val="1505822491"/>
                    </a:ext>
                  </a:extLst>
                </a:gridCol>
                <a:gridCol w="2625413">
                  <a:extLst>
                    <a:ext uri="{9D8B030D-6E8A-4147-A177-3AD203B41FA5}">
                      <a16:colId xmlns:a16="http://schemas.microsoft.com/office/drawing/2014/main" val="405552021"/>
                    </a:ext>
                  </a:extLst>
                </a:gridCol>
                <a:gridCol w="1133039">
                  <a:extLst>
                    <a:ext uri="{9D8B030D-6E8A-4147-A177-3AD203B41FA5}">
                      <a16:colId xmlns:a16="http://schemas.microsoft.com/office/drawing/2014/main" val="3568490528"/>
                    </a:ext>
                  </a:extLst>
                </a:gridCol>
                <a:gridCol w="1027689">
                  <a:extLst>
                    <a:ext uri="{9D8B030D-6E8A-4147-A177-3AD203B41FA5}">
                      <a16:colId xmlns:a16="http://schemas.microsoft.com/office/drawing/2014/main" val="1493197884"/>
                    </a:ext>
                  </a:extLst>
                </a:gridCol>
                <a:gridCol w="1027174">
                  <a:extLst>
                    <a:ext uri="{9D8B030D-6E8A-4147-A177-3AD203B41FA5}">
                      <a16:colId xmlns:a16="http://schemas.microsoft.com/office/drawing/2014/main" val="1006630000"/>
                    </a:ext>
                  </a:extLst>
                </a:gridCol>
                <a:gridCol w="948161">
                  <a:extLst>
                    <a:ext uri="{9D8B030D-6E8A-4147-A177-3AD203B41FA5}">
                      <a16:colId xmlns:a16="http://schemas.microsoft.com/office/drawing/2014/main" val="212994194"/>
                    </a:ext>
                  </a:extLst>
                </a:gridCol>
              </a:tblGrid>
              <a:tr h="58765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№ 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Населенный пункт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Описание проекта/ вид работ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Общая стоимость проекта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Областной бюджет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Местный бюджет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5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SemiBold"/>
                          <a:cs typeface="Oswald SemiBold"/>
                          <a:sym typeface="Oswald SemiBold"/>
                        </a:rPr>
                        <a:t>Инициативные платежи (вклад граждан, индивидуальных предпринимателей и юридических лиц)</a:t>
                      </a: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59790"/>
                  </a:ext>
                </a:extLst>
              </a:tr>
              <a:tr h="273419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1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Город Семенов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Тех.перевооружение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существующей сети водоотведения по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ул.Дзержинского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г.Семенов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4 298,0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2 938 ,6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1 289 ,4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70,0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2436952102"/>
                  </a:ext>
                </a:extLst>
              </a:tr>
              <a:tr h="306850">
                <a:tc>
                  <a:txBody>
                    <a:bodyPr/>
                    <a:lstStyle/>
                    <a:p>
                      <a:pPr algn="ctr"/>
                      <a:r>
                        <a:rPr lang="ru-RU" sz="650" kern="50" spc="-100" dirty="0">
                          <a:effectLst/>
                          <a:latin typeface="Oswald" panose="00000500000000000000" pitchFamily="2" charset="-52"/>
                        </a:rPr>
                        <a:t>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Беласовский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территориальный отдел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endParaRPr lang="ru-RU" sz="650" b="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Ремонт автодороги д.Беласовка, ул.Полевая, городской округ Семеновский Нижегородская область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2 987,4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2 023,5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904,2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59,7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1713849261"/>
                  </a:ext>
                </a:extLst>
              </a:tr>
              <a:tr h="377086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3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Боковской территориальный отдел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Ремонт асфальтобетонного покрытия дороги по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ул.Октябрьская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ул.Советская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ул.Молодежная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в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д.Шалдежка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4 323,3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2 775,0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1 487,7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60,6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1926411579"/>
                  </a:ext>
                </a:extLst>
              </a:tr>
              <a:tr h="269751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4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Ивановский территориальный отдел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Ремонт автомобильной дороги местного значения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ул.Кооперативная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ул.Новая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д.Полом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3 980,0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2 746,2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1 194,0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39,8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3019851000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5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Малозиновьевский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территори-альный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отдел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Ремонт дороги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д.М-Зиновьево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ул.Колхозная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3 078,2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2 092,8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923,8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61,6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3157601895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6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Медведевский территориальный отдел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Устройство асфальтобетонного покрытия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ул.Полевая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д.Дьяково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</a:endParaRPr>
                    </a:p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 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3 241,1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2 205,8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972,3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63,0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876984332"/>
                  </a:ext>
                </a:extLst>
              </a:tr>
              <a:tr h="377086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7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Огибновский территориальный отдел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Ремонт водопровода в п.Фанерное ул.Красноусадская, ул.Дорожная, ул.М.Горького,  ул.1-е Мая, ул.Озерная г.о.Семеновский Нижегородской области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3 030 ,6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kern="50" dirty="0">
                          <a:effectLst/>
                          <a:latin typeface="Oswald" panose="00000500000000000000" pitchFamily="2" charset="-52"/>
                        </a:rPr>
                        <a:t>1 566 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,1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kern="50" dirty="0">
                          <a:effectLst/>
                          <a:latin typeface="Oswald" panose="00000500000000000000" pitchFamily="2" charset="-52"/>
                        </a:rPr>
                        <a:t>1 312 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,9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151 ,6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1429474478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8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Огибновский территориальный отдел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Ремонт асфальтобетонного покрытия дороги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д.Огибное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ул.Новая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2 232,4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1 426,7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694,1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111,6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820581169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9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Тарасихинский территориальный отдел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Ремонт дорог ул.Озерная, ул.Заречная,  ул.Советская п.ст.Тарасиха г.Семенов Нижегородской области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3 807,9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2 460,0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1 229,0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118,9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2853948322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1</a:t>
                      </a:r>
                      <a:r>
                        <a:rPr lang="ru-RU" sz="650" kern="50" spc="-100">
                          <a:effectLst/>
                          <a:latin typeface="Oswald" panose="00000500000000000000" pitchFamily="2" charset="-52"/>
                        </a:rPr>
                        <a:t>0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Сухобезводненский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территориальный отдел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Ремонт тротуара по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ул.Школьная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в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р.п.Сухобезводное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Нижегородской области</a:t>
                      </a:r>
                      <a:endParaRPr lang="ru-RU" dirty="0"/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4 505,4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3 000,0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1 369 ,9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135 ,5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1031786302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11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Хахальский территориальный отдел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Ремонт асфальтобетонного покрытия автомобильной дороги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ул.Советская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Oswald" panose="00000500000000000000" pitchFamily="2" charset="-52"/>
                        </a:rPr>
                        <a:t>д.Хахалы</a:t>
                      </a:r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 городской округ Семеновский Нижегородской области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6 411,2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2 400,0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3 835,2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176,0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1839496682"/>
                  </a:ext>
                </a:extLst>
              </a:tr>
              <a:tr h="20456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12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Шалдежский тер-риториальный отдел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Ремонт асфальтобетонного покрытия ул.Молодежная — ул.Новая деревня д.Шалдеж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3 918,3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2 625,0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1 175,7</a:t>
                      </a: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117,6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2084574280"/>
                  </a:ext>
                </a:extLst>
              </a:tr>
              <a:tr h="102283">
                <a:tc>
                  <a:txBody>
                    <a:bodyPr/>
                    <a:lstStyle/>
                    <a:p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 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Всего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 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45 813,8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28 259,7</a:t>
                      </a: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16 388,2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1 165,9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3317254312"/>
                  </a:ext>
                </a:extLst>
              </a:tr>
            </a:tbl>
          </a:graphicData>
        </a:graphic>
      </p:graphicFrame>
      <p:sp>
        <p:nvSpPr>
          <p:cNvPr id="8" name="Google Shape;1225;p74">
            <a:extLst>
              <a:ext uri="{FF2B5EF4-FFF2-40B4-BE49-F238E27FC236}">
                <a16:creationId xmlns:a16="http://schemas.microsoft.com/office/drawing/2014/main" id="{9D687FDF-05E9-4CCD-AA8C-E801CBE048BD}"/>
              </a:ext>
            </a:extLst>
          </p:cNvPr>
          <p:cNvSpPr txBox="1"/>
          <p:nvPr/>
        </p:nvSpPr>
        <p:spPr>
          <a:xfrm>
            <a:off x="1601100" y="97850"/>
            <a:ext cx="5941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территории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г.о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основанный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местных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инициативах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object 138">
            <a:extLst>
              <a:ext uri="{FF2B5EF4-FFF2-40B4-BE49-F238E27FC236}">
                <a16:creationId xmlns:a16="http://schemas.microsoft.com/office/drawing/2014/main" id="{06DBA3DC-14AB-4570-8827-CC9BA1C2ACF9}"/>
              </a:ext>
            </a:extLst>
          </p:cNvPr>
          <p:cNvSpPr txBox="1"/>
          <p:nvPr/>
        </p:nvSpPr>
        <p:spPr>
          <a:xfrm>
            <a:off x="8280602" y="674925"/>
            <a:ext cx="977497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5406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80"/>
          <p:cNvSpPr txBox="1">
            <a:spLocks noGrp="1"/>
          </p:cNvSpPr>
          <p:nvPr>
            <p:ph type="title"/>
          </p:nvPr>
        </p:nvSpPr>
        <p:spPr>
          <a:xfrm>
            <a:off x="0" y="1703138"/>
            <a:ext cx="15867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ремонт</a:t>
            </a:r>
            <a:b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b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содержание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дорог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33" name="Google Shape;1333;p80"/>
          <p:cNvGraphicFramePr/>
          <p:nvPr>
            <p:extLst>
              <p:ext uri="{D42A27DB-BD31-4B8C-83A1-F6EECF244321}">
                <p14:modId xmlns:p14="http://schemas.microsoft.com/office/powerpoint/2010/main" val="1576034957"/>
              </p:ext>
            </p:extLst>
          </p:nvPr>
        </p:nvGraphicFramePr>
        <p:xfrm>
          <a:off x="1788459" y="234325"/>
          <a:ext cx="7207620" cy="4757745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169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529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2018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 2019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 2020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Беласовский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2 891,9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4 714,8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6 343,7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4 486,7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Боковской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1 904,7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6 182,6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6 037,6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5 331,7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Ивановский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1 588,7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1 196,1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721,7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4 836,1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</a:t>
                      </a:r>
                      <a:r>
                        <a:rPr lang="ru-RU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льино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Заборский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1 564,1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1 368,7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4 221,4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895,0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Малозиновьевский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1 924,8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1 743,0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1 459,7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4 157,1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Медведевский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3 727,0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858,8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3 671,6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3 904,3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Огибновский тер.отдел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2 740,4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6 239,1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2 625,1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3 655,7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Пафнутовский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3 258,3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508,8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3 143,8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943,7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Тарасихинский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2 873,5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5 003,6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5 333,8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6 074,3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Хахальский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1 967,8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5 333,6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8 175,6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7 582,3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Шалджеский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2 945,0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6 145,2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4 750,4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5 670,2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р.п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Сухобезводное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4 395,9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7 252,5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9 445,8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10 476,2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562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</a:t>
                      </a:r>
                      <a:r>
                        <a:rPr lang="ru-RU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риториальным</a:t>
                      </a: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отделам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31 782,1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46 546,8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55 930,2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58 013,3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г.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99 268,0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89 140,6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194 679,8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87 869,0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69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ИТОГО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131 050,1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135 687,4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250 610,0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145 882,3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334" name="Google Shape;133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C7A33BB-988F-4DF6-BD9D-934DD35C536C}"/>
              </a:ext>
            </a:extLst>
          </p:cNvPr>
          <p:cNvSpPr txBox="1"/>
          <p:nvPr/>
        </p:nvSpPr>
        <p:spPr>
          <a:xfrm>
            <a:off x="8441928" y="76811"/>
            <a:ext cx="9696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" name="Google Shape;1553;p96"/>
          <p:cNvGraphicFramePr/>
          <p:nvPr>
            <p:extLst>
              <p:ext uri="{D42A27DB-BD31-4B8C-83A1-F6EECF244321}">
                <p14:modId xmlns:p14="http://schemas.microsoft.com/office/powerpoint/2010/main" val="4215612141"/>
              </p:ext>
            </p:extLst>
          </p:nvPr>
        </p:nvGraphicFramePr>
        <p:xfrm>
          <a:off x="128488" y="795925"/>
          <a:ext cx="8698012" cy="4237657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61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900" dirty="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мероприятий</a:t>
                      </a:r>
                      <a:endParaRPr sz="9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90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9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412 297,1</a:t>
                      </a:r>
                      <a:endParaRPr sz="70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406 955,4</a:t>
                      </a:r>
                      <a:endParaRPr sz="7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Мероприятия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рамках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"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социальной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инженерной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2018-2020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 в т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ом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числе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: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405 796,7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400 486,8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коммунальной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газопроводы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25 256,8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24 094,5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6 972,3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6 888,1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коммунальной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инженерные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коммуникации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29 248,1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29 145,6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прочих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сооружений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42 054,9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41 673,8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3 197,1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3 197,1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Комплексное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201 638,8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198 303,8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Комплексное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помещения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дома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27 900,2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27 899,7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Сокращение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доли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загрязненных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сточных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вод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рамках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федерального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проекта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Оздоровление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Волги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69 528,5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69 284,2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учреждений"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6 500,4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6 468,6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54" name="Google Shape;1554;p96"/>
          <p:cNvSpPr txBox="1"/>
          <p:nvPr/>
        </p:nvSpPr>
        <p:spPr>
          <a:xfrm>
            <a:off x="935175" y="0"/>
            <a:ext cx="7139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униципальн</a:t>
            </a:r>
            <a:r>
              <a:rPr lang="ru-RU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</a:t>
            </a: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"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строительство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социальной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инженерной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инфраструктуры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территории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2021-2023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55" name="Google Shape;155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800" y="1661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8E7586F2-51C1-4810-B68F-17824256836E}"/>
              </a:ext>
            </a:extLst>
          </p:cNvPr>
          <p:cNvSpPr txBox="1"/>
          <p:nvPr/>
        </p:nvSpPr>
        <p:spPr>
          <a:xfrm>
            <a:off x="7971521" y="646225"/>
            <a:ext cx="977497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97"/>
          <p:cNvSpPr txBox="1">
            <a:spLocks noGrp="1"/>
          </p:cNvSpPr>
          <p:nvPr>
            <p:ph type="title"/>
          </p:nvPr>
        </p:nvSpPr>
        <p:spPr>
          <a:xfrm>
            <a:off x="1535759" y="57612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в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области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развития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строительства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социальной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инженерной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инфраструктуры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территории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2019– 2021 </a:t>
            </a:r>
            <a:r>
              <a:rPr lang="en-GB" sz="1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годах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561" name="Google Shape;1561;p97"/>
          <p:cNvGraphicFramePr/>
          <p:nvPr>
            <p:extLst>
              <p:ext uri="{D42A27DB-BD31-4B8C-83A1-F6EECF244321}">
                <p14:modId xmlns:p14="http://schemas.microsoft.com/office/powerpoint/2010/main" val="269143250"/>
              </p:ext>
            </p:extLst>
          </p:nvPr>
        </p:nvGraphicFramePr>
        <p:xfrm>
          <a:off x="433290" y="611015"/>
          <a:ext cx="8572502" cy="1960735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65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13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Индикаторы/непосредственные результаты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Ед.изм</a:t>
                      </a:r>
                      <a:r>
                        <a:rPr lang="ru-RU" sz="9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ерения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</a:t>
                      </a:r>
                      <a:r>
                        <a:rPr lang="en-GB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индикатора</a:t>
                      </a:r>
                      <a:r>
                        <a:rPr lang="en-GB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/</a:t>
                      </a:r>
                      <a:r>
                        <a:rPr lang="en-GB" sz="9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непосредственного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</a:t>
                      </a: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Факт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4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Протяженность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газовых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сетей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м.п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9 941,30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10 089,9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8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Протяженность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инженерных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сетей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м.п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834,2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916,64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8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Прирост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мощности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очистных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сооружений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м3/сут</a:t>
                      </a:r>
                      <a:endParaRPr sz="8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Ввод планируется в 2022 году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62" name="Google Shape;156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E880C-EF40-4C09-8FD1-BBA0DCE60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0" y="2906662"/>
            <a:ext cx="3378201" cy="218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EA4E13D2-F4E8-4AE8-82F0-14A2C830B061}"/>
              </a:ext>
            </a:extLst>
          </p:cNvPr>
          <p:cNvSpPr txBox="1"/>
          <p:nvPr/>
        </p:nvSpPr>
        <p:spPr>
          <a:xfrm>
            <a:off x="789950" y="4417343"/>
            <a:ext cx="3048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Очистные сооружения в р. п. Сухобезводное городского округа Семеновский Нижегородской области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DB3B4-357F-4400-BEEE-5FDEEAF0A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58" y="2956971"/>
            <a:ext cx="3525742" cy="218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DAA7B-AEEE-754F-55AF-38D13997880C}"/>
              </a:ext>
            </a:extLst>
          </p:cNvPr>
          <p:cNvSpPr txBox="1"/>
          <p:nvPr/>
        </p:nvSpPr>
        <p:spPr>
          <a:xfrm>
            <a:off x="971550" y="2610472"/>
            <a:ext cx="8172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hlinkClick r:id="rId6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700" dirty="0"/>
          </a:p>
          <a:p>
            <a:pPr algn="ctr"/>
            <a:endParaRPr lang="ru-RU" sz="7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10"/>
          <p:cNvSpPr txBox="1">
            <a:spLocks noGrp="1"/>
          </p:cNvSpPr>
          <p:nvPr>
            <p:ph type="title"/>
          </p:nvPr>
        </p:nvSpPr>
        <p:spPr>
          <a:xfrm>
            <a:off x="963775" y="207750"/>
            <a:ext cx="73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 бюджета городского округа в рамках федеральных проектов, входящих в национальный проект за 2021 год </a:t>
            </a: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10"/>
          <p:cNvSpPr txBox="1"/>
          <p:nvPr/>
        </p:nvSpPr>
        <p:spPr>
          <a:xfrm>
            <a:off x="5025927" y="1149300"/>
            <a:ext cx="34740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Оздоровление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ВОЛГИ»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Реконструкция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биологических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очистных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сооружений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ижегородской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90" name="Google Shape;1690;p11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800" y="3060300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110"/>
          <p:cNvSpPr txBox="1"/>
          <p:nvPr/>
        </p:nvSpPr>
        <p:spPr>
          <a:xfrm>
            <a:off x="7425775" y="352255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41 010,1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2" name="Google Shape;1692;p110"/>
          <p:cNvSpPr txBox="1"/>
          <p:nvPr/>
        </p:nvSpPr>
        <p:spPr>
          <a:xfrm>
            <a:off x="6190275" y="2691450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1 367,0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3" name="Google Shape;1693;p110"/>
          <p:cNvSpPr txBox="1"/>
          <p:nvPr/>
        </p:nvSpPr>
        <p:spPr>
          <a:xfrm>
            <a:off x="6353425" y="3375800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341,8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94" name="Google Shape;1694;p11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75" y="3060300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110"/>
          <p:cNvSpPr txBox="1"/>
          <p:nvPr/>
        </p:nvSpPr>
        <p:spPr>
          <a:xfrm>
            <a:off x="3198800" y="352255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25 502,7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6" name="Google Shape;1696;p110"/>
          <p:cNvSpPr txBox="1"/>
          <p:nvPr/>
        </p:nvSpPr>
        <p:spPr>
          <a:xfrm>
            <a:off x="1834375" y="269145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850,0 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7" name="Google Shape;1697;p110"/>
          <p:cNvSpPr txBox="1"/>
          <p:nvPr/>
        </p:nvSpPr>
        <p:spPr>
          <a:xfrm>
            <a:off x="2029525" y="337580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212,7 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1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8" name="Google Shape;1698;p110"/>
          <p:cNvSpPr txBox="1"/>
          <p:nvPr/>
        </p:nvSpPr>
        <p:spPr>
          <a:xfrm>
            <a:off x="974125" y="1149300"/>
            <a:ext cx="300000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Оздоровление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Волги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Строительство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бъекта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троительство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кос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поселок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ухобезводное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еменовский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район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99" name="Google Shape;1699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DAB5FA-7446-4B6D-89F8-2046F525D26B}"/>
              </a:ext>
            </a:extLst>
          </p:cNvPr>
          <p:cNvSpPr/>
          <p:nvPr/>
        </p:nvSpPr>
        <p:spPr>
          <a:xfrm>
            <a:off x="5799433" y="2179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по проекту  42 718,9 тыс. рублей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BED988-0A88-4D8D-8D7B-5B2D8711D870}"/>
              </a:ext>
            </a:extLst>
          </p:cNvPr>
          <p:cNvSpPr/>
          <p:nvPr/>
        </p:nvSpPr>
        <p:spPr>
          <a:xfrm>
            <a:off x="1469985" y="21755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по проекту  26 565,4 тыс. рублей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" name="Google Shape;1361;p82"/>
          <p:cNvGraphicFramePr/>
          <p:nvPr>
            <p:extLst>
              <p:ext uri="{D42A27DB-BD31-4B8C-83A1-F6EECF244321}">
                <p14:modId xmlns:p14="http://schemas.microsoft.com/office/powerpoint/2010/main" val="2580347106"/>
              </p:ext>
            </p:extLst>
          </p:nvPr>
        </p:nvGraphicFramePr>
        <p:xfrm>
          <a:off x="409570" y="587838"/>
          <a:ext cx="8601725" cy="166837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7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Организация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совершенствование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бюджетного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процесса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5 690,0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5 689,6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Повышение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эффективности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бюджетных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16 751,8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16 750,4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по программе: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22 541,8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22 540,0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0" name="Google Shape;1360;p82"/>
          <p:cNvSpPr txBox="1">
            <a:spLocks noGrp="1"/>
          </p:cNvSpPr>
          <p:nvPr>
            <p:ph type="title" idx="4294967295"/>
          </p:nvPr>
        </p:nvSpPr>
        <p:spPr>
          <a:xfrm>
            <a:off x="1239550" y="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Управление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финансами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6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62" name="Google Shape;136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67;p83">
            <a:extLst>
              <a:ext uri="{FF2B5EF4-FFF2-40B4-BE49-F238E27FC236}">
                <a16:creationId xmlns:a16="http://schemas.microsoft.com/office/drawing/2014/main" id="{BFF8824A-038C-4B85-8639-9ACBEECBF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643" y="2157054"/>
            <a:ext cx="8100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в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управлении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финансами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2021гг</a:t>
            </a: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Google Shape;1368;p83">
            <a:extLst>
              <a:ext uri="{FF2B5EF4-FFF2-40B4-BE49-F238E27FC236}">
                <a16:creationId xmlns:a16="http://schemas.microsoft.com/office/drawing/2014/main" id="{E03A1103-C148-435A-B5ED-5553645D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161411"/>
              </p:ext>
            </p:extLst>
          </p:nvPr>
        </p:nvGraphicFramePr>
        <p:xfrm>
          <a:off x="422265" y="2493107"/>
          <a:ext cx="8589030" cy="231135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04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индикатора/ непосредственного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результата показателя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 индикатора непосредственного результата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план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факт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Доходы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душу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endParaRPr lang="ru-RU"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тыс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руб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&gt; 3</a:t>
                      </a: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,0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45,2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Доля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формируемых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рамках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общем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объеме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субвенций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90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93,4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Удельный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вес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муниципального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долга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отношению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доходам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безвозмездных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поступлений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поступлений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налоговых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доходов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дополнительным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нормативам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отчислений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налога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доходы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физических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лиц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&lt;</a:t>
                      </a: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Повышение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платежеспособности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управления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муниципальными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финансами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проводимой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министерством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финансов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место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рейтинге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место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r>
                        <a:rPr lang="en-GB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место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sz="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138">
            <a:extLst>
              <a:ext uri="{FF2B5EF4-FFF2-40B4-BE49-F238E27FC236}">
                <a16:creationId xmlns:a16="http://schemas.microsoft.com/office/drawing/2014/main" id="{D3E0B48E-E368-4A55-B09E-13C516CE90B7}"/>
              </a:ext>
            </a:extLst>
          </p:cNvPr>
          <p:cNvSpPr txBox="1"/>
          <p:nvPr/>
        </p:nvSpPr>
        <p:spPr>
          <a:xfrm>
            <a:off x="8532821" y="451513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3770C-0F56-53E3-5E8D-302B1935DD60}"/>
              </a:ext>
            </a:extLst>
          </p:cNvPr>
          <p:cNvSpPr txBox="1"/>
          <p:nvPr/>
        </p:nvSpPr>
        <p:spPr>
          <a:xfrm>
            <a:off x="851545" y="4804463"/>
            <a:ext cx="8159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4" name="Google Shape;1374;p84"/>
          <p:cNvGraphicFramePr/>
          <p:nvPr>
            <p:extLst>
              <p:ext uri="{D42A27DB-BD31-4B8C-83A1-F6EECF244321}">
                <p14:modId xmlns:p14="http://schemas.microsoft.com/office/powerpoint/2010/main" val="313662272"/>
              </p:ext>
            </p:extLst>
          </p:nvPr>
        </p:nvGraphicFramePr>
        <p:xfrm>
          <a:off x="217250" y="1102758"/>
          <a:ext cx="8729900" cy="3054029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1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571">
                  <a:extLst>
                    <a:ext uri="{9D8B030D-6E8A-4147-A177-3AD203B41FA5}">
                      <a16:colId xmlns:a16="http://schemas.microsoft.com/office/drawing/2014/main" val="1930280974"/>
                    </a:ext>
                  </a:extLst>
                </a:gridCol>
                <a:gridCol w="826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0492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индикатора/ непосредственного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результата показателя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Ед.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 индикатора непосредственного результата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9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прирост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доходов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душу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;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тыс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руб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0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увеличение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доли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формируемых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рамках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объеме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расходов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;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5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снижение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удельного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веса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муниципального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долга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отношению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общим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доходам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учета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безвозмездных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поступлений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(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или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поступлений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налоговых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доходов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дополнительным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нормативам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отчислений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;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5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повышение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платежеспособности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управления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муниципальными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финансами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результатам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оценки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проводимой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Министерством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финансов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да/нет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75" name="Google Shape;1375;p84"/>
          <p:cNvSpPr txBox="1"/>
          <p:nvPr/>
        </p:nvSpPr>
        <p:spPr>
          <a:xfrm>
            <a:off x="2028248" y="108409"/>
            <a:ext cx="5604451" cy="7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в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управлении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финансами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2021гг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(продолжение)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6" name="Google Shape;137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396D-672D-C379-F621-C1B9465DB1E7}"/>
              </a:ext>
            </a:extLst>
          </p:cNvPr>
          <p:cNvSpPr txBox="1"/>
          <p:nvPr/>
        </p:nvSpPr>
        <p:spPr>
          <a:xfrm>
            <a:off x="789950" y="4353154"/>
            <a:ext cx="8159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" name="Google Shape;1361;p82"/>
          <p:cNvGraphicFramePr/>
          <p:nvPr>
            <p:extLst>
              <p:ext uri="{D42A27DB-BD31-4B8C-83A1-F6EECF244321}">
                <p14:modId xmlns:p14="http://schemas.microsoft.com/office/powerpoint/2010/main" val="3956351067"/>
              </p:ext>
            </p:extLst>
          </p:nvPr>
        </p:nvGraphicFramePr>
        <p:xfrm>
          <a:off x="277485" y="775781"/>
          <a:ext cx="8601725" cy="163133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Мероприятия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Уточненный план              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Исполнено                                        за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Предоставление мер социальной поддержки отдельным категориям граждан                   </a:t>
                      </a:r>
                    </a:p>
                    <a:p>
                      <a:pPr algn="l" fontAlgn="auto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(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в.т.числе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900,0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тыс.рублей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- материальная помощь для детей сирот, получивших жилые помещения в 2021г.,всего 18 выплат)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2 181,4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2 103,3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Социальная поддержка малоимущих граждан при газификации домовладений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236,4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205,6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Проведение мероприятий общественного значения "Районным Советом ветеранов" и "Общество инвалидов" и создание условий для обеспечения их деятельности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488,7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465,9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74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Расходы на предоставление ежегодной денежной выплаты лицам, удостоенным звания "Почетный гражданин городского округа Семеновский Нижегородской области"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230,0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230,0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Всего по программе: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3 136,50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3 004,80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0" name="Google Shape;1360;p82"/>
          <p:cNvSpPr txBox="1">
            <a:spLocks noGrp="1"/>
          </p:cNvSpPr>
          <p:nvPr>
            <p:ph type="title" idx="4294967295"/>
          </p:nvPr>
        </p:nvSpPr>
        <p:spPr>
          <a:xfrm>
            <a:off x="826750" y="92660"/>
            <a:ext cx="8100000" cy="7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latin typeface="Oswald" panose="020B0604020202020204" charset="-52"/>
              </a:rPr>
              <a:t>Муниципальная программа «Социальная поддержка граждан городского</a:t>
            </a:r>
            <a:br>
              <a:rPr lang="ru-RU" sz="1200" b="1" dirty="0">
                <a:latin typeface="Oswald" panose="020B0604020202020204" charset="-52"/>
              </a:rPr>
            </a:br>
            <a:r>
              <a:rPr lang="ru-RU" sz="1200" b="1" dirty="0">
                <a:latin typeface="Oswald" panose="020B0604020202020204" charset="-52"/>
              </a:rPr>
              <a:t> округа Семеновский» на 2018-2023 годы</a:t>
            </a:r>
            <a:endParaRPr sz="1200" b="1" dirty="0">
              <a:latin typeface="Oswald" panose="020B0604020202020204" charset="-52"/>
              <a:ea typeface="Oswald"/>
              <a:cs typeface="Oswald"/>
              <a:sym typeface="Oswald"/>
            </a:endParaRPr>
          </a:p>
        </p:txBody>
      </p:sp>
      <p:pic>
        <p:nvPicPr>
          <p:cNvPr id="1362" name="Google Shape;136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67;p83">
            <a:extLst>
              <a:ext uri="{FF2B5EF4-FFF2-40B4-BE49-F238E27FC236}">
                <a16:creationId xmlns:a16="http://schemas.microsoft.com/office/drawing/2014/main" id="{BFF8824A-038C-4B85-8639-9ACBEECBF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6515" y="3789240"/>
            <a:ext cx="8100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Достигнутые результаты в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управлении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финансами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2021гг</a:t>
            </a: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Google Shape;1368;p83">
            <a:extLst>
              <a:ext uri="{FF2B5EF4-FFF2-40B4-BE49-F238E27FC236}">
                <a16:creationId xmlns:a16="http://schemas.microsoft.com/office/drawing/2014/main" id="{E03A1103-C148-435A-B5ED-5553645D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536940"/>
              </p:ext>
            </p:extLst>
          </p:nvPr>
        </p:nvGraphicFramePr>
        <p:xfrm>
          <a:off x="277485" y="2728790"/>
          <a:ext cx="8589030" cy="1919279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04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3044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индикатора/ непосредственного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результата показателя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измерения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 индикатора непосредственного результата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6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Увеличение количества многодетных семей.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4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Увеличение количества семей, граждан старшего поколения , инвалидов, получивших дополнительные меры социальной поддержки.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177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180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dirty="0">
                          <a:effectLst/>
                          <a:latin typeface="Oswald" panose="020B0604020202020204" charset="-52"/>
                        </a:rPr>
                        <a:t>Увеличение количества семей, пожилых граждан, инвалидов, принявших участие в общественно и социально значимых мероприятиях и в мероприятиях, предназначенных для реализации социально-культурных потребностей пожилых граждан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Ед.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71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76</a:t>
                      </a:r>
                      <a:endParaRPr sz="7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B55B17-9D3A-42C9-8AB1-F0C11B5B167C}"/>
              </a:ext>
            </a:extLst>
          </p:cNvPr>
          <p:cNvSpPr/>
          <p:nvPr/>
        </p:nvSpPr>
        <p:spPr>
          <a:xfrm>
            <a:off x="277485" y="2407119"/>
            <a:ext cx="8589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200" b="1" dirty="0">
                <a:latin typeface="Oswald" panose="020B0604020202020204" charset="-52"/>
              </a:rPr>
              <a:t>Достигнутые результаты по МП «Социальная поддержка граждан городского округа Семеновский» на 2018-2023 годы в 2021гг</a:t>
            </a:r>
          </a:p>
        </p:txBody>
      </p:sp>
      <p:sp>
        <p:nvSpPr>
          <p:cNvPr id="9" name="object 138">
            <a:extLst>
              <a:ext uri="{FF2B5EF4-FFF2-40B4-BE49-F238E27FC236}">
                <a16:creationId xmlns:a16="http://schemas.microsoft.com/office/drawing/2014/main" id="{DD0A19B2-776F-4DB6-B2DB-D51378CC3CEE}"/>
              </a:ext>
            </a:extLst>
          </p:cNvPr>
          <p:cNvSpPr txBox="1"/>
          <p:nvPr/>
        </p:nvSpPr>
        <p:spPr>
          <a:xfrm>
            <a:off x="8381693" y="625603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3CF8A-5E7B-0D5A-F06D-400C1B3816E0}"/>
              </a:ext>
            </a:extLst>
          </p:cNvPr>
          <p:cNvSpPr txBox="1"/>
          <p:nvPr/>
        </p:nvSpPr>
        <p:spPr>
          <a:xfrm>
            <a:off x="1062364" y="4692741"/>
            <a:ext cx="7804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1874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30"/>
          <p:cNvSpPr txBox="1"/>
          <p:nvPr/>
        </p:nvSpPr>
        <p:spPr>
          <a:xfrm>
            <a:off x="1646586" y="-50717"/>
            <a:ext cx="7634205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основных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показателей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социально-экономического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2" name="Google Shape;2002;p130"/>
          <p:cNvSpPr txBox="1"/>
          <p:nvPr/>
        </p:nvSpPr>
        <p:spPr>
          <a:xfrm>
            <a:off x="618662" y="754647"/>
            <a:ext cx="3000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Фонд оплаты труда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млн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.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рублей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3" name="Google Shape;2003;p130"/>
          <p:cNvSpPr txBox="1"/>
          <p:nvPr/>
        </p:nvSpPr>
        <p:spPr>
          <a:xfrm>
            <a:off x="5228203" y="734541"/>
            <a:ext cx="364951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Среднемесячная заработная плата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. </a:t>
            </a:r>
            <a:r>
              <a:rPr lang="en-GB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рублей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5" name="Google Shape;2005;p130"/>
          <p:cNvSpPr txBox="1"/>
          <p:nvPr/>
        </p:nvSpPr>
        <p:spPr>
          <a:xfrm>
            <a:off x="2502146" y="1400719"/>
            <a:ext cx="658875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4 713,5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6" name="Google Shape;2006;p130"/>
          <p:cNvSpPr txBox="1"/>
          <p:nvPr/>
        </p:nvSpPr>
        <p:spPr>
          <a:xfrm>
            <a:off x="553731" y="1873353"/>
            <a:ext cx="59677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3 696,1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7" name="Google Shape;2007;p130"/>
          <p:cNvSpPr txBox="1"/>
          <p:nvPr/>
        </p:nvSpPr>
        <p:spPr>
          <a:xfrm>
            <a:off x="1358586" y="1503990"/>
            <a:ext cx="57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4 064,0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8" name="Google Shape;2008;p130"/>
          <p:cNvSpPr txBox="1"/>
          <p:nvPr/>
        </p:nvSpPr>
        <p:spPr>
          <a:xfrm>
            <a:off x="2073022" y="1165290"/>
            <a:ext cx="65832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4 388,1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09" name="Google Shape;2009;p130"/>
          <p:cNvSpPr txBox="1"/>
          <p:nvPr/>
        </p:nvSpPr>
        <p:spPr>
          <a:xfrm>
            <a:off x="2949316" y="1334640"/>
            <a:ext cx="54384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5 024,5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0" name="Google Shape;2010;p130"/>
          <p:cNvSpPr txBox="1"/>
          <p:nvPr/>
        </p:nvSpPr>
        <p:spPr>
          <a:xfrm>
            <a:off x="7128481" y="1347127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31,2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1" name="Google Shape;2011;p130"/>
          <p:cNvSpPr txBox="1"/>
          <p:nvPr/>
        </p:nvSpPr>
        <p:spPr>
          <a:xfrm>
            <a:off x="5419750" y="1565919"/>
            <a:ext cx="50532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25,9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2" name="Google Shape;2012;p130"/>
          <p:cNvSpPr txBox="1"/>
          <p:nvPr/>
        </p:nvSpPr>
        <p:spPr>
          <a:xfrm>
            <a:off x="5770437" y="1464265"/>
            <a:ext cx="55763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28,0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3" name="Google Shape;2013;p130"/>
          <p:cNvSpPr txBox="1"/>
          <p:nvPr/>
        </p:nvSpPr>
        <p:spPr>
          <a:xfrm>
            <a:off x="6711019" y="1343153"/>
            <a:ext cx="41746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30,8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4" name="Google Shape;2014;p130"/>
          <p:cNvSpPr txBox="1"/>
          <p:nvPr/>
        </p:nvSpPr>
        <p:spPr>
          <a:xfrm>
            <a:off x="7440728" y="1301158"/>
            <a:ext cx="536443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32,7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5" name="Google Shape;2015;p130"/>
          <p:cNvSpPr txBox="1"/>
          <p:nvPr/>
        </p:nvSpPr>
        <p:spPr>
          <a:xfrm>
            <a:off x="4354939" y="3646129"/>
            <a:ext cx="725889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1 311,7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6" name="Google Shape;2016;p130"/>
          <p:cNvSpPr txBox="1"/>
          <p:nvPr/>
        </p:nvSpPr>
        <p:spPr>
          <a:xfrm>
            <a:off x="3221238" y="3464355"/>
            <a:ext cx="66185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1 510,8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7" name="Google Shape;2017;p130"/>
          <p:cNvSpPr txBox="1"/>
          <p:nvPr/>
        </p:nvSpPr>
        <p:spPr>
          <a:xfrm>
            <a:off x="2731347" y="3727207"/>
            <a:ext cx="77496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1 143,0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8" name="Google Shape;2018;p130"/>
          <p:cNvSpPr txBox="1"/>
          <p:nvPr/>
        </p:nvSpPr>
        <p:spPr>
          <a:xfrm>
            <a:off x="3552163" y="3546403"/>
            <a:ext cx="74742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1 417,1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19" name="Google Shape;2019;p130"/>
          <p:cNvSpPr txBox="1"/>
          <p:nvPr/>
        </p:nvSpPr>
        <p:spPr>
          <a:xfrm>
            <a:off x="5568039" y="3286193"/>
            <a:ext cx="737071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1 789,8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20" name="Google Shape;2020;p130"/>
          <p:cNvSpPr txBox="1"/>
          <p:nvPr/>
        </p:nvSpPr>
        <p:spPr>
          <a:xfrm>
            <a:off x="2782076" y="2944246"/>
            <a:ext cx="3379894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Инвестиции в основной капитал</a:t>
            </a:r>
            <a:r>
              <a:rPr lang="en-GB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  <a:r>
              <a:rPr lang="ru-RU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млн. рублей</a:t>
            </a:r>
            <a:endParaRPr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021" name="Google Shape;2021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0" y="90200"/>
            <a:ext cx="764100" cy="7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262887" y="1141503"/>
          <a:ext cx="3656350" cy="200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Google Shape;2010;p130"/>
          <p:cNvSpPr txBox="1"/>
          <p:nvPr/>
        </p:nvSpPr>
        <p:spPr>
          <a:xfrm>
            <a:off x="889450" y="1681853"/>
            <a:ext cx="72613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3 904,1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7" name="Google Shape;2010;p130"/>
          <p:cNvSpPr txBox="1"/>
          <p:nvPr/>
        </p:nvSpPr>
        <p:spPr>
          <a:xfrm>
            <a:off x="3289500" y="1239706"/>
            <a:ext cx="658325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5 356,2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6758" y="2143012"/>
            <a:ext cx="115421" cy="168404"/>
          </a:xfrm>
          <a:prstGeom prst="rect">
            <a:avLst/>
          </a:prstGeom>
          <a:solidFill>
            <a:srgbClr val="FF9900"/>
          </a:solidFill>
          <a:ln w="12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97229" y="2395864"/>
            <a:ext cx="115421" cy="159344"/>
          </a:xfrm>
          <a:prstGeom prst="rect">
            <a:avLst/>
          </a:prstGeom>
          <a:solidFill>
            <a:schemeClr val="accent5"/>
          </a:solidFill>
          <a:ln w="12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Google Shape;2011;p130"/>
          <p:cNvSpPr txBox="1"/>
          <p:nvPr/>
        </p:nvSpPr>
        <p:spPr>
          <a:xfrm>
            <a:off x="4354468" y="2064107"/>
            <a:ext cx="465221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факт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4" name="Google Shape;2011;p130"/>
          <p:cNvSpPr txBox="1"/>
          <p:nvPr/>
        </p:nvSpPr>
        <p:spPr>
          <a:xfrm>
            <a:off x="4368590" y="2305617"/>
            <a:ext cx="628026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прогноз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89577" y="1025691"/>
          <a:ext cx="4302756" cy="21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Google Shape;2010;p130"/>
          <p:cNvSpPr txBox="1"/>
          <p:nvPr/>
        </p:nvSpPr>
        <p:spPr>
          <a:xfrm>
            <a:off x="8324500" y="1138051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37,2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7" name="Google Shape;2010;p130"/>
          <p:cNvSpPr txBox="1"/>
          <p:nvPr/>
        </p:nvSpPr>
        <p:spPr>
          <a:xfrm>
            <a:off x="7977171" y="1224192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34,9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9" name="Google Shape;2019;p130"/>
          <p:cNvSpPr txBox="1"/>
          <p:nvPr/>
        </p:nvSpPr>
        <p:spPr>
          <a:xfrm>
            <a:off x="5228203" y="3377446"/>
            <a:ext cx="57765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1 614,2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0" name="Google Shape;2015;p130"/>
          <p:cNvSpPr txBox="1"/>
          <p:nvPr/>
        </p:nvSpPr>
        <p:spPr>
          <a:xfrm>
            <a:off x="3991523" y="3442486"/>
            <a:ext cx="725889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1 573,9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1" name="Google Shape;2015;p130"/>
          <p:cNvSpPr txBox="1"/>
          <p:nvPr/>
        </p:nvSpPr>
        <p:spPr>
          <a:xfrm>
            <a:off x="4791139" y="3497175"/>
            <a:ext cx="725889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1 455,8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8" name="Google Shape;2010;p130"/>
          <p:cNvSpPr txBox="1"/>
          <p:nvPr/>
        </p:nvSpPr>
        <p:spPr>
          <a:xfrm>
            <a:off x="1703848" y="1606001"/>
            <a:ext cx="658325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4 072,6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2" name="Google Shape;2010;p130"/>
          <p:cNvSpPr txBox="1"/>
          <p:nvPr/>
        </p:nvSpPr>
        <p:spPr>
          <a:xfrm>
            <a:off x="6287773" y="1409056"/>
            <a:ext cx="41710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29,6</a:t>
            </a: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2554650" y="3378554"/>
          <a:ext cx="3654029" cy="170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381378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1" name="Google Shape;1581;p100"/>
          <p:cNvGraphicFramePr/>
          <p:nvPr>
            <p:extLst>
              <p:ext uri="{D42A27DB-BD31-4B8C-83A1-F6EECF244321}">
                <p14:modId xmlns:p14="http://schemas.microsoft.com/office/powerpoint/2010/main" val="3921657537"/>
              </p:ext>
            </p:extLst>
          </p:nvPr>
        </p:nvGraphicFramePr>
        <p:xfrm>
          <a:off x="2432650" y="305798"/>
          <a:ext cx="6494101" cy="4680714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7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651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получивших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выплаты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342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101600" marR="1016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федерального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304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177800" marR="177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2009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3 302,4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2 229,1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536,6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536,7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554,4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346,5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104,0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103,9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1 455,3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465,3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5 890,5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1 375,3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2 257,6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2 257,6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12 820,5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2 524,1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3 328,2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6 968,2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1 247,4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291,1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287,1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669,2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1 316,7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404,4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273,7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638,6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1 663,2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542,2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330,3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790,7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9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7 692,3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2 188,6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1 651,1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3 852,6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9 771,3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1 143,6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5 498,9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3 128,8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14 622,3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1 071,0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10 841,1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2 710,2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11 596,5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4 140,2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5 965,0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1 491,3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34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3 836,1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887,2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2 400,6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548,3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34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78 288,90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19 309,60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34 378,70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24 600,60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583" name="Google Shape;158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6E35F8-F0E8-4E31-8A30-C02BDE5E5B6B}"/>
              </a:ext>
            </a:extLst>
          </p:cNvPr>
          <p:cNvSpPr/>
          <p:nvPr/>
        </p:nvSpPr>
        <p:spPr>
          <a:xfrm>
            <a:off x="51400" y="1537853"/>
            <a:ext cx="2381250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30"/>
              </a:lnSpc>
              <a:spcBef>
                <a:spcPts val="95"/>
              </a:spcBef>
              <a:defRPr/>
            </a:pP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Динамика</a:t>
            </a:r>
            <a:r>
              <a:rPr lang="ru-RU" sz="1200" b="1" spc="-8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расходов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на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социальные</a:t>
            </a:r>
            <a:r>
              <a:rPr lang="ru-RU" sz="1200" b="1" spc="-6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выплаты</a:t>
            </a:r>
            <a:r>
              <a:rPr lang="ru-RU" sz="1200" b="1" spc="-5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молодым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семьям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на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10" dirty="0">
                <a:latin typeface="Oswald" panose="020B0604020202020204" charset="-52"/>
                <a:cs typeface="Times New Roman" panose="02020603050405020304" pitchFamily="18" charset="0"/>
              </a:rPr>
              <a:t>приобретение</a:t>
            </a:r>
            <a:r>
              <a:rPr lang="ru-RU" sz="1200" spc="-1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жилья</a:t>
            </a:r>
            <a:r>
              <a:rPr lang="ru-RU" sz="1200" b="1" spc="-2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или</a:t>
            </a:r>
            <a:r>
              <a:rPr lang="ru-RU" sz="1200" b="1" spc="-3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10" dirty="0">
                <a:latin typeface="Oswald" panose="020B0604020202020204" charset="-52"/>
                <a:cs typeface="Times New Roman" panose="02020603050405020304" pitchFamily="18" charset="0"/>
              </a:rPr>
              <a:t>строительство</a:t>
            </a:r>
            <a:r>
              <a:rPr lang="ru-RU" sz="1200" b="1" spc="3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10" dirty="0">
                <a:latin typeface="Oswald" panose="020B0604020202020204" charset="-52"/>
                <a:cs typeface="Times New Roman" panose="02020603050405020304" pitchFamily="18" charset="0"/>
              </a:rPr>
              <a:t>индивидуального</a:t>
            </a:r>
            <a:r>
              <a:rPr lang="ru-RU" sz="1200" b="1" spc="-2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жилого</a:t>
            </a:r>
            <a:r>
              <a:rPr lang="ru-RU" sz="1200" b="1" spc="-2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20" dirty="0">
                <a:latin typeface="Oswald" panose="020B0604020202020204" charset="-52"/>
                <a:cs typeface="Times New Roman" panose="02020603050405020304" pitchFamily="18" charset="0"/>
              </a:rPr>
              <a:t>дома в рамках реализации МП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"Обеспечение жильем молодых семей на территории городского округа Семеновский Нижегородской области"  </a:t>
            </a:r>
            <a:r>
              <a:rPr lang="ru-RU" sz="1200" b="1" dirty="0">
                <a:latin typeface="Oswald" panose="020B0604020202020204" charset="-52"/>
              </a:rPr>
              <a:t>на период 2015-2025 годы</a:t>
            </a:r>
            <a:r>
              <a:rPr lang="ru-RU" sz="800" b="1" dirty="0">
                <a:latin typeface="Oswald" panose="020B0604020202020204" charset="-52"/>
                <a:cs typeface="Times New Roman" panose="02020603050405020304" pitchFamily="18" charset="0"/>
              </a:rPr>
              <a:t>    </a:t>
            </a:r>
          </a:p>
          <a:p>
            <a:pPr algn="ctr">
              <a:lnSpc>
                <a:spcPts val="1730"/>
              </a:lnSpc>
              <a:spcBef>
                <a:spcPts val="95"/>
              </a:spcBef>
              <a:defRPr/>
            </a:pP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с 2009-2021 годы</a:t>
            </a:r>
            <a:endParaRPr lang="ru-RU" sz="1200" dirty="0">
              <a:latin typeface="Oswald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5" name="object 138">
            <a:extLst>
              <a:ext uri="{FF2B5EF4-FFF2-40B4-BE49-F238E27FC236}">
                <a16:creationId xmlns:a16="http://schemas.microsoft.com/office/drawing/2014/main" id="{D1B2799F-099F-4910-BCF3-6AC122CB918E}"/>
              </a:ext>
            </a:extLst>
          </p:cNvPr>
          <p:cNvSpPr txBox="1"/>
          <p:nvPr/>
        </p:nvSpPr>
        <p:spPr>
          <a:xfrm>
            <a:off x="8441928" y="149687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679450" y="159255"/>
            <a:ext cx="8007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Oswald" panose="020B0604020202020204" charset="-52"/>
              </a:rPr>
              <a:t>Муниципальная программа «Обеспечение жильем молодых семей на территории городского округа Семеновский Нижегородской области" на период 2015-2025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666954"/>
              </p:ext>
            </p:extLst>
          </p:nvPr>
        </p:nvGraphicFramePr>
        <p:xfrm>
          <a:off x="193374" y="740010"/>
          <a:ext cx="8589412" cy="143233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010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71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"Обеспечение перечисления средств на предоставление социальных выплат молодым семьям на приобретение (строительство) жилья"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3 888,0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3 888,0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"Компенсация части затрат на приобретение (строительство) жилья молодым семьям при рождении детей"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17,5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27430"/>
                  </a:ext>
                </a:extLst>
              </a:tr>
              <a:tr h="257771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3 905,5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3 888,0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D1E138-D004-4FEF-A5BA-6E64B8763FF8}"/>
              </a:ext>
            </a:extLst>
          </p:cNvPr>
          <p:cNvSpPr/>
          <p:nvPr/>
        </p:nvSpPr>
        <p:spPr>
          <a:xfrm>
            <a:off x="876300" y="2384647"/>
            <a:ext cx="781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latin typeface="Oswald" panose="020B0604020202020204" charset="-52"/>
              </a:rPr>
              <a:t>Результаты достижения муниципальной программы «</a:t>
            </a:r>
            <a:r>
              <a:rPr lang="ru-RU" sz="1000" b="1" dirty="0">
                <a:latin typeface="Oswald" panose="020B0604020202020204" charset="-52"/>
              </a:rPr>
              <a:t>Обеспечение жильем молодых семей на территории городского округа Семеновский Нижегородской области" на период 2015-2025 годы</a:t>
            </a:r>
            <a:r>
              <a:rPr lang="ru-RU" altLang="ru-RU" sz="1000" b="1" dirty="0">
                <a:latin typeface="Oswald" panose="020B0604020202020204" charset="-52"/>
              </a:rPr>
              <a:t>»</a:t>
            </a:r>
            <a:endParaRPr lang="ru-RU" sz="1000" b="1" dirty="0">
              <a:latin typeface="Oswald" panose="020B0604020202020204" charset="-52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3598E11B-C422-4571-B689-FC6D5CEE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49688"/>
              </p:ext>
            </p:extLst>
          </p:nvPr>
        </p:nvGraphicFramePr>
        <p:xfrm>
          <a:off x="220913" y="2803759"/>
          <a:ext cx="8589412" cy="1965092"/>
        </p:xfrm>
        <a:graphic>
          <a:graphicData uri="http://schemas.openxmlformats.org/drawingml/2006/table">
            <a:tbl>
              <a:tblPr/>
              <a:tblGrid>
                <a:gridCol w="426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18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7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помещения, в общей количестве молодых семей, нуждающихся в улучшении жилищных условий по состоянию на 1 января 2015 года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832"/>
                  </a:ext>
                </a:extLst>
              </a:tr>
              <a:tr h="45167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Непосредственный результат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0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Количество молодых семей, получивших свидетельства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семей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8060531" y="550154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C22BF-BCD2-27DD-8BF3-F5085DB887E9}"/>
              </a:ext>
            </a:extLst>
          </p:cNvPr>
          <p:cNvSpPr txBox="1"/>
          <p:nvPr/>
        </p:nvSpPr>
        <p:spPr>
          <a:xfrm>
            <a:off x="950361" y="4787853"/>
            <a:ext cx="7953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70947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679450" y="159255"/>
            <a:ext cx="8007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Oswald" panose="020B0604020202020204" charset="-52"/>
              </a:rPr>
              <a:t>Муниципальная программа «Профилактика терроризма и экстремизма в городском округе Семеновский Нижегородской области на 2021-2025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017384"/>
              </p:ext>
            </p:extLst>
          </p:nvPr>
        </p:nvGraphicFramePr>
        <p:xfrm>
          <a:off x="220913" y="691837"/>
          <a:ext cx="8589412" cy="1456521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010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71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"Организация цикла статей в газете "Семеновский вестник" по профилактике терроризма и экстремизма на территории городского округа Семеновский, результатов деятельности правоохранительных органов в сфере профилактики и борьбы с терроризмом и экстремизмом, изготовление листовок и другой наглядной агитации"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10,8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10,8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 "Расширение системы видеонаблюдения по городу Семенов"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144,0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144,0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27430"/>
                  </a:ext>
                </a:extLst>
              </a:tr>
              <a:tr h="257771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154,8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154,8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D1E138-D004-4FEF-A5BA-6E64B8763FF8}"/>
              </a:ext>
            </a:extLst>
          </p:cNvPr>
          <p:cNvSpPr/>
          <p:nvPr/>
        </p:nvSpPr>
        <p:spPr>
          <a:xfrm>
            <a:off x="876300" y="2149365"/>
            <a:ext cx="781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latin typeface="Oswald" panose="020B0604020202020204" charset="-52"/>
              </a:rPr>
              <a:t>Результаты достижения муниципальной программы «</a:t>
            </a:r>
            <a:r>
              <a:rPr lang="ru-RU" sz="1000" b="1" dirty="0">
                <a:latin typeface="Oswald" panose="020B0604020202020204" charset="-52"/>
              </a:rPr>
              <a:t>Профилактика терроризма и экстремизма в городском округе Семеновский Нижегородской области на 2021-2025 годы</a:t>
            </a:r>
            <a:r>
              <a:rPr lang="ru-RU" altLang="ru-RU" sz="1000" b="1" dirty="0">
                <a:latin typeface="Oswald" panose="020B0604020202020204" charset="-52"/>
              </a:rPr>
              <a:t>»</a:t>
            </a:r>
            <a:endParaRPr lang="ru-RU" sz="1000" b="1" dirty="0">
              <a:latin typeface="Oswald" panose="020B0604020202020204" charset="-52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3598E11B-C422-4571-B689-FC6D5CEE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24974"/>
              </p:ext>
            </p:extLst>
          </p:nvPr>
        </p:nvGraphicFramePr>
        <p:xfrm>
          <a:off x="220913" y="2527941"/>
          <a:ext cx="8589412" cy="2182033"/>
        </p:xfrm>
        <a:graphic>
          <a:graphicData uri="http://schemas.openxmlformats.org/drawingml/2006/table">
            <a:tbl>
              <a:tblPr/>
              <a:tblGrid>
                <a:gridCol w="426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18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Удельный вес преступлений, совершенных в округе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832"/>
                  </a:ext>
                </a:extLst>
              </a:tr>
              <a:tr h="31421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Количество несовершеннолетних, состоящих на учете в </a:t>
                      </a:r>
                      <a:r>
                        <a:rPr kumimoji="0" lang="ru-RU" altLang="ru-RU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КДНиЗП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человек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Количество несовершеннолетних, получивших услугу отдыха и оздоровления, от общего количества несовершеннолетних, состоящих на профилактических учетах в подразделениях по делам несовершеннолетних  органов внутренних дел, комиссиях по делам несовершеннолетних и защите их прав, а также наркологических диспансерах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человек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47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87668"/>
                  </a:ext>
                </a:extLst>
              </a:tr>
              <a:tr h="35950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муниципальных служащих, допустивших нарушения законодательства об ограничениях и запретах, требованиях о предотвращении или об урегулировании конфликта интересов, иных обязанностей, установленные по результатам проверок, проведенных комиссиями по соблюдению требований к служебному поведению и урегулированию конфликта интересов на муниципальной службе, от общего числа муниципальных служащих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8060531" y="550154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35B0C-F0E6-2000-81B0-B43F75971906}"/>
              </a:ext>
            </a:extLst>
          </p:cNvPr>
          <p:cNvSpPr txBox="1"/>
          <p:nvPr/>
        </p:nvSpPr>
        <p:spPr>
          <a:xfrm>
            <a:off x="507263" y="4716608"/>
            <a:ext cx="8589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245065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679450" y="159255"/>
            <a:ext cx="8007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Oswald" panose="020B0604020202020204" charset="-52"/>
              </a:rPr>
              <a:t>Муниципальная программа «Обеспечение общественного порядка и противодействия преступности в городском округе Семеновский Нижегородской области на 2021-2025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869291"/>
              </p:ext>
            </p:extLst>
          </p:nvPr>
        </p:nvGraphicFramePr>
        <p:xfrm>
          <a:off x="225695" y="579903"/>
          <a:ext cx="8589412" cy="1459795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207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29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 "Профилактика преступлений и иных правонарушений"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190,2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183,9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61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"Профилактика безнадзорности и правонарушений несовершеннолетних в городском округе Семеновский"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253,2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218,7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36039"/>
                  </a:ext>
                </a:extLst>
              </a:tr>
              <a:tr h="249861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"Комплексные меры противодействия злоупотреблению наркотиками и их незаконному обороту"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92,7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27430"/>
                  </a:ext>
                </a:extLst>
              </a:tr>
              <a:tr h="249861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"Повышение безопасности дорожного движения"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4254"/>
                  </a:ext>
                </a:extLst>
              </a:tr>
              <a:tr h="214129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643,4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595,3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D1E138-D004-4FEF-A5BA-6E64B8763FF8}"/>
              </a:ext>
            </a:extLst>
          </p:cNvPr>
          <p:cNvSpPr/>
          <p:nvPr/>
        </p:nvSpPr>
        <p:spPr>
          <a:xfrm>
            <a:off x="999825" y="2015273"/>
            <a:ext cx="781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latin typeface="Oswald" panose="020B0604020202020204" charset="-52"/>
              </a:rPr>
              <a:t>Результаты достижения муниципальной программы «</a:t>
            </a:r>
            <a:r>
              <a:rPr lang="ru-RU" sz="1000" b="1" dirty="0">
                <a:latin typeface="Oswald" panose="020B0604020202020204" charset="-52"/>
              </a:rPr>
              <a:t>Обеспечение общественного порядка и противодействия преступности в городском округе Семеновский Нижегородской области на 2021-2025 годы</a:t>
            </a:r>
            <a:r>
              <a:rPr lang="ru-RU" altLang="ru-RU" sz="1000" b="1" dirty="0">
                <a:latin typeface="Oswald" panose="020B0604020202020204" charset="-52"/>
              </a:rPr>
              <a:t>»</a:t>
            </a:r>
            <a:endParaRPr lang="ru-RU" sz="1000" b="1" dirty="0">
              <a:latin typeface="Oswald" panose="020B0604020202020204" charset="-52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3598E11B-C422-4571-B689-FC6D5CEE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02533"/>
              </p:ext>
            </p:extLst>
          </p:nvPr>
        </p:nvGraphicFramePr>
        <p:xfrm>
          <a:off x="225695" y="2398716"/>
          <a:ext cx="8589412" cy="2554849"/>
        </p:xfrm>
        <a:graphic>
          <a:graphicData uri="http://schemas.openxmlformats.org/drawingml/2006/table">
            <a:tbl>
              <a:tblPr/>
              <a:tblGrid>
                <a:gridCol w="426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945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0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площади города Семенов, охваченной техническими средствами оповещения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832"/>
                  </a:ext>
                </a:extLst>
              </a:tr>
              <a:tr h="26873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Время на оповещение населения о возможном террористическом акте 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мин.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2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Время, необходимое для принятия решений и проведения превентивных мероприятий (час.) – 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час.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87668"/>
                  </a:ext>
                </a:extLst>
              </a:tr>
              <a:tr h="30746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площади города Семенов, охваченной техническими средствами видеонаблюдения 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Непосредственные результаты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34841"/>
                  </a:ext>
                </a:extLst>
              </a:tr>
              <a:tr h="3074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Оповещение населения города Семенов и населенных пунктов городского округа с населением более 500 чел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60386"/>
                  </a:ext>
                </a:extLst>
              </a:tr>
              <a:tr h="3074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Подготовленность населения к действиям в чрезвычайных ситуациях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91810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7437031" y="430498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AC786-896D-BEBA-1EB7-992BB0E496AF}"/>
              </a:ext>
            </a:extLst>
          </p:cNvPr>
          <p:cNvSpPr txBox="1"/>
          <p:nvPr/>
        </p:nvSpPr>
        <p:spPr>
          <a:xfrm>
            <a:off x="838200" y="4953565"/>
            <a:ext cx="8172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700" dirty="0"/>
          </a:p>
          <a:p>
            <a:pPr algn="ctr"/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4175173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336665" y="121434"/>
            <a:ext cx="8357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Oswald" panose="020B0604020202020204" charset="-52"/>
              </a:rPr>
              <a:t>Муниципальная программа «Экология и охрана окружающей среды в городском округе Семеновский на 2021-2023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03781"/>
              </p:ext>
            </p:extLst>
          </p:nvPr>
        </p:nvGraphicFramePr>
        <p:xfrm>
          <a:off x="220913" y="568683"/>
          <a:ext cx="8589412" cy="1447892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880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75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 "Поддержание охотничьих ресурсов в состоянии, позволяющем сохранить их численность в пределах, необходимых для их расширенного воспроизводства"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959,5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959,5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"Очистка береговой линии рек городского округа Семеновский и увеличение количества благоустроенных родников"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72,8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72,8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36039"/>
                  </a:ext>
                </a:extLst>
              </a:tr>
              <a:tr h="242662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1 032,3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1 032,3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D1E138-D004-4FEF-A5BA-6E64B8763FF8}"/>
              </a:ext>
            </a:extLst>
          </p:cNvPr>
          <p:cNvSpPr/>
          <p:nvPr/>
        </p:nvSpPr>
        <p:spPr>
          <a:xfrm>
            <a:off x="-50800" y="2107547"/>
            <a:ext cx="8861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latin typeface="Oswald" panose="020B0604020202020204" charset="-52"/>
              </a:rPr>
              <a:t>Результаты достижения муниципальной программы «</a:t>
            </a:r>
            <a:r>
              <a:rPr lang="ru-RU" sz="1000" b="1" dirty="0">
                <a:latin typeface="Oswald" panose="020B0604020202020204" charset="-52"/>
              </a:rPr>
              <a:t>Экология и охрана окружающей среды в городском округе Семеновский на 2021-2023 годы</a:t>
            </a:r>
            <a:r>
              <a:rPr lang="ru-RU" altLang="ru-RU" sz="1000" b="1" dirty="0">
                <a:latin typeface="Oswald" panose="020B0604020202020204" charset="-52"/>
              </a:rPr>
              <a:t>»</a:t>
            </a:r>
            <a:endParaRPr lang="ru-RU" sz="1000" b="1" dirty="0">
              <a:latin typeface="Oswald" panose="020B0604020202020204" charset="-52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3598E11B-C422-4571-B689-FC6D5CEE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80792"/>
              </p:ext>
            </p:extLst>
          </p:nvPr>
        </p:nvGraphicFramePr>
        <p:xfrm>
          <a:off x="220913" y="2415383"/>
          <a:ext cx="8589412" cy="2467998"/>
        </p:xfrm>
        <a:graphic>
          <a:graphicData uri="http://schemas.openxmlformats.org/drawingml/2006/table">
            <a:tbl>
              <a:tblPr/>
              <a:tblGrid>
                <a:gridCol w="426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979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7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проведенных учетных работ к запланированному объему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832"/>
                  </a:ext>
                </a:extLst>
              </a:tr>
              <a:tr h="29697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выложенной подкормки для животных к запланированному объему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Выкладка подкормки для животных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кг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87668"/>
                  </a:ext>
                </a:extLst>
              </a:tr>
              <a:tr h="32393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площади города Семенов, охваченной техническими средствами видеонаблюдения 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Кол-во рейдов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благоустроенных родников 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60386"/>
                  </a:ext>
                </a:extLst>
              </a:tr>
              <a:tr h="3239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очищенной береговой линии рек Керженец, </a:t>
                      </a:r>
                      <a:r>
                        <a:rPr kumimoji="0" lang="ru-RU" altLang="ru-RU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Санохта</a:t>
                      </a: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, </a:t>
                      </a:r>
                      <a:r>
                        <a:rPr kumimoji="0" lang="ru-RU" altLang="ru-RU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Белбаж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91810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7298753" y="419041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4682F-810B-030B-475F-2DC9E96B79AB}"/>
              </a:ext>
            </a:extLst>
          </p:cNvPr>
          <p:cNvSpPr txBox="1"/>
          <p:nvPr/>
        </p:nvSpPr>
        <p:spPr>
          <a:xfrm>
            <a:off x="333675" y="4883381"/>
            <a:ext cx="86706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5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750" dirty="0"/>
          </a:p>
          <a:p>
            <a:pPr algn="ctr"/>
            <a:endParaRPr lang="ru-RU" sz="750" dirty="0"/>
          </a:p>
        </p:txBody>
      </p:sp>
    </p:spTree>
    <p:extLst>
      <p:ext uri="{BB962C8B-B14F-4D97-AF65-F5344CB8AC3E}">
        <p14:creationId xmlns:p14="http://schemas.microsoft.com/office/powerpoint/2010/main" val="32623296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" name="Google Shape;1361;p82"/>
          <p:cNvGraphicFramePr/>
          <p:nvPr>
            <p:extLst>
              <p:ext uri="{D42A27DB-BD31-4B8C-83A1-F6EECF244321}">
                <p14:modId xmlns:p14="http://schemas.microsoft.com/office/powerpoint/2010/main" val="1079994993"/>
              </p:ext>
            </p:extLst>
          </p:nvPr>
        </p:nvGraphicFramePr>
        <p:xfrm>
          <a:off x="365227" y="1137730"/>
          <a:ext cx="8601725" cy="241826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19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Уточненный план              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Исполнено                                        за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6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"Развитие предпринимательства на территории городского округа Семеновский Нижегородской области"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3 335,0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3 290,2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6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"Развитие внутреннего и въездного туризма на территории городского округа Семеновский Нижегородской области"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500,0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327,0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"Сохранение, возрождение и развитие народных художественных промыслов на территории городского округа Семеновский Нижегородской области"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3 400,0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3 314,7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74"/>
                  </a:ext>
                </a:extLst>
              </a:tr>
              <a:tr h="4487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Всего по программе: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Oswald" panose="020B0604020202020204" charset="-52"/>
                        </a:rPr>
                        <a:t>7 235,0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Oswald" panose="020B0604020202020204" charset="-52"/>
                        </a:rPr>
                        <a:t>6 931,9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0" name="Google Shape;1360;p82"/>
          <p:cNvSpPr txBox="1">
            <a:spLocks noGrp="1"/>
          </p:cNvSpPr>
          <p:nvPr>
            <p:ph type="title" idx="4294967295"/>
          </p:nvPr>
        </p:nvSpPr>
        <p:spPr>
          <a:xfrm>
            <a:off x="890250" y="397736"/>
            <a:ext cx="8100000" cy="7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latin typeface="Oswald" panose="020B0604020202020204" charset="-52"/>
              </a:rPr>
              <a:t>Муниципальная программа «Развитие предпринимательства и туризма на территории городского округа</a:t>
            </a:r>
            <a:br>
              <a:rPr lang="ru-RU" sz="1200" b="1" dirty="0">
                <a:latin typeface="Oswald" panose="020B0604020202020204" charset="-52"/>
              </a:rPr>
            </a:br>
            <a:r>
              <a:rPr lang="ru-RU" sz="1200" b="1" dirty="0">
                <a:latin typeface="Oswald" panose="020B0604020202020204" charset="-52"/>
              </a:rPr>
              <a:t> Семёновский Нижегородской области на 2019-2023 годы»</a:t>
            </a:r>
            <a:br>
              <a:rPr lang="ru-RU" sz="1200" b="1" dirty="0">
                <a:latin typeface="Oswald" panose="020B0604020202020204" charset="-52"/>
              </a:rPr>
            </a:br>
            <a:endParaRPr sz="1200" b="1" dirty="0">
              <a:latin typeface="Oswald" panose="020B0604020202020204" charset="-52"/>
              <a:ea typeface="Oswald"/>
              <a:cs typeface="Oswald"/>
              <a:sym typeface="Oswald"/>
            </a:endParaRPr>
          </a:p>
        </p:txBody>
      </p:sp>
      <p:pic>
        <p:nvPicPr>
          <p:cNvPr id="1362" name="Google Shape;136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38">
            <a:extLst>
              <a:ext uri="{FF2B5EF4-FFF2-40B4-BE49-F238E27FC236}">
                <a16:creationId xmlns:a16="http://schemas.microsoft.com/office/drawing/2014/main" id="{DD0A19B2-776F-4DB6-B2DB-D51378CC3CEE}"/>
              </a:ext>
            </a:extLst>
          </p:cNvPr>
          <p:cNvSpPr txBox="1"/>
          <p:nvPr/>
        </p:nvSpPr>
        <p:spPr>
          <a:xfrm>
            <a:off x="8441928" y="1016544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126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38">
            <a:extLst>
              <a:ext uri="{FF2B5EF4-FFF2-40B4-BE49-F238E27FC236}">
                <a16:creationId xmlns:a16="http://schemas.microsoft.com/office/drawing/2014/main" id="{DD0A19B2-776F-4DB6-B2DB-D51378CC3CEE}"/>
              </a:ext>
            </a:extLst>
          </p:cNvPr>
          <p:cNvSpPr txBox="1"/>
          <p:nvPr/>
        </p:nvSpPr>
        <p:spPr>
          <a:xfrm>
            <a:off x="8391128" y="326416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A1D74B-7875-134C-F506-F36CCA407DCB}"/>
              </a:ext>
            </a:extLst>
          </p:cNvPr>
          <p:cNvSpPr/>
          <p:nvPr/>
        </p:nvSpPr>
        <p:spPr>
          <a:xfrm>
            <a:off x="771743" y="31762"/>
            <a:ext cx="8589029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200" b="1" dirty="0">
                <a:latin typeface="Oswald" panose="020B0604020202020204" charset="-52"/>
              </a:rPr>
              <a:t>Достигнутые результаты по МП «Развитие предпринимательства и туризма на территории </a:t>
            </a:r>
          </a:p>
          <a:p>
            <a:pPr algn="ctr">
              <a:spcBef>
                <a:spcPts val="100"/>
              </a:spcBef>
            </a:pPr>
            <a:r>
              <a:rPr lang="ru-RU" sz="1200" b="1" dirty="0">
                <a:latin typeface="Oswald" panose="020B0604020202020204" charset="-52"/>
              </a:rPr>
              <a:t>городского округа Семёновский Нижегородской области на 2019-2023 годы»</a:t>
            </a:r>
          </a:p>
        </p:txBody>
      </p:sp>
      <p:graphicFrame>
        <p:nvGraphicFramePr>
          <p:cNvPr id="7" name="Google Shape;1940;p125">
            <a:extLst>
              <a:ext uri="{FF2B5EF4-FFF2-40B4-BE49-F238E27FC236}">
                <a16:creationId xmlns:a16="http://schemas.microsoft.com/office/drawing/2014/main" id="{0059D266-9CAA-9870-C0A8-4D2390317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340457"/>
              </p:ext>
            </p:extLst>
          </p:nvPr>
        </p:nvGraphicFramePr>
        <p:xfrm>
          <a:off x="361327" y="477020"/>
          <a:ext cx="8700123" cy="4351363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112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676">
                  <a:extLst>
                    <a:ext uri="{9D8B030D-6E8A-4147-A177-3AD203B41FA5}">
                      <a16:colId xmlns:a16="http://schemas.microsoft.com/office/drawing/2014/main" val="1648642538"/>
                    </a:ext>
                  </a:extLst>
                </a:gridCol>
                <a:gridCol w="934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116">
                  <a:extLst>
                    <a:ext uri="{9D8B030D-6E8A-4147-A177-3AD203B41FA5}">
                      <a16:colId xmlns:a16="http://schemas.microsoft.com/office/drawing/2014/main" val="2169873575"/>
                    </a:ext>
                  </a:extLst>
                </a:gridCol>
              </a:tblGrid>
              <a:tr h="34058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</a:t>
                      </a: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ндикатор</a:t>
                      </a: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ы</a:t>
                      </a: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/</a:t>
                      </a: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непосредственн</a:t>
                      </a: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ые</a:t>
                      </a: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результат</a:t>
                      </a: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ы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Единица измерения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Значения</a:t>
                      </a: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индикатора</a:t>
                      </a: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непосредственного</a:t>
                      </a: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результата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Oswald" panose="020B0604020202020204" charset="-52"/>
                        </a:rPr>
                        <a:t>    Результат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lang="en-GB"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lang="en-GB"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69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Индикаторы</a:t>
                      </a:r>
                      <a:endParaRPr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ru-RU" sz="8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lang="en-GB" sz="8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/>
                          <a:cs typeface="Arial"/>
                          <a:sym typeface="Arial"/>
                        </a:rPr>
                        <a:t>Инвестиции в основой капитал по полному кругу предприятий по виду деятельности «оптовая и розничная торговля»</a:t>
                      </a:r>
                      <a:endParaRPr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млн.руб</a:t>
                      </a: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40</a:t>
                      </a: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19638"/>
                  </a:ext>
                </a:extLst>
              </a:tr>
              <a:tr h="3164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Объем малых и средних предприятий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млн.руб</a:t>
                      </a: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.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4250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4250</a:t>
                      </a: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77396"/>
                  </a:ext>
                </a:extLst>
              </a:tr>
              <a:tr h="4686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Oswald" panose="00000500000000000000" pitchFamily="2" charset="-52"/>
                          <a:ea typeface="SimSun" panose="02010600030101010101" pitchFamily="2" charset="-122"/>
                        </a:rPr>
                        <a:t>Уровень удовлетворенности граждан городского округа Семеновский Нижегородской области качеством предоставления туристских услуг </a:t>
                      </a:r>
                      <a:endParaRPr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%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91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91</a:t>
                      </a: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34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 err="1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Непосредственные</a:t>
                      </a:r>
                      <a:r>
                        <a:rPr lang="en-GB" sz="9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результаты</a:t>
                      </a:r>
                      <a:endParaRPr sz="9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sz="900" b="1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34"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Количество субъектов МСП, получивших поддержку в виде грантов.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 </a:t>
                      </a: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69871"/>
                  </a:ext>
                </a:extLst>
              </a:tr>
              <a:tr h="468660"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Количество услуг, оказанных организациями инфраструктуры поддержки субъектов малого и среднего предпринимательства 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4420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4480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52232"/>
                  </a:ext>
                </a:extLst>
              </a:tr>
              <a:tr h="337701"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Проведение обучающих семинаров и конференций по повышению конкурентоспособности и продвижению товаров на потребительском рынке, в том числе по тематике «Покупайте нижегородское»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Oswald" panose="00000500000000000000" pitchFamily="2" charset="-52"/>
                          <a:ea typeface="Arial" panose="020B0604020202020204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2290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Количество изданных рекламно-информационных материалов о </a:t>
                      </a:r>
                      <a:r>
                        <a:rPr lang="ru-RU" sz="900" dirty="0" err="1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турпотенциале</a:t>
                      </a: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 округа</a:t>
                      </a:r>
                      <a:endParaRPr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шт.</a:t>
                      </a:r>
                      <a:endParaRPr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10</a:t>
                      </a:r>
                      <a:endParaRPr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10</a:t>
                      </a: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>
                          <a:latin typeface="Oswald" panose="00000500000000000000" pitchFamily="2" charset="-52"/>
                          <a:ea typeface="Oswald Medium"/>
                          <a:cs typeface="Oswald Medium"/>
                          <a:sym typeface="Oswald Medium"/>
                        </a:rPr>
                        <a:t>Индикатор выполнен</a:t>
                      </a:r>
                      <a:endParaRPr lang="en-GB" sz="900" dirty="0">
                        <a:latin typeface="Oswald" panose="00000500000000000000" pitchFamily="2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948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4E8A41-B522-4172-F6A6-ECCA19467A91}"/>
              </a:ext>
            </a:extLst>
          </p:cNvPr>
          <p:cNvSpPr txBox="1"/>
          <p:nvPr/>
        </p:nvSpPr>
        <p:spPr>
          <a:xfrm>
            <a:off x="389901" y="4817084"/>
            <a:ext cx="8642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733197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0" y="111202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ru-RU" altLang="ru-RU" sz="1200" b="1" dirty="0">
                <a:latin typeface="Oswald" panose="020B0604020202020204" charset="-52"/>
              </a:rPr>
              <a:t>Поддержка сельхозпроизводителей в рамках  реализации МП «Развитие агропромышленного комплекса городского округа Семёновский Нижегородской области» </a:t>
            </a:r>
            <a:br>
              <a:rPr lang="ru-RU" altLang="ru-RU" sz="1200" b="1" dirty="0">
                <a:latin typeface="Oswald" panose="020B0604020202020204" charset="-52"/>
              </a:rPr>
            </a:br>
            <a:r>
              <a:rPr lang="ru-RU" altLang="ru-RU" sz="1200" b="1" dirty="0">
                <a:latin typeface="Oswald" panose="020B0604020202020204" charset="-52"/>
              </a:rPr>
              <a:t>на 2015-2022 годы»</a:t>
            </a:r>
            <a:br>
              <a:rPr lang="ru-RU" altLang="ru-RU" sz="1200" b="1" dirty="0">
                <a:latin typeface="Oswald" panose="020B0604020202020204" charset="-52"/>
              </a:rPr>
            </a:br>
            <a:r>
              <a:rPr lang="ru-RU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70" name="Google Shape;1170;p72"/>
          <p:cNvGraphicFramePr/>
          <p:nvPr>
            <p:extLst>
              <p:ext uri="{D42A27DB-BD31-4B8C-83A1-F6EECF244321}">
                <p14:modId xmlns:p14="http://schemas.microsoft.com/office/powerpoint/2010/main" val="2140025956"/>
              </p:ext>
            </p:extLst>
          </p:nvPr>
        </p:nvGraphicFramePr>
        <p:xfrm>
          <a:off x="151713" y="988359"/>
          <a:ext cx="8792561" cy="399691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175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59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114300" marR="1143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едеральног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lang="ru-RU"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счет средств бюджета округа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10,2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38,5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2014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8,8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2,5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42,3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10,1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8,9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2,6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21,6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2016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4,4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2017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11,5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15,7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3,9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31,1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2018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12,7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51,0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16,5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29,4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7,2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53,1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8,1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20,8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9,7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38,6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22,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29,5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3,1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55,2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71" name="Google Shape;117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575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E51FE29-E8DE-46CA-8245-449B827A29DD}"/>
              </a:ext>
            </a:extLst>
          </p:cNvPr>
          <p:cNvSpPr txBox="1"/>
          <p:nvPr/>
        </p:nvSpPr>
        <p:spPr>
          <a:xfrm>
            <a:off x="8323941" y="836394"/>
            <a:ext cx="99949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Oswald SemiBold" panose="020B0604020202020204" charset="-52"/>
                <a:cs typeface="Times New Roman"/>
              </a:rPr>
              <a:t>млн.</a:t>
            </a:r>
            <a:r>
              <a:rPr sz="900" spc="-10" dirty="0">
                <a:latin typeface="Oswald SemiBold" panose="020B0604020202020204" charset="-52"/>
                <a:cs typeface="Times New Roman"/>
              </a:rPr>
              <a:t> рублей</a:t>
            </a:r>
            <a:endParaRPr sz="900" dirty="0">
              <a:latin typeface="Oswald SemiBo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4" name="Google Shape;1374;p84"/>
          <p:cNvGraphicFramePr/>
          <p:nvPr>
            <p:extLst>
              <p:ext uri="{D42A27DB-BD31-4B8C-83A1-F6EECF244321}">
                <p14:modId xmlns:p14="http://schemas.microsoft.com/office/powerpoint/2010/main" val="2820505731"/>
              </p:ext>
            </p:extLst>
          </p:nvPr>
        </p:nvGraphicFramePr>
        <p:xfrm>
          <a:off x="312500" y="797140"/>
          <a:ext cx="8729900" cy="396487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86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1930280974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3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6880">
                <a:tc rowSpan="2"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00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 измерения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Значение индикатора непосредственного результата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Результат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11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процентов к предыдущему году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90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03439"/>
                  </a:ext>
                </a:extLst>
              </a:tr>
              <a:tr h="396141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Индекс производства продукции растениеводства (в сопоставимых ценах)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82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21456"/>
                  </a:ext>
                </a:extLst>
              </a:tr>
              <a:tr h="344752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Индекс производства продукции животноводства (в сопоставимых ценах)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103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3689"/>
                  </a:ext>
                </a:extLst>
              </a:tr>
              <a:tr h="369732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Индекс физического объема инвестиций в основной капитал сельского хозяйства 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100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103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25356"/>
                  </a:ext>
                </a:extLst>
              </a:tr>
              <a:tr h="369732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тыс. руб.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1  040 656,5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927 599,0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Снижение индикатора на 10,9% связано со снижением производства с/х продукции по причине   неблагоприятных погодных условий в 2021 г.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Размер посевных площадей, занятых зерновыми, зернобобовыми, масличными и кормовыми сельскохозяйственными культурам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га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9 412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8 941</a:t>
                      </a: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 на 95%</a:t>
                      </a: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Доля площади, засеваемой элитными семенами, в общей площади посевов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17,6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22</a:t>
                      </a: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Внесение органических удобрений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тонн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14 000</a:t>
                      </a:r>
                    </a:p>
                  </a:txBody>
                  <a:tcPr marL="91435" marR="91435" marT="45704" marB="45704" anchor="ctr" horzOverflow="overflow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15 670</a:t>
                      </a: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 выполнен</a:t>
                      </a:r>
                    </a:p>
                  </a:txBody>
                  <a:tcPr marL="91435" marR="91435" marT="45704" marB="45704" anchor="ctr" horzOverflow="overflow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75" name="Google Shape;1375;p84"/>
          <p:cNvSpPr txBox="1"/>
          <p:nvPr/>
        </p:nvSpPr>
        <p:spPr>
          <a:xfrm>
            <a:off x="1977448" y="70958"/>
            <a:ext cx="706495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Oswald" panose="020B0604020202020204" charset="-52"/>
              </a:rPr>
              <a:t>Результаты достижения МП «Развитие агропромышленного комплекса городского округа Семёновский Нижегородской области»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Oswald" panose="020B0604020202020204" charset="-52"/>
              </a:rPr>
              <a:t>на 2015-2022 годы»</a:t>
            </a:r>
          </a:p>
        </p:txBody>
      </p:sp>
      <p:pic>
        <p:nvPicPr>
          <p:cNvPr id="1376" name="Google Shape;137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9F98B-D4AC-B007-D9F5-CF412B6140C3}"/>
              </a:ext>
            </a:extLst>
          </p:cNvPr>
          <p:cNvSpPr txBox="1"/>
          <p:nvPr/>
        </p:nvSpPr>
        <p:spPr>
          <a:xfrm>
            <a:off x="417950" y="4733988"/>
            <a:ext cx="851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8992990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0" y="33992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ru-RU" altLang="ru-RU" sz="1200" b="1" dirty="0">
                <a:latin typeface="Oswald" panose="020B0604020202020204" charset="-52"/>
              </a:rPr>
              <a:t>МП «Переселение граждан из аварийного жилищного фонда на территории городского округа Семеновский Нижегородской области на 2020 - 2025 годы»</a:t>
            </a:r>
          </a:p>
        </p:txBody>
      </p:sp>
      <p:graphicFrame>
        <p:nvGraphicFramePr>
          <p:cNvPr id="1170" name="Google Shape;1170;p72"/>
          <p:cNvGraphicFramePr/>
          <p:nvPr>
            <p:extLst>
              <p:ext uri="{D42A27DB-BD31-4B8C-83A1-F6EECF244321}">
                <p14:modId xmlns:p14="http://schemas.microsoft.com/office/powerpoint/2010/main" val="1801107997"/>
              </p:ext>
            </p:extLst>
          </p:nvPr>
        </p:nvGraphicFramePr>
        <p:xfrm>
          <a:off x="148924" y="688562"/>
          <a:ext cx="8518826" cy="149800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73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815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dk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Приобретение жилых помещений в целях переселения граждан из жилых помещений, находящихся в многоквартирных домах, признанных до 1 января 2017 года в установленном порядке аварийными и подлежащими сносу или реконструкции в связи с физическим износом в процессе их эксплуатации (далее - аварийные многоквартирные дома), в благоустроенные жилые помещения.</a:t>
                      </a:r>
                      <a:endParaRPr lang="ru-RU" sz="700" dirty="0"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89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dk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700" dirty="0"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40 424,5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40 343,2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43 924,5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43 843,2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71" name="Google Shape;117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484BF39-CE92-4B98-B420-81D4AE52E888}"/>
              </a:ext>
            </a:extLst>
          </p:cNvPr>
          <p:cNvSpPr txBox="1"/>
          <p:nvPr/>
        </p:nvSpPr>
        <p:spPr>
          <a:xfrm>
            <a:off x="8100000" y="530287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1DEC57-D298-4BED-8F13-0BBDF976E57B}"/>
              </a:ext>
            </a:extLst>
          </p:cNvPr>
          <p:cNvSpPr/>
          <p:nvPr/>
        </p:nvSpPr>
        <p:spPr>
          <a:xfrm>
            <a:off x="1104900" y="2251796"/>
            <a:ext cx="693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>
                <a:latin typeface="Oswald" panose="020B0604020202020204" charset="-52"/>
              </a:rPr>
              <a:t>Результаты достижения МП «Переселение граждан из аварийного жилищного фонда на территории городского округа Семеновский Нижегородской области на 2020 - 2025 годы»</a:t>
            </a:r>
          </a:p>
        </p:txBody>
      </p:sp>
      <p:graphicFrame>
        <p:nvGraphicFramePr>
          <p:cNvPr id="8" name="Group 3">
            <a:extLst>
              <a:ext uri="{FF2B5EF4-FFF2-40B4-BE49-F238E27FC236}">
                <a16:creationId xmlns:a16="http://schemas.microsoft.com/office/drawing/2014/main" id="{B783A8A0-0A16-437F-BF5F-7B898B63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90612"/>
              </p:ext>
            </p:extLst>
          </p:nvPr>
        </p:nvGraphicFramePr>
        <p:xfrm>
          <a:off x="164499" y="2814310"/>
          <a:ext cx="8493426" cy="1872173"/>
        </p:xfrm>
        <a:graphic>
          <a:graphicData uri="http://schemas.openxmlformats.org/drawingml/2006/table">
            <a:tbl>
              <a:tblPr/>
              <a:tblGrid>
                <a:gridCol w="4274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471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5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Общее количество многоквартирных домов, признанных аварийными в результате физического износа и подлежащими сносу на 01.01.2017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8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Количество освобожденных жилых помещений в результате выполнения Программы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kern="50" dirty="0">
                          <a:effectLst/>
                          <a:latin typeface="Oswald" panose="020B0604020202020204" charset="-52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Общее количество жителей, подлежащих переселению из аварийных многоквартирных домов, признанных аварийными в результате физического износа и подлежащими сносу на01.01.2017</a:t>
                      </a:r>
                    </a:p>
                  </a:txBody>
                  <a:tcPr marL="29528" marR="29528" marT="48575" marB="48575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F0816D-056D-B748-362D-E9BC0BDA8241}"/>
              </a:ext>
            </a:extLst>
          </p:cNvPr>
          <p:cNvSpPr txBox="1"/>
          <p:nvPr/>
        </p:nvSpPr>
        <p:spPr>
          <a:xfrm>
            <a:off x="1104900" y="4686483"/>
            <a:ext cx="7729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93890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>
            <a:spLocks noGrp="1"/>
          </p:cNvSpPr>
          <p:nvPr>
            <p:ph type="title"/>
          </p:nvPr>
        </p:nvSpPr>
        <p:spPr>
          <a:xfrm>
            <a:off x="-554825" y="3089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Сравнительные характеристики </a:t>
            </a:r>
            <a:br>
              <a:rPr lang="en-GB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исполнения бюджета</a:t>
            </a:r>
            <a:endParaRPr sz="49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533" name="Google Shape;533;p41"/>
          <p:cNvGraphicFramePr/>
          <p:nvPr>
            <p:extLst>
              <p:ext uri="{D42A27DB-BD31-4B8C-83A1-F6EECF244321}">
                <p14:modId xmlns:p14="http://schemas.microsoft.com/office/powerpoint/2010/main" val="1273920103"/>
              </p:ext>
            </p:extLst>
          </p:nvPr>
        </p:nvGraphicFramePr>
        <p:xfrm>
          <a:off x="232502" y="1717223"/>
          <a:ext cx="6758849" cy="29554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821">
                  <a:extLst>
                    <a:ext uri="{9D8B030D-6E8A-4147-A177-3AD203B41FA5}">
                      <a16:colId xmlns:a16="http://schemas.microsoft.com/office/drawing/2014/main" val="184771329"/>
                    </a:ext>
                  </a:extLst>
                </a:gridCol>
                <a:gridCol w="1282485">
                  <a:extLst>
                    <a:ext uri="{9D8B030D-6E8A-4147-A177-3AD203B41FA5}">
                      <a16:colId xmlns:a16="http://schemas.microsoft.com/office/drawing/2014/main" val="2485222773"/>
                    </a:ext>
                  </a:extLst>
                </a:gridCol>
                <a:gridCol w="921080">
                  <a:extLst>
                    <a:ext uri="{9D8B030D-6E8A-4147-A177-3AD203B41FA5}">
                      <a16:colId xmlns:a16="http://schemas.microsoft.com/office/drawing/2014/main" val="2432281132"/>
                    </a:ext>
                  </a:extLst>
                </a:gridCol>
              </a:tblGrid>
              <a:tr h="8460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Показатели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 </a:t>
                      </a:r>
                      <a:r>
                        <a:rPr lang="en-GB" sz="1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 </a:t>
                      </a:r>
                      <a:r>
                        <a:rPr lang="en-GB" sz="1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год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(первоначальный план)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исполнения к первоначальному плану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Доходы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1 942,8</a:t>
                      </a:r>
                      <a:endParaRPr sz="1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2 398,4</a:t>
                      </a:r>
                      <a:endParaRPr sz="1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2 091,1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2 035,4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102,7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8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1 873,4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2 206,2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2 304,8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2 049,2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112,5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6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Профицит</a:t>
                      </a:r>
                      <a: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(+)</a:t>
                      </a:r>
                      <a:b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Дефицит</a:t>
                      </a:r>
                      <a: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(-)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+</a:t>
                      </a: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69,4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+</a:t>
                      </a: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192,2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-213,7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13,8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4" name="Google Shape;5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925" y="2760425"/>
            <a:ext cx="2383075" cy="2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375" y="583850"/>
            <a:ext cx="830350" cy="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5;p43">
            <a:extLst>
              <a:ext uri="{FF2B5EF4-FFF2-40B4-BE49-F238E27FC236}">
                <a16:creationId xmlns:a16="http://schemas.microsoft.com/office/drawing/2014/main" id="{B76FC806-FFB8-4436-98DC-FFE613F85AC4}"/>
              </a:ext>
            </a:extLst>
          </p:cNvPr>
          <p:cNvSpPr txBox="1"/>
          <p:nvPr/>
        </p:nvSpPr>
        <p:spPr>
          <a:xfrm>
            <a:off x="5961925" y="1373886"/>
            <a:ext cx="11292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71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729" y="2861841"/>
            <a:ext cx="3155324" cy="231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78;p109">
            <a:extLst>
              <a:ext uri="{FF2B5EF4-FFF2-40B4-BE49-F238E27FC236}">
                <a16:creationId xmlns:a16="http://schemas.microsoft.com/office/drawing/2014/main" id="{FAC852BD-8025-4428-B059-6D75CBF77D48}"/>
              </a:ext>
            </a:extLst>
          </p:cNvPr>
          <p:cNvSpPr txBox="1"/>
          <p:nvPr/>
        </p:nvSpPr>
        <p:spPr>
          <a:xfrm>
            <a:off x="45345" y="1015126"/>
            <a:ext cx="3543359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Региональный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«Обеспечение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устойчивого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сокращения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непригодного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для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проживания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жилищного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фонда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(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переселение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граждан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из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аварийного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жилищного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фонда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)</a:t>
            </a:r>
            <a:endParaRPr sz="1000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D66DB8-9476-4376-A807-3A1FC9077662}"/>
              </a:ext>
            </a:extLst>
          </p:cNvPr>
          <p:cNvSpPr/>
          <p:nvPr/>
        </p:nvSpPr>
        <p:spPr>
          <a:xfrm>
            <a:off x="304270" y="1870704"/>
            <a:ext cx="517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" panose="020B0604020202020204" charset="-52"/>
                <a:ea typeface="Arial Unicode MS" pitchFamily="34" charset="-128"/>
              </a:rPr>
              <a:t>Всего профинансировано по проекту  40 343,2 тыс. рублей</a:t>
            </a:r>
          </a:p>
        </p:txBody>
      </p:sp>
      <p:pic>
        <p:nvPicPr>
          <p:cNvPr id="14" name="Google Shape;1679;p109" title="Points scored">
            <a:extLst>
              <a:ext uri="{FF2B5EF4-FFF2-40B4-BE49-F238E27FC236}">
                <a16:creationId xmlns:a16="http://schemas.microsoft.com/office/drawing/2014/main" id="{42C1C20C-94DD-4B85-A57B-0F322D339FA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0" y="3256316"/>
            <a:ext cx="3029275" cy="18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81;p109">
            <a:extLst>
              <a:ext uri="{FF2B5EF4-FFF2-40B4-BE49-F238E27FC236}">
                <a16:creationId xmlns:a16="http://schemas.microsoft.com/office/drawing/2014/main" id="{14F2F1CB-1174-4016-8738-685B787A16B5}"/>
              </a:ext>
            </a:extLst>
          </p:cNvPr>
          <p:cNvSpPr txBox="1"/>
          <p:nvPr/>
        </p:nvSpPr>
        <p:spPr>
          <a:xfrm>
            <a:off x="476518" y="2994716"/>
            <a:ext cx="75141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1 212,7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9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9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9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9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" name="Google Shape;1682;p109">
            <a:extLst>
              <a:ext uri="{FF2B5EF4-FFF2-40B4-BE49-F238E27FC236}">
                <a16:creationId xmlns:a16="http://schemas.microsoft.com/office/drawing/2014/main" id="{C50D573A-8973-4724-888D-44F84A4F50A5}"/>
              </a:ext>
            </a:extLst>
          </p:cNvPr>
          <p:cNvSpPr txBox="1"/>
          <p:nvPr/>
        </p:nvSpPr>
        <p:spPr>
          <a:xfrm>
            <a:off x="1227933" y="3517916"/>
            <a:ext cx="82992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3 160,8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9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9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9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9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" name="Google Shape;1680;p109">
            <a:extLst>
              <a:ext uri="{FF2B5EF4-FFF2-40B4-BE49-F238E27FC236}">
                <a16:creationId xmlns:a16="http://schemas.microsoft.com/office/drawing/2014/main" id="{F9D16103-5195-484E-81A1-765563AAB86F}"/>
              </a:ext>
            </a:extLst>
          </p:cNvPr>
          <p:cNvSpPr txBox="1"/>
          <p:nvPr/>
        </p:nvSpPr>
        <p:spPr>
          <a:xfrm>
            <a:off x="2234122" y="3609439"/>
            <a:ext cx="95408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35 969,7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9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9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9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9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" name="Google Shape;1169;p72">
            <a:extLst>
              <a:ext uri="{FF2B5EF4-FFF2-40B4-BE49-F238E27FC236}">
                <a16:creationId xmlns:a16="http://schemas.microsoft.com/office/drawing/2014/main" id="{E775E216-AAAD-444D-8103-70BBC34492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9860" y="141840"/>
            <a:ext cx="7331075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ru-RU" sz="1200" b="1" dirty="0">
                <a:latin typeface="Oswald" panose="020B0604020202020204" charset="-52"/>
              </a:rPr>
              <a:t>Муниципальная программа</a:t>
            </a:r>
            <a:r>
              <a:rPr lang="ru-RU" altLang="ru-RU" sz="1200" b="1" dirty="0">
                <a:latin typeface="Oswald" panose="020B0604020202020204" charset="-52"/>
              </a:rPr>
              <a:t> «Переселение граждан из аварийного жилищного фонда на территории городского округа Семеновский Нижегородской области на 2020 - 2025 годы»</a:t>
            </a:r>
          </a:p>
        </p:txBody>
      </p:sp>
      <p:sp>
        <p:nvSpPr>
          <p:cNvPr id="15" name="Google Shape;1169;p72">
            <a:extLst>
              <a:ext uri="{FF2B5EF4-FFF2-40B4-BE49-F238E27FC236}">
                <a16:creationId xmlns:a16="http://schemas.microsoft.com/office/drawing/2014/main" id="{5CE94E01-4098-4C17-B370-1030F71BB240}"/>
              </a:ext>
            </a:extLst>
          </p:cNvPr>
          <p:cNvSpPr txBox="1">
            <a:spLocks/>
          </p:cNvSpPr>
          <p:nvPr/>
        </p:nvSpPr>
        <p:spPr>
          <a:xfrm>
            <a:off x="-1934446" y="625110"/>
            <a:ext cx="74897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ru-RU" sz="1200" b="1" dirty="0">
                <a:latin typeface="Oswald" panose="020B0604020202020204" charset="-52"/>
              </a:rPr>
              <a:t>Национальный проект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ru-RU" altLang="ru-RU" sz="1200" b="1" dirty="0">
                <a:solidFill>
                  <a:srgbClr val="F19941"/>
                </a:solidFill>
                <a:latin typeface="Oswald" panose="020B0604020202020204" charset="-52"/>
              </a:rPr>
              <a:t>Жилье и городская среда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09858C-FEF9-468B-BA41-196FCDBC87AF}"/>
              </a:ext>
            </a:extLst>
          </p:cNvPr>
          <p:cNvSpPr/>
          <p:nvPr/>
        </p:nvSpPr>
        <p:spPr>
          <a:xfrm>
            <a:off x="185075" y="2054252"/>
            <a:ext cx="4572000" cy="609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600" marR="101600" lv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федеральный бюджет(фонд корпорации) 35 969,7 </a:t>
            </a:r>
            <a:r>
              <a:rPr lang="ru-RU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областной бюджет 3 160,8 </a:t>
            </a:r>
            <a:r>
              <a:rPr lang="ru-RU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бюджет городского округа 1 212,7 </a:t>
            </a:r>
            <a:r>
              <a:rPr lang="ru-RU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1000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55950-C321-40F4-B7AD-3D187F508141}"/>
              </a:ext>
            </a:extLst>
          </p:cNvPr>
          <p:cNvSpPr/>
          <p:nvPr/>
        </p:nvSpPr>
        <p:spPr>
          <a:xfrm>
            <a:off x="4278935" y="826167"/>
            <a:ext cx="4572000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Разница стоимости приобретения (строительства) жилых помещений, сложившейся между их рыночной стоимостью и использованной при расчетах объемов </a:t>
            </a:r>
            <a:r>
              <a:rPr lang="ru-RU" sz="1000" dirty="0" err="1">
                <a:latin typeface="Oswald" panose="020B0604020202020204" charset="-52"/>
                <a:ea typeface="Times New Roman" panose="02020603050405020304" pitchFamily="18" charset="0"/>
              </a:rPr>
              <a:t>софинансирования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 по действующей региональной адресной программе переселения граждан из аварийного жилищного фонда и на </a:t>
            </a:r>
            <a:r>
              <a:rPr lang="ru-RU" sz="1000" dirty="0" err="1">
                <a:latin typeface="Oswald" panose="020B0604020202020204" charset="-52"/>
                <a:ea typeface="Times New Roman" panose="02020603050405020304" pitchFamily="18" charset="0"/>
              </a:rPr>
              <a:t>софинансирование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 разницы между фактической выкупной ценой за изымаемое жилое помещение и ценой, установленной в рамках данной программы в сумме 3 500,0 тыс. рублей, в том числе: </a:t>
            </a:r>
          </a:p>
          <a:p>
            <a:pPr algn="just"/>
            <a:endParaRPr lang="ru-RU" sz="1000" dirty="0">
              <a:latin typeface="Oswald" panose="020B0604020202020204" charset="-52"/>
              <a:ea typeface="Times New Roman" panose="02020603050405020304" pitchFamily="18" charset="0"/>
            </a:endParaRPr>
          </a:p>
          <a:p>
            <a:pPr indent="450215" algn="just"/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областной бюджет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– 3 465,0 тыс. рублей, </a:t>
            </a:r>
          </a:p>
          <a:p>
            <a:pPr indent="450215" algn="just"/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бюджет городского округа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– 35,0 тыс. рублей;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679450" y="159255"/>
            <a:ext cx="8007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Oswald" panose="020B0604020202020204" charset="-52"/>
              </a:rPr>
              <a:t>Муниципальная программа «Управление муниципальным имуществом и земельными ресурсами</a:t>
            </a:r>
            <a:br>
              <a:rPr lang="ru-RU" sz="1200" b="1" dirty="0">
                <a:latin typeface="Oswald" panose="020B0604020202020204" charset="-52"/>
              </a:rPr>
            </a:br>
            <a:r>
              <a:rPr lang="ru-RU" sz="1200" b="1" dirty="0">
                <a:latin typeface="Oswald" panose="020B0604020202020204" charset="-52"/>
              </a:rPr>
              <a:t>городского округа Семеновский Нижегородской области на 2021-2023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141801"/>
              </p:ext>
            </p:extLst>
          </p:nvPr>
        </p:nvGraphicFramePr>
        <p:xfrm>
          <a:off x="167974" y="610562"/>
          <a:ext cx="8589412" cy="1636917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815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"Управление муниципальным имуществом городского округа Семеновский 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19 473,9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19 396,4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89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"Содержание и техническое совершенствование муниципального имущества"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47 032,7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44 968,6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27430"/>
                  </a:ext>
                </a:extLst>
              </a:tr>
              <a:tr h="284089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 «Обеспечение реализации программы»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5 084,8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5 060,4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71 591,4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69 425,4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D1E138-D004-4FEF-A5BA-6E64B8763FF8}"/>
              </a:ext>
            </a:extLst>
          </p:cNvPr>
          <p:cNvSpPr/>
          <p:nvPr/>
        </p:nvSpPr>
        <p:spPr>
          <a:xfrm>
            <a:off x="847725" y="2212320"/>
            <a:ext cx="781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latin typeface="Oswald" panose="020B0604020202020204" charset="-52"/>
              </a:rPr>
              <a:t>Результаты достижения муниципальной программы «</a:t>
            </a:r>
            <a:r>
              <a:rPr lang="ru-RU" sz="1000" b="1" dirty="0">
                <a:latin typeface="Oswald" panose="020B0604020202020204" charset="-52"/>
              </a:rPr>
              <a:t>Управление муниципальным имуществом и земельными ресурсами</a:t>
            </a:r>
            <a:br>
              <a:rPr lang="ru-RU" sz="1000" b="1" dirty="0">
                <a:latin typeface="Oswald" panose="020B0604020202020204" charset="-52"/>
              </a:rPr>
            </a:br>
            <a:r>
              <a:rPr lang="ru-RU" sz="1000" b="1" dirty="0">
                <a:latin typeface="Oswald" panose="020B0604020202020204" charset="-52"/>
              </a:rPr>
              <a:t>городского округа Семеновский Нижегородской области на 2021-2023 годы</a:t>
            </a:r>
            <a:r>
              <a:rPr lang="ru-RU" altLang="ru-RU" sz="1000" b="1" dirty="0">
                <a:latin typeface="Oswald" panose="020B0604020202020204" charset="-52"/>
              </a:rPr>
              <a:t>»</a:t>
            </a:r>
            <a:endParaRPr lang="ru-RU" sz="1000" b="1" dirty="0">
              <a:latin typeface="Oswald" panose="020B0604020202020204" charset="-52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3598E11B-C422-4571-B689-FC6D5CEE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80964"/>
              </p:ext>
            </p:extLst>
          </p:nvPr>
        </p:nvGraphicFramePr>
        <p:xfrm>
          <a:off x="220913" y="2575433"/>
          <a:ext cx="8589412" cy="2180486"/>
        </p:xfrm>
        <a:graphic>
          <a:graphicData uri="http://schemas.openxmlformats.org/drawingml/2006/table">
            <a:tbl>
              <a:tblPr/>
              <a:tblGrid>
                <a:gridCol w="426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576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5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Процент исполнения плана по сбору неналоговых доходов от управления и распоряжения муниципальным имуществом и земельными ресурсами: ежегодно на период действия программы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153,6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832"/>
                  </a:ext>
                </a:extLst>
              </a:tr>
              <a:tr h="392154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Величина прямых финансовых поступлений в бюджет городского округа Семеновский неналоговых доходов, администрируемых КУМИ :за период реализации программы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+mn-cs"/>
                          <a:sym typeface="Arial"/>
                        </a:rPr>
                        <a:t>млн.</a:t>
                      </a:r>
                      <a:br>
                        <a:rPr lang="ru-RU" sz="700" dirty="0">
                          <a:latin typeface="Oswald" panose="020B0604020202020204" charset="-52"/>
                        </a:rPr>
                      </a:b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+mn-cs"/>
                          <a:sym typeface="Arial"/>
                        </a:rPr>
                        <a:t>руб.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3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+mn-cs"/>
                          <a:sym typeface="Arial"/>
                        </a:rPr>
                        <a:t>Доля отремонтированных объектов муниципального имущества от общего количества муниципального имущества, включенного в казну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4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+mn-cs"/>
                          <a:sym typeface="Arial"/>
                        </a:rPr>
                        <a:t>Количество произведенных ремонтов объектов муниципального имущества, включенных в казну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         </a:t>
                      </a:r>
                      <a:r>
                        <a:rPr kumimoji="0" lang="ru-RU" altLang="ru-RU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шт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7952334" y="412242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32655-5DF9-1351-BC46-AA621BA19CFA}"/>
              </a:ext>
            </a:extLst>
          </p:cNvPr>
          <p:cNvSpPr txBox="1"/>
          <p:nvPr/>
        </p:nvSpPr>
        <p:spPr>
          <a:xfrm>
            <a:off x="504280" y="4745319"/>
            <a:ext cx="8357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65619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679450" y="159255"/>
            <a:ext cx="8007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Oswald" panose="020B0604020202020204" charset="-52"/>
              </a:rPr>
              <a:t>Муниципальная программа «Защита населения и территорий от чрезвычайных ситуаций, обеспечение пожарной безопасности городского округа Семеновский на 2018-2022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561"/>
              </p:ext>
            </p:extLst>
          </p:nvPr>
        </p:nvGraphicFramePr>
        <p:xfrm>
          <a:off x="277294" y="882190"/>
          <a:ext cx="8589412" cy="4069304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208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«Организация обучения населения мерам пожарной безопасности, содействия распространению пожарно-технических знаний»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12,0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12,0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33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"Создание и организация работы опорных пунктов (противопожарных уголков) для обучения населения. Издание и распространение рекламной продукции, листовок, устройство выставок, смотров и конференций на противопожарную тематику"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3,0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27430"/>
                  </a:ext>
                </a:extLst>
              </a:tr>
              <a:tr h="416423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 «Содержание в населенных пунктах водоисточников для целей наружного пожаротушения (чистка водоемов, содержание прорубей, заливка водой емкостей)»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80,3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80,3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24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«Приобретение пожарно-технического вооружения (приобретение к мотопомпам напорных пожарных рукавов, </a:t>
                      </a:r>
                      <a:r>
                        <a:rPr lang="ru-RU" sz="700" dirty="0" err="1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мотобуров</a:t>
                      </a:r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)»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6,8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6,8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94755"/>
                  </a:ext>
                </a:extLst>
              </a:tr>
              <a:tr h="219689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«Опашка населенных пунктов»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603,1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593,2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40731"/>
                  </a:ext>
                </a:extLst>
              </a:tr>
              <a:tr h="288928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«Обучение должностных лиц администрации по ГО, ЧС и ОПБ»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60,7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60,7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05973"/>
                  </a:ext>
                </a:extLst>
              </a:tr>
              <a:tr h="220347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«Обеспечение первичных мер пожарной безопасности на территории городского округа Семеновский»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16 486,5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16 450,4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58184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«Повышение готовности ЕДДС администрации городского округа Семеновский к реагированию на угрозу возникновения или возникновение ЧС (происшествий), эффективности взаимодействия служб ОСОДУ городского округа Семеновский при их совместных действиях по предупреждению и ликвидации ЧС (происшествий)»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4 654,5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4 388,9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08339"/>
                  </a:ext>
                </a:extLst>
              </a:tr>
              <a:tr h="300063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Обеспечение населенных пунктов городского округа Семеновский противопожарными водоисточниками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2 415,0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2 408,7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14411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Приобретение материалов и оборудования для предотвращения и ликвидации чрезвычайных ситуаций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189,1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Oswald" panose="020B0604020202020204" charset="-52"/>
                        </a:rPr>
                        <a:t>188,7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01914"/>
                  </a:ext>
                </a:extLst>
              </a:tr>
              <a:tr h="264207"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24 511,0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24 191,4</a:t>
                      </a:r>
                    </a:p>
                  </a:txBody>
                  <a:tcPr marL="7144" marR="7144" marT="7147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7897706" y="726476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3693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D1E138-D004-4FEF-A5BA-6E64B8763FF8}"/>
              </a:ext>
            </a:extLst>
          </p:cNvPr>
          <p:cNvSpPr/>
          <p:nvPr/>
        </p:nvSpPr>
        <p:spPr>
          <a:xfrm>
            <a:off x="519853" y="335190"/>
            <a:ext cx="781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latin typeface="Oswald" panose="020B0604020202020204" charset="-52"/>
              </a:rPr>
              <a:t>Результаты достижения муниципальной программы «</a:t>
            </a:r>
            <a:r>
              <a:rPr lang="ru-RU" sz="1000" b="1" dirty="0">
                <a:latin typeface="Oswald" panose="020B0604020202020204" charset="-52"/>
              </a:rPr>
              <a:t>Защита населения и территорий от чрезвычайных ситуаций, обеспечение               пожарной безопасности городского округа Семеновский на 2018-2022 годы</a:t>
            </a:r>
            <a:r>
              <a:rPr lang="ru-RU" altLang="ru-RU" sz="1000" b="1" dirty="0">
                <a:latin typeface="Oswald" panose="020B0604020202020204" charset="-52"/>
              </a:rPr>
              <a:t>»</a:t>
            </a:r>
            <a:endParaRPr lang="ru-RU" sz="1000" b="1" dirty="0">
              <a:latin typeface="Oswald" panose="020B0604020202020204" charset="-52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3598E11B-C422-4571-B689-FC6D5CEE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9935"/>
              </p:ext>
            </p:extLst>
          </p:nvPr>
        </p:nvGraphicFramePr>
        <p:xfrm>
          <a:off x="130397" y="919420"/>
          <a:ext cx="8589412" cy="3582312"/>
        </p:xfrm>
        <a:graphic>
          <a:graphicData uri="http://schemas.openxmlformats.org/drawingml/2006/table">
            <a:tbl>
              <a:tblPr/>
              <a:tblGrid>
                <a:gridCol w="427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833"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Индикаторы / непосредственные результаты</a:t>
                      </a: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измерения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Значение индикатора/непосредственного результата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Р</a:t>
                      </a: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езультат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План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2021 Факт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83" marR="68583" marT="34261" marB="34261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Доля площади города Семенов охвачена техническими средствами оповещения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832"/>
                  </a:ext>
                </a:extLst>
              </a:tr>
              <a:tr h="46817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Средняя обеспеченность муниципальной и добровольной пожарной охраны исправной пожарной техникой и необходимым пожарным имуществом от штатной нормы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7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Сокращение количества погибших людей на пожарах на 10 </a:t>
                      </a:r>
                      <a:r>
                        <a:rPr kumimoji="0" lang="ru-RU" altLang="ru-RU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тыс.населения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 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5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  <a:ea typeface="+mn-ea"/>
                          <a:cs typeface="+mn-cs"/>
                          <a:sym typeface="Arial"/>
                        </a:rPr>
                        <a:t>Доля руководящего состава и должностных лиц, прошедших обучение по вопросам гражданской обороны, защите от чрезвычайных ситуаций и террористических актов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         %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Непосредственные результаты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Oswald" panose="00000500000000000000" pitchFamily="2" charset="-52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Oswald" panose="00000500000000000000" pitchFamily="2" charset="-52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1589"/>
                  </a:ext>
                </a:extLst>
              </a:tr>
              <a:tr h="5074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Время на оповещение населения городского округа Семеновский Нижегородской области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мин.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</a:t>
                      </a:r>
                      <a:endParaRPr kumimoji="0" lang="ru-RU" altLang="ru-RU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51090"/>
                  </a:ext>
                </a:extLst>
              </a:tr>
              <a:tr h="3698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Время, необходимое для принятия решений и проведения  превентивных мероприятий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panose="020B0604020202020204" charset="-52"/>
                        </a:rPr>
                        <a:t>час.</a:t>
                      </a:r>
                    </a:p>
                  </a:txBody>
                  <a:tcPr marL="68569" marR="68569" marT="34233" marB="34233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0" dirty="0">
                          <a:effectLst/>
                          <a:latin typeface="Oswald" panose="00000500000000000000" pitchFamily="2" charset="-52"/>
                          <a:ea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Индикатор выполнен</a:t>
                      </a:r>
                    </a:p>
                  </a:txBody>
                  <a:tcPr marL="68583" marR="68583" marT="34261" marB="34261" anchor="ctr" horzOverflow="overflow">
                    <a:lnL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3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55127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7704084" y="770077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DE6CA-D054-18DC-91DD-CFA9BDFF974B}"/>
              </a:ext>
            </a:extLst>
          </p:cNvPr>
          <p:cNvSpPr txBox="1"/>
          <p:nvPr/>
        </p:nvSpPr>
        <p:spPr>
          <a:xfrm>
            <a:off x="1888225" y="4639033"/>
            <a:ext cx="6635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https://fin-semenov.ru/programmnyy-byudzhet/svedeniya-ob-ispolnenii-munitsipalnyh-programm/svedeniya-o-dostignutyh-znacheniyah-tselevyh-indikatorov-po-munitsipalnym-programmam-2.html</a:t>
            </a:r>
            <a:endParaRPr lang="ru-RU" sz="800" dirty="0"/>
          </a:p>
          <a:p>
            <a:pPr algn="ctr"/>
            <a:endParaRPr lang="ru-RU" sz="800" dirty="0"/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9549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1"/>
          <p:cNvSpPr txBox="1"/>
          <p:nvPr/>
        </p:nvSpPr>
        <p:spPr>
          <a:xfrm>
            <a:off x="1470000" y="296550"/>
            <a:ext cx="6204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БЮДЖЕТНЫЕ ИНВЕСТИЦИИ</a:t>
            </a:r>
            <a:endParaRPr sz="29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2021 году </a:t>
            </a:r>
            <a:r>
              <a:rPr lang="en-GB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– </a:t>
            </a:r>
            <a:br>
              <a:rPr lang="en-GB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9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430,5 млн. рублей</a:t>
            </a:r>
            <a:endParaRPr sz="7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0" name="Google Shape;1160;p71"/>
          <p:cNvSpPr txBox="1"/>
          <p:nvPr/>
        </p:nvSpPr>
        <p:spPr>
          <a:xfrm>
            <a:off x="3862225" y="3090088"/>
            <a:ext cx="5097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429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Средства федерального бюджета – </a:t>
            </a:r>
            <a:br>
              <a:rPr lang="en-GB" sz="16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6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249,9 млн. рублей</a:t>
            </a:r>
            <a:endParaRPr sz="160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161" name="Google Shape;1161;p71"/>
          <p:cNvSpPr txBox="1"/>
          <p:nvPr/>
        </p:nvSpPr>
        <p:spPr>
          <a:xfrm>
            <a:off x="4013625" y="2060950"/>
            <a:ext cx="426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1270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Средства областного бюджета – </a:t>
            </a:r>
            <a:br>
              <a:rPr lang="en-GB" sz="16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106,5 млн. рублей</a:t>
            </a:r>
            <a:endParaRPr sz="16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2" name="Google Shape;1162;p71"/>
          <p:cNvSpPr txBox="1"/>
          <p:nvPr/>
        </p:nvSpPr>
        <p:spPr>
          <a:xfrm>
            <a:off x="3477675" y="4119225"/>
            <a:ext cx="533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270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Средства бюджета городского округа – </a:t>
            </a:r>
            <a:br>
              <a:rPr lang="en-GB" sz="16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74,1 млн. рублей</a:t>
            </a:r>
            <a:endParaRPr sz="16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3" name="Google Shape;116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00" y="205275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50" y="1726975"/>
            <a:ext cx="3403350" cy="3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12"/>
          <p:cNvSpPr txBox="1">
            <a:spLocks noGrp="1"/>
          </p:cNvSpPr>
          <p:nvPr>
            <p:ph type="title"/>
          </p:nvPr>
        </p:nvSpPr>
        <p:spPr>
          <a:xfrm>
            <a:off x="-159675" y="1482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Какое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место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среди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муниципальных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образований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Нижегородской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области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занимает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отдельным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показателям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18" name="Google Shape;1718;p11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525" y="682915"/>
            <a:ext cx="5433851" cy="19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112"/>
          <p:cNvSpPr txBox="1"/>
          <p:nvPr/>
        </p:nvSpPr>
        <p:spPr>
          <a:xfrm>
            <a:off x="-159675" y="1237275"/>
            <a:ext cx="1594775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, </a:t>
            </a:r>
            <a:endParaRPr lang="ru-RU"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ублей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исполнено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20" name="Google Shape;1720;p112"/>
          <p:cNvSpPr txBox="1"/>
          <p:nvPr/>
        </p:nvSpPr>
        <p:spPr>
          <a:xfrm>
            <a:off x="1767250" y="798112"/>
            <a:ext cx="169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2 091,1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1" name="Google Shape;1721;p112"/>
          <p:cNvSpPr txBox="1"/>
          <p:nvPr/>
        </p:nvSpPr>
        <p:spPr>
          <a:xfrm>
            <a:off x="2792475" y="798112"/>
            <a:ext cx="122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2 001,6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2" name="Google Shape;1722;p112"/>
          <p:cNvSpPr txBox="1"/>
          <p:nvPr/>
        </p:nvSpPr>
        <p:spPr>
          <a:xfrm>
            <a:off x="3782225" y="1167412"/>
            <a:ext cx="96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1 446,5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3" name="Google Shape;1723;p112"/>
          <p:cNvSpPr txBox="1"/>
          <p:nvPr/>
        </p:nvSpPr>
        <p:spPr>
          <a:xfrm>
            <a:off x="4572000" y="1040590"/>
            <a:ext cx="87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1 630,8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4" name="Google Shape;1724;p112"/>
          <p:cNvSpPr txBox="1"/>
          <p:nvPr/>
        </p:nvSpPr>
        <p:spPr>
          <a:xfrm>
            <a:off x="5282474" y="1184737"/>
            <a:ext cx="87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1 436,5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5" name="Google Shape;1725;p112"/>
          <p:cNvSpPr txBox="1"/>
          <p:nvPr/>
        </p:nvSpPr>
        <p:spPr>
          <a:xfrm>
            <a:off x="5993775" y="1184737"/>
            <a:ext cx="122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1 440,6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26" name="Google Shape;1726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375" y="565450"/>
            <a:ext cx="764100" cy="7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6296E0-E5B3-4396-AD68-B25E7FDAF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1" y="2523801"/>
            <a:ext cx="5409700" cy="2418637"/>
          </a:xfrm>
          <a:prstGeom prst="rect">
            <a:avLst/>
          </a:prstGeom>
        </p:spPr>
      </p:pic>
      <p:sp>
        <p:nvSpPr>
          <p:cNvPr id="14" name="Google Shape;1734;p113">
            <a:extLst>
              <a:ext uri="{FF2B5EF4-FFF2-40B4-BE49-F238E27FC236}">
                <a16:creationId xmlns:a16="http://schemas.microsoft.com/office/drawing/2014/main" id="{FE79C33D-653B-4CCB-80F3-A04A9F03247B}"/>
              </a:ext>
            </a:extLst>
          </p:cNvPr>
          <p:cNvSpPr txBox="1"/>
          <p:nvPr/>
        </p:nvSpPr>
        <p:spPr>
          <a:xfrm>
            <a:off x="2225950" y="2517651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2 304,8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" name="Google Shape;1734;p113">
            <a:extLst>
              <a:ext uri="{FF2B5EF4-FFF2-40B4-BE49-F238E27FC236}">
                <a16:creationId xmlns:a16="http://schemas.microsoft.com/office/drawing/2014/main" id="{AEDF9223-B2A6-48C3-94EC-9E93B59D760F}"/>
              </a:ext>
            </a:extLst>
          </p:cNvPr>
          <p:cNvSpPr txBox="1"/>
          <p:nvPr/>
        </p:nvSpPr>
        <p:spPr>
          <a:xfrm>
            <a:off x="3754675" y="3141037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1455,8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" name="Google Shape;1734;p113">
            <a:extLst>
              <a:ext uri="{FF2B5EF4-FFF2-40B4-BE49-F238E27FC236}">
                <a16:creationId xmlns:a16="http://schemas.microsoft.com/office/drawing/2014/main" id="{29A300D0-BFFA-4A2E-94A1-B3D9C989CF9E}"/>
              </a:ext>
            </a:extLst>
          </p:cNvPr>
          <p:cNvSpPr txBox="1"/>
          <p:nvPr/>
        </p:nvSpPr>
        <p:spPr>
          <a:xfrm>
            <a:off x="4520176" y="3102777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1547,3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" name="Google Shape;1734;p113">
            <a:extLst>
              <a:ext uri="{FF2B5EF4-FFF2-40B4-BE49-F238E27FC236}">
                <a16:creationId xmlns:a16="http://schemas.microsoft.com/office/drawing/2014/main" id="{CC42883D-79D9-408E-8EC7-7D241F4E1A3B}"/>
              </a:ext>
            </a:extLst>
          </p:cNvPr>
          <p:cNvSpPr txBox="1"/>
          <p:nvPr/>
        </p:nvSpPr>
        <p:spPr>
          <a:xfrm>
            <a:off x="6078501" y="3173655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1436,4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" name="Google Shape;1734;p113">
            <a:extLst>
              <a:ext uri="{FF2B5EF4-FFF2-40B4-BE49-F238E27FC236}">
                <a16:creationId xmlns:a16="http://schemas.microsoft.com/office/drawing/2014/main" id="{6F0DAB96-9ED8-4B06-831F-1CEB8DB22268}"/>
              </a:ext>
            </a:extLst>
          </p:cNvPr>
          <p:cNvSpPr txBox="1"/>
          <p:nvPr/>
        </p:nvSpPr>
        <p:spPr>
          <a:xfrm>
            <a:off x="5307251" y="3165089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1426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" name="Google Shape;1734;p113">
            <a:extLst>
              <a:ext uri="{FF2B5EF4-FFF2-40B4-BE49-F238E27FC236}">
                <a16:creationId xmlns:a16="http://schemas.microsoft.com/office/drawing/2014/main" id="{366A6F93-37FA-4847-A349-A827CA0F2BAB}"/>
              </a:ext>
            </a:extLst>
          </p:cNvPr>
          <p:cNvSpPr txBox="1"/>
          <p:nvPr/>
        </p:nvSpPr>
        <p:spPr>
          <a:xfrm>
            <a:off x="3020625" y="2765837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1973,3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" name="Google Shape;1719;p112">
            <a:extLst>
              <a:ext uri="{FF2B5EF4-FFF2-40B4-BE49-F238E27FC236}">
                <a16:creationId xmlns:a16="http://schemas.microsoft.com/office/drawing/2014/main" id="{68DFE0E7-675D-4FE8-8EA2-F56C1B735EDB}"/>
              </a:ext>
            </a:extLst>
          </p:cNvPr>
          <p:cNvSpPr txBox="1"/>
          <p:nvPr/>
        </p:nvSpPr>
        <p:spPr>
          <a:xfrm>
            <a:off x="-107724" y="3140062"/>
            <a:ext cx="1635813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Расходы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, </a:t>
            </a:r>
            <a:endParaRPr lang="ru-RU"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ублей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исполнено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261DC4-1D05-43F8-A85F-EC2127CE4F6A}"/>
              </a:ext>
            </a:extLst>
          </p:cNvPr>
          <p:cNvSpPr txBox="1"/>
          <p:nvPr/>
        </p:nvSpPr>
        <p:spPr>
          <a:xfrm>
            <a:off x="7047376" y="3958763"/>
            <a:ext cx="1921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* Показатели бюджетов приведены по муниципальным образованиям, имеющим приблизительно равную численность населения.</a:t>
            </a:r>
          </a:p>
          <a:p>
            <a:r>
              <a:rPr lang="ru-RU" sz="800" dirty="0"/>
              <a:t>Данные аналитического центра Нижегородской области по состоянию на 01.01.2022г.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115"/>
          <p:cNvSpPr txBox="1"/>
          <p:nvPr/>
        </p:nvSpPr>
        <p:spPr>
          <a:xfrm>
            <a:off x="-421975" y="239525"/>
            <a:ext cx="735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СБАЛАНСИРОВАННОСТЬ БЮДЖЕТА</a:t>
            </a:r>
            <a:endParaRPr sz="24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8" name="Google Shape;1758;p115"/>
          <p:cNvSpPr txBox="1"/>
          <p:nvPr/>
        </p:nvSpPr>
        <p:spPr>
          <a:xfrm>
            <a:off x="216200" y="11290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endParaRPr sz="3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9" name="Google Shape;1759;p115"/>
          <p:cNvSpPr txBox="1"/>
          <p:nvPr/>
        </p:nvSpPr>
        <p:spPr>
          <a:xfrm>
            <a:off x="2999400" y="1129075"/>
            <a:ext cx="4356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ДОХОДЫ + РАСХОДЫ</a:t>
            </a:r>
            <a:endParaRPr sz="32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0" name="Google Shape;1760;p115"/>
          <p:cNvSpPr/>
          <p:nvPr/>
        </p:nvSpPr>
        <p:spPr>
          <a:xfrm>
            <a:off x="2668200" y="1302025"/>
            <a:ext cx="331200" cy="331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15"/>
          <p:cNvSpPr txBox="1"/>
          <p:nvPr/>
        </p:nvSpPr>
        <p:spPr>
          <a:xfrm>
            <a:off x="2450700" y="2062075"/>
            <a:ext cx="42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ИДЕАЛЬНЫЙ БЮДЖЕТ:</a:t>
            </a:r>
            <a:endParaRPr sz="24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2" name="Google Shape;1762;p115"/>
          <p:cNvSpPr txBox="1"/>
          <p:nvPr/>
        </p:nvSpPr>
        <p:spPr>
          <a:xfrm>
            <a:off x="490350" y="2745475"/>
            <a:ext cx="379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Запланированные доходы</a:t>
            </a:r>
            <a:endParaRPr sz="20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3" name="Google Shape;1763;p115"/>
          <p:cNvSpPr txBox="1"/>
          <p:nvPr/>
        </p:nvSpPr>
        <p:spPr>
          <a:xfrm>
            <a:off x="3216200" y="2745475"/>
            <a:ext cx="465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Запланированные расходы</a:t>
            </a:r>
            <a:endParaRPr sz="20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4" name="Google Shape;1764;p115"/>
          <p:cNvSpPr/>
          <p:nvPr/>
        </p:nvSpPr>
        <p:spPr>
          <a:xfrm>
            <a:off x="3603325" y="2884425"/>
            <a:ext cx="331200" cy="2271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15"/>
          <p:cNvSpPr txBox="1"/>
          <p:nvPr/>
        </p:nvSpPr>
        <p:spPr>
          <a:xfrm>
            <a:off x="1094850" y="3367375"/>
            <a:ext cx="496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Когда нарушается это равенство, возникает: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66" name="Google Shape;1766;p115"/>
          <p:cNvSpPr txBox="1"/>
          <p:nvPr/>
        </p:nvSpPr>
        <p:spPr>
          <a:xfrm>
            <a:off x="1990050" y="3798475"/>
            <a:ext cx="637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Профицит бюджета</a:t>
            </a:r>
            <a:r>
              <a:rPr lang="en-GB">
                <a:solidFill>
                  <a:srgbClr val="003300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(можно накапливать резервы,погашать имеющиеся долги)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67" name="Google Shape;1767;p115"/>
          <p:cNvSpPr txBox="1"/>
          <p:nvPr/>
        </p:nvSpPr>
        <p:spPr>
          <a:xfrm>
            <a:off x="2189625" y="4229575"/>
            <a:ext cx="63069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Дефицит бюджета</a:t>
            </a: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(необходимы источники покрытия дефицита, </a:t>
            </a:r>
            <a:b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можно например использовать остатки средств или привлечь средства в долг)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68" name="Google Shape;176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350" y="1710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114"/>
          <p:cNvSpPr txBox="1">
            <a:spLocks noGrp="1"/>
          </p:cNvSpPr>
          <p:nvPr>
            <p:ph type="title"/>
          </p:nvPr>
        </p:nvSpPr>
        <p:spPr>
          <a:xfrm>
            <a:off x="573125" y="8355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Дефицит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Профицит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изменения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дефицита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профицита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52" name="Google Shape;175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1075" y="4329000"/>
            <a:ext cx="764100" cy="7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A6E32A0D-D0F9-4980-9EBE-ADBAF293F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50433"/>
              </p:ext>
            </p:extLst>
          </p:nvPr>
        </p:nvGraphicFramePr>
        <p:xfrm>
          <a:off x="88825" y="704850"/>
          <a:ext cx="8202249" cy="400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3607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116"/>
          <p:cNvSpPr txBox="1">
            <a:spLocks noGrp="1"/>
          </p:cNvSpPr>
          <p:nvPr>
            <p:ph type="title"/>
          </p:nvPr>
        </p:nvSpPr>
        <p:spPr>
          <a:xfrm>
            <a:off x="984775" y="2519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Источники финансирования дефицита бюджета </a:t>
            </a:r>
            <a:b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 округа Семеновский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116"/>
          <p:cNvSpPr txBox="1"/>
          <p:nvPr/>
        </p:nvSpPr>
        <p:spPr>
          <a:xfrm>
            <a:off x="467600" y="2212500"/>
            <a:ext cx="18933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Муниципальные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займы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осуществляемые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путем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выпуска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ценных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бумаг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имени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образования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75" name="Google Shape;1775;p116"/>
          <p:cNvSpPr txBox="1"/>
          <p:nvPr/>
        </p:nvSpPr>
        <p:spPr>
          <a:xfrm>
            <a:off x="2611675" y="2318700"/>
            <a:ext cx="18249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Бюджетные кредиты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полученные от бюджетов других уровней бюджетной системы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76" name="Google Shape;1776;p116"/>
          <p:cNvSpPr txBox="1"/>
          <p:nvPr/>
        </p:nvSpPr>
        <p:spPr>
          <a:xfrm>
            <a:off x="4687475" y="2365050"/>
            <a:ext cx="13230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Кредиты</a:t>
            </a: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полученные от кредитных организаций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77" name="Google Shape;1777;p116"/>
          <p:cNvSpPr txBox="1"/>
          <p:nvPr/>
        </p:nvSpPr>
        <p:spPr>
          <a:xfrm>
            <a:off x="6386625" y="2365050"/>
            <a:ext cx="16308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Изменение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остатков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средств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счетах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учету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местного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78" name="Google Shape;1778;p116"/>
          <p:cNvSpPr txBox="1"/>
          <p:nvPr/>
        </p:nvSpPr>
        <p:spPr>
          <a:xfrm>
            <a:off x="2144075" y="3831975"/>
            <a:ext cx="30000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Муниципальный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долг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есть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совокупность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долговых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обязательств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образования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79" name="Google Shape;1779;p116"/>
          <p:cNvSpPr txBox="1"/>
          <p:nvPr/>
        </p:nvSpPr>
        <p:spPr>
          <a:xfrm>
            <a:off x="2268175" y="1231250"/>
            <a:ext cx="401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Источники финансирования дефицита бюджета</a:t>
            </a:r>
            <a:endParaRPr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780" name="Google Shape;1780;p116"/>
          <p:cNvCxnSpPr>
            <a:stCxn id="1779" idx="1"/>
            <a:endCxn id="1774" idx="0"/>
          </p:cNvCxnSpPr>
          <p:nvPr/>
        </p:nvCxnSpPr>
        <p:spPr>
          <a:xfrm flipH="1">
            <a:off x="1414375" y="1431350"/>
            <a:ext cx="853800" cy="781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1" name="Google Shape;1781;p116"/>
          <p:cNvCxnSpPr>
            <a:stCxn id="1779" idx="2"/>
            <a:endCxn id="1775" idx="0"/>
          </p:cNvCxnSpPr>
          <p:nvPr/>
        </p:nvCxnSpPr>
        <p:spPr>
          <a:xfrm rot="5400000">
            <a:off x="3556225" y="1599500"/>
            <a:ext cx="687300" cy="7512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2" name="Google Shape;1782;p116"/>
          <p:cNvCxnSpPr>
            <a:endCxn id="1776" idx="0"/>
          </p:cNvCxnSpPr>
          <p:nvPr/>
        </p:nvCxnSpPr>
        <p:spPr>
          <a:xfrm rot="-5400000" flipH="1">
            <a:off x="4862075" y="1878150"/>
            <a:ext cx="745500" cy="228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3" name="Google Shape;1783;p116"/>
          <p:cNvCxnSpPr>
            <a:stCxn id="1779" idx="3"/>
            <a:endCxn id="1777" idx="0"/>
          </p:cNvCxnSpPr>
          <p:nvPr/>
        </p:nvCxnSpPr>
        <p:spPr>
          <a:xfrm>
            <a:off x="6282775" y="1431350"/>
            <a:ext cx="919200" cy="933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4" name="Google Shape;1784;p116"/>
          <p:cNvCxnSpPr>
            <a:stCxn id="1778" idx="0"/>
            <a:endCxn id="1776" idx="2"/>
          </p:cNvCxnSpPr>
          <p:nvPr/>
        </p:nvCxnSpPr>
        <p:spPr>
          <a:xfrm rot="-5400000">
            <a:off x="4275125" y="2758125"/>
            <a:ext cx="442800" cy="17049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5" name="Google Shape;1785;p116"/>
          <p:cNvCxnSpPr>
            <a:stCxn id="1778" idx="1"/>
            <a:endCxn id="1774" idx="2"/>
          </p:cNvCxnSpPr>
          <p:nvPr/>
        </p:nvCxnSpPr>
        <p:spPr>
          <a:xfrm rot="10800000">
            <a:off x="1414175" y="3449175"/>
            <a:ext cx="729900" cy="788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86" name="Google Shape;1786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775" y="444780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17"/>
          <p:cNvSpPr txBox="1">
            <a:spLocks noGrp="1"/>
          </p:cNvSpPr>
          <p:nvPr>
            <p:ph type="title"/>
          </p:nvPr>
        </p:nvSpPr>
        <p:spPr>
          <a:xfrm>
            <a:off x="1132225" y="656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МУНИЦИПАЛЬНЫЙ ДОЛГ И ЕГО РАСХОДЫ НА ОБСЛУЖИВАНИЕ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2" name="Google Shape;1792;p1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00" y="1215026"/>
            <a:ext cx="3355176" cy="20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1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087" y="1235442"/>
            <a:ext cx="3355176" cy="2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117"/>
          <p:cNvSpPr txBox="1"/>
          <p:nvPr/>
        </p:nvSpPr>
        <p:spPr>
          <a:xfrm>
            <a:off x="898488" y="311637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отсутствует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95" name="Google Shape;1795;p117"/>
          <p:cNvSpPr txBox="1"/>
          <p:nvPr/>
        </p:nvSpPr>
        <p:spPr>
          <a:xfrm>
            <a:off x="5706913" y="3129705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связи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отсутствием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обслуживание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равны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нулю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96" name="Google Shape;1796;p117"/>
          <p:cNvSpPr txBox="1"/>
          <p:nvPr/>
        </p:nvSpPr>
        <p:spPr>
          <a:xfrm>
            <a:off x="1132225" y="719738"/>
            <a:ext cx="227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Объем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структура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97" name="Google Shape;1797;p117"/>
          <p:cNvSpPr txBox="1"/>
          <p:nvPr/>
        </p:nvSpPr>
        <p:spPr>
          <a:xfrm>
            <a:off x="5245725" y="576229"/>
            <a:ext cx="3579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обслуживание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уплата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процентов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пользование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кредитами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98" name="Google Shape;179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75" y="0"/>
            <a:ext cx="764100" cy="7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01E8B0-6CE6-47F0-A983-4691A25ECA79}"/>
              </a:ext>
            </a:extLst>
          </p:cNvPr>
          <p:cNvSpPr/>
          <p:nvPr/>
        </p:nvSpPr>
        <p:spPr>
          <a:xfrm>
            <a:off x="1112551" y="3891455"/>
            <a:ext cx="7370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100" dirty="0">
                <a:latin typeface="Oswald Medium" panose="020B0604020202020204" charset="-52"/>
                <a:ea typeface="Times New Roman" panose="02020603050405020304" pitchFamily="18" charset="0"/>
              </a:rPr>
              <a:t>Бюджет городского округа Семеновский за 2021 год выполнен с дефицитом в размере 213 695,7 тыс. рублей. Дефицит сформировался за счет направления нецелевых остатков средств бюджета городского округа, образовавшиеся на 01.01.2021 года, на расходы в 2021 году. Муниципальный долг отсутствует. </a:t>
            </a:r>
            <a:endParaRPr lang="ru-RU" sz="1100" dirty="0">
              <a:effectLst/>
              <a:latin typeface="Oswald Medium" panose="020B0604020202020204" charset="-5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</TotalTime>
  <Words>14618</Words>
  <Application>Microsoft Office PowerPoint</Application>
  <PresentationFormat>Экран (16:9)</PresentationFormat>
  <Paragraphs>3829</Paragraphs>
  <Slides>108</Slides>
  <Notes>100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8" baseType="lpstr">
      <vt:lpstr>Times New Roman</vt:lpstr>
      <vt:lpstr>Oswald Medium</vt:lpstr>
      <vt:lpstr>Oswald</vt:lpstr>
      <vt:lpstr>Arial</vt:lpstr>
      <vt:lpstr>Libre Franklin</vt:lpstr>
      <vt:lpstr>Libre Franklin Medium</vt:lpstr>
      <vt:lpstr>Oswald SemiBold</vt:lpstr>
      <vt:lpstr>Be Vietnam</vt:lpstr>
      <vt:lpstr>Catamaran</vt:lpstr>
      <vt:lpstr>Isometric SEO Strategy by Slidesgo</vt:lpstr>
      <vt:lpstr>Бюджет для граждан </vt:lpstr>
      <vt:lpstr>Бюджет городского округа Семеновский</vt:lpstr>
      <vt:lpstr>Презентация PowerPoint</vt:lpstr>
      <vt:lpstr>Фактические показатели  социально-экономического развития </vt:lpstr>
      <vt:lpstr>Результаты деятельности по увеличению  доходов бюджета городского округа Семеновский за 2021 год</vt:lpstr>
      <vt:lpstr>Презентация PowerPoint</vt:lpstr>
      <vt:lpstr>Презентация PowerPoint</vt:lpstr>
      <vt:lpstr>Презентация PowerPoint</vt:lpstr>
      <vt:lpstr>Сравнительные характеристики  исполнения бюджета</vt:lpstr>
      <vt:lpstr>Из чего складываются доходы бюджета городского округа </vt:lpstr>
      <vt:lpstr>Какие налоги уплачивают жители  городского округа Семеновский </vt:lpstr>
      <vt:lpstr>Динамика поступления доходов в  бюджет городского округа Семеновский</vt:lpstr>
      <vt:lpstr>Основные параметры бюджета городского округа Семеновский</vt:lpstr>
      <vt:lpstr>Доходы бюджета городского округа, млн.рублей</vt:lpstr>
      <vt:lpstr>Динамика изменения доходной части бюджета, млн.рублей</vt:lpstr>
      <vt:lpstr>Структура поступления доходов бюджета городского округа за 2021 год </vt:lpstr>
      <vt:lpstr>Динамика изменения налоговых и неналоговых  доходов бюджета, млн.рублей</vt:lpstr>
      <vt:lpstr>Структура налоговых  доходов за 2021 год (232,7 млн. рублей)</vt:lpstr>
      <vt:lpstr>Налоговые доходы за 2021 год</vt:lpstr>
      <vt:lpstr>Динамика поступления  НДФЛ в собственных доходах, млн.рублей </vt:lpstr>
      <vt:lpstr>Презентация PowerPoint</vt:lpstr>
      <vt:lpstr>Поступление НДФЛ по  отдельным группам плательщиков  в общем объеме поступления НДФЛ  в бюджет городского округа  за 2021 год</vt:lpstr>
      <vt:lpstr>Динамика исполнения налоговых доходов  бюджета округа, млн.рублей</vt:lpstr>
      <vt:lpstr>Презентация PowerPoint</vt:lpstr>
      <vt:lpstr>Динамика исполнения налоговых доходов  бюджета округа, млн.рублей</vt:lpstr>
      <vt:lpstr>Структура неналоговых  доходов за 2021 год (68,9 млн. рублей)</vt:lpstr>
      <vt:lpstr>Презентация PowerPoint</vt:lpstr>
      <vt:lpstr>Структура безвозмездных поступлений за 2021 год (1 789,5 млн. рублей)</vt:lpstr>
      <vt:lpstr>Безвозмездные поступления за 2021 год</vt:lpstr>
      <vt:lpstr>Динамика изменения  расходной части бюджета городского округа,млн.рублей</vt:lpstr>
      <vt:lpstr>Основные итоги исполнения бюджета округа за 2021 год</vt:lpstr>
      <vt:lpstr>Как распределяются расходы  по основным функциям </vt:lpstr>
      <vt:lpstr>СВЕДЕНИЯ О РАСХОДАХ БЮДЖЕТА ГОРОДСКОГО ОКРУГА СЕМЕНОВСКИЙ  ПО РАЗДЕЛАМ И ПОДРАЗДЕЛАМ БЮДЖЕТНОЙ КЛАССИФИКАЦИИ </vt:lpstr>
      <vt:lpstr>Презентация PowerPoint</vt:lpstr>
      <vt:lpstr>Презентация PowerPoint</vt:lpstr>
      <vt:lpstr>Презентация PowerPoint</vt:lpstr>
      <vt:lpstr>Структура расходов бюджета городского округа  по муниципальным программам  и непрограммным направлениям деятельности</vt:lpstr>
      <vt:lpstr>Распределение расходов бюджета округа  по муниципальным программам за 2021 год </vt:lpstr>
      <vt:lpstr>Распределение расходов бюджета округа  по муниципальным программам за 2021 год (продолжение) </vt:lpstr>
      <vt:lpstr>Распределение расходов бюджета округа  по муниципальным программам за 2021 год (продолжение)</vt:lpstr>
      <vt:lpstr>Распределение расходов бюджета округа  по непрограммным направлениям деятельности за 2021 год</vt:lpstr>
      <vt:lpstr>Распределение расходов бюджета округа  по непрограммным направлениям деятельности за 2021 год(продолжение)</vt:lpstr>
      <vt:lpstr>Презентация PowerPoint</vt:lpstr>
      <vt:lpstr>Муниципальная программа  «Развитие образования городского округа Семеновский на 2018 – 2023 годы» </vt:lpstr>
      <vt:lpstr>Достигнутые результаты по муниципальной программе «Развитие образования городского округа Семеновский на 2018 – 2023 годы» </vt:lpstr>
      <vt:lpstr>Достигнутые результаты по муниципальной программе «Развитие образования городского округа Семеновский на 2018 – 2023 годы» (продолжение) </vt:lpstr>
      <vt:lpstr>Достигнутые результаты по муниципальной программе «Развитие образования городского округа Семеновский на 2018 – 2023 годы» (продолжение) </vt:lpstr>
      <vt:lpstr>Муниципальные услуги (работы) оказанные за счет бюджетных средств  в области образования</vt:lpstr>
      <vt:lpstr>В результате исполнения муниципальной программы  «Развитие образования городского округа Семеновский на 2018 – 2023 годы»  за счет средств бюджета городского округа выполнены мероприятия: </vt:lpstr>
      <vt:lpstr>Динамика расходов на содержание муниципальных дошкольных образовательных организаций</vt:lpstr>
      <vt:lpstr>Презентация PowerPoint</vt:lpstr>
      <vt:lpstr>Распределение расходов на мероприятия по отдыху и оздоровлению детей в каникулярный период</vt:lpstr>
      <vt:lpstr>Расходы бюджета городского округа в рамках федеральных проектов, входящих в национальный проект за 2021 год  </vt:lpstr>
      <vt:lpstr>Расходы бюджета городского округа в рамках федеральных проектов, входящих в национальный проект за 2021 год  </vt:lpstr>
      <vt:lpstr>Муниципальная программа  «Развитие культуры городского округа Семеновский на 2018-2023 годы»</vt:lpstr>
      <vt:lpstr>Достигнутые результаты по муниципальной программе «Развитие культуры городского округа Семеновский на 2018-2023 годы» (продолжение) </vt:lpstr>
      <vt:lpstr>Муниципальные услуги (работы) оказанные за счет бюджетных средств  в области культуры</vt:lpstr>
      <vt:lpstr>В рамках муниципальной программы  «Развитие культуры городского округа Семеновский на 2018-2023 годы» выполнены следующие основные мероприятия: </vt:lpstr>
      <vt:lpstr>Муниципальная программа  "Развитие физической культуры, спорта и молодежной политики и патриотического воспитания молодежи в городском округе Семеновский на 2018-2023 годы"</vt:lpstr>
      <vt:lpstr>Муниципальные услуги (работы) оказанные за счет бюджетных средств  в области физической культуры и спорта</vt:lpstr>
      <vt:lpstr>Достигнутые результаты по муниципальной программе «Развитие физической культуры, спорта и молодежной политики и патриотического воспитания молодежи в городском округе Семеновский  на 2018-2023 годы» </vt:lpstr>
      <vt:lpstr>Достигнутые результаты по муниципальной программе «Развитие физической культуры, спорта и молодежной политики и патриотического воспитания молодежи в городском округе Семеновский  на 2018-2023 годы» (продолжение) </vt:lpstr>
      <vt:lpstr>Распределение расходов по муниципальной программе  "Развитие физической культуры, спорта и молодежной политики и патриотического воспитания молодежи в городском округе Семеновский  на 2018-2023 годы"</vt:lpstr>
      <vt:lpstr>МП «Формирование современной городской среды на территории городского округа Семеновский на 2018-2024 годы»</vt:lpstr>
      <vt:lpstr>Достигнутые результаты МП «Формирование современной городской среды на территории городского округа Семеновский на 2018-2024 годы» </vt:lpstr>
      <vt:lpstr>Достигнутые основные результаты по формированию современной городской среды в городском округе Семеновский</vt:lpstr>
      <vt:lpstr>Муниципальная программа "Комплексное благоустройство и развитие транспортной инфраструктуры городского округа Семеновский Нижегородской области на 2018-2023 годы"</vt:lpstr>
      <vt:lpstr>Презентация PowerPoint</vt:lpstr>
      <vt:lpstr>Презентация PowerPoint</vt:lpstr>
      <vt:lpstr>Муниципальные услуги (работы) оказанные за счет бюджетных средств  в области благоустройства и транспортной инфраструктуры</vt:lpstr>
      <vt:lpstr>Реализация проектов инициативного бюджетирования  «Вам решать» 2021 году </vt:lpstr>
      <vt:lpstr>Презентация PowerPoint</vt:lpstr>
      <vt:lpstr>Расходы  на ремонт  и  содержание  дорог</vt:lpstr>
      <vt:lpstr>Презентация PowerPoint</vt:lpstr>
      <vt:lpstr>Достигнутые результаты в области развития и строительства социальной и инженерной инфраструктуры на территории городского округа Семеновский в 2019– 2021 годах</vt:lpstr>
      <vt:lpstr>Расходы бюджета городского округа в рамках федеральных проектов, входящих в национальный проект за 2021 год  </vt:lpstr>
      <vt:lpstr>Муниципальная программа  "Управление муниципальными финансами городского округа Семеновский"</vt:lpstr>
      <vt:lpstr>Презентация PowerPoint</vt:lpstr>
      <vt:lpstr>Муниципальная программа «Социальная поддержка граждан городского  округа Семеновский» на 2018-2023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«Развитие предпринимательства и туризма на территории городского округа  Семёновский Нижегородской области на 2019-2023 годы» </vt:lpstr>
      <vt:lpstr>Презентация PowerPoint</vt:lpstr>
      <vt:lpstr>Поддержка сельхозпроизводителей в рамках  реализации МП «Развитие агропромышленного комплекса городского округа Семёновский Нижегородской области»  на 2015-2022 годы»     </vt:lpstr>
      <vt:lpstr>Презентация PowerPoint</vt:lpstr>
      <vt:lpstr>МП «Переселение граждан из аварийного жилищного фонда на территории городского округа Семеновский Нижегородской области на 2020 - 2025 годы»</vt:lpstr>
      <vt:lpstr>Муниципальная программа «Переселение граждан из аварийного жилищного фонда на территории городского округа Семеновский Нижегородской области на 2020 - 2025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место среди муниципальных образований Нижегородской области занимает городской округ Семеновский по отдельным показателям за 2021 год </vt:lpstr>
      <vt:lpstr>Презентация PowerPoint</vt:lpstr>
      <vt:lpstr>Дефицит (Профицит) Динамика изменения дефицита (профицита) бюджета городского округа </vt:lpstr>
      <vt:lpstr>Источники финансирования дефицита бюджета  городского округа Семеновский </vt:lpstr>
      <vt:lpstr>МУНИЦИПАЛЬНЫЙ ДОЛГ И ЕГО РАСХОДЫ НА ОБСЛУЖИВАНИЕ</vt:lpstr>
      <vt:lpstr>Презентация PowerPoint</vt:lpstr>
      <vt:lpstr>Презентация PowerPoint</vt:lpstr>
      <vt:lpstr>ДЕЯТЕЛЬНОСТЬ ФИНАНСОВОГО УПРАВЛЕНИЯ В 2021 ГОДУ</vt:lpstr>
      <vt:lpstr>Основные мероприятия по мобилизации доходов бюджета городского округа Семеновский </vt:lpstr>
      <vt:lpstr>ГЛОССАРИЙ </vt:lpstr>
      <vt:lpstr>ГЛОССАРИЙ</vt:lpstr>
      <vt:lpstr>ОТКРЫТЫЕ ИНФОРМАЦИОННЫЕ РЕСУРСЫ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 бюджета городского округа Семеновский  за 2021 год</dc:title>
  <dc:creator>Снегова ОВ</dc:creator>
  <cp:lastModifiedBy>BUDGET2</cp:lastModifiedBy>
  <cp:revision>444</cp:revision>
  <cp:lastPrinted>2022-04-11T07:01:56Z</cp:lastPrinted>
  <dcterms:modified xsi:type="dcterms:W3CDTF">2023-02-16T10:46:00Z</dcterms:modified>
</cp:coreProperties>
</file>