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3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4" r:id="rId3"/>
    <p:sldId id="372" r:id="rId4"/>
    <p:sldId id="373" r:id="rId5"/>
    <p:sldId id="259" r:id="rId6"/>
    <p:sldId id="371" r:id="rId7"/>
    <p:sldId id="374" r:id="rId8"/>
    <p:sldId id="375" r:id="rId9"/>
    <p:sldId id="376" r:id="rId10"/>
    <p:sldId id="370" r:id="rId11"/>
    <p:sldId id="377" r:id="rId12"/>
    <p:sldId id="369" r:id="rId13"/>
    <p:sldId id="378" r:id="rId14"/>
    <p:sldId id="368" r:id="rId15"/>
    <p:sldId id="3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hyperlink" Target="http://zachestnyezakupki.onf.ru/wiki/29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80F0B9-1CD0-43B9-83AF-4B29F06B69C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D82BA1-B9DD-4604-8CCB-AE82D4DDC867}">
      <dgm:prSet phldrT="[Текст]"/>
      <dgm:spPr/>
      <dgm:t>
        <a:bodyPr/>
        <a:lstStyle/>
        <a:p>
          <a:r>
            <a:rPr lang="ru-RU" b="1" dirty="0" smtClean="0"/>
            <a:t>ПЛАНИРОВАНИЕ ЗАКУПКИ</a:t>
          </a:r>
          <a:endParaRPr lang="ru-RU" dirty="0"/>
        </a:p>
      </dgm:t>
    </dgm:pt>
    <dgm:pt modelId="{CCD9957E-269E-4582-A5C7-C31B4222EDE0}" type="parTrans" cxnId="{345FFE83-C013-4437-90BF-1B7E4E3AB438}">
      <dgm:prSet/>
      <dgm:spPr/>
      <dgm:t>
        <a:bodyPr/>
        <a:lstStyle/>
        <a:p>
          <a:endParaRPr lang="ru-RU"/>
        </a:p>
      </dgm:t>
    </dgm:pt>
    <dgm:pt modelId="{1E50D4F6-3354-41AA-B235-8D75C54479C6}" type="sibTrans" cxnId="{345FFE83-C013-4437-90BF-1B7E4E3AB438}">
      <dgm:prSet/>
      <dgm:spPr/>
      <dgm:t>
        <a:bodyPr/>
        <a:lstStyle/>
        <a:p>
          <a:endParaRPr lang="ru-RU"/>
        </a:p>
      </dgm:t>
    </dgm:pt>
    <dgm:pt modelId="{7F865A74-743D-4975-B523-6222E274D0E0}">
      <dgm:prSet phldrT="[Текст]"/>
      <dgm:spPr/>
      <dgm:t>
        <a:bodyPr/>
        <a:lstStyle/>
        <a:p>
          <a:r>
            <a:rPr lang="ru-RU" b="1" dirty="0" smtClean="0"/>
            <a:t>ПОДГОТОВКА ДОКУМЕНТАЦИИ И ПУБЛИКАЦИЯ</a:t>
          </a:r>
          <a:endParaRPr lang="ru-RU" dirty="0"/>
        </a:p>
      </dgm:t>
    </dgm:pt>
    <dgm:pt modelId="{D751F38F-A981-4EE1-AAD4-ABC84448D692}" type="parTrans" cxnId="{F4E69250-9504-4770-8173-DCDA9B7A7D51}">
      <dgm:prSet/>
      <dgm:spPr/>
      <dgm:t>
        <a:bodyPr/>
        <a:lstStyle/>
        <a:p>
          <a:endParaRPr lang="ru-RU"/>
        </a:p>
      </dgm:t>
    </dgm:pt>
    <dgm:pt modelId="{AA310769-590D-4671-A8EF-8B3F20F3C604}" type="sibTrans" cxnId="{F4E69250-9504-4770-8173-DCDA9B7A7D51}">
      <dgm:prSet/>
      <dgm:spPr/>
      <dgm:t>
        <a:bodyPr/>
        <a:lstStyle/>
        <a:p>
          <a:endParaRPr lang="ru-RU"/>
        </a:p>
      </dgm:t>
    </dgm:pt>
    <dgm:pt modelId="{B5A33D4C-6E35-4A76-8700-AB858F4ACC68}">
      <dgm:prSet phldrT="[Текст]"/>
      <dgm:spPr/>
      <dgm:t>
        <a:bodyPr/>
        <a:lstStyle/>
        <a:p>
          <a:r>
            <a:rPr lang="ru-RU" b="1" dirty="0" smtClean="0"/>
            <a:t>ПРИЕМ ЗАЯВОК И ПРОВЕДЕНИЕ ТОРГОВ</a:t>
          </a:r>
          <a:endParaRPr lang="ru-RU" dirty="0"/>
        </a:p>
      </dgm:t>
    </dgm:pt>
    <dgm:pt modelId="{92A7DE4F-EAC2-4193-8613-FA5E78518D0F}" type="parTrans" cxnId="{731D5B20-C11D-4D5F-9218-7B6B7B89654A}">
      <dgm:prSet/>
      <dgm:spPr/>
      <dgm:t>
        <a:bodyPr/>
        <a:lstStyle/>
        <a:p>
          <a:endParaRPr lang="ru-RU"/>
        </a:p>
      </dgm:t>
    </dgm:pt>
    <dgm:pt modelId="{C3CDF138-925E-496F-83F3-6CB7C8D28580}" type="sibTrans" cxnId="{731D5B20-C11D-4D5F-9218-7B6B7B89654A}">
      <dgm:prSet/>
      <dgm:spPr/>
      <dgm:t>
        <a:bodyPr/>
        <a:lstStyle/>
        <a:p>
          <a:endParaRPr lang="ru-RU"/>
        </a:p>
      </dgm:t>
    </dgm:pt>
    <dgm:pt modelId="{10B88BB4-E9C5-4523-AF65-4B3CA40B7511}">
      <dgm:prSet phldrT="[Текст]"/>
      <dgm:spPr/>
      <dgm:t>
        <a:bodyPr/>
        <a:lstStyle/>
        <a:p>
          <a:r>
            <a:rPr lang="ru-RU" b="1" dirty="0" smtClean="0"/>
            <a:t>ИСПОЛНЕНИЕ КОНТРАКТА</a:t>
          </a:r>
          <a:endParaRPr lang="ru-RU" dirty="0"/>
        </a:p>
      </dgm:t>
    </dgm:pt>
    <dgm:pt modelId="{D55EC9F8-F027-4B43-AC61-2AE680CBC937}" type="parTrans" cxnId="{9B61B307-9801-4145-9107-1F2087F8380E}">
      <dgm:prSet/>
      <dgm:spPr/>
      <dgm:t>
        <a:bodyPr/>
        <a:lstStyle/>
        <a:p>
          <a:endParaRPr lang="ru-RU"/>
        </a:p>
      </dgm:t>
    </dgm:pt>
    <dgm:pt modelId="{122681AB-9CE7-4AAB-8217-44FE4FDEFE7E}" type="sibTrans" cxnId="{9B61B307-9801-4145-9107-1F2087F8380E}">
      <dgm:prSet/>
      <dgm:spPr/>
      <dgm:t>
        <a:bodyPr/>
        <a:lstStyle/>
        <a:p>
          <a:endParaRPr lang="ru-RU"/>
        </a:p>
      </dgm:t>
    </dgm:pt>
    <dgm:pt modelId="{22FF914A-597E-43B5-9322-5EE9602E0C44}">
      <dgm:prSet phldrT="[Текст]"/>
      <dgm:spPr/>
      <dgm:t>
        <a:bodyPr/>
        <a:lstStyle/>
        <a:p>
          <a:r>
            <a:rPr lang="ru-RU" b="1" dirty="0" smtClean="0"/>
            <a:t>ИСПОЛЬЗОВАНИЕ РЕЗУЛЬТАТОВ</a:t>
          </a:r>
          <a:endParaRPr lang="ru-RU" dirty="0"/>
        </a:p>
      </dgm:t>
    </dgm:pt>
    <dgm:pt modelId="{7F1178B8-32B5-4C19-838D-B3800C04C64B}" type="parTrans" cxnId="{AB90255A-4A26-4474-A693-34EF988BF72D}">
      <dgm:prSet/>
      <dgm:spPr/>
      <dgm:t>
        <a:bodyPr/>
        <a:lstStyle/>
        <a:p>
          <a:endParaRPr lang="ru-RU"/>
        </a:p>
      </dgm:t>
    </dgm:pt>
    <dgm:pt modelId="{C1288F77-48B0-49FF-A914-A07D13EB489C}" type="sibTrans" cxnId="{AB90255A-4A26-4474-A693-34EF988BF72D}">
      <dgm:prSet/>
      <dgm:spPr/>
      <dgm:t>
        <a:bodyPr/>
        <a:lstStyle/>
        <a:p>
          <a:endParaRPr lang="ru-RU"/>
        </a:p>
      </dgm:t>
    </dgm:pt>
    <dgm:pt modelId="{B7A3D677-036A-463E-B349-F2ADFCE90F51}" type="pres">
      <dgm:prSet presAssocID="{2A80F0B9-1CD0-43B9-83AF-4B29F06B69C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3C9EC7-9975-4529-B413-AE39175BE5D7}" type="pres">
      <dgm:prSet presAssocID="{2A80F0B9-1CD0-43B9-83AF-4B29F06B69C5}" presName="dummyMaxCanvas" presStyleCnt="0">
        <dgm:presLayoutVars/>
      </dgm:prSet>
      <dgm:spPr/>
    </dgm:pt>
    <dgm:pt modelId="{6FF4CBE5-E2CD-4384-8C8C-F2A1915A527F}" type="pres">
      <dgm:prSet presAssocID="{2A80F0B9-1CD0-43B9-83AF-4B29F06B69C5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36F5E-3F2D-47F7-B940-9D128C301969}" type="pres">
      <dgm:prSet presAssocID="{2A80F0B9-1CD0-43B9-83AF-4B29F06B69C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663A0-BEA3-4FEF-BEF2-A21F89CF49CB}" type="pres">
      <dgm:prSet presAssocID="{2A80F0B9-1CD0-43B9-83AF-4B29F06B69C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F44942-02DB-4701-989A-0DCD90D1CA56}" type="pres">
      <dgm:prSet presAssocID="{2A80F0B9-1CD0-43B9-83AF-4B29F06B69C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48B26-4C7C-40F9-9FF1-B89B8C29E810}" type="pres">
      <dgm:prSet presAssocID="{2A80F0B9-1CD0-43B9-83AF-4B29F06B69C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2CE0D-EC75-4B98-8B95-B9A001B6BC54}" type="pres">
      <dgm:prSet presAssocID="{2A80F0B9-1CD0-43B9-83AF-4B29F06B69C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600960-D818-4F8D-B13B-59CA9C85A618}" type="pres">
      <dgm:prSet presAssocID="{2A80F0B9-1CD0-43B9-83AF-4B29F06B69C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E4A0F-D206-46C5-93B4-D9FA1E4E3296}" type="pres">
      <dgm:prSet presAssocID="{2A80F0B9-1CD0-43B9-83AF-4B29F06B69C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274951-7BE8-4CB5-BE22-98136E3AEABD}" type="pres">
      <dgm:prSet presAssocID="{2A80F0B9-1CD0-43B9-83AF-4B29F06B69C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C85615-78B8-40A5-9A98-D1E44C76F882}" type="pres">
      <dgm:prSet presAssocID="{2A80F0B9-1CD0-43B9-83AF-4B29F06B69C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424A7-6E11-4648-BE6D-A5A3C54C2853}" type="pres">
      <dgm:prSet presAssocID="{2A80F0B9-1CD0-43B9-83AF-4B29F06B69C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3B1B7-4AD1-42D3-AA1F-FB851765BBBF}" type="pres">
      <dgm:prSet presAssocID="{2A80F0B9-1CD0-43B9-83AF-4B29F06B69C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70E362-6B01-4C6D-A92C-CB20BE65B3B4}" type="pres">
      <dgm:prSet presAssocID="{2A80F0B9-1CD0-43B9-83AF-4B29F06B69C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B45162-9354-4E44-AA6A-F47FD283E835}" type="pres">
      <dgm:prSet presAssocID="{2A80F0B9-1CD0-43B9-83AF-4B29F06B69C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382064-0FE6-421B-9F5F-1ADDA162E09B}" type="presOf" srcId="{B5A33D4C-6E35-4A76-8700-AB858F4ACC68}" destId="{6023B1B7-4AD1-42D3-AA1F-FB851765BBBF}" srcOrd="1" destOrd="0" presId="urn:microsoft.com/office/officeart/2005/8/layout/vProcess5"/>
    <dgm:cxn modelId="{3712C663-B495-4F20-99D8-322719E8E12D}" type="presOf" srcId="{C3CDF138-925E-496F-83F3-6CB7C8D28580}" destId="{DA1E4A0F-D206-46C5-93B4-D9FA1E4E3296}" srcOrd="0" destOrd="0" presId="urn:microsoft.com/office/officeart/2005/8/layout/vProcess5"/>
    <dgm:cxn modelId="{D5E5FAB8-DF28-40B0-8F15-A81EE3942350}" type="presOf" srcId="{22FF914A-597E-43B5-9322-5EE9602E0C44}" destId="{84648B26-4C7C-40F9-9FF1-B89B8C29E810}" srcOrd="0" destOrd="0" presId="urn:microsoft.com/office/officeart/2005/8/layout/vProcess5"/>
    <dgm:cxn modelId="{BDF6460C-2B60-4694-947C-3DB9B9DAE616}" type="presOf" srcId="{92D82BA1-B9DD-4604-8CCB-AE82D4DDC867}" destId="{88C85615-78B8-40A5-9A98-D1E44C76F882}" srcOrd="1" destOrd="0" presId="urn:microsoft.com/office/officeart/2005/8/layout/vProcess5"/>
    <dgm:cxn modelId="{345FFE83-C013-4437-90BF-1B7E4E3AB438}" srcId="{2A80F0B9-1CD0-43B9-83AF-4B29F06B69C5}" destId="{92D82BA1-B9DD-4604-8CCB-AE82D4DDC867}" srcOrd="0" destOrd="0" parTransId="{CCD9957E-269E-4582-A5C7-C31B4222EDE0}" sibTransId="{1E50D4F6-3354-41AA-B235-8D75C54479C6}"/>
    <dgm:cxn modelId="{3E21B603-6FD1-4C28-8CE4-899EE8A36AB5}" type="presOf" srcId="{10B88BB4-E9C5-4523-AF65-4B3CA40B7511}" destId="{D470E362-6B01-4C6D-A92C-CB20BE65B3B4}" srcOrd="1" destOrd="0" presId="urn:microsoft.com/office/officeart/2005/8/layout/vProcess5"/>
    <dgm:cxn modelId="{AB90255A-4A26-4474-A693-34EF988BF72D}" srcId="{2A80F0B9-1CD0-43B9-83AF-4B29F06B69C5}" destId="{22FF914A-597E-43B5-9322-5EE9602E0C44}" srcOrd="4" destOrd="0" parTransId="{7F1178B8-32B5-4C19-838D-B3800C04C64B}" sibTransId="{C1288F77-48B0-49FF-A914-A07D13EB489C}"/>
    <dgm:cxn modelId="{A1FAD8F5-DF94-4514-9E65-C2E1853EDE65}" type="presOf" srcId="{1E50D4F6-3354-41AA-B235-8D75C54479C6}" destId="{EAE2CE0D-EC75-4B98-8B95-B9A001B6BC54}" srcOrd="0" destOrd="0" presId="urn:microsoft.com/office/officeart/2005/8/layout/vProcess5"/>
    <dgm:cxn modelId="{5262651A-941E-49D6-A53E-949451E3D9DC}" type="presOf" srcId="{22FF914A-597E-43B5-9322-5EE9602E0C44}" destId="{82B45162-9354-4E44-AA6A-F47FD283E835}" srcOrd="1" destOrd="0" presId="urn:microsoft.com/office/officeart/2005/8/layout/vProcess5"/>
    <dgm:cxn modelId="{2D04A804-9139-4E62-90C7-737035BC3B30}" type="presOf" srcId="{2A80F0B9-1CD0-43B9-83AF-4B29F06B69C5}" destId="{B7A3D677-036A-463E-B349-F2ADFCE90F51}" srcOrd="0" destOrd="0" presId="urn:microsoft.com/office/officeart/2005/8/layout/vProcess5"/>
    <dgm:cxn modelId="{7DCA6F27-D821-4555-B586-7A96016BD056}" type="presOf" srcId="{B5A33D4C-6E35-4A76-8700-AB858F4ACC68}" destId="{8B4663A0-BEA3-4FEF-BEF2-A21F89CF49CB}" srcOrd="0" destOrd="0" presId="urn:microsoft.com/office/officeart/2005/8/layout/vProcess5"/>
    <dgm:cxn modelId="{5AC20C5E-44DB-45CC-96C3-68E120831A45}" type="presOf" srcId="{7F865A74-743D-4975-B523-6222E274D0E0}" destId="{C4A424A7-6E11-4648-BE6D-A5A3C54C2853}" srcOrd="1" destOrd="0" presId="urn:microsoft.com/office/officeart/2005/8/layout/vProcess5"/>
    <dgm:cxn modelId="{5FF4B278-D42B-4999-9CF6-67F9A01E1DDF}" type="presOf" srcId="{122681AB-9CE7-4AAB-8217-44FE4FDEFE7E}" destId="{9B274951-7BE8-4CB5-BE22-98136E3AEABD}" srcOrd="0" destOrd="0" presId="urn:microsoft.com/office/officeart/2005/8/layout/vProcess5"/>
    <dgm:cxn modelId="{E804DEFA-D830-43DC-8AE4-952903B3803F}" type="presOf" srcId="{7F865A74-743D-4975-B523-6222E274D0E0}" destId="{A4936F5E-3F2D-47F7-B940-9D128C301969}" srcOrd="0" destOrd="0" presId="urn:microsoft.com/office/officeart/2005/8/layout/vProcess5"/>
    <dgm:cxn modelId="{BD93577E-00AF-40BB-BDF6-1A077E01793D}" type="presOf" srcId="{10B88BB4-E9C5-4523-AF65-4B3CA40B7511}" destId="{CDF44942-02DB-4701-989A-0DCD90D1CA56}" srcOrd="0" destOrd="0" presId="urn:microsoft.com/office/officeart/2005/8/layout/vProcess5"/>
    <dgm:cxn modelId="{731D5B20-C11D-4D5F-9218-7B6B7B89654A}" srcId="{2A80F0B9-1CD0-43B9-83AF-4B29F06B69C5}" destId="{B5A33D4C-6E35-4A76-8700-AB858F4ACC68}" srcOrd="2" destOrd="0" parTransId="{92A7DE4F-EAC2-4193-8613-FA5E78518D0F}" sibTransId="{C3CDF138-925E-496F-83F3-6CB7C8D28580}"/>
    <dgm:cxn modelId="{F4E69250-9504-4770-8173-DCDA9B7A7D51}" srcId="{2A80F0B9-1CD0-43B9-83AF-4B29F06B69C5}" destId="{7F865A74-743D-4975-B523-6222E274D0E0}" srcOrd="1" destOrd="0" parTransId="{D751F38F-A981-4EE1-AAD4-ABC84448D692}" sibTransId="{AA310769-590D-4671-A8EF-8B3F20F3C604}"/>
    <dgm:cxn modelId="{F686BC80-6233-43F3-9568-875EC931C16A}" type="presOf" srcId="{AA310769-590D-4671-A8EF-8B3F20F3C604}" destId="{37600960-D818-4F8D-B13B-59CA9C85A618}" srcOrd="0" destOrd="0" presId="urn:microsoft.com/office/officeart/2005/8/layout/vProcess5"/>
    <dgm:cxn modelId="{98E26FD8-A61B-4C34-AB9E-3E1E8648BB4E}" type="presOf" srcId="{92D82BA1-B9DD-4604-8CCB-AE82D4DDC867}" destId="{6FF4CBE5-E2CD-4384-8C8C-F2A1915A527F}" srcOrd="0" destOrd="0" presId="urn:microsoft.com/office/officeart/2005/8/layout/vProcess5"/>
    <dgm:cxn modelId="{9B61B307-9801-4145-9107-1F2087F8380E}" srcId="{2A80F0B9-1CD0-43B9-83AF-4B29F06B69C5}" destId="{10B88BB4-E9C5-4523-AF65-4B3CA40B7511}" srcOrd="3" destOrd="0" parTransId="{D55EC9F8-F027-4B43-AC61-2AE680CBC937}" sibTransId="{122681AB-9CE7-4AAB-8217-44FE4FDEFE7E}"/>
    <dgm:cxn modelId="{E6E97EC4-0177-4B8A-B080-D6C88C1FFF16}" type="presParOf" srcId="{B7A3D677-036A-463E-B349-F2ADFCE90F51}" destId="{ED3C9EC7-9975-4529-B413-AE39175BE5D7}" srcOrd="0" destOrd="0" presId="urn:microsoft.com/office/officeart/2005/8/layout/vProcess5"/>
    <dgm:cxn modelId="{6F09E600-7594-4F23-AA13-84F87ADB47D8}" type="presParOf" srcId="{B7A3D677-036A-463E-B349-F2ADFCE90F51}" destId="{6FF4CBE5-E2CD-4384-8C8C-F2A1915A527F}" srcOrd="1" destOrd="0" presId="urn:microsoft.com/office/officeart/2005/8/layout/vProcess5"/>
    <dgm:cxn modelId="{5B5E0385-82FF-4461-8C0A-ACD3CA7DE72F}" type="presParOf" srcId="{B7A3D677-036A-463E-B349-F2ADFCE90F51}" destId="{A4936F5E-3F2D-47F7-B940-9D128C301969}" srcOrd="2" destOrd="0" presId="urn:microsoft.com/office/officeart/2005/8/layout/vProcess5"/>
    <dgm:cxn modelId="{37137566-96C4-47C5-806B-B4AAA59948C7}" type="presParOf" srcId="{B7A3D677-036A-463E-B349-F2ADFCE90F51}" destId="{8B4663A0-BEA3-4FEF-BEF2-A21F89CF49CB}" srcOrd="3" destOrd="0" presId="urn:microsoft.com/office/officeart/2005/8/layout/vProcess5"/>
    <dgm:cxn modelId="{0132E585-3C58-4AB6-9B85-B3F0E22CF268}" type="presParOf" srcId="{B7A3D677-036A-463E-B349-F2ADFCE90F51}" destId="{CDF44942-02DB-4701-989A-0DCD90D1CA56}" srcOrd="4" destOrd="0" presId="urn:microsoft.com/office/officeart/2005/8/layout/vProcess5"/>
    <dgm:cxn modelId="{2A89BAB9-E347-4436-B025-CAA4C0DEAEE2}" type="presParOf" srcId="{B7A3D677-036A-463E-B349-F2ADFCE90F51}" destId="{84648B26-4C7C-40F9-9FF1-B89B8C29E810}" srcOrd="5" destOrd="0" presId="urn:microsoft.com/office/officeart/2005/8/layout/vProcess5"/>
    <dgm:cxn modelId="{64C47C9F-AB27-4FAA-B9D7-09EA3E388B21}" type="presParOf" srcId="{B7A3D677-036A-463E-B349-F2ADFCE90F51}" destId="{EAE2CE0D-EC75-4B98-8B95-B9A001B6BC54}" srcOrd="6" destOrd="0" presId="urn:microsoft.com/office/officeart/2005/8/layout/vProcess5"/>
    <dgm:cxn modelId="{704E827E-A5B1-4DF8-B9DB-B0AC95327CA7}" type="presParOf" srcId="{B7A3D677-036A-463E-B349-F2ADFCE90F51}" destId="{37600960-D818-4F8D-B13B-59CA9C85A618}" srcOrd="7" destOrd="0" presId="urn:microsoft.com/office/officeart/2005/8/layout/vProcess5"/>
    <dgm:cxn modelId="{B5C16426-07E9-455A-8B30-5E5677C836A7}" type="presParOf" srcId="{B7A3D677-036A-463E-B349-F2ADFCE90F51}" destId="{DA1E4A0F-D206-46C5-93B4-D9FA1E4E3296}" srcOrd="8" destOrd="0" presId="urn:microsoft.com/office/officeart/2005/8/layout/vProcess5"/>
    <dgm:cxn modelId="{6DDA9AB2-4319-4B63-9F3E-D9D2FF87D5DA}" type="presParOf" srcId="{B7A3D677-036A-463E-B349-F2ADFCE90F51}" destId="{9B274951-7BE8-4CB5-BE22-98136E3AEABD}" srcOrd="9" destOrd="0" presId="urn:microsoft.com/office/officeart/2005/8/layout/vProcess5"/>
    <dgm:cxn modelId="{E5254522-359A-4DEB-BE24-76EC7DE950C3}" type="presParOf" srcId="{B7A3D677-036A-463E-B349-F2ADFCE90F51}" destId="{88C85615-78B8-40A5-9A98-D1E44C76F882}" srcOrd="10" destOrd="0" presId="urn:microsoft.com/office/officeart/2005/8/layout/vProcess5"/>
    <dgm:cxn modelId="{824C4A37-D0D5-4FCC-8F38-EE10CAB85E1A}" type="presParOf" srcId="{B7A3D677-036A-463E-B349-F2ADFCE90F51}" destId="{C4A424A7-6E11-4648-BE6D-A5A3C54C2853}" srcOrd="11" destOrd="0" presId="urn:microsoft.com/office/officeart/2005/8/layout/vProcess5"/>
    <dgm:cxn modelId="{D9CCD5B6-037E-4F26-AD66-906F43F5111D}" type="presParOf" srcId="{B7A3D677-036A-463E-B349-F2ADFCE90F51}" destId="{6023B1B7-4AD1-42D3-AA1F-FB851765BBBF}" srcOrd="12" destOrd="0" presId="urn:microsoft.com/office/officeart/2005/8/layout/vProcess5"/>
    <dgm:cxn modelId="{0CCE5024-40BF-470A-BB00-256E50D4377B}" type="presParOf" srcId="{B7A3D677-036A-463E-B349-F2ADFCE90F51}" destId="{D470E362-6B01-4C6D-A92C-CB20BE65B3B4}" srcOrd="13" destOrd="0" presId="urn:microsoft.com/office/officeart/2005/8/layout/vProcess5"/>
    <dgm:cxn modelId="{01D307CB-763F-4D13-9DB4-06B74E62EEE0}" type="presParOf" srcId="{B7A3D677-036A-463E-B349-F2ADFCE90F51}" destId="{82B45162-9354-4E44-AA6A-F47FD283E835}" srcOrd="14" destOrd="0" presId="urn:microsoft.com/office/officeart/2005/8/layout/vProcess5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5F95C3F-70FA-4BDA-B085-8098AFD70D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1AE2D0-21FE-4028-A55B-8EBECEED71DC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ЯВНЫЕ НАРУШЕНИЯ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3ACBD7C-1AC7-4267-942C-768757B90712}" type="parTrans" cxnId="{5A861F01-4701-4E53-A418-503CE113CCB7}">
      <dgm:prSet/>
      <dgm:spPr/>
      <dgm:t>
        <a:bodyPr/>
        <a:lstStyle/>
        <a:p>
          <a:endParaRPr lang="ru-RU"/>
        </a:p>
      </dgm:t>
    </dgm:pt>
    <dgm:pt modelId="{8A24E924-7507-4592-8ED3-1C16AFD2788C}" type="sibTrans" cxnId="{5A861F01-4701-4E53-A418-503CE113CCB7}">
      <dgm:prSet/>
      <dgm:spPr/>
      <dgm:t>
        <a:bodyPr/>
        <a:lstStyle/>
        <a:p>
          <a:endParaRPr lang="ru-RU"/>
        </a:p>
      </dgm:t>
    </dgm:pt>
    <dgm:pt modelId="{546B5C9C-9940-4DB3-ABA7-3896D841C60A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Отклоняют заявку по формальным признакам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AA33AA2-F2C2-40E8-AF3E-11352FCD49AD}" type="parTrans" cxnId="{DA3E30FB-A191-4334-BAF5-8A3FD8E1B10E}">
      <dgm:prSet/>
      <dgm:spPr/>
      <dgm:t>
        <a:bodyPr/>
        <a:lstStyle/>
        <a:p>
          <a:endParaRPr lang="ru-RU"/>
        </a:p>
      </dgm:t>
    </dgm:pt>
    <dgm:pt modelId="{67E0CE1D-F823-4BD3-BD28-A4019394513C}" type="sibTrans" cxnId="{DA3E30FB-A191-4334-BAF5-8A3FD8E1B10E}">
      <dgm:prSet/>
      <dgm:spPr/>
      <dgm:t>
        <a:bodyPr/>
        <a:lstStyle/>
        <a:p>
          <a:endParaRPr lang="ru-RU"/>
        </a:p>
      </dgm:t>
    </dgm:pt>
    <dgm:pt modelId="{A0D87E9C-203B-45F0-96AB-E7CA5DADB1E7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ПОДОЗРИТЕЛЬНЫЕ ДЕЙСТВИЯ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90270C3-8BBD-4B4F-89BA-DB6F8FF446AE}" type="parTrans" cxnId="{7C3C0A23-5737-4FE2-8FFB-261917DBB2E7}">
      <dgm:prSet/>
      <dgm:spPr/>
      <dgm:t>
        <a:bodyPr/>
        <a:lstStyle/>
        <a:p>
          <a:endParaRPr lang="ru-RU"/>
        </a:p>
      </dgm:t>
    </dgm:pt>
    <dgm:pt modelId="{78917099-BA50-4427-8525-05D87FA2B2A4}" type="sibTrans" cxnId="{7C3C0A23-5737-4FE2-8FFB-261917DBB2E7}">
      <dgm:prSet/>
      <dgm:spPr/>
      <dgm:t>
        <a:bodyPr/>
        <a:lstStyle/>
        <a:p>
          <a:endParaRPr lang="ru-RU"/>
        </a:p>
      </dgm:t>
    </dgm:pt>
    <dgm:pt modelId="{BF244376-418F-4C86-BD19-FBE1E688ED63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Картельный аукцион</a:t>
          </a:r>
        </a:p>
      </dgm:t>
    </dgm:pt>
    <dgm:pt modelId="{65BD3C59-E371-400E-A327-C1BE619D753D}" type="parTrans" cxnId="{0D717B27-84A5-4EDE-80B9-0BA38E46D34D}">
      <dgm:prSet/>
      <dgm:spPr/>
      <dgm:t>
        <a:bodyPr/>
        <a:lstStyle/>
        <a:p>
          <a:endParaRPr lang="ru-RU"/>
        </a:p>
      </dgm:t>
    </dgm:pt>
    <dgm:pt modelId="{BCFCAE37-2B0A-4DBC-8A4D-68C6D8E6B0D0}" type="sibTrans" cxnId="{0D717B27-84A5-4EDE-80B9-0BA38E46D34D}">
      <dgm:prSet/>
      <dgm:spPr/>
      <dgm:t>
        <a:bodyPr/>
        <a:lstStyle/>
        <a:p>
          <a:endParaRPr lang="ru-RU"/>
        </a:p>
      </dgm:t>
    </dgm:pt>
    <dgm:pt modelId="{8086FF0C-B4F9-4EDC-8671-D0C245923BF9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Неверно составляют протокол оценки и сопоставления заявок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4C7A004-7411-4048-BFA2-B885F3ACE873}" type="parTrans" cxnId="{FF15BD38-5EA6-4E43-8911-FD3339C8542D}">
      <dgm:prSet/>
      <dgm:spPr/>
      <dgm:t>
        <a:bodyPr/>
        <a:lstStyle/>
        <a:p>
          <a:endParaRPr lang="ru-RU"/>
        </a:p>
      </dgm:t>
    </dgm:pt>
    <dgm:pt modelId="{81B9CF09-E880-4F4A-8032-6E3AF7214693}" type="sibTrans" cxnId="{FF15BD38-5EA6-4E43-8911-FD3339C8542D}">
      <dgm:prSet/>
      <dgm:spPr/>
      <dgm:t>
        <a:bodyPr/>
        <a:lstStyle/>
        <a:p>
          <a:endParaRPr lang="ru-RU"/>
        </a:p>
      </dgm:t>
    </dgm:pt>
    <dgm:pt modelId="{EC9FE8F9-794C-48F0-BE8E-62C1270BC22F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Устанавливают барьеры для подачи заявки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17C0233-8F76-4266-B874-B35E7A915445}" type="parTrans" cxnId="{81F56B89-D4E0-4BDE-803F-8C19FEE4BC23}">
      <dgm:prSet/>
      <dgm:spPr/>
      <dgm:t>
        <a:bodyPr/>
        <a:lstStyle/>
        <a:p>
          <a:endParaRPr lang="ru-RU"/>
        </a:p>
      </dgm:t>
    </dgm:pt>
    <dgm:pt modelId="{31D416E8-26DC-42E1-AD6F-F0F4C9C6237B}" type="sibTrans" cxnId="{81F56B89-D4E0-4BDE-803F-8C19FEE4BC23}">
      <dgm:prSet/>
      <dgm:spPr/>
      <dgm:t>
        <a:bodyPr/>
        <a:lstStyle/>
        <a:p>
          <a:endParaRPr lang="ru-RU"/>
        </a:p>
      </dgm:t>
    </dgm:pt>
    <dgm:pt modelId="{1B43D172-9B5C-458B-A46F-506293633F8C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Контракт подписан не с участником, предложившим минимальную цену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F9A729E-1315-4E9D-9D2E-00136AC9D3D8}" type="parTrans" cxnId="{D0408F98-3D63-4B54-84BE-7ED1FCBC8480}">
      <dgm:prSet/>
      <dgm:spPr/>
      <dgm:t>
        <a:bodyPr/>
        <a:lstStyle/>
        <a:p>
          <a:endParaRPr lang="ru-RU"/>
        </a:p>
      </dgm:t>
    </dgm:pt>
    <dgm:pt modelId="{8A176A4C-898D-4F45-B066-CDDF864BBB1F}" type="sibTrans" cxnId="{D0408F98-3D63-4B54-84BE-7ED1FCBC8480}">
      <dgm:prSet/>
      <dgm:spPr/>
      <dgm:t>
        <a:bodyPr/>
        <a:lstStyle/>
        <a:p>
          <a:endParaRPr lang="ru-RU"/>
        </a:p>
      </dgm:t>
    </dgm:pt>
    <dgm:pt modelId="{7AF6A5FA-A700-4399-81AE-EB87DD29EEBA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Стоимость контракта отличается менее чем на 5% от начальной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33BB5AC-35A7-4BA0-9B44-502D5C4CBC2E}" type="parTrans" cxnId="{331488A4-652E-4F63-9EF0-77650E3F3B10}">
      <dgm:prSet/>
      <dgm:spPr/>
      <dgm:t>
        <a:bodyPr/>
        <a:lstStyle/>
        <a:p>
          <a:endParaRPr lang="ru-RU"/>
        </a:p>
      </dgm:t>
    </dgm:pt>
    <dgm:pt modelId="{48EEFA34-1FD8-42F0-958D-B56C79958C6B}" type="sibTrans" cxnId="{331488A4-652E-4F63-9EF0-77650E3F3B10}">
      <dgm:prSet/>
      <dgm:spPr/>
      <dgm:t>
        <a:bodyPr/>
        <a:lstStyle/>
        <a:p>
          <a:endParaRPr lang="ru-RU"/>
        </a:p>
      </dgm:t>
    </dgm:pt>
    <dgm:pt modelId="{CEC911A5-D4C6-4BF8-8536-168B26A66E05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Побеждает одна и та же компания у одного заказчика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0C9BF08-89F4-42D9-B86A-489F81666EB0}" type="parTrans" cxnId="{B4F9FDC4-3F36-44BC-ACE9-8EEB8259B4E6}">
      <dgm:prSet/>
      <dgm:spPr/>
      <dgm:t>
        <a:bodyPr/>
        <a:lstStyle/>
        <a:p>
          <a:endParaRPr lang="ru-RU"/>
        </a:p>
      </dgm:t>
    </dgm:pt>
    <dgm:pt modelId="{7347C1F5-CF05-4663-9AFB-54B31D022B31}" type="sibTrans" cxnId="{B4F9FDC4-3F36-44BC-ACE9-8EEB8259B4E6}">
      <dgm:prSet/>
      <dgm:spPr/>
      <dgm:t>
        <a:bodyPr/>
        <a:lstStyle/>
        <a:p>
          <a:endParaRPr lang="ru-RU"/>
        </a:p>
      </dgm:t>
    </dgm:pt>
    <dgm:pt modelId="{244A4EF7-39EA-4FB7-9A99-24031D8DBF77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Неправомерное ограничение количества участников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564AE25-9B07-4412-9375-3D041E9A9630}" type="parTrans" cxnId="{D01D3979-6273-4EE8-BE19-8908D8E7EADF}">
      <dgm:prSet/>
      <dgm:spPr/>
      <dgm:t>
        <a:bodyPr/>
        <a:lstStyle/>
        <a:p>
          <a:endParaRPr lang="ru-RU"/>
        </a:p>
      </dgm:t>
    </dgm:pt>
    <dgm:pt modelId="{A09799D5-39F9-45E1-933B-25DCE98004CF}" type="sibTrans" cxnId="{D01D3979-6273-4EE8-BE19-8908D8E7EADF}">
      <dgm:prSet/>
      <dgm:spPr/>
      <dgm:t>
        <a:bodyPr/>
        <a:lstStyle/>
        <a:p>
          <a:endParaRPr lang="ru-RU"/>
        </a:p>
      </dgm:t>
    </dgm:pt>
    <dgm:pt modelId="{EA04AD9D-9284-4884-9986-1188BD4ACAE0}" type="pres">
      <dgm:prSet presAssocID="{A5F95C3F-70FA-4BDA-B085-8098AFD70D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6B214D-39A6-44C0-9F4D-88473BA45BA4}" type="pres">
      <dgm:prSet presAssocID="{F81AE2D0-21FE-4028-A55B-8EBECEED71D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BE4F8-F832-4CC8-BD69-E421C42D1521}" type="pres">
      <dgm:prSet presAssocID="{F81AE2D0-21FE-4028-A55B-8EBECEED71D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BEB89-59BC-4B5B-B59D-702D3339E9B3}" type="pres">
      <dgm:prSet presAssocID="{A0D87E9C-203B-45F0-96AB-E7CA5DADB1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226E89-3CD5-4DC7-AC53-D172F59F6550}" type="pres">
      <dgm:prSet presAssocID="{A0D87E9C-203B-45F0-96AB-E7CA5DADB1E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8ABB92-8708-4683-AAFC-E809708E6E21}" type="presOf" srcId="{8086FF0C-B4F9-4EDC-8671-D0C245923BF9}" destId="{D7FBE4F8-F832-4CC8-BD69-E421C42D1521}" srcOrd="0" destOrd="1" presId="urn:microsoft.com/office/officeart/2005/8/layout/vList2"/>
    <dgm:cxn modelId="{7C3C0A23-5737-4FE2-8FFB-261917DBB2E7}" srcId="{A5F95C3F-70FA-4BDA-B085-8098AFD70D3C}" destId="{A0D87E9C-203B-45F0-96AB-E7CA5DADB1E7}" srcOrd="1" destOrd="0" parTransId="{790270C3-8BBD-4B4F-89BA-DB6F8FF446AE}" sibTransId="{78917099-BA50-4427-8525-05D87FA2B2A4}"/>
    <dgm:cxn modelId="{B4F9FDC4-3F36-44BC-ACE9-8EEB8259B4E6}" srcId="{A0D87E9C-203B-45F0-96AB-E7CA5DADB1E7}" destId="{CEC911A5-D4C6-4BF8-8536-168B26A66E05}" srcOrd="3" destOrd="0" parTransId="{40C9BF08-89F4-42D9-B86A-489F81666EB0}" sibTransId="{7347C1F5-CF05-4663-9AFB-54B31D022B31}"/>
    <dgm:cxn modelId="{D32438D8-B8E9-44A2-8703-0481F735643E}" type="presOf" srcId="{EC9FE8F9-794C-48F0-BE8E-62C1270BC22F}" destId="{D7FBE4F8-F832-4CC8-BD69-E421C42D1521}" srcOrd="0" destOrd="2" presId="urn:microsoft.com/office/officeart/2005/8/layout/vList2"/>
    <dgm:cxn modelId="{DA3E30FB-A191-4334-BAF5-8A3FD8E1B10E}" srcId="{F81AE2D0-21FE-4028-A55B-8EBECEED71DC}" destId="{546B5C9C-9940-4DB3-ABA7-3896D841C60A}" srcOrd="0" destOrd="0" parTransId="{EAA33AA2-F2C2-40E8-AF3E-11352FCD49AD}" sibTransId="{67E0CE1D-F823-4BD3-BD28-A4019394513C}"/>
    <dgm:cxn modelId="{A753F75D-5DAA-4094-849F-C018AED7516D}" type="presOf" srcId="{1B43D172-9B5C-458B-A46F-506293633F8C}" destId="{54226E89-3CD5-4DC7-AC53-D172F59F6550}" srcOrd="0" destOrd="1" presId="urn:microsoft.com/office/officeart/2005/8/layout/vList2"/>
    <dgm:cxn modelId="{FF15BD38-5EA6-4E43-8911-FD3339C8542D}" srcId="{F81AE2D0-21FE-4028-A55B-8EBECEED71DC}" destId="{8086FF0C-B4F9-4EDC-8671-D0C245923BF9}" srcOrd="1" destOrd="0" parTransId="{04C7A004-7411-4048-BFA2-B885F3ACE873}" sibTransId="{81B9CF09-E880-4F4A-8032-6E3AF7214693}"/>
    <dgm:cxn modelId="{C8D95DDA-1ED6-49CC-84A7-0706C1DDF6D0}" type="presOf" srcId="{7AF6A5FA-A700-4399-81AE-EB87DD29EEBA}" destId="{54226E89-3CD5-4DC7-AC53-D172F59F6550}" srcOrd="0" destOrd="2" presId="urn:microsoft.com/office/officeart/2005/8/layout/vList2"/>
    <dgm:cxn modelId="{81F56B89-D4E0-4BDE-803F-8C19FEE4BC23}" srcId="{F81AE2D0-21FE-4028-A55B-8EBECEED71DC}" destId="{EC9FE8F9-794C-48F0-BE8E-62C1270BC22F}" srcOrd="2" destOrd="0" parTransId="{617C0233-8F76-4266-B874-B35E7A915445}" sibTransId="{31D416E8-26DC-42E1-AD6F-F0F4C9C6237B}"/>
    <dgm:cxn modelId="{586350CE-7CF9-4394-9A72-DA5DB67C5528}" type="presOf" srcId="{546B5C9C-9940-4DB3-ABA7-3896D841C60A}" destId="{D7FBE4F8-F832-4CC8-BD69-E421C42D1521}" srcOrd="0" destOrd="0" presId="urn:microsoft.com/office/officeart/2005/8/layout/vList2"/>
    <dgm:cxn modelId="{6C210591-90A4-4256-A9B0-1F474CBFDE49}" type="presOf" srcId="{F81AE2D0-21FE-4028-A55B-8EBECEED71DC}" destId="{266B214D-39A6-44C0-9F4D-88473BA45BA4}" srcOrd="0" destOrd="0" presId="urn:microsoft.com/office/officeart/2005/8/layout/vList2"/>
    <dgm:cxn modelId="{5A861F01-4701-4E53-A418-503CE113CCB7}" srcId="{A5F95C3F-70FA-4BDA-B085-8098AFD70D3C}" destId="{F81AE2D0-21FE-4028-A55B-8EBECEED71DC}" srcOrd="0" destOrd="0" parTransId="{B3ACBD7C-1AC7-4267-942C-768757B90712}" sibTransId="{8A24E924-7507-4592-8ED3-1C16AFD2788C}"/>
    <dgm:cxn modelId="{31E2FFF9-A65B-49AD-ACAF-1443BDD691FC}" type="presOf" srcId="{244A4EF7-39EA-4FB7-9A99-24031D8DBF77}" destId="{54226E89-3CD5-4DC7-AC53-D172F59F6550}" srcOrd="0" destOrd="4" presId="urn:microsoft.com/office/officeart/2005/8/layout/vList2"/>
    <dgm:cxn modelId="{0C73C46C-EAD5-4BA7-AFF9-BDC0350E079F}" type="presOf" srcId="{A0D87E9C-203B-45F0-96AB-E7CA5DADB1E7}" destId="{719BEB89-59BC-4B5B-B59D-702D3339E9B3}" srcOrd="0" destOrd="0" presId="urn:microsoft.com/office/officeart/2005/8/layout/vList2"/>
    <dgm:cxn modelId="{0D717B27-84A5-4EDE-80B9-0BA38E46D34D}" srcId="{A0D87E9C-203B-45F0-96AB-E7CA5DADB1E7}" destId="{BF244376-418F-4C86-BD19-FBE1E688ED63}" srcOrd="0" destOrd="0" parTransId="{65BD3C59-E371-400E-A327-C1BE619D753D}" sibTransId="{BCFCAE37-2B0A-4DBC-8A4D-68C6D8E6B0D0}"/>
    <dgm:cxn modelId="{69BD605D-C158-4FCB-AAD0-5F24B9F3E583}" type="presOf" srcId="{BF244376-418F-4C86-BD19-FBE1E688ED63}" destId="{54226E89-3CD5-4DC7-AC53-D172F59F6550}" srcOrd="0" destOrd="0" presId="urn:microsoft.com/office/officeart/2005/8/layout/vList2"/>
    <dgm:cxn modelId="{07EBC1EB-6160-48DB-9DD2-C6C8E92D121D}" type="presOf" srcId="{CEC911A5-D4C6-4BF8-8536-168B26A66E05}" destId="{54226E89-3CD5-4DC7-AC53-D172F59F6550}" srcOrd="0" destOrd="3" presId="urn:microsoft.com/office/officeart/2005/8/layout/vList2"/>
    <dgm:cxn modelId="{D01D3979-6273-4EE8-BE19-8908D8E7EADF}" srcId="{A0D87E9C-203B-45F0-96AB-E7CA5DADB1E7}" destId="{244A4EF7-39EA-4FB7-9A99-24031D8DBF77}" srcOrd="4" destOrd="0" parTransId="{9564AE25-9B07-4412-9375-3D041E9A9630}" sibTransId="{A09799D5-39F9-45E1-933B-25DCE98004CF}"/>
    <dgm:cxn modelId="{5C755171-87E0-41F1-9918-9922FB277664}" type="presOf" srcId="{A5F95C3F-70FA-4BDA-B085-8098AFD70D3C}" destId="{EA04AD9D-9284-4884-9986-1188BD4ACAE0}" srcOrd="0" destOrd="0" presId="urn:microsoft.com/office/officeart/2005/8/layout/vList2"/>
    <dgm:cxn modelId="{D0408F98-3D63-4B54-84BE-7ED1FCBC8480}" srcId="{A0D87E9C-203B-45F0-96AB-E7CA5DADB1E7}" destId="{1B43D172-9B5C-458B-A46F-506293633F8C}" srcOrd="1" destOrd="0" parTransId="{FF9A729E-1315-4E9D-9D2E-00136AC9D3D8}" sibTransId="{8A176A4C-898D-4F45-B066-CDDF864BBB1F}"/>
    <dgm:cxn modelId="{331488A4-652E-4F63-9EF0-77650E3F3B10}" srcId="{A0D87E9C-203B-45F0-96AB-E7CA5DADB1E7}" destId="{7AF6A5FA-A700-4399-81AE-EB87DD29EEBA}" srcOrd="2" destOrd="0" parTransId="{633BB5AC-35A7-4BA0-9B44-502D5C4CBC2E}" sibTransId="{48EEFA34-1FD8-42F0-958D-B56C79958C6B}"/>
    <dgm:cxn modelId="{AEC38216-E857-4750-9CAD-6277A65F270B}" type="presParOf" srcId="{EA04AD9D-9284-4884-9986-1188BD4ACAE0}" destId="{266B214D-39A6-44C0-9F4D-88473BA45BA4}" srcOrd="0" destOrd="0" presId="urn:microsoft.com/office/officeart/2005/8/layout/vList2"/>
    <dgm:cxn modelId="{6AEF4ADC-5878-4AB2-AEFD-26401A34F8C1}" type="presParOf" srcId="{EA04AD9D-9284-4884-9986-1188BD4ACAE0}" destId="{D7FBE4F8-F832-4CC8-BD69-E421C42D1521}" srcOrd="1" destOrd="0" presId="urn:microsoft.com/office/officeart/2005/8/layout/vList2"/>
    <dgm:cxn modelId="{3562B344-0EF1-408E-9467-27D82ABA4EA1}" type="presParOf" srcId="{EA04AD9D-9284-4884-9986-1188BD4ACAE0}" destId="{719BEB89-59BC-4B5B-B59D-702D3339E9B3}" srcOrd="2" destOrd="0" presId="urn:microsoft.com/office/officeart/2005/8/layout/vList2"/>
    <dgm:cxn modelId="{95393C54-7185-415A-8BD1-08529358E64E}" type="presParOf" srcId="{EA04AD9D-9284-4884-9986-1188BD4ACAE0}" destId="{54226E89-3CD5-4DC7-AC53-D172F59F6550}" srcOrd="3" destOrd="0" presId="urn:microsoft.com/office/officeart/2005/8/layout/vList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E73277F-2C26-4D8A-90FA-266A3AF5D79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01F0C2-28E2-4F8E-8ED7-472B84EE8D9A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Что такое государственный контракт по 44-ФЗ, какие изменения есть по сравнению с 94-ФЗ?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9D4A8C8-6A04-4536-9493-CC28C1EDBC2A}" type="parTrans" cxnId="{8B7DDE09-9F67-4DF2-8084-EE8FCC4B315F}">
      <dgm:prSet/>
      <dgm:spPr/>
      <dgm:t>
        <a:bodyPr/>
        <a:lstStyle/>
        <a:p>
          <a:endParaRPr lang="ru-RU"/>
        </a:p>
      </dgm:t>
    </dgm:pt>
    <dgm:pt modelId="{1C15B677-C4D7-4102-9314-DBAABEBD4788}" type="sibTrans" cxnId="{8B7DDE09-9F67-4DF2-8084-EE8FCC4B315F}">
      <dgm:prSet/>
      <dgm:spPr/>
      <dgm:t>
        <a:bodyPr/>
        <a:lstStyle/>
        <a:p>
          <a:endParaRPr lang="ru-RU"/>
        </a:p>
      </dgm:t>
    </dgm:pt>
    <dgm:pt modelId="{90893F3F-99FC-4285-8F1E-D2B64AE7AA36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Что изменилось в исполнении, изменении и расторжении контракта по 44-ФЗ?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9687D52-697C-4322-ACB4-5E9D03A45335}" type="parTrans" cxnId="{E08FF8AC-AD58-4088-BF4A-CC8A66D3F8CE}">
      <dgm:prSet/>
      <dgm:spPr/>
      <dgm:t>
        <a:bodyPr/>
        <a:lstStyle/>
        <a:p>
          <a:endParaRPr lang="ru-RU"/>
        </a:p>
      </dgm:t>
    </dgm:pt>
    <dgm:pt modelId="{421FC691-D104-4E69-8779-24158050C7D3}" type="sibTrans" cxnId="{E08FF8AC-AD58-4088-BF4A-CC8A66D3F8CE}">
      <dgm:prSet/>
      <dgm:spPr/>
      <dgm:t>
        <a:bodyPr/>
        <a:lstStyle/>
        <a:p>
          <a:endParaRPr lang="ru-RU"/>
        </a:p>
      </dgm:t>
    </dgm:pt>
    <dgm:pt modelId="{17FCF037-EB03-4564-A48E-92C617062E99}" type="pres">
      <dgm:prSet presAssocID="{CE73277F-2C26-4D8A-90FA-266A3AF5D7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826797-CFA9-4F9A-80C3-4726B4541600}" type="pres">
      <dgm:prSet presAssocID="{FE01F0C2-28E2-4F8E-8ED7-472B84EE8D9A}" presName="parentLin" presStyleCnt="0"/>
      <dgm:spPr/>
    </dgm:pt>
    <dgm:pt modelId="{7FC581A1-A1B1-402B-A9F3-54B1C2B37F0B}" type="pres">
      <dgm:prSet presAssocID="{FE01F0C2-28E2-4F8E-8ED7-472B84EE8D9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908AECCA-F1CE-4D35-91B3-95621B9396C9}" type="pres">
      <dgm:prSet presAssocID="{FE01F0C2-28E2-4F8E-8ED7-472B84EE8D9A}" presName="parentText" presStyleLbl="node1" presStyleIdx="0" presStyleCnt="2" custScaleX="1122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A31C32-7E51-4780-802A-14D7172D7076}" type="pres">
      <dgm:prSet presAssocID="{FE01F0C2-28E2-4F8E-8ED7-472B84EE8D9A}" presName="negativeSpace" presStyleCnt="0"/>
      <dgm:spPr/>
    </dgm:pt>
    <dgm:pt modelId="{A10170B8-AF3A-41BE-8E9A-A61B7CD15D53}" type="pres">
      <dgm:prSet presAssocID="{FE01F0C2-28E2-4F8E-8ED7-472B84EE8D9A}" presName="childText" presStyleLbl="conFgAcc1" presStyleIdx="0" presStyleCnt="2">
        <dgm:presLayoutVars>
          <dgm:bulletEnabled val="1"/>
        </dgm:presLayoutVars>
      </dgm:prSet>
      <dgm:spPr/>
    </dgm:pt>
    <dgm:pt modelId="{B738B041-F52C-4DDF-AA84-69E6C45046A6}" type="pres">
      <dgm:prSet presAssocID="{1C15B677-C4D7-4102-9314-DBAABEBD4788}" presName="spaceBetweenRectangles" presStyleCnt="0"/>
      <dgm:spPr/>
    </dgm:pt>
    <dgm:pt modelId="{C9466ADC-753D-4ACD-AF6C-72178BB7849D}" type="pres">
      <dgm:prSet presAssocID="{90893F3F-99FC-4285-8F1E-D2B64AE7AA36}" presName="parentLin" presStyleCnt="0"/>
      <dgm:spPr/>
    </dgm:pt>
    <dgm:pt modelId="{93758191-3B3E-4908-ACFF-01F3E8A4B859}" type="pres">
      <dgm:prSet presAssocID="{90893F3F-99FC-4285-8F1E-D2B64AE7AA36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464942AF-1747-4BE4-AD16-E816BC52B5E3}" type="pres">
      <dgm:prSet presAssocID="{90893F3F-99FC-4285-8F1E-D2B64AE7AA36}" presName="parentText" presStyleLbl="node1" presStyleIdx="1" presStyleCnt="2" custScaleX="1103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AA8B0-87C5-44C6-ABCE-AC0B09807523}" type="pres">
      <dgm:prSet presAssocID="{90893F3F-99FC-4285-8F1E-D2B64AE7AA36}" presName="negativeSpace" presStyleCnt="0"/>
      <dgm:spPr/>
    </dgm:pt>
    <dgm:pt modelId="{75C2A1D8-D727-4825-844B-4ED0CEC519D0}" type="pres">
      <dgm:prSet presAssocID="{90893F3F-99FC-4285-8F1E-D2B64AE7AA3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C7A60A3-36B5-4ABA-8CB8-EBE87CCE555C}" type="presOf" srcId="{90893F3F-99FC-4285-8F1E-D2B64AE7AA36}" destId="{93758191-3B3E-4908-ACFF-01F3E8A4B859}" srcOrd="0" destOrd="0" presId="urn:microsoft.com/office/officeart/2005/8/layout/list1"/>
    <dgm:cxn modelId="{2B4F8971-146C-4E93-91F4-86E15898FD51}" type="presOf" srcId="{90893F3F-99FC-4285-8F1E-D2B64AE7AA36}" destId="{464942AF-1747-4BE4-AD16-E816BC52B5E3}" srcOrd="1" destOrd="0" presId="urn:microsoft.com/office/officeart/2005/8/layout/list1"/>
    <dgm:cxn modelId="{0DF54320-0D55-466B-B1DE-9F29FD741EAF}" type="presOf" srcId="{FE01F0C2-28E2-4F8E-8ED7-472B84EE8D9A}" destId="{908AECCA-F1CE-4D35-91B3-95621B9396C9}" srcOrd="1" destOrd="0" presId="urn:microsoft.com/office/officeart/2005/8/layout/list1"/>
    <dgm:cxn modelId="{8B7DDE09-9F67-4DF2-8084-EE8FCC4B315F}" srcId="{CE73277F-2C26-4D8A-90FA-266A3AF5D791}" destId="{FE01F0C2-28E2-4F8E-8ED7-472B84EE8D9A}" srcOrd="0" destOrd="0" parTransId="{89D4A8C8-6A04-4536-9493-CC28C1EDBC2A}" sibTransId="{1C15B677-C4D7-4102-9314-DBAABEBD4788}"/>
    <dgm:cxn modelId="{E08FF8AC-AD58-4088-BF4A-CC8A66D3F8CE}" srcId="{CE73277F-2C26-4D8A-90FA-266A3AF5D791}" destId="{90893F3F-99FC-4285-8F1E-D2B64AE7AA36}" srcOrd="1" destOrd="0" parTransId="{39687D52-697C-4322-ACB4-5E9D03A45335}" sibTransId="{421FC691-D104-4E69-8779-24158050C7D3}"/>
    <dgm:cxn modelId="{DE201C03-6B30-4012-BB5B-DC4974825ECD}" type="presOf" srcId="{CE73277F-2C26-4D8A-90FA-266A3AF5D791}" destId="{17FCF037-EB03-4564-A48E-92C617062E99}" srcOrd="0" destOrd="0" presId="urn:microsoft.com/office/officeart/2005/8/layout/list1"/>
    <dgm:cxn modelId="{875EEB73-2749-4D92-98EF-164AAAEACBF4}" type="presOf" srcId="{FE01F0C2-28E2-4F8E-8ED7-472B84EE8D9A}" destId="{7FC581A1-A1B1-402B-A9F3-54B1C2B37F0B}" srcOrd="0" destOrd="0" presId="urn:microsoft.com/office/officeart/2005/8/layout/list1"/>
    <dgm:cxn modelId="{EEBCCE93-DED2-4DE4-A318-9969C63C47B0}" type="presParOf" srcId="{17FCF037-EB03-4564-A48E-92C617062E99}" destId="{57826797-CFA9-4F9A-80C3-4726B4541600}" srcOrd="0" destOrd="0" presId="urn:microsoft.com/office/officeart/2005/8/layout/list1"/>
    <dgm:cxn modelId="{38EC593F-BCB0-4844-A2C4-B2A7C7EB0B6F}" type="presParOf" srcId="{57826797-CFA9-4F9A-80C3-4726B4541600}" destId="{7FC581A1-A1B1-402B-A9F3-54B1C2B37F0B}" srcOrd="0" destOrd="0" presId="urn:microsoft.com/office/officeart/2005/8/layout/list1"/>
    <dgm:cxn modelId="{0D9CE78C-10BE-4E4C-AC71-D653936829EF}" type="presParOf" srcId="{57826797-CFA9-4F9A-80C3-4726B4541600}" destId="{908AECCA-F1CE-4D35-91B3-95621B9396C9}" srcOrd="1" destOrd="0" presId="urn:microsoft.com/office/officeart/2005/8/layout/list1"/>
    <dgm:cxn modelId="{906C2537-18E6-4A40-A4C2-648C63F2F8BC}" type="presParOf" srcId="{17FCF037-EB03-4564-A48E-92C617062E99}" destId="{36A31C32-7E51-4780-802A-14D7172D7076}" srcOrd="1" destOrd="0" presId="urn:microsoft.com/office/officeart/2005/8/layout/list1"/>
    <dgm:cxn modelId="{CABE11A4-3895-4FE5-8F64-916D50C43D12}" type="presParOf" srcId="{17FCF037-EB03-4564-A48E-92C617062E99}" destId="{A10170B8-AF3A-41BE-8E9A-A61B7CD15D53}" srcOrd="2" destOrd="0" presId="urn:microsoft.com/office/officeart/2005/8/layout/list1"/>
    <dgm:cxn modelId="{56BA979E-DCAC-4282-8B09-6C1DADBA70C8}" type="presParOf" srcId="{17FCF037-EB03-4564-A48E-92C617062E99}" destId="{B738B041-F52C-4DDF-AA84-69E6C45046A6}" srcOrd="3" destOrd="0" presId="urn:microsoft.com/office/officeart/2005/8/layout/list1"/>
    <dgm:cxn modelId="{104EC410-9A9E-4231-A9E2-55591FF51FB8}" type="presParOf" srcId="{17FCF037-EB03-4564-A48E-92C617062E99}" destId="{C9466ADC-753D-4ACD-AF6C-72178BB7849D}" srcOrd="4" destOrd="0" presId="urn:microsoft.com/office/officeart/2005/8/layout/list1"/>
    <dgm:cxn modelId="{EDFBED42-CF09-4816-A90E-780FFEB54FA2}" type="presParOf" srcId="{C9466ADC-753D-4ACD-AF6C-72178BB7849D}" destId="{93758191-3B3E-4908-ACFF-01F3E8A4B859}" srcOrd="0" destOrd="0" presId="urn:microsoft.com/office/officeart/2005/8/layout/list1"/>
    <dgm:cxn modelId="{0885AD92-4F6A-46E5-86CA-E6FB5254FD22}" type="presParOf" srcId="{C9466ADC-753D-4ACD-AF6C-72178BB7849D}" destId="{464942AF-1747-4BE4-AD16-E816BC52B5E3}" srcOrd="1" destOrd="0" presId="urn:microsoft.com/office/officeart/2005/8/layout/list1"/>
    <dgm:cxn modelId="{37FA0F53-7AAF-43EA-A6CC-42FE63E50353}" type="presParOf" srcId="{17FCF037-EB03-4564-A48E-92C617062E99}" destId="{96CAA8B0-87C5-44C6-ABCE-AC0B09807523}" srcOrd="5" destOrd="0" presId="urn:microsoft.com/office/officeart/2005/8/layout/list1"/>
    <dgm:cxn modelId="{129A7793-B935-45B8-94E4-5A8F7A0B66DB}" type="presParOf" srcId="{17FCF037-EB03-4564-A48E-92C617062E99}" destId="{75C2A1D8-D727-4825-844B-4ED0CEC519D0}" srcOrd="6" destOrd="0" presId="urn:microsoft.com/office/officeart/2005/8/layout/lis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5F95C3F-70FA-4BDA-B085-8098AFD70D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1AE2D0-21FE-4028-A55B-8EBECEED71DC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ЯВНЫЕ НАРУШЕНИЯ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3ACBD7C-1AC7-4267-942C-768757B90712}" type="parTrans" cxnId="{5A861F01-4701-4E53-A418-503CE113CCB7}">
      <dgm:prSet/>
      <dgm:spPr/>
      <dgm:t>
        <a:bodyPr/>
        <a:lstStyle/>
        <a:p>
          <a:endParaRPr lang="ru-RU"/>
        </a:p>
      </dgm:t>
    </dgm:pt>
    <dgm:pt modelId="{8A24E924-7507-4592-8ED3-1C16AFD2788C}" type="sibTrans" cxnId="{5A861F01-4701-4E53-A418-503CE113CCB7}">
      <dgm:prSet/>
      <dgm:spPr/>
      <dgm:t>
        <a:bodyPr/>
        <a:lstStyle/>
        <a:p>
          <a:endParaRPr lang="ru-RU"/>
        </a:p>
      </dgm:t>
    </dgm:pt>
    <dgm:pt modelId="{546B5C9C-9940-4DB3-ABA7-3896D841C60A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Не применяют штрафы за нарушения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AA33AA2-F2C2-40E8-AF3E-11352FCD49AD}" type="parTrans" cxnId="{DA3E30FB-A191-4334-BAF5-8A3FD8E1B10E}">
      <dgm:prSet/>
      <dgm:spPr/>
      <dgm:t>
        <a:bodyPr/>
        <a:lstStyle/>
        <a:p>
          <a:endParaRPr lang="ru-RU"/>
        </a:p>
      </dgm:t>
    </dgm:pt>
    <dgm:pt modelId="{67E0CE1D-F823-4BD3-BD28-A4019394513C}" type="sibTrans" cxnId="{DA3E30FB-A191-4334-BAF5-8A3FD8E1B10E}">
      <dgm:prSet/>
      <dgm:spPr/>
      <dgm:t>
        <a:bodyPr/>
        <a:lstStyle/>
        <a:p>
          <a:endParaRPr lang="ru-RU"/>
        </a:p>
      </dgm:t>
    </dgm:pt>
    <dgm:pt modelId="{A0D87E9C-203B-45F0-96AB-E7CA5DADB1E7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ПОДОЗРИТЕЛЬНЫЕ ДЕЙСТВИЯ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90270C3-8BBD-4B4F-89BA-DB6F8FF446AE}" type="parTrans" cxnId="{7C3C0A23-5737-4FE2-8FFB-261917DBB2E7}">
      <dgm:prSet/>
      <dgm:spPr/>
      <dgm:t>
        <a:bodyPr/>
        <a:lstStyle/>
        <a:p>
          <a:endParaRPr lang="ru-RU"/>
        </a:p>
      </dgm:t>
    </dgm:pt>
    <dgm:pt modelId="{78917099-BA50-4427-8525-05D87FA2B2A4}" type="sibTrans" cxnId="{7C3C0A23-5737-4FE2-8FFB-261917DBB2E7}">
      <dgm:prSet/>
      <dgm:spPr/>
      <dgm:t>
        <a:bodyPr/>
        <a:lstStyle/>
        <a:p>
          <a:endParaRPr lang="ru-RU"/>
        </a:p>
      </dgm:t>
    </dgm:pt>
    <dgm:pt modelId="{BF244376-418F-4C86-BD19-FBE1E688ED63}">
      <dgm:prSet phldrT="[Текст]" custT="1"/>
      <dgm:spPr/>
      <dgm:t>
        <a:bodyPr/>
        <a:lstStyle/>
        <a:p>
          <a:r>
            <a:rPr lang="ru-RU" sz="2400" smtClean="0">
              <a:latin typeface="Times New Roman" pitchFamily="18" charset="0"/>
              <a:cs typeface="Times New Roman" pitchFamily="18" charset="0"/>
            </a:rPr>
            <a:t>Картельный аукцион</a:t>
          </a:r>
          <a:endParaRPr lang="ru-RU" sz="2400" smtClean="0">
            <a:latin typeface="Times New Roman" pitchFamily="18" charset="0"/>
            <a:cs typeface="Times New Roman" pitchFamily="18" charset="0"/>
            <a:hlinkClick xmlns:r="http://schemas.openxmlformats.org/officeDocument/2006/relationships" r:id="rId1"/>
          </a:endParaRPr>
        </a:p>
      </dgm:t>
    </dgm:pt>
    <dgm:pt modelId="{65BD3C59-E371-400E-A327-C1BE619D753D}" type="parTrans" cxnId="{0D717B27-84A5-4EDE-80B9-0BA38E46D34D}">
      <dgm:prSet/>
      <dgm:spPr/>
      <dgm:t>
        <a:bodyPr/>
        <a:lstStyle/>
        <a:p>
          <a:endParaRPr lang="ru-RU"/>
        </a:p>
      </dgm:t>
    </dgm:pt>
    <dgm:pt modelId="{BCFCAE37-2B0A-4DBC-8A4D-68C6D8E6B0D0}" type="sibTrans" cxnId="{0D717B27-84A5-4EDE-80B9-0BA38E46D34D}">
      <dgm:prSet/>
      <dgm:spPr/>
      <dgm:t>
        <a:bodyPr/>
        <a:lstStyle/>
        <a:p>
          <a:endParaRPr lang="ru-RU"/>
        </a:p>
      </dgm:t>
    </dgm:pt>
    <dgm:pt modelId="{8080B1DE-833E-43DB-A989-44DADF6863CC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Принимают товары / работы / услуги ненадлежащего качества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CD8CCE8-016B-4FC5-A092-EB21CDB2E794}" type="parTrans" cxnId="{31C28C7A-E5D6-4FBB-B8DE-C562904485D7}">
      <dgm:prSet/>
      <dgm:spPr/>
      <dgm:t>
        <a:bodyPr/>
        <a:lstStyle/>
        <a:p>
          <a:endParaRPr lang="ru-RU"/>
        </a:p>
      </dgm:t>
    </dgm:pt>
    <dgm:pt modelId="{C25FDA9E-AF9C-4C1E-B1CC-968CFA918149}" type="sibTrans" cxnId="{31C28C7A-E5D6-4FBB-B8DE-C562904485D7}">
      <dgm:prSet/>
      <dgm:spPr/>
      <dgm:t>
        <a:bodyPr/>
        <a:lstStyle/>
        <a:p>
          <a:endParaRPr lang="ru-RU"/>
        </a:p>
      </dgm:t>
    </dgm:pt>
    <dgm:pt modelId="{FFDCBAF5-17D9-431F-A7A9-DD2DB55DC3E7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Не добавляют сведения в реестр недобросовестных поставщиков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23B5968-7BD6-4FE2-9F4F-5790B90DD44C}" type="parTrans" cxnId="{81FA92C5-062D-4192-B954-866483CAB61C}">
      <dgm:prSet/>
      <dgm:spPr/>
      <dgm:t>
        <a:bodyPr/>
        <a:lstStyle/>
        <a:p>
          <a:endParaRPr lang="ru-RU"/>
        </a:p>
      </dgm:t>
    </dgm:pt>
    <dgm:pt modelId="{94365D09-2AA7-4AD1-9A95-DD888C120362}" type="sibTrans" cxnId="{81FA92C5-062D-4192-B954-866483CAB61C}">
      <dgm:prSet/>
      <dgm:spPr/>
      <dgm:t>
        <a:bodyPr/>
        <a:lstStyle/>
        <a:p>
          <a:endParaRPr lang="ru-RU"/>
        </a:p>
      </dgm:t>
    </dgm:pt>
    <dgm:pt modelId="{FD4E1041-6E87-49DF-97D9-22BDEFEED3D7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Не расторгают контракт в разумные сроки при существенном нарушении его условий поставщиком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BD3A3C7-03A1-461E-8599-F1A70C8B73D8}" type="parTrans" cxnId="{FF554A2B-C924-4B0A-B0A1-D75C6A2C67CD}">
      <dgm:prSet/>
      <dgm:spPr/>
      <dgm:t>
        <a:bodyPr/>
        <a:lstStyle/>
        <a:p>
          <a:endParaRPr lang="ru-RU"/>
        </a:p>
      </dgm:t>
    </dgm:pt>
    <dgm:pt modelId="{CBD090A4-3D51-40E4-A12E-3B6DE2F2F638}" type="sibTrans" cxnId="{FF554A2B-C924-4B0A-B0A1-D75C6A2C67CD}">
      <dgm:prSet/>
      <dgm:spPr/>
      <dgm:t>
        <a:bodyPr/>
        <a:lstStyle/>
        <a:p>
          <a:endParaRPr lang="ru-RU"/>
        </a:p>
      </dgm:t>
    </dgm:pt>
    <dgm:pt modelId="{244A4EF7-39EA-4FB7-9A99-24031D8DBF77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Неправомерное ограничение количества участников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09799D5-39F9-45E1-933B-25DCE98004CF}" type="sibTrans" cxnId="{D01D3979-6273-4EE8-BE19-8908D8E7EADF}">
      <dgm:prSet/>
      <dgm:spPr/>
      <dgm:t>
        <a:bodyPr/>
        <a:lstStyle/>
        <a:p>
          <a:endParaRPr lang="ru-RU"/>
        </a:p>
      </dgm:t>
    </dgm:pt>
    <dgm:pt modelId="{9564AE25-9B07-4412-9375-3D041E9A9630}" type="parTrans" cxnId="{D01D3979-6273-4EE8-BE19-8908D8E7EADF}">
      <dgm:prSet/>
      <dgm:spPr/>
      <dgm:t>
        <a:bodyPr/>
        <a:lstStyle/>
        <a:p>
          <a:endParaRPr lang="ru-RU"/>
        </a:p>
      </dgm:t>
    </dgm:pt>
    <dgm:pt modelId="{CEC911A5-D4C6-4BF8-8536-168B26A66E05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Побеждает одна и та же компания у одного заказчика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347C1F5-CF05-4663-9AFB-54B31D022B31}" type="sibTrans" cxnId="{B4F9FDC4-3F36-44BC-ACE9-8EEB8259B4E6}">
      <dgm:prSet/>
      <dgm:spPr/>
      <dgm:t>
        <a:bodyPr/>
        <a:lstStyle/>
        <a:p>
          <a:endParaRPr lang="ru-RU"/>
        </a:p>
      </dgm:t>
    </dgm:pt>
    <dgm:pt modelId="{40C9BF08-89F4-42D9-B86A-489F81666EB0}" type="parTrans" cxnId="{B4F9FDC4-3F36-44BC-ACE9-8EEB8259B4E6}">
      <dgm:prSet/>
      <dgm:spPr/>
      <dgm:t>
        <a:bodyPr/>
        <a:lstStyle/>
        <a:p>
          <a:endParaRPr lang="ru-RU"/>
        </a:p>
      </dgm:t>
    </dgm:pt>
    <dgm:pt modelId="{7AF6A5FA-A700-4399-81AE-EB87DD29EEBA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Стоимость контракта отличается менее чем на 5% от начальной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8EEFA34-1FD8-42F0-958D-B56C79958C6B}" type="sibTrans" cxnId="{331488A4-652E-4F63-9EF0-77650E3F3B10}">
      <dgm:prSet/>
      <dgm:spPr/>
      <dgm:t>
        <a:bodyPr/>
        <a:lstStyle/>
        <a:p>
          <a:endParaRPr lang="ru-RU"/>
        </a:p>
      </dgm:t>
    </dgm:pt>
    <dgm:pt modelId="{633BB5AC-35A7-4BA0-9B44-502D5C4CBC2E}" type="parTrans" cxnId="{331488A4-652E-4F63-9EF0-77650E3F3B10}">
      <dgm:prSet/>
      <dgm:spPr/>
      <dgm:t>
        <a:bodyPr/>
        <a:lstStyle/>
        <a:p>
          <a:endParaRPr lang="ru-RU"/>
        </a:p>
      </dgm:t>
    </dgm:pt>
    <dgm:pt modelId="{1B43D172-9B5C-458B-A46F-506293633F8C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Контракт подписан не с участником, предложившим минимальную цену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A176A4C-898D-4F45-B066-CDDF864BBB1F}" type="sibTrans" cxnId="{D0408F98-3D63-4B54-84BE-7ED1FCBC8480}">
      <dgm:prSet/>
      <dgm:spPr/>
      <dgm:t>
        <a:bodyPr/>
        <a:lstStyle/>
        <a:p>
          <a:endParaRPr lang="ru-RU"/>
        </a:p>
      </dgm:t>
    </dgm:pt>
    <dgm:pt modelId="{FF9A729E-1315-4E9D-9D2E-00136AC9D3D8}" type="parTrans" cxnId="{D0408F98-3D63-4B54-84BE-7ED1FCBC8480}">
      <dgm:prSet/>
      <dgm:spPr/>
      <dgm:t>
        <a:bodyPr/>
        <a:lstStyle/>
        <a:p>
          <a:endParaRPr lang="ru-RU"/>
        </a:p>
      </dgm:t>
    </dgm:pt>
    <dgm:pt modelId="{EA04AD9D-9284-4884-9986-1188BD4ACAE0}" type="pres">
      <dgm:prSet presAssocID="{A5F95C3F-70FA-4BDA-B085-8098AFD70D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6B214D-39A6-44C0-9F4D-88473BA45BA4}" type="pres">
      <dgm:prSet presAssocID="{F81AE2D0-21FE-4028-A55B-8EBECEED71D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BE4F8-F832-4CC8-BD69-E421C42D1521}" type="pres">
      <dgm:prSet presAssocID="{F81AE2D0-21FE-4028-A55B-8EBECEED71D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BEB89-59BC-4B5B-B59D-702D3339E9B3}" type="pres">
      <dgm:prSet presAssocID="{A0D87E9C-203B-45F0-96AB-E7CA5DADB1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226E89-3CD5-4DC7-AC53-D172F59F6550}" type="pres">
      <dgm:prSet presAssocID="{A0D87E9C-203B-45F0-96AB-E7CA5DADB1E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9AA72F-8FAC-4042-9517-22DF7C5ED3CB}" type="presOf" srcId="{F81AE2D0-21FE-4028-A55B-8EBECEED71DC}" destId="{266B214D-39A6-44C0-9F4D-88473BA45BA4}" srcOrd="0" destOrd="0" presId="urn:microsoft.com/office/officeart/2005/8/layout/vList2"/>
    <dgm:cxn modelId="{7C3C0A23-5737-4FE2-8FFB-261917DBB2E7}" srcId="{A5F95C3F-70FA-4BDA-B085-8098AFD70D3C}" destId="{A0D87E9C-203B-45F0-96AB-E7CA5DADB1E7}" srcOrd="1" destOrd="0" parTransId="{790270C3-8BBD-4B4F-89BA-DB6F8FF446AE}" sibTransId="{78917099-BA50-4427-8525-05D87FA2B2A4}"/>
    <dgm:cxn modelId="{B4F9FDC4-3F36-44BC-ACE9-8EEB8259B4E6}" srcId="{A0D87E9C-203B-45F0-96AB-E7CA5DADB1E7}" destId="{CEC911A5-D4C6-4BF8-8536-168B26A66E05}" srcOrd="3" destOrd="0" parTransId="{40C9BF08-89F4-42D9-B86A-489F81666EB0}" sibTransId="{7347C1F5-CF05-4663-9AFB-54B31D022B31}"/>
    <dgm:cxn modelId="{90918F38-556C-488B-A6BE-967DEA822C32}" type="presOf" srcId="{A5F95C3F-70FA-4BDA-B085-8098AFD70D3C}" destId="{EA04AD9D-9284-4884-9986-1188BD4ACAE0}" srcOrd="0" destOrd="0" presId="urn:microsoft.com/office/officeart/2005/8/layout/vList2"/>
    <dgm:cxn modelId="{DA3E30FB-A191-4334-BAF5-8A3FD8E1B10E}" srcId="{F81AE2D0-21FE-4028-A55B-8EBECEED71DC}" destId="{546B5C9C-9940-4DB3-ABA7-3896D841C60A}" srcOrd="0" destOrd="0" parTransId="{EAA33AA2-F2C2-40E8-AF3E-11352FCD49AD}" sibTransId="{67E0CE1D-F823-4BD3-BD28-A4019394513C}"/>
    <dgm:cxn modelId="{BA3FFE78-E262-429D-9CCB-E228B626FA12}" type="presOf" srcId="{BF244376-418F-4C86-BD19-FBE1E688ED63}" destId="{54226E89-3CD5-4DC7-AC53-D172F59F6550}" srcOrd="0" destOrd="0" presId="urn:microsoft.com/office/officeart/2005/8/layout/vList2"/>
    <dgm:cxn modelId="{082CE2E8-A98B-4912-9A46-2826AAC75FA6}" type="presOf" srcId="{244A4EF7-39EA-4FB7-9A99-24031D8DBF77}" destId="{54226E89-3CD5-4DC7-AC53-D172F59F6550}" srcOrd="0" destOrd="4" presId="urn:microsoft.com/office/officeart/2005/8/layout/vList2"/>
    <dgm:cxn modelId="{D53E9569-D786-42F2-AF3F-542F9CA5CE4E}" type="presOf" srcId="{A0D87E9C-203B-45F0-96AB-E7CA5DADB1E7}" destId="{719BEB89-59BC-4B5B-B59D-702D3339E9B3}" srcOrd="0" destOrd="0" presId="urn:microsoft.com/office/officeart/2005/8/layout/vList2"/>
    <dgm:cxn modelId="{022EE2AC-176B-40BB-A46D-E70A3B0FA884}" type="presOf" srcId="{CEC911A5-D4C6-4BF8-8536-168B26A66E05}" destId="{54226E89-3CD5-4DC7-AC53-D172F59F6550}" srcOrd="0" destOrd="3" presId="urn:microsoft.com/office/officeart/2005/8/layout/vList2"/>
    <dgm:cxn modelId="{981D32D0-1BE2-451A-9315-87017AF874BD}" type="presOf" srcId="{546B5C9C-9940-4DB3-ABA7-3896D841C60A}" destId="{D7FBE4F8-F832-4CC8-BD69-E421C42D1521}" srcOrd="0" destOrd="0" presId="urn:microsoft.com/office/officeart/2005/8/layout/vList2"/>
    <dgm:cxn modelId="{31C28C7A-E5D6-4FBB-B8DE-C562904485D7}" srcId="{F81AE2D0-21FE-4028-A55B-8EBECEED71DC}" destId="{8080B1DE-833E-43DB-A989-44DADF6863CC}" srcOrd="1" destOrd="0" parTransId="{ACD8CCE8-016B-4FC5-A092-EB21CDB2E794}" sibTransId="{C25FDA9E-AF9C-4C1E-B1CC-968CFA918149}"/>
    <dgm:cxn modelId="{81FA92C5-062D-4192-B954-866483CAB61C}" srcId="{F81AE2D0-21FE-4028-A55B-8EBECEED71DC}" destId="{FFDCBAF5-17D9-431F-A7A9-DD2DB55DC3E7}" srcOrd="2" destOrd="0" parTransId="{123B5968-7BD6-4FE2-9F4F-5790B90DD44C}" sibTransId="{94365D09-2AA7-4AD1-9A95-DD888C120362}"/>
    <dgm:cxn modelId="{5A861F01-4701-4E53-A418-503CE113CCB7}" srcId="{A5F95C3F-70FA-4BDA-B085-8098AFD70D3C}" destId="{F81AE2D0-21FE-4028-A55B-8EBECEED71DC}" srcOrd="0" destOrd="0" parTransId="{B3ACBD7C-1AC7-4267-942C-768757B90712}" sibTransId="{8A24E924-7507-4592-8ED3-1C16AFD2788C}"/>
    <dgm:cxn modelId="{662A4EB3-7C0D-4ABF-BB1D-2B822F32C43D}" type="presOf" srcId="{FFDCBAF5-17D9-431F-A7A9-DD2DB55DC3E7}" destId="{D7FBE4F8-F832-4CC8-BD69-E421C42D1521}" srcOrd="0" destOrd="2" presId="urn:microsoft.com/office/officeart/2005/8/layout/vList2"/>
    <dgm:cxn modelId="{0D717B27-84A5-4EDE-80B9-0BA38E46D34D}" srcId="{A0D87E9C-203B-45F0-96AB-E7CA5DADB1E7}" destId="{BF244376-418F-4C86-BD19-FBE1E688ED63}" srcOrd="0" destOrd="0" parTransId="{65BD3C59-E371-400E-A327-C1BE619D753D}" sibTransId="{BCFCAE37-2B0A-4DBC-8A4D-68C6D8E6B0D0}"/>
    <dgm:cxn modelId="{278A51D1-E1BA-46C9-8389-A2EE74B8872D}" type="presOf" srcId="{7AF6A5FA-A700-4399-81AE-EB87DD29EEBA}" destId="{54226E89-3CD5-4DC7-AC53-D172F59F6550}" srcOrd="0" destOrd="2" presId="urn:microsoft.com/office/officeart/2005/8/layout/vList2"/>
    <dgm:cxn modelId="{A0B3A81F-B643-4205-9C0D-B33863FA143C}" type="presOf" srcId="{FD4E1041-6E87-49DF-97D9-22BDEFEED3D7}" destId="{D7FBE4F8-F832-4CC8-BD69-E421C42D1521}" srcOrd="0" destOrd="3" presId="urn:microsoft.com/office/officeart/2005/8/layout/vList2"/>
    <dgm:cxn modelId="{7AA8CC6C-78ED-454B-8470-E39667C9C31A}" type="presOf" srcId="{1B43D172-9B5C-458B-A46F-506293633F8C}" destId="{54226E89-3CD5-4DC7-AC53-D172F59F6550}" srcOrd="0" destOrd="1" presId="urn:microsoft.com/office/officeart/2005/8/layout/vList2"/>
    <dgm:cxn modelId="{D01D3979-6273-4EE8-BE19-8908D8E7EADF}" srcId="{A0D87E9C-203B-45F0-96AB-E7CA5DADB1E7}" destId="{244A4EF7-39EA-4FB7-9A99-24031D8DBF77}" srcOrd="4" destOrd="0" parTransId="{9564AE25-9B07-4412-9375-3D041E9A9630}" sibTransId="{A09799D5-39F9-45E1-933B-25DCE98004CF}"/>
    <dgm:cxn modelId="{D0408F98-3D63-4B54-84BE-7ED1FCBC8480}" srcId="{A0D87E9C-203B-45F0-96AB-E7CA5DADB1E7}" destId="{1B43D172-9B5C-458B-A46F-506293633F8C}" srcOrd="1" destOrd="0" parTransId="{FF9A729E-1315-4E9D-9D2E-00136AC9D3D8}" sibTransId="{8A176A4C-898D-4F45-B066-CDDF864BBB1F}"/>
    <dgm:cxn modelId="{331488A4-652E-4F63-9EF0-77650E3F3B10}" srcId="{A0D87E9C-203B-45F0-96AB-E7CA5DADB1E7}" destId="{7AF6A5FA-A700-4399-81AE-EB87DD29EEBA}" srcOrd="2" destOrd="0" parTransId="{633BB5AC-35A7-4BA0-9B44-502D5C4CBC2E}" sibTransId="{48EEFA34-1FD8-42F0-958D-B56C79958C6B}"/>
    <dgm:cxn modelId="{FF554A2B-C924-4B0A-B0A1-D75C6A2C67CD}" srcId="{F81AE2D0-21FE-4028-A55B-8EBECEED71DC}" destId="{FD4E1041-6E87-49DF-97D9-22BDEFEED3D7}" srcOrd="3" destOrd="0" parTransId="{1BD3A3C7-03A1-461E-8599-F1A70C8B73D8}" sibTransId="{CBD090A4-3D51-40E4-A12E-3B6DE2F2F638}"/>
    <dgm:cxn modelId="{1ED82018-B929-4EF3-9DE7-1B213993114F}" type="presOf" srcId="{8080B1DE-833E-43DB-A989-44DADF6863CC}" destId="{D7FBE4F8-F832-4CC8-BD69-E421C42D1521}" srcOrd="0" destOrd="1" presId="urn:microsoft.com/office/officeart/2005/8/layout/vList2"/>
    <dgm:cxn modelId="{18B3E1D3-B372-4B69-BE4E-94928D2D4061}" type="presParOf" srcId="{EA04AD9D-9284-4884-9986-1188BD4ACAE0}" destId="{266B214D-39A6-44C0-9F4D-88473BA45BA4}" srcOrd="0" destOrd="0" presId="urn:microsoft.com/office/officeart/2005/8/layout/vList2"/>
    <dgm:cxn modelId="{64FBDED2-E6C0-427A-B431-D1C6059F69AF}" type="presParOf" srcId="{EA04AD9D-9284-4884-9986-1188BD4ACAE0}" destId="{D7FBE4F8-F832-4CC8-BD69-E421C42D1521}" srcOrd="1" destOrd="0" presId="urn:microsoft.com/office/officeart/2005/8/layout/vList2"/>
    <dgm:cxn modelId="{004A27C7-CC1B-43B9-BFBD-1BE3B2157757}" type="presParOf" srcId="{EA04AD9D-9284-4884-9986-1188BD4ACAE0}" destId="{719BEB89-59BC-4B5B-B59D-702D3339E9B3}" srcOrd="2" destOrd="0" presId="urn:microsoft.com/office/officeart/2005/8/layout/vList2"/>
    <dgm:cxn modelId="{197D3BDE-94B7-479B-A0E0-36E4B8378882}" type="presParOf" srcId="{EA04AD9D-9284-4884-9986-1188BD4ACAE0}" destId="{54226E89-3CD5-4DC7-AC53-D172F59F6550}" srcOrd="3" destOrd="0" presId="urn:microsoft.com/office/officeart/2005/8/layout/vList2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E73277F-2C26-4D8A-90FA-266A3AF5D79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01F0C2-28E2-4F8E-8ED7-472B84EE8D9A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Что такое аудит и контроль в сфере закупок по 44-ФЗ?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9D4A8C8-6A04-4536-9493-CC28C1EDBC2A}" type="parTrans" cxnId="{8B7DDE09-9F67-4DF2-8084-EE8FCC4B315F}">
      <dgm:prSet/>
      <dgm:spPr/>
      <dgm:t>
        <a:bodyPr/>
        <a:lstStyle/>
        <a:p>
          <a:endParaRPr lang="ru-RU"/>
        </a:p>
      </dgm:t>
    </dgm:pt>
    <dgm:pt modelId="{1C15B677-C4D7-4102-9314-DBAABEBD4788}" type="sibTrans" cxnId="{8B7DDE09-9F67-4DF2-8084-EE8FCC4B315F}">
      <dgm:prSet/>
      <dgm:spPr/>
      <dgm:t>
        <a:bodyPr/>
        <a:lstStyle/>
        <a:p>
          <a:endParaRPr lang="ru-RU"/>
        </a:p>
      </dgm:t>
    </dgm:pt>
    <dgm:pt modelId="{95D478F0-DF8E-493F-8B22-09CC542A05E8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Как можно обжаловать действия (бездействия) заказчика  (уполномоченных органов, лиц) по 44-ФЗ?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55A54E4-88C6-43E5-9A74-708E27216243}" type="parTrans" cxnId="{6469C59C-B35E-431C-8985-883C932470CD}">
      <dgm:prSet/>
      <dgm:spPr/>
      <dgm:t>
        <a:bodyPr/>
        <a:lstStyle/>
        <a:p>
          <a:endParaRPr lang="ru-RU"/>
        </a:p>
      </dgm:t>
    </dgm:pt>
    <dgm:pt modelId="{CFE8A6DB-CF3B-42FC-B205-268A86D73F9C}" type="sibTrans" cxnId="{6469C59C-B35E-431C-8985-883C932470CD}">
      <dgm:prSet/>
      <dgm:spPr/>
      <dgm:t>
        <a:bodyPr/>
        <a:lstStyle/>
        <a:p>
          <a:endParaRPr lang="ru-RU"/>
        </a:p>
      </dgm:t>
    </dgm:pt>
    <dgm:pt modelId="{17FCF037-EB03-4564-A48E-92C617062E99}" type="pres">
      <dgm:prSet presAssocID="{CE73277F-2C26-4D8A-90FA-266A3AF5D7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826797-CFA9-4F9A-80C3-4726B4541600}" type="pres">
      <dgm:prSet presAssocID="{FE01F0C2-28E2-4F8E-8ED7-472B84EE8D9A}" presName="parentLin" presStyleCnt="0"/>
      <dgm:spPr/>
    </dgm:pt>
    <dgm:pt modelId="{7FC581A1-A1B1-402B-A9F3-54B1C2B37F0B}" type="pres">
      <dgm:prSet presAssocID="{FE01F0C2-28E2-4F8E-8ED7-472B84EE8D9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908AECCA-F1CE-4D35-91B3-95621B9396C9}" type="pres">
      <dgm:prSet presAssocID="{FE01F0C2-28E2-4F8E-8ED7-472B84EE8D9A}" presName="parentText" presStyleLbl="node1" presStyleIdx="0" presStyleCnt="2" custScaleX="1122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A31C32-7E51-4780-802A-14D7172D7076}" type="pres">
      <dgm:prSet presAssocID="{FE01F0C2-28E2-4F8E-8ED7-472B84EE8D9A}" presName="negativeSpace" presStyleCnt="0"/>
      <dgm:spPr/>
    </dgm:pt>
    <dgm:pt modelId="{A10170B8-AF3A-41BE-8E9A-A61B7CD15D53}" type="pres">
      <dgm:prSet presAssocID="{FE01F0C2-28E2-4F8E-8ED7-472B84EE8D9A}" presName="childText" presStyleLbl="conFgAcc1" presStyleIdx="0" presStyleCnt="2">
        <dgm:presLayoutVars>
          <dgm:bulletEnabled val="1"/>
        </dgm:presLayoutVars>
      </dgm:prSet>
      <dgm:spPr/>
    </dgm:pt>
    <dgm:pt modelId="{B738B041-F52C-4DDF-AA84-69E6C45046A6}" type="pres">
      <dgm:prSet presAssocID="{1C15B677-C4D7-4102-9314-DBAABEBD4788}" presName="spaceBetweenRectangles" presStyleCnt="0"/>
      <dgm:spPr/>
    </dgm:pt>
    <dgm:pt modelId="{252EBC00-26BC-4743-98C3-48F9B585CB33}" type="pres">
      <dgm:prSet presAssocID="{95D478F0-DF8E-493F-8B22-09CC542A05E8}" presName="parentLin" presStyleCnt="0"/>
      <dgm:spPr/>
    </dgm:pt>
    <dgm:pt modelId="{D13E72FD-98AC-4807-B290-7B10C51369D4}" type="pres">
      <dgm:prSet presAssocID="{95D478F0-DF8E-493F-8B22-09CC542A05E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5C74F23-6580-4C7B-911A-F975C5639107}" type="pres">
      <dgm:prSet presAssocID="{95D478F0-DF8E-493F-8B22-09CC542A05E8}" presName="parentText" presStyleLbl="node1" presStyleIdx="1" presStyleCnt="2" custScaleX="1128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6F378-F5EB-43BC-B730-C49E09E1386F}" type="pres">
      <dgm:prSet presAssocID="{95D478F0-DF8E-493F-8B22-09CC542A05E8}" presName="negativeSpace" presStyleCnt="0"/>
      <dgm:spPr/>
    </dgm:pt>
    <dgm:pt modelId="{72F9AABC-19C8-46D8-940C-82B9B289BFB3}" type="pres">
      <dgm:prSet presAssocID="{95D478F0-DF8E-493F-8B22-09CC542A05E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2D0DA87-5972-41E9-B058-5CC5B5B70FDC}" type="presOf" srcId="{95D478F0-DF8E-493F-8B22-09CC542A05E8}" destId="{15C74F23-6580-4C7B-911A-F975C5639107}" srcOrd="1" destOrd="0" presId="urn:microsoft.com/office/officeart/2005/8/layout/list1"/>
    <dgm:cxn modelId="{FB2435D8-F4A6-4EF9-936D-734FF0E252ED}" type="presOf" srcId="{FE01F0C2-28E2-4F8E-8ED7-472B84EE8D9A}" destId="{7FC581A1-A1B1-402B-A9F3-54B1C2B37F0B}" srcOrd="0" destOrd="0" presId="urn:microsoft.com/office/officeart/2005/8/layout/list1"/>
    <dgm:cxn modelId="{0FC9CA95-9467-4AA5-B195-7C54707F6230}" type="presOf" srcId="{FE01F0C2-28E2-4F8E-8ED7-472B84EE8D9A}" destId="{908AECCA-F1CE-4D35-91B3-95621B9396C9}" srcOrd="1" destOrd="0" presId="urn:microsoft.com/office/officeart/2005/8/layout/list1"/>
    <dgm:cxn modelId="{A62D2F69-6B14-43E6-A378-4E985FE3ADB8}" type="presOf" srcId="{95D478F0-DF8E-493F-8B22-09CC542A05E8}" destId="{D13E72FD-98AC-4807-B290-7B10C51369D4}" srcOrd="0" destOrd="0" presId="urn:microsoft.com/office/officeart/2005/8/layout/list1"/>
    <dgm:cxn modelId="{8B7DDE09-9F67-4DF2-8084-EE8FCC4B315F}" srcId="{CE73277F-2C26-4D8A-90FA-266A3AF5D791}" destId="{FE01F0C2-28E2-4F8E-8ED7-472B84EE8D9A}" srcOrd="0" destOrd="0" parTransId="{89D4A8C8-6A04-4536-9493-CC28C1EDBC2A}" sibTransId="{1C15B677-C4D7-4102-9314-DBAABEBD4788}"/>
    <dgm:cxn modelId="{B2B365C2-DC0C-4D20-B57D-384760053E0E}" type="presOf" srcId="{CE73277F-2C26-4D8A-90FA-266A3AF5D791}" destId="{17FCF037-EB03-4564-A48E-92C617062E99}" srcOrd="0" destOrd="0" presId="urn:microsoft.com/office/officeart/2005/8/layout/list1"/>
    <dgm:cxn modelId="{6469C59C-B35E-431C-8985-883C932470CD}" srcId="{CE73277F-2C26-4D8A-90FA-266A3AF5D791}" destId="{95D478F0-DF8E-493F-8B22-09CC542A05E8}" srcOrd="1" destOrd="0" parTransId="{655A54E4-88C6-43E5-9A74-708E27216243}" sibTransId="{CFE8A6DB-CF3B-42FC-B205-268A86D73F9C}"/>
    <dgm:cxn modelId="{56D450AD-A907-41DB-A8E7-6BA3A01D4A2D}" type="presParOf" srcId="{17FCF037-EB03-4564-A48E-92C617062E99}" destId="{57826797-CFA9-4F9A-80C3-4726B4541600}" srcOrd="0" destOrd="0" presId="urn:microsoft.com/office/officeart/2005/8/layout/list1"/>
    <dgm:cxn modelId="{AA0E8216-F6BA-4CC8-8962-D0D0C21D20EB}" type="presParOf" srcId="{57826797-CFA9-4F9A-80C3-4726B4541600}" destId="{7FC581A1-A1B1-402B-A9F3-54B1C2B37F0B}" srcOrd="0" destOrd="0" presId="urn:microsoft.com/office/officeart/2005/8/layout/list1"/>
    <dgm:cxn modelId="{14532FE2-12FB-408E-9E4F-D1E5F41E80D2}" type="presParOf" srcId="{57826797-CFA9-4F9A-80C3-4726B4541600}" destId="{908AECCA-F1CE-4D35-91B3-95621B9396C9}" srcOrd="1" destOrd="0" presId="urn:microsoft.com/office/officeart/2005/8/layout/list1"/>
    <dgm:cxn modelId="{1A49D0AE-8240-480C-9808-4A717ED9E381}" type="presParOf" srcId="{17FCF037-EB03-4564-A48E-92C617062E99}" destId="{36A31C32-7E51-4780-802A-14D7172D7076}" srcOrd="1" destOrd="0" presId="urn:microsoft.com/office/officeart/2005/8/layout/list1"/>
    <dgm:cxn modelId="{9A84B630-A939-4314-83EA-66D02314F060}" type="presParOf" srcId="{17FCF037-EB03-4564-A48E-92C617062E99}" destId="{A10170B8-AF3A-41BE-8E9A-A61B7CD15D53}" srcOrd="2" destOrd="0" presId="urn:microsoft.com/office/officeart/2005/8/layout/list1"/>
    <dgm:cxn modelId="{6559F449-75DE-4403-837A-F5745053637B}" type="presParOf" srcId="{17FCF037-EB03-4564-A48E-92C617062E99}" destId="{B738B041-F52C-4DDF-AA84-69E6C45046A6}" srcOrd="3" destOrd="0" presId="urn:microsoft.com/office/officeart/2005/8/layout/list1"/>
    <dgm:cxn modelId="{4F966373-DE58-49FF-B2B6-09FB94AA4139}" type="presParOf" srcId="{17FCF037-EB03-4564-A48E-92C617062E99}" destId="{252EBC00-26BC-4743-98C3-48F9B585CB33}" srcOrd="4" destOrd="0" presId="urn:microsoft.com/office/officeart/2005/8/layout/list1"/>
    <dgm:cxn modelId="{472071B4-786C-4D6E-A46E-9DE24A40C51B}" type="presParOf" srcId="{252EBC00-26BC-4743-98C3-48F9B585CB33}" destId="{D13E72FD-98AC-4807-B290-7B10C51369D4}" srcOrd="0" destOrd="0" presId="urn:microsoft.com/office/officeart/2005/8/layout/list1"/>
    <dgm:cxn modelId="{91843D95-4998-4630-AE89-C650C01D8768}" type="presParOf" srcId="{252EBC00-26BC-4743-98C3-48F9B585CB33}" destId="{15C74F23-6580-4C7B-911A-F975C5639107}" srcOrd="1" destOrd="0" presId="urn:microsoft.com/office/officeart/2005/8/layout/list1"/>
    <dgm:cxn modelId="{E341DD33-520E-4A4C-9B21-F21B5854E8A9}" type="presParOf" srcId="{17FCF037-EB03-4564-A48E-92C617062E99}" destId="{EDD6F378-F5EB-43BC-B730-C49E09E1386F}" srcOrd="5" destOrd="0" presId="urn:microsoft.com/office/officeart/2005/8/layout/list1"/>
    <dgm:cxn modelId="{F0B4BCA2-2EC8-4EA1-8255-F7B8739477A0}" type="presParOf" srcId="{17FCF037-EB03-4564-A48E-92C617062E99}" destId="{72F9AABC-19C8-46D8-940C-82B9B289BFB3}" srcOrd="6" destOrd="0" presId="urn:microsoft.com/office/officeart/2005/8/layout/list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5F95C3F-70FA-4BDA-B085-8098AFD70D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1AE2D0-21FE-4028-A55B-8EBECEED71DC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ЯВНЫЕ НАРУШЕНИЯ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3ACBD7C-1AC7-4267-942C-768757B90712}" type="parTrans" cxnId="{5A861F01-4701-4E53-A418-503CE113CCB7}">
      <dgm:prSet/>
      <dgm:spPr/>
      <dgm:t>
        <a:bodyPr/>
        <a:lstStyle/>
        <a:p>
          <a:endParaRPr lang="ru-RU"/>
        </a:p>
      </dgm:t>
    </dgm:pt>
    <dgm:pt modelId="{8A24E924-7507-4592-8ED3-1C16AFD2788C}" type="sibTrans" cxnId="{5A861F01-4701-4E53-A418-503CE113CCB7}">
      <dgm:prSet/>
      <dgm:spPr/>
      <dgm:t>
        <a:bodyPr/>
        <a:lstStyle/>
        <a:p>
          <a:endParaRPr lang="ru-RU"/>
        </a:p>
      </dgm:t>
    </dgm:pt>
    <dgm:pt modelId="{546B5C9C-9940-4DB3-ABA7-3896D841C60A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Используют неэффективно товары / работы / услуги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AA33AA2-F2C2-40E8-AF3E-11352FCD49AD}" type="parTrans" cxnId="{DA3E30FB-A191-4334-BAF5-8A3FD8E1B10E}">
      <dgm:prSet/>
      <dgm:spPr/>
      <dgm:t>
        <a:bodyPr/>
        <a:lstStyle/>
        <a:p>
          <a:endParaRPr lang="ru-RU"/>
        </a:p>
      </dgm:t>
    </dgm:pt>
    <dgm:pt modelId="{67E0CE1D-F823-4BD3-BD28-A4019394513C}" type="sibTrans" cxnId="{DA3E30FB-A191-4334-BAF5-8A3FD8E1B10E}">
      <dgm:prSet/>
      <dgm:spPr/>
      <dgm:t>
        <a:bodyPr/>
        <a:lstStyle/>
        <a:p>
          <a:endParaRPr lang="ru-RU"/>
        </a:p>
      </dgm:t>
    </dgm:pt>
    <dgm:pt modelId="{EA04AD9D-9284-4884-9986-1188BD4ACAE0}" type="pres">
      <dgm:prSet presAssocID="{A5F95C3F-70FA-4BDA-B085-8098AFD70D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6B214D-39A6-44C0-9F4D-88473BA45BA4}" type="pres">
      <dgm:prSet presAssocID="{F81AE2D0-21FE-4028-A55B-8EBECEED71D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BE4F8-F832-4CC8-BD69-E421C42D1521}" type="pres">
      <dgm:prSet presAssocID="{F81AE2D0-21FE-4028-A55B-8EBECEED71D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861F01-4701-4E53-A418-503CE113CCB7}" srcId="{A5F95C3F-70FA-4BDA-B085-8098AFD70D3C}" destId="{F81AE2D0-21FE-4028-A55B-8EBECEED71DC}" srcOrd="0" destOrd="0" parTransId="{B3ACBD7C-1AC7-4267-942C-768757B90712}" sibTransId="{8A24E924-7507-4592-8ED3-1C16AFD2788C}"/>
    <dgm:cxn modelId="{DA3E30FB-A191-4334-BAF5-8A3FD8E1B10E}" srcId="{F81AE2D0-21FE-4028-A55B-8EBECEED71DC}" destId="{546B5C9C-9940-4DB3-ABA7-3896D841C60A}" srcOrd="0" destOrd="0" parTransId="{EAA33AA2-F2C2-40E8-AF3E-11352FCD49AD}" sibTransId="{67E0CE1D-F823-4BD3-BD28-A4019394513C}"/>
    <dgm:cxn modelId="{918AE35F-6877-4D45-B823-A9E5C36FA4F1}" type="presOf" srcId="{546B5C9C-9940-4DB3-ABA7-3896D841C60A}" destId="{D7FBE4F8-F832-4CC8-BD69-E421C42D1521}" srcOrd="0" destOrd="0" presId="urn:microsoft.com/office/officeart/2005/8/layout/vList2"/>
    <dgm:cxn modelId="{3526F4EC-7DDD-4418-AD9B-0F8E71DE261C}" type="presOf" srcId="{F81AE2D0-21FE-4028-A55B-8EBECEED71DC}" destId="{266B214D-39A6-44C0-9F4D-88473BA45BA4}" srcOrd="0" destOrd="0" presId="urn:microsoft.com/office/officeart/2005/8/layout/vList2"/>
    <dgm:cxn modelId="{6DA85FE7-23E8-4584-84F0-FF83EABB2325}" type="presOf" srcId="{A5F95C3F-70FA-4BDA-B085-8098AFD70D3C}" destId="{EA04AD9D-9284-4884-9986-1188BD4ACAE0}" srcOrd="0" destOrd="0" presId="urn:microsoft.com/office/officeart/2005/8/layout/vList2"/>
    <dgm:cxn modelId="{FF232C55-796D-42E8-A289-66AB917CB699}" type="presParOf" srcId="{EA04AD9D-9284-4884-9986-1188BD4ACAE0}" destId="{266B214D-39A6-44C0-9F4D-88473BA45BA4}" srcOrd="0" destOrd="0" presId="urn:microsoft.com/office/officeart/2005/8/layout/vList2"/>
    <dgm:cxn modelId="{E3FDB997-5307-4978-AAAD-007C60FB9663}" type="presParOf" srcId="{EA04AD9D-9284-4884-9986-1188BD4ACAE0}" destId="{D7FBE4F8-F832-4CC8-BD69-E421C42D1521}" srcOrd="1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73277F-2C26-4D8A-90FA-266A3AF5D79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01F0C2-28E2-4F8E-8ED7-472B84EE8D9A}">
      <dgm:prSet phldrT="[Текст]" custT="1"/>
      <dgm:spPr/>
      <dgm:t>
        <a:bodyPr/>
        <a:lstStyle/>
        <a:p>
          <a:r>
            <a:rPr lang="ru-RU" sz="2400" u="none" dirty="0" smtClean="0">
              <a:latin typeface="Times New Roman" pitchFamily="18" charset="0"/>
              <a:cs typeface="Times New Roman" pitchFamily="18" charset="0"/>
            </a:rPr>
            <a:t>Какие способы определения поставщиков предусматривает 44-ФЗ?</a:t>
          </a:r>
          <a:endParaRPr lang="ru-RU" sz="2400" u="none" dirty="0">
            <a:latin typeface="Times New Roman" pitchFamily="18" charset="0"/>
            <a:cs typeface="Times New Roman" pitchFamily="18" charset="0"/>
          </a:endParaRPr>
        </a:p>
      </dgm:t>
    </dgm:pt>
    <dgm:pt modelId="{89D4A8C8-6A04-4536-9493-CC28C1EDBC2A}" type="parTrans" cxnId="{8B7DDE09-9F67-4DF2-8084-EE8FCC4B315F}">
      <dgm:prSet/>
      <dgm:spPr/>
      <dgm:t>
        <a:bodyPr/>
        <a:lstStyle/>
        <a:p>
          <a:endParaRPr lang="ru-RU"/>
        </a:p>
      </dgm:t>
    </dgm:pt>
    <dgm:pt modelId="{1C15B677-C4D7-4102-9314-DBAABEBD4788}" type="sibTrans" cxnId="{8B7DDE09-9F67-4DF2-8084-EE8FCC4B315F}">
      <dgm:prSet/>
      <dgm:spPr/>
      <dgm:t>
        <a:bodyPr/>
        <a:lstStyle/>
        <a:p>
          <a:endParaRPr lang="ru-RU"/>
        </a:p>
      </dgm:t>
    </dgm:pt>
    <dgm:pt modelId="{D897C7A8-E37F-495F-9D5F-145F5DF3020F}">
      <dgm:prSet custT="1"/>
      <dgm:spPr/>
      <dgm:t>
        <a:bodyPr/>
        <a:lstStyle/>
        <a:p>
          <a:r>
            <a:rPr lang="ru-RU" sz="2400" u="none" dirty="0" smtClean="0">
              <a:latin typeface="Times New Roman" pitchFamily="18" charset="0"/>
              <a:cs typeface="Times New Roman" pitchFamily="18" charset="0"/>
            </a:rPr>
            <a:t>Что такое конкурс с ограниченным участием?</a:t>
          </a:r>
          <a:endParaRPr lang="ru-RU" sz="2400" u="none" dirty="0">
            <a:latin typeface="Times New Roman" pitchFamily="18" charset="0"/>
            <a:cs typeface="Times New Roman" pitchFamily="18" charset="0"/>
          </a:endParaRPr>
        </a:p>
      </dgm:t>
    </dgm:pt>
    <dgm:pt modelId="{3AA6BD00-DC72-4774-B1AC-B5D7BA73240E}" type="parTrans" cxnId="{7A74360E-E42A-4811-95B0-D13EF9759B96}">
      <dgm:prSet/>
      <dgm:spPr/>
      <dgm:t>
        <a:bodyPr/>
        <a:lstStyle/>
        <a:p>
          <a:endParaRPr lang="ru-RU"/>
        </a:p>
      </dgm:t>
    </dgm:pt>
    <dgm:pt modelId="{40172E40-E5A4-4FB3-9953-B0B7F9BE3FFF}" type="sibTrans" cxnId="{7A74360E-E42A-4811-95B0-D13EF9759B96}">
      <dgm:prSet/>
      <dgm:spPr/>
      <dgm:t>
        <a:bodyPr/>
        <a:lstStyle/>
        <a:p>
          <a:endParaRPr lang="ru-RU"/>
        </a:p>
      </dgm:t>
    </dgm:pt>
    <dgm:pt modelId="{08226390-F61E-4BF4-B350-358B120B4905}">
      <dgm:prSet phldrT="[Текст]" custT="1"/>
      <dgm:spPr/>
      <dgm:t>
        <a:bodyPr/>
        <a:lstStyle/>
        <a:p>
          <a:r>
            <a:rPr lang="ru-RU" sz="2400" u="none" dirty="0" smtClean="0">
              <a:latin typeface="Times New Roman" pitchFamily="18" charset="0"/>
              <a:cs typeface="Times New Roman" pitchFamily="18" charset="0"/>
            </a:rPr>
            <a:t>Какие особенности у открытого конкурса по 44-ФЗ?</a:t>
          </a:r>
          <a:endParaRPr lang="ru-RU" sz="2400" u="none" dirty="0">
            <a:latin typeface="Times New Roman" pitchFamily="18" charset="0"/>
            <a:cs typeface="Times New Roman" pitchFamily="18" charset="0"/>
          </a:endParaRPr>
        </a:p>
      </dgm:t>
    </dgm:pt>
    <dgm:pt modelId="{492F76E4-777A-4B8A-8CF5-45F4A9D80630}" type="parTrans" cxnId="{4E4325A7-3941-4EA3-917C-78B21910F4F1}">
      <dgm:prSet/>
      <dgm:spPr/>
    </dgm:pt>
    <dgm:pt modelId="{1031AEA7-9274-41ED-AF95-C9BEE618AF85}" type="sibTrans" cxnId="{4E4325A7-3941-4EA3-917C-78B21910F4F1}">
      <dgm:prSet/>
      <dgm:spPr/>
    </dgm:pt>
    <dgm:pt modelId="{64271CDB-8077-4524-9C4D-7A57EB063178}">
      <dgm:prSet custT="1"/>
      <dgm:spPr/>
      <dgm:t>
        <a:bodyPr/>
        <a:lstStyle/>
        <a:p>
          <a:r>
            <a:rPr lang="ru-RU" sz="2400" u="none" dirty="0" smtClean="0">
              <a:latin typeface="Times New Roman" pitchFamily="18" charset="0"/>
              <a:cs typeface="Times New Roman" pitchFamily="18" charset="0"/>
            </a:rPr>
            <a:t>Что такое двухэтапный конкурс?</a:t>
          </a:r>
          <a:endParaRPr lang="ru-RU" sz="2400" u="none" dirty="0">
            <a:latin typeface="Times New Roman" pitchFamily="18" charset="0"/>
            <a:cs typeface="Times New Roman" pitchFamily="18" charset="0"/>
          </a:endParaRPr>
        </a:p>
      </dgm:t>
    </dgm:pt>
    <dgm:pt modelId="{377267EF-CA7D-4607-A28E-34C1D45848DF}" type="parTrans" cxnId="{EC18FC17-AEB8-4600-A939-C3097F97AFCA}">
      <dgm:prSet/>
      <dgm:spPr/>
      <dgm:t>
        <a:bodyPr/>
        <a:lstStyle/>
        <a:p>
          <a:endParaRPr lang="ru-RU"/>
        </a:p>
      </dgm:t>
    </dgm:pt>
    <dgm:pt modelId="{FD3FBBC8-F5AD-4371-8B4D-1EBCFEEB7A44}" type="sibTrans" cxnId="{EC18FC17-AEB8-4600-A939-C3097F97AFCA}">
      <dgm:prSet/>
      <dgm:spPr/>
      <dgm:t>
        <a:bodyPr/>
        <a:lstStyle/>
        <a:p>
          <a:endParaRPr lang="ru-RU"/>
        </a:p>
      </dgm:t>
    </dgm:pt>
    <dgm:pt modelId="{17FCF037-EB03-4564-A48E-92C617062E99}" type="pres">
      <dgm:prSet presAssocID="{CE73277F-2C26-4D8A-90FA-266A3AF5D7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826797-CFA9-4F9A-80C3-4726B4541600}" type="pres">
      <dgm:prSet presAssocID="{FE01F0C2-28E2-4F8E-8ED7-472B84EE8D9A}" presName="parentLin" presStyleCnt="0"/>
      <dgm:spPr/>
    </dgm:pt>
    <dgm:pt modelId="{7FC581A1-A1B1-402B-A9F3-54B1C2B37F0B}" type="pres">
      <dgm:prSet presAssocID="{FE01F0C2-28E2-4F8E-8ED7-472B84EE8D9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08AECCA-F1CE-4D35-91B3-95621B9396C9}" type="pres">
      <dgm:prSet presAssocID="{FE01F0C2-28E2-4F8E-8ED7-472B84EE8D9A}" presName="parentText" presStyleLbl="node1" presStyleIdx="0" presStyleCnt="4" custScaleX="1299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A31C32-7E51-4780-802A-14D7172D7076}" type="pres">
      <dgm:prSet presAssocID="{FE01F0C2-28E2-4F8E-8ED7-472B84EE8D9A}" presName="negativeSpace" presStyleCnt="0"/>
      <dgm:spPr/>
    </dgm:pt>
    <dgm:pt modelId="{A10170B8-AF3A-41BE-8E9A-A61B7CD15D53}" type="pres">
      <dgm:prSet presAssocID="{FE01F0C2-28E2-4F8E-8ED7-472B84EE8D9A}" presName="childText" presStyleLbl="conFgAcc1" presStyleIdx="0" presStyleCnt="4">
        <dgm:presLayoutVars>
          <dgm:bulletEnabled val="1"/>
        </dgm:presLayoutVars>
      </dgm:prSet>
      <dgm:spPr/>
    </dgm:pt>
    <dgm:pt modelId="{B738B041-F52C-4DDF-AA84-69E6C45046A6}" type="pres">
      <dgm:prSet presAssocID="{1C15B677-C4D7-4102-9314-DBAABEBD4788}" presName="spaceBetweenRectangles" presStyleCnt="0"/>
      <dgm:spPr/>
    </dgm:pt>
    <dgm:pt modelId="{108A3A7C-68D7-4268-AD93-871893ECAB64}" type="pres">
      <dgm:prSet presAssocID="{08226390-F61E-4BF4-B350-358B120B4905}" presName="parentLin" presStyleCnt="0"/>
      <dgm:spPr/>
    </dgm:pt>
    <dgm:pt modelId="{691E4EFC-DFAC-41CE-A1E0-FDEBD8CFE5F5}" type="pres">
      <dgm:prSet presAssocID="{08226390-F61E-4BF4-B350-358B120B490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33B7D2F-8D1B-47EA-8256-D756F98F342F}" type="pres">
      <dgm:prSet presAssocID="{08226390-F61E-4BF4-B350-358B120B4905}" presName="parentText" presStyleLbl="node1" presStyleIdx="1" presStyleCnt="4" custScaleX="1299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7E3BCE-2C03-493B-A4D1-44BBA9F838EF}" type="pres">
      <dgm:prSet presAssocID="{08226390-F61E-4BF4-B350-358B120B4905}" presName="negativeSpace" presStyleCnt="0"/>
      <dgm:spPr/>
    </dgm:pt>
    <dgm:pt modelId="{602A8828-459F-40AE-A79A-D1204F08CC69}" type="pres">
      <dgm:prSet presAssocID="{08226390-F61E-4BF4-B350-358B120B4905}" presName="childText" presStyleLbl="conFgAcc1" presStyleIdx="1" presStyleCnt="4">
        <dgm:presLayoutVars>
          <dgm:bulletEnabled val="1"/>
        </dgm:presLayoutVars>
      </dgm:prSet>
      <dgm:spPr/>
    </dgm:pt>
    <dgm:pt modelId="{91C95B6E-82C7-4EBA-8795-5D5B3F90B630}" type="pres">
      <dgm:prSet presAssocID="{1031AEA7-9274-41ED-AF95-C9BEE618AF85}" presName="spaceBetweenRectangles" presStyleCnt="0"/>
      <dgm:spPr/>
    </dgm:pt>
    <dgm:pt modelId="{AF88557D-4147-43D9-A820-B3323A5CAA4D}" type="pres">
      <dgm:prSet presAssocID="{D897C7A8-E37F-495F-9D5F-145F5DF3020F}" presName="parentLin" presStyleCnt="0"/>
      <dgm:spPr/>
    </dgm:pt>
    <dgm:pt modelId="{EEABC3DF-F601-4270-BED4-BB777DB8F68C}" type="pres">
      <dgm:prSet presAssocID="{D897C7A8-E37F-495F-9D5F-145F5DF3020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58DD23A9-58FD-429D-ABC3-571C6A76661B}" type="pres">
      <dgm:prSet presAssocID="{D897C7A8-E37F-495F-9D5F-145F5DF3020F}" presName="parentText" presStyleLbl="node1" presStyleIdx="2" presStyleCnt="4" custScaleX="1299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91CAE6-33CD-4A8C-BC58-0D2199559367}" type="pres">
      <dgm:prSet presAssocID="{D897C7A8-E37F-495F-9D5F-145F5DF3020F}" presName="negativeSpace" presStyleCnt="0"/>
      <dgm:spPr/>
    </dgm:pt>
    <dgm:pt modelId="{09AB198D-BFA6-4ED4-9DDB-3949E1F9EF19}" type="pres">
      <dgm:prSet presAssocID="{D897C7A8-E37F-495F-9D5F-145F5DF3020F}" presName="childText" presStyleLbl="conFgAcc1" presStyleIdx="2" presStyleCnt="4">
        <dgm:presLayoutVars>
          <dgm:bulletEnabled val="1"/>
        </dgm:presLayoutVars>
      </dgm:prSet>
      <dgm:spPr/>
    </dgm:pt>
    <dgm:pt modelId="{CD95B8D9-1DF7-4387-882B-90317D624913}" type="pres">
      <dgm:prSet presAssocID="{40172E40-E5A4-4FB3-9953-B0B7F9BE3FFF}" presName="spaceBetweenRectangles" presStyleCnt="0"/>
      <dgm:spPr/>
    </dgm:pt>
    <dgm:pt modelId="{F4345325-701F-4E0C-A135-FD61BF779FF6}" type="pres">
      <dgm:prSet presAssocID="{64271CDB-8077-4524-9C4D-7A57EB063178}" presName="parentLin" presStyleCnt="0"/>
      <dgm:spPr/>
    </dgm:pt>
    <dgm:pt modelId="{5F81BC4C-A25E-4EEF-908D-D11323574885}" type="pres">
      <dgm:prSet presAssocID="{64271CDB-8077-4524-9C4D-7A57EB063178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27B8448F-2B79-476C-A971-14CEAEF6FEF8}" type="pres">
      <dgm:prSet presAssocID="{64271CDB-8077-4524-9C4D-7A57EB063178}" presName="parentText" presStyleLbl="node1" presStyleIdx="3" presStyleCnt="4" custScaleX="1299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948C21-1291-44CD-8920-30BC1C067B60}" type="pres">
      <dgm:prSet presAssocID="{64271CDB-8077-4524-9C4D-7A57EB063178}" presName="negativeSpace" presStyleCnt="0"/>
      <dgm:spPr/>
    </dgm:pt>
    <dgm:pt modelId="{65B041B8-B909-4ED0-B24C-4C2E879BF2B0}" type="pres">
      <dgm:prSet presAssocID="{64271CDB-8077-4524-9C4D-7A57EB06317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2C3610C-4099-410D-AA0D-3EBC1860395C}" type="presOf" srcId="{D897C7A8-E37F-495F-9D5F-145F5DF3020F}" destId="{58DD23A9-58FD-429D-ABC3-571C6A76661B}" srcOrd="1" destOrd="0" presId="urn:microsoft.com/office/officeart/2005/8/layout/list1"/>
    <dgm:cxn modelId="{7A74360E-E42A-4811-95B0-D13EF9759B96}" srcId="{CE73277F-2C26-4D8A-90FA-266A3AF5D791}" destId="{D897C7A8-E37F-495F-9D5F-145F5DF3020F}" srcOrd="2" destOrd="0" parTransId="{3AA6BD00-DC72-4774-B1AC-B5D7BA73240E}" sibTransId="{40172E40-E5A4-4FB3-9953-B0B7F9BE3FFF}"/>
    <dgm:cxn modelId="{A0AA606B-EE20-40C1-A49D-7564D5042D4B}" type="presOf" srcId="{D897C7A8-E37F-495F-9D5F-145F5DF3020F}" destId="{EEABC3DF-F601-4270-BED4-BB777DB8F68C}" srcOrd="0" destOrd="0" presId="urn:microsoft.com/office/officeart/2005/8/layout/list1"/>
    <dgm:cxn modelId="{A6DC8565-0745-47C9-A334-EA89CE81FF64}" type="presOf" srcId="{08226390-F61E-4BF4-B350-358B120B4905}" destId="{691E4EFC-DFAC-41CE-A1E0-FDEBD8CFE5F5}" srcOrd="0" destOrd="0" presId="urn:microsoft.com/office/officeart/2005/8/layout/list1"/>
    <dgm:cxn modelId="{AF41C5E1-7F6A-40E6-990C-6097CF92F0C4}" type="presOf" srcId="{64271CDB-8077-4524-9C4D-7A57EB063178}" destId="{27B8448F-2B79-476C-A971-14CEAEF6FEF8}" srcOrd="1" destOrd="0" presId="urn:microsoft.com/office/officeart/2005/8/layout/list1"/>
    <dgm:cxn modelId="{8B7DDE09-9F67-4DF2-8084-EE8FCC4B315F}" srcId="{CE73277F-2C26-4D8A-90FA-266A3AF5D791}" destId="{FE01F0C2-28E2-4F8E-8ED7-472B84EE8D9A}" srcOrd="0" destOrd="0" parTransId="{89D4A8C8-6A04-4536-9493-CC28C1EDBC2A}" sibTransId="{1C15B677-C4D7-4102-9314-DBAABEBD4788}"/>
    <dgm:cxn modelId="{CD0A8F5C-0529-47F6-833F-87ADFC64BC20}" type="presOf" srcId="{FE01F0C2-28E2-4F8E-8ED7-472B84EE8D9A}" destId="{7FC581A1-A1B1-402B-A9F3-54B1C2B37F0B}" srcOrd="0" destOrd="0" presId="urn:microsoft.com/office/officeart/2005/8/layout/list1"/>
    <dgm:cxn modelId="{EC18FC17-AEB8-4600-A939-C3097F97AFCA}" srcId="{CE73277F-2C26-4D8A-90FA-266A3AF5D791}" destId="{64271CDB-8077-4524-9C4D-7A57EB063178}" srcOrd="3" destOrd="0" parTransId="{377267EF-CA7D-4607-A28E-34C1D45848DF}" sibTransId="{FD3FBBC8-F5AD-4371-8B4D-1EBCFEEB7A44}"/>
    <dgm:cxn modelId="{F43DDDEE-A3EC-4331-9FE8-55BEB1126194}" type="presOf" srcId="{FE01F0C2-28E2-4F8E-8ED7-472B84EE8D9A}" destId="{908AECCA-F1CE-4D35-91B3-95621B9396C9}" srcOrd="1" destOrd="0" presId="urn:microsoft.com/office/officeart/2005/8/layout/list1"/>
    <dgm:cxn modelId="{F0CEFB3C-EEB5-4970-A9BF-F541919703D2}" type="presOf" srcId="{08226390-F61E-4BF4-B350-358B120B4905}" destId="{733B7D2F-8D1B-47EA-8256-D756F98F342F}" srcOrd="1" destOrd="0" presId="urn:microsoft.com/office/officeart/2005/8/layout/list1"/>
    <dgm:cxn modelId="{4211C3A4-EB98-4451-A81F-ABDC2F2A8935}" type="presOf" srcId="{64271CDB-8077-4524-9C4D-7A57EB063178}" destId="{5F81BC4C-A25E-4EEF-908D-D11323574885}" srcOrd="0" destOrd="0" presId="urn:microsoft.com/office/officeart/2005/8/layout/list1"/>
    <dgm:cxn modelId="{E65FAC14-1575-4983-BF9D-45CB96765DBE}" type="presOf" srcId="{CE73277F-2C26-4D8A-90FA-266A3AF5D791}" destId="{17FCF037-EB03-4564-A48E-92C617062E99}" srcOrd="0" destOrd="0" presId="urn:microsoft.com/office/officeart/2005/8/layout/list1"/>
    <dgm:cxn modelId="{4E4325A7-3941-4EA3-917C-78B21910F4F1}" srcId="{CE73277F-2C26-4D8A-90FA-266A3AF5D791}" destId="{08226390-F61E-4BF4-B350-358B120B4905}" srcOrd="1" destOrd="0" parTransId="{492F76E4-777A-4B8A-8CF5-45F4A9D80630}" sibTransId="{1031AEA7-9274-41ED-AF95-C9BEE618AF85}"/>
    <dgm:cxn modelId="{B3BCCADB-BC8C-40FD-B638-1E7816D56B7F}" type="presParOf" srcId="{17FCF037-EB03-4564-A48E-92C617062E99}" destId="{57826797-CFA9-4F9A-80C3-4726B4541600}" srcOrd="0" destOrd="0" presId="urn:microsoft.com/office/officeart/2005/8/layout/list1"/>
    <dgm:cxn modelId="{0F357AA5-2A03-4728-83D6-AA2F011A82D7}" type="presParOf" srcId="{57826797-CFA9-4F9A-80C3-4726B4541600}" destId="{7FC581A1-A1B1-402B-A9F3-54B1C2B37F0B}" srcOrd="0" destOrd="0" presId="urn:microsoft.com/office/officeart/2005/8/layout/list1"/>
    <dgm:cxn modelId="{11F05F2C-D514-4FF4-9684-6EFEA7F3EB9F}" type="presParOf" srcId="{57826797-CFA9-4F9A-80C3-4726B4541600}" destId="{908AECCA-F1CE-4D35-91B3-95621B9396C9}" srcOrd="1" destOrd="0" presId="urn:microsoft.com/office/officeart/2005/8/layout/list1"/>
    <dgm:cxn modelId="{6205D19B-2BC6-4154-BD0C-89C96AC40A0D}" type="presParOf" srcId="{17FCF037-EB03-4564-A48E-92C617062E99}" destId="{36A31C32-7E51-4780-802A-14D7172D7076}" srcOrd="1" destOrd="0" presId="urn:microsoft.com/office/officeart/2005/8/layout/list1"/>
    <dgm:cxn modelId="{07D9CA30-3646-4D11-B9F5-2D9385710B59}" type="presParOf" srcId="{17FCF037-EB03-4564-A48E-92C617062E99}" destId="{A10170B8-AF3A-41BE-8E9A-A61B7CD15D53}" srcOrd="2" destOrd="0" presId="urn:microsoft.com/office/officeart/2005/8/layout/list1"/>
    <dgm:cxn modelId="{B0EEA6BD-0593-461A-A615-F8020552A74F}" type="presParOf" srcId="{17FCF037-EB03-4564-A48E-92C617062E99}" destId="{B738B041-F52C-4DDF-AA84-69E6C45046A6}" srcOrd="3" destOrd="0" presId="urn:microsoft.com/office/officeart/2005/8/layout/list1"/>
    <dgm:cxn modelId="{D7C2BC74-A3FA-46C4-9F91-66BA528BD1E4}" type="presParOf" srcId="{17FCF037-EB03-4564-A48E-92C617062E99}" destId="{108A3A7C-68D7-4268-AD93-871893ECAB64}" srcOrd="4" destOrd="0" presId="urn:microsoft.com/office/officeart/2005/8/layout/list1"/>
    <dgm:cxn modelId="{48C06823-7367-42E3-AE4F-7EC30557F304}" type="presParOf" srcId="{108A3A7C-68D7-4268-AD93-871893ECAB64}" destId="{691E4EFC-DFAC-41CE-A1E0-FDEBD8CFE5F5}" srcOrd="0" destOrd="0" presId="urn:microsoft.com/office/officeart/2005/8/layout/list1"/>
    <dgm:cxn modelId="{9F538D9B-28C2-4215-892E-D5850593413D}" type="presParOf" srcId="{108A3A7C-68D7-4268-AD93-871893ECAB64}" destId="{733B7D2F-8D1B-47EA-8256-D756F98F342F}" srcOrd="1" destOrd="0" presId="urn:microsoft.com/office/officeart/2005/8/layout/list1"/>
    <dgm:cxn modelId="{B3D57EAD-964B-4E9F-83F8-248BBC5EACC6}" type="presParOf" srcId="{17FCF037-EB03-4564-A48E-92C617062E99}" destId="{C87E3BCE-2C03-493B-A4D1-44BBA9F838EF}" srcOrd="5" destOrd="0" presId="urn:microsoft.com/office/officeart/2005/8/layout/list1"/>
    <dgm:cxn modelId="{D3878ED4-3B70-4B59-A361-EF8B7B51A395}" type="presParOf" srcId="{17FCF037-EB03-4564-A48E-92C617062E99}" destId="{602A8828-459F-40AE-A79A-D1204F08CC69}" srcOrd="6" destOrd="0" presId="urn:microsoft.com/office/officeart/2005/8/layout/list1"/>
    <dgm:cxn modelId="{79759852-7325-44F2-8305-167B6586514C}" type="presParOf" srcId="{17FCF037-EB03-4564-A48E-92C617062E99}" destId="{91C95B6E-82C7-4EBA-8795-5D5B3F90B630}" srcOrd="7" destOrd="0" presId="urn:microsoft.com/office/officeart/2005/8/layout/list1"/>
    <dgm:cxn modelId="{696B5172-B4D0-4111-87A2-379C327D21B2}" type="presParOf" srcId="{17FCF037-EB03-4564-A48E-92C617062E99}" destId="{AF88557D-4147-43D9-A820-B3323A5CAA4D}" srcOrd="8" destOrd="0" presId="urn:microsoft.com/office/officeart/2005/8/layout/list1"/>
    <dgm:cxn modelId="{C927C2CF-419E-47B3-B581-D80E1900A93B}" type="presParOf" srcId="{AF88557D-4147-43D9-A820-B3323A5CAA4D}" destId="{EEABC3DF-F601-4270-BED4-BB777DB8F68C}" srcOrd="0" destOrd="0" presId="urn:microsoft.com/office/officeart/2005/8/layout/list1"/>
    <dgm:cxn modelId="{341345FF-4F8E-44BE-A965-C3876B263D4C}" type="presParOf" srcId="{AF88557D-4147-43D9-A820-B3323A5CAA4D}" destId="{58DD23A9-58FD-429D-ABC3-571C6A76661B}" srcOrd="1" destOrd="0" presId="urn:microsoft.com/office/officeart/2005/8/layout/list1"/>
    <dgm:cxn modelId="{9C1AE738-AB28-4D08-ACCC-B5BFC5047A0E}" type="presParOf" srcId="{17FCF037-EB03-4564-A48E-92C617062E99}" destId="{D291CAE6-33CD-4A8C-BC58-0D2199559367}" srcOrd="9" destOrd="0" presId="urn:microsoft.com/office/officeart/2005/8/layout/list1"/>
    <dgm:cxn modelId="{E93DB44B-8DF5-4F4E-84F6-F1C2BCEB82A6}" type="presParOf" srcId="{17FCF037-EB03-4564-A48E-92C617062E99}" destId="{09AB198D-BFA6-4ED4-9DDB-3949E1F9EF19}" srcOrd="10" destOrd="0" presId="urn:microsoft.com/office/officeart/2005/8/layout/list1"/>
    <dgm:cxn modelId="{025EAD2C-655D-4593-A67E-2B120309FADE}" type="presParOf" srcId="{17FCF037-EB03-4564-A48E-92C617062E99}" destId="{CD95B8D9-1DF7-4387-882B-90317D624913}" srcOrd="11" destOrd="0" presId="urn:microsoft.com/office/officeart/2005/8/layout/list1"/>
    <dgm:cxn modelId="{4A2378A3-9AE7-4784-B4E9-1885A68B870D}" type="presParOf" srcId="{17FCF037-EB03-4564-A48E-92C617062E99}" destId="{F4345325-701F-4E0C-A135-FD61BF779FF6}" srcOrd="12" destOrd="0" presId="urn:microsoft.com/office/officeart/2005/8/layout/list1"/>
    <dgm:cxn modelId="{586D6314-CF8D-4B79-BBE1-D388FFA40562}" type="presParOf" srcId="{F4345325-701F-4E0C-A135-FD61BF779FF6}" destId="{5F81BC4C-A25E-4EEF-908D-D11323574885}" srcOrd="0" destOrd="0" presId="urn:microsoft.com/office/officeart/2005/8/layout/list1"/>
    <dgm:cxn modelId="{768D1ADC-2589-4BA7-B722-6CCC6146BE55}" type="presParOf" srcId="{F4345325-701F-4E0C-A135-FD61BF779FF6}" destId="{27B8448F-2B79-476C-A971-14CEAEF6FEF8}" srcOrd="1" destOrd="0" presId="urn:microsoft.com/office/officeart/2005/8/layout/list1"/>
    <dgm:cxn modelId="{C34DE2BC-3671-4387-A66D-6D011816A21B}" type="presParOf" srcId="{17FCF037-EB03-4564-A48E-92C617062E99}" destId="{8A948C21-1291-44CD-8920-30BC1C067B60}" srcOrd="13" destOrd="0" presId="urn:microsoft.com/office/officeart/2005/8/layout/list1"/>
    <dgm:cxn modelId="{31BA3102-BFC5-4174-8118-1E741980BDD9}" type="presParOf" srcId="{17FCF037-EB03-4564-A48E-92C617062E99}" destId="{65B041B8-B909-4ED0-B24C-4C2E879BF2B0}" srcOrd="14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73277F-2C26-4D8A-90FA-266A3AF5D79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E63CC8-147D-44EC-BB3B-993F8FFCEFA4}">
      <dgm:prSet custT="1"/>
      <dgm:spPr/>
      <dgm:t>
        <a:bodyPr/>
        <a:lstStyle/>
        <a:p>
          <a:r>
            <a:rPr lang="ru-RU" sz="2400" u="none" dirty="0" smtClean="0">
              <a:latin typeface="Times New Roman" pitchFamily="18" charset="0"/>
              <a:cs typeface="Times New Roman" pitchFamily="18" charset="0"/>
            </a:rPr>
            <a:t>Что такое закрытые способы определения поставщиков?</a:t>
          </a:r>
          <a:endParaRPr lang="ru-RU" sz="2400" u="none" dirty="0">
            <a:latin typeface="Times New Roman" pitchFamily="18" charset="0"/>
            <a:cs typeface="Times New Roman" pitchFamily="18" charset="0"/>
          </a:endParaRPr>
        </a:p>
      </dgm:t>
    </dgm:pt>
    <dgm:pt modelId="{932A4491-9315-469C-993E-1CD569237A50}" type="parTrans" cxnId="{F06639FD-8382-4659-9CE4-ED3D2E671DF1}">
      <dgm:prSet/>
      <dgm:spPr/>
      <dgm:t>
        <a:bodyPr/>
        <a:lstStyle/>
        <a:p>
          <a:endParaRPr lang="ru-RU"/>
        </a:p>
      </dgm:t>
    </dgm:pt>
    <dgm:pt modelId="{8DAB9EEE-9FD5-401F-B845-B510106F836F}" type="sibTrans" cxnId="{F06639FD-8382-4659-9CE4-ED3D2E671DF1}">
      <dgm:prSet/>
      <dgm:spPr/>
      <dgm:t>
        <a:bodyPr/>
        <a:lstStyle/>
        <a:p>
          <a:endParaRPr lang="ru-RU"/>
        </a:p>
      </dgm:t>
    </dgm:pt>
    <dgm:pt modelId="{DBE4743A-8877-4345-896A-8C86C0EA2796}">
      <dgm:prSet custT="1"/>
      <dgm:spPr/>
      <dgm:t>
        <a:bodyPr/>
        <a:lstStyle/>
        <a:p>
          <a:r>
            <a:rPr lang="ru-RU" sz="2400" u="none" dirty="0" smtClean="0">
              <a:latin typeface="Times New Roman" pitchFamily="18" charset="0"/>
              <a:cs typeface="Times New Roman" pitchFamily="18" charset="0"/>
            </a:rPr>
            <a:t>Изменился ли порядок (процедура) закупки у единственного поставщика по 44-ФЗ?</a:t>
          </a:r>
          <a:endParaRPr lang="ru-RU" sz="2400" u="none" dirty="0">
            <a:latin typeface="Times New Roman" pitchFamily="18" charset="0"/>
            <a:cs typeface="Times New Roman" pitchFamily="18" charset="0"/>
          </a:endParaRPr>
        </a:p>
      </dgm:t>
    </dgm:pt>
    <dgm:pt modelId="{4B03E32A-19CA-401E-8D9B-0655DB29F82D}" type="parTrans" cxnId="{5B9737A2-F681-462E-9649-64F5328119F5}">
      <dgm:prSet/>
      <dgm:spPr/>
      <dgm:t>
        <a:bodyPr/>
        <a:lstStyle/>
        <a:p>
          <a:endParaRPr lang="ru-RU"/>
        </a:p>
      </dgm:t>
    </dgm:pt>
    <dgm:pt modelId="{C65BD1F3-F173-427C-8F58-3F7C2ABC2794}" type="sibTrans" cxnId="{5B9737A2-F681-462E-9649-64F5328119F5}">
      <dgm:prSet/>
      <dgm:spPr/>
      <dgm:t>
        <a:bodyPr/>
        <a:lstStyle/>
        <a:p>
          <a:endParaRPr lang="ru-RU"/>
        </a:p>
      </dgm:t>
    </dgm:pt>
    <dgm:pt modelId="{D89E4E3E-B02A-475E-8989-4445EC9B4E69}">
      <dgm:prSet custT="1"/>
      <dgm:spPr/>
      <dgm:t>
        <a:bodyPr/>
        <a:lstStyle/>
        <a:p>
          <a:r>
            <a:rPr lang="ru-RU" sz="2400" u="none" dirty="0" smtClean="0">
              <a:latin typeface="Times New Roman" pitchFamily="18" charset="0"/>
              <a:cs typeface="Times New Roman" pitchFamily="18" charset="0"/>
            </a:rPr>
            <a:t>Какие изменения есть в аукционе в электронной форме по 44-ФЗ?</a:t>
          </a:r>
          <a:endParaRPr lang="ru-RU" sz="2400" dirty="0"/>
        </a:p>
      </dgm:t>
    </dgm:pt>
    <dgm:pt modelId="{8DFBEAB4-422F-4827-979F-9EF03C163473}" type="parTrans" cxnId="{77ED70C8-527B-43D9-B9D0-473A307E11C6}">
      <dgm:prSet/>
      <dgm:spPr/>
    </dgm:pt>
    <dgm:pt modelId="{1BF4BD86-FF0F-4DC9-9E0D-B0526952D347}" type="sibTrans" cxnId="{77ED70C8-527B-43D9-B9D0-473A307E11C6}">
      <dgm:prSet/>
      <dgm:spPr/>
    </dgm:pt>
    <dgm:pt modelId="{25AEB97D-DD13-42B5-AF38-0DC1A8D2B6AA}">
      <dgm:prSet custT="1"/>
      <dgm:spPr/>
      <dgm:t>
        <a:bodyPr/>
        <a:lstStyle/>
        <a:p>
          <a:r>
            <a:rPr lang="ru-RU" sz="2400" u="none" dirty="0" smtClean="0">
              <a:latin typeface="Times New Roman" pitchFamily="18" charset="0"/>
              <a:cs typeface="Times New Roman" pitchFamily="18" charset="0"/>
            </a:rPr>
            <a:t>Что такое нормирование в сфере закупок по 44-ФЗ?</a:t>
          </a:r>
          <a:endParaRPr lang="ru-RU" sz="2400" dirty="0"/>
        </a:p>
      </dgm:t>
    </dgm:pt>
    <dgm:pt modelId="{14B8F0CD-6C1E-4FD9-80E4-033A7B7CEE8E}" type="parTrans" cxnId="{04DBF923-30C4-40FA-98C4-64875AC848EB}">
      <dgm:prSet/>
      <dgm:spPr/>
    </dgm:pt>
    <dgm:pt modelId="{7BD141B7-01EE-4377-A9AA-9C932E3A1E90}" type="sibTrans" cxnId="{04DBF923-30C4-40FA-98C4-64875AC848EB}">
      <dgm:prSet/>
      <dgm:spPr/>
    </dgm:pt>
    <dgm:pt modelId="{431C80CB-A7C4-48C5-AF6E-24858D247D07}">
      <dgm:prSet custT="1"/>
      <dgm:spPr/>
      <dgm:t>
        <a:bodyPr/>
        <a:lstStyle/>
        <a:p>
          <a:r>
            <a:rPr lang="ru-RU" sz="2400" u="none" dirty="0" smtClean="0">
              <a:latin typeface="Times New Roman" pitchFamily="18" charset="0"/>
              <a:cs typeface="Times New Roman" pitchFamily="18" charset="0"/>
            </a:rPr>
            <a:t>Что такое совместные и централизованные закупки?</a:t>
          </a:r>
          <a:endParaRPr lang="ru-RU" sz="2400" u="none" dirty="0">
            <a:latin typeface="Times New Roman" pitchFamily="18" charset="0"/>
            <a:cs typeface="Times New Roman" pitchFamily="18" charset="0"/>
          </a:endParaRPr>
        </a:p>
      </dgm:t>
    </dgm:pt>
    <dgm:pt modelId="{6B1CEC17-4EDF-4412-8913-BFE457CEB8C6}" type="parTrans" cxnId="{93528944-835C-4BE7-A2C0-CDFB5BECE2A3}">
      <dgm:prSet/>
      <dgm:spPr/>
    </dgm:pt>
    <dgm:pt modelId="{8C64F064-F082-47E9-8497-496DDB24C22C}" type="sibTrans" cxnId="{93528944-835C-4BE7-A2C0-CDFB5BECE2A3}">
      <dgm:prSet/>
      <dgm:spPr/>
    </dgm:pt>
    <dgm:pt modelId="{17FCF037-EB03-4564-A48E-92C617062E99}" type="pres">
      <dgm:prSet presAssocID="{CE73277F-2C26-4D8A-90FA-266A3AF5D7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C6E983-29D8-4A87-96B1-48EE26305A53}" type="pres">
      <dgm:prSet presAssocID="{D89E4E3E-B02A-475E-8989-4445EC9B4E69}" presName="parentLin" presStyleCnt="0"/>
      <dgm:spPr/>
    </dgm:pt>
    <dgm:pt modelId="{BC415AFA-87FA-4A60-B66E-EA0B46B62C41}" type="pres">
      <dgm:prSet presAssocID="{D89E4E3E-B02A-475E-8989-4445EC9B4E6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764323AE-49EB-4B35-8639-7488BFCA841B}" type="pres">
      <dgm:prSet presAssocID="{D89E4E3E-B02A-475E-8989-4445EC9B4E69}" presName="parentText" presStyleLbl="node1" presStyleIdx="0" presStyleCnt="5" custScaleX="1250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433E61-8856-41A3-B18F-F3B13296A3F1}" type="pres">
      <dgm:prSet presAssocID="{D89E4E3E-B02A-475E-8989-4445EC9B4E69}" presName="negativeSpace" presStyleCnt="0"/>
      <dgm:spPr/>
    </dgm:pt>
    <dgm:pt modelId="{38522FD0-991A-46E9-98B5-172E789447CA}" type="pres">
      <dgm:prSet presAssocID="{D89E4E3E-B02A-475E-8989-4445EC9B4E69}" presName="childText" presStyleLbl="conFgAcc1" presStyleIdx="0" presStyleCnt="5">
        <dgm:presLayoutVars>
          <dgm:bulletEnabled val="1"/>
        </dgm:presLayoutVars>
      </dgm:prSet>
      <dgm:spPr/>
    </dgm:pt>
    <dgm:pt modelId="{01C910C2-8A75-41E2-8E43-07051641D76B}" type="pres">
      <dgm:prSet presAssocID="{1BF4BD86-FF0F-4DC9-9E0D-B0526952D347}" presName="spaceBetweenRectangles" presStyleCnt="0"/>
      <dgm:spPr/>
    </dgm:pt>
    <dgm:pt modelId="{68F38BE0-CA46-4AF0-B47A-4E573BE75511}" type="pres">
      <dgm:prSet presAssocID="{25AEB97D-DD13-42B5-AF38-0DC1A8D2B6AA}" presName="parentLin" presStyleCnt="0"/>
      <dgm:spPr/>
    </dgm:pt>
    <dgm:pt modelId="{98BD13DE-9DC9-4AD1-8124-F94F4BDDC07F}" type="pres">
      <dgm:prSet presAssocID="{25AEB97D-DD13-42B5-AF38-0DC1A8D2B6A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816333D1-81A5-4979-BEB4-454C1C1DD6E5}" type="pres">
      <dgm:prSet presAssocID="{25AEB97D-DD13-42B5-AF38-0DC1A8D2B6AA}" presName="parentText" presStyleLbl="node1" presStyleIdx="1" presStyleCnt="5" custScaleX="1250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581D69-A0DE-4A70-AFF7-2DB3594DEA33}" type="pres">
      <dgm:prSet presAssocID="{25AEB97D-DD13-42B5-AF38-0DC1A8D2B6AA}" presName="negativeSpace" presStyleCnt="0"/>
      <dgm:spPr/>
    </dgm:pt>
    <dgm:pt modelId="{49EE692E-5143-4C10-A357-94F3BA6019CE}" type="pres">
      <dgm:prSet presAssocID="{25AEB97D-DD13-42B5-AF38-0DC1A8D2B6AA}" presName="childText" presStyleLbl="conFgAcc1" presStyleIdx="1" presStyleCnt="5">
        <dgm:presLayoutVars>
          <dgm:bulletEnabled val="1"/>
        </dgm:presLayoutVars>
      </dgm:prSet>
      <dgm:spPr/>
    </dgm:pt>
    <dgm:pt modelId="{20A6F51A-E18B-4F73-A1EE-F02304098426}" type="pres">
      <dgm:prSet presAssocID="{7BD141B7-01EE-4377-A9AA-9C932E3A1E90}" presName="spaceBetweenRectangles" presStyleCnt="0"/>
      <dgm:spPr/>
    </dgm:pt>
    <dgm:pt modelId="{54D3CC93-B880-47AB-89B9-80DA867D929C}" type="pres">
      <dgm:prSet presAssocID="{CDE63CC8-147D-44EC-BB3B-993F8FFCEFA4}" presName="parentLin" presStyleCnt="0"/>
      <dgm:spPr/>
    </dgm:pt>
    <dgm:pt modelId="{E165B761-05A2-42CD-B03C-6F0711293F7B}" type="pres">
      <dgm:prSet presAssocID="{CDE63CC8-147D-44EC-BB3B-993F8FFCEFA4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3B0750B-FC4E-415F-9364-E2475FA98D23}" type="pres">
      <dgm:prSet presAssocID="{CDE63CC8-147D-44EC-BB3B-993F8FFCEFA4}" presName="parentText" presStyleLbl="node1" presStyleIdx="2" presStyleCnt="5" custScaleX="1250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E266CD-213E-4EBB-8092-CF065295CE13}" type="pres">
      <dgm:prSet presAssocID="{CDE63CC8-147D-44EC-BB3B-993F8FFCEFA4}" presName="negativeSpace" presStyleCnt="0"/>
      <dgm:spPr/>
    </dgm:pt>
    <dgm:pt modelId="{6752072F-10BF-416F-A88E-0D64F4F22C25}" type="pres">
      <dgm:prSet presAssocID="{CDE63CC8-147D-44EC-BB3B-993F8FFCEFA4}" presName="childText" presStyleLbl="conFgAcc1" presStyleIdx="2" presStyleCnt="5">
        <dgm:presLayoutVars>
          <dgm:bulletEnabled val="1"/>
        </dgm:presLayoutVars>
      </dgm:prSet>
      <dgm:spPr/>
    </dgm:pt>
    <dgm:pt modelId="{A234ADE2-5216-467B-8395-B6CEC0DD1E8A}" type="pres">
      <dgm:prSet presAssocID="{8DAB9EEE-9FD5-401F-B845-B510106F836F}" presName="spaceBetweenRectangles" presStyleCnt="0"/>
      <dgm:spPr/>
    </dgm:pt>
    <dgm:pt modelId="{3AFEB66B-C76B-4B7A-98B2-AA59A220C68A}" type="pres">
      <dgm:prSet presAssocID="{431C80CB-A7C4-48C5-AF6E-24858D247D07}" presName="parentLin" presStyleCnt="0"/>
      <dgm:spPr/>
    </dgm:pt>
    <dgm:pt modelId="{B41ED960-CAF7-4BA7-BBFF-176FAA3FC8C2}" type="pres">
      <dgm:prSet presAssocID="{431C80CB-A7C4-48C5-AF6E-24858D247D07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76075F21-734F-4721-B60C-3835D1E9C1B7}" type="pres">
      <dgm:prSet presAssocID="{431C80CB-A7C4-48C5-AF6E-24858D247D07}" presName="parentText" presStyleLbl="node1" presStyleIdx="3" presStyleCnt="5" custScaleX="1250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4F4C30-3146-4644-9C3A-668D74E33E55}" type="pres">
      <dgm:prSet presAssocID="{431C80CB-A7C4-48C5-AF6E-24858D247D07}" presName="negativeSpace" presStyleCnt="0"/>
      <dgm:spPr/>
    </dgm:pt>
    <dgm:pt modelId="{98448961-5F7B-488F-BBE3-8D5EC1DAFF30}" type="pres">
      <dgm:prSet presAssocID="{431C80CB-A7C4-48C5-AF6E-24858D247D07}" presName="childText" presStyleLbl="conFgAcc1" presStyleIdx="3" presStyleCnt="5">
        <dgm:presLayoutVars>
          <dgm:bulletEnabled val="1"/>
        </dgm:presLayoutVars>
      </dgm:prSet>
      <dgm:spPr/>
    </dgm:pt>
    <dgm:pt modelId="{5E342B71-7EA8-4566-8642-C1D2AE7DC820}" type="pres">
      <dgm:prSet presAssocID="{8C64F064-F082-47E9-8497-496DDB24C22C}" presName="spaceBetweenRectangles" presStyleCnt="0"/>
      <dgm:spPr/>
    </dgm:pt>
    <dgm:pt modelId="{7B720738-B20D-4167-8527-6DADDBD96381}" type="pres">
      <dgm:prSet presAssocID="{DBE4743A-8877-4345-896A-8C86C0EA2796}" presName="parentLin" presStyleCnt="0"/>
      <dgm:spPr/>
    </dgm:pt>
    <dgm:pt modelId="{9F4D79A1-E271-4643-A2F3-39183E4E2534}" type="pres">
      <dgm:prSet presAssocID="{DBE4743A-8877-4345-896A-8C86C0EA2796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D72D6536-8085-4DF8-AF79-96BC1CC4BAE4}" type="pres">
      <dgm:prSet presAssocID="{DBE4743A-8877-4345-896A-8C86C0EA2796}" presName="parentText" presStyleLbl="node1" presStyleIdx="4" presStyleCnt="5" custScaleX="1250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8E1668-CF3F-45D0-B5A0-65E7FFC4F0B8}" type="pres">
      <dgm:prSet presAssocID="{DBE4743A-8877-4345-896A-8C86C0EA2796}" presName="negativeSpace" presStyleCnt="0"/>
      <dgm:spPr/>
    </dgm:pt>
    <dgm:pt modelId="{11C34D5C-729B-47B5-B543-64AC0AD71F9C}" type="pres">
      <dgm:prSet presAssocID="{DBE4743A-8877-4345-896A-8C86C0EA279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EC3ED29-BB9D-4A23-BEE4-539747B14322}" type="presOf" srcId="{D89E4E3E-B02A-475E-8989-4445EC9B4E69}" destId="{764323AE-49EB-4B35-8639-7488BFCA841B}" srcOrd="1" destOrd="0" presId="urn:microsoft.com/office/officeart/2005/8/layout/list1"/>
    <dgm:cxn modelId="{67348708-236F-426C-AF2A-851CB09886D5}" type="presOf" srcId="{DBE4743A-8877-4345-896A-8C86C0EA2796}" destId="{9F4D79A1-E271-4643-A2F3-39183E4E2534}" srcOrd="0" destOrd="0" presId="urn:microsoft.com/office/officeart/2005/8/layout/list1"/>
    <dgm:cxn modelId="{5B9737A2-F681-462E-9649-64F5328119F5}" srcId="{CE73277F-2C26-4D8A-90FA-266A3AF5D791}" destId="{DBE4743A-8877-4345-896A-8C86C0EA2796}" srcOrd="4" destOrd="0" parTransId="{4B03E32A-19CA-401E-8D9B-0655DB29F82D}" sibTransId="{C65BD1F3-F173-427C-8F58-3F7C2ABC2794}"/>
    <dgm:cxn modelId="{E0E31A76-A20B-4F20-87A0-7E6A90E70AFC}" type="presOf" srcId="{CDE63CC8-147D-44EC-BB3B-993F8FFCEFA4}" destId="{63B0750B-FC4E-415F-9364-E2475FA98D23}" srcOrd="1" destOrd="0" presId="urn:microsoft.com/office/officeart/2005/8/layout/list1"/>
    <dgm:cxn modelId="{6017A3CC-EC29-40D8-B827-B592F2E09E80}" type="presOf" srcId="{25AEB97D-DD13-42B5-AF38-0DC1A8D2B6AA}" destId="{98BD13DE-9DC9-4AD1-8124-F94F4BDDC07F}" srcOrd="0" destOrd="0" presId="urn:microsoft.com/office/officeart/2005/8/layout/list1"/>
    <dgm:cxn modelId="{04DBF923-30C4-40FA-98C4-64875AC848EB}" srcId="{CE73277F-2C26-4D8A-90FA-266A3AF5D791}" destId="{25AEB97D-DD13-42B5-AF38-0DC1A8D2B6AA}" srcOrd="1" destOrd="0" parTransId="{14B8F0CD-6C1E-4FD9-80E4-033A7B7CEE8E}" sibTransId="{7BD141B7-01EE-4377-A9AA-9C932E3A1E90}"/>
    <dgm:cxn modelId="{ACF1DFCF-A823-492A-9DF9-07F5AAB08E4F}" type="presOf" srcId="{25AEB97D-DD13-42B5-AF38-0DC1A8D2B6AA}" destId="{816333D1-81A5-4979-BEB4-454C1C1DD6E5}" srcOrd="1" destOrd="0" presId="urn:microsoft.com/office/officeart/2005/8/layout/list1"/>
    <dgm:cxn modelId="{2DC1331C-BD9A-4806-8F90-61F10D1C1B27}" type="presOf" srcId="{431C80CB-A7C4-48C5-AF6E-24858D247D07}" destId="{B41ED960-CAF7-4BA7-BBFF-176FAA3FC8C2}" srcOrd="0" destOrd="0" presId="urn:microsoft.com/office/officeart/2005/8/layout/list1"/>
    <dgm:cxn modelId="{93528944-835C-4BE7-A2C0-CDFB5BECE2A3}" srcId="{CE73277F-2C26-4D8A-90FA-266A3AF5D791}" destId="{431C80CB-A7C4-48C5-AF6E-24858D247D07}" srcOrd="3" destOrd="0" parTransId="{6B1CEC17-4EDF-4412-8913-BFE457CEB8C6}" sibTransId="{8C64F064-F082-47E9-8497-496DDB24C22C}"/>
    <dgm:cxn modelId="{DE738644-212F-4DE8-B45B-5C1F698C9F88}" type="presOf" srcId="{431C80CB-A7C4-48C5-AF6E-24858D247D07}" destId="{76075F21-734F-4721-B60C-3835D1E9C1B7}" srcOrd="1" destOrd="0" presId="urn:microsoft.com/office/officeart/2005/8/layout/list1"/>
    <dgm:cxn modelId="{F06639FD-8382-4659-9CE4-ED3D2E671DF1}" srcId="{CE73277F-2C26-4D8A-90FA-266A3AF5D791}" destId="{CDE63CC8-147D-44EC-BB3B-993F8FFCEFA4}" srcOrd="2" destOrd="0" parTransId="{932A4491-9315-469C-993E-1CD569237A50}" sibTransId="{8DAB9EEE-9FD5-401F-B845-B510106F836F}"/>
    <dgm:cxn modelId="{77ED70C8-527B-43D9-B9D0-473A307E11C6}" srcId="{CE73277F-2C26-4D8A-90FA-266A3AF5D791}" destId="{D89E4E3E-B02A-475E-8989-4445EC9B4E69}" srcOrd="0" destOrd="0" parTransId="{8DFBEAB4-422F-4827-979F-9EF03C163473}" sibTransId="{1BF4BD86-FF0F-4DC9-9E0D-B0526952D347}"/>
    <dgm:cxn modelId="{331ADD68-0A8E-49DA-871C-F6385E0FA4A4}" type="presOf" srcId="{CDE63CC8-147D-44EC-BB3B-993F8FFCEFA4}" destId="{E165B761-05A2-42CD-B03C-6F0711293F7B}" srcOrd="0" destOrd="0" presId="urn:microsoft.com/office/officeart/2005/8/layout/list1"/>
    <dgm:cxn modelId="{B6F6B04B-95BF-4CAA-8C98-433973C345FF}" type="presOf" srcId="{DBE4743A-8877-4345-896A-8C86C0EA2796}" destId="{D72D6536-8085-4DF8-AF79-96BC1CC4BAE4}" srcOrd="1" destOrd="0" presId="urn:microsoft.com/office/officeart/2005/8/layout/list1"/>
    <dgm:cxn modelId="{394D084D-1A67-4175-B50A-9EA2E7F52E3D}" type="presOf" srcId="{CE73277F-2C26-4D8A-90FA-266A3AF5D791}" destId="{17FCF037-EB03-4564-A48E-92C617062E99}" srcOrd="0" destOrd="0" presId="urn:microsoft.com/office/officeart/2005/8/layout/list1"/>
    <dgm:cxn modelId="{790C1D60-98AF-422C-BBD7-2CC2BADAF8E7}" type="presOf" srcId="{D89E4E3E-B02A-475E-8989-4445EC9B4E69}" destId="{BC415AFA-87FA-4A60-B66E-EA0B46B62C41}" srcOrd="0" destOrd="0" presId="urn:microsoft.com/office/officeart/2005/8/layout/list1"/>
    <dgm:cxn modelId="{810E30D0-BC82-4488-84AC-FC5DBF06C6BB}" type="presParOf" srcId="{17FCF037-EB03-4564-A48E-92C617062E99}" destId="{B4C6E983-29D8-4A87-96B1-48EE26305A53}" srcOrd="0" destOrd="0" presId="urn:microsoft.com/office/officeart/2005/8/layout/list1"/>
    <dgm:cxn modelId="{336FFF85-8E80-413B-B163-AC2E99ABE8D1}" type="presParOf" srcId="{B4C6E983-29D8-4A87-96B1-48EE26305A53}" destId="{BC415AFA-87FA-4A60-B66E-EA0B46B62C41}" srcOrd="0" destOrd="0" presId="urn:microsoft.com/office/officeart/2005/8/layout/list1"/>
    <dgm:cxn modelId="{C542E987-C211-43D7-A2EF-1204A4358CB2}" type="presParOf" srcId="{B4C6E983-29D8-4A87-96B1-48EE26305A53}" destId="{764323AE-49EB-4B35-8639-7488BFCA841B}" srcOrd="1" destOrd="0" presId="urn:microsoft.com/office/officeart/2005/8/layout/list1"/>
    <dgm:cxn modelId="{1228FFA3-9420-4435-A1DE-0E1EAD8B8D74}" type="presParOf" srcId="{17FCF037-EB03-4564-A48E-92C617062E99}" destId="{BD433E61-8856-41A3-B18F-F3B13296A3F1}" srcOrd="1" destOrd="0" presId="urn:microsoft.com/office/officeart/2005/8/layout/list1"/>
    <dgm:cxn modelId="{49580ACE-9C6B-481C-A488-EF8ECDA74399}" type="presParOf" srcId="{17FCF037-EB03-4564-A48E-92C617062E99}" destId="{38522FD0-991A-46E9-98B5-172E789447CA}" srcOrd="2" destOrd="0" presId="urn:microsoft.com/office/officeart/2005/8/layout/list1"/>
    <dgm:cxn modelId="{6FF7EEB1-0075-4FD7-A0FC-F30D540CD82F}" type="presParOf" srcId="{17FCF037-EB03-4564-A48E-92C617062E99}" destId="{01C910C2-8A75-41E2-8E43-07051641D76B}" srcOrd="3" destOrd="0" presId="urn:microsoft.com/office/officeart/2005/8/layout/list1"/>
    <dgm:cxn modelId="{A65D6C4D-24C2-41BB-9644-CA5BA93F9A80}" type="presParOf" srcId="{17FCF037-EB03-4564-A48E-92C617062E99}" destId="{68F38BE0-CA46-4AF0-B47A-4E573BE75511}" srcOrd="4" destOrd="0" presId="urn:microsoft.com/office/officeart/2005/8/layout/list1"/>
    <dgm:cxn modelId="{04B2350B-4503-4F7B-8F14-EDF9D1AEC468}" type="presParOf" srcId="{68F38BE0-CA46-4AF0-B47A-4E573BE75511}" destId="{98BD13DE-9DC9-4AD1-8124-F94F4BDDC07F}" srcOrd="0" destOrd="0" presId="urn:microsoft.com/office/officeart/2005/8/layout/list1"/>
    <dgm:cxn modelId="{C098B90C-FB66-4C4B-B80F-109AA115A91F}" type="presParOf" srcId="{68F38BE0-CA46-4AF0-B47A-4E573BE75511}" destId="{816333D1-81A5-4979-BEB4-454C1C1DD6E5}" srcOrd="1" destOrd="0" presId="urn:microsoft.com/office/officeart/2005/8/layout/list1"/>
    <dgm:cxn modelId="{5B9D00F5-FDA6-4B42-B69D-7177BAF03BD4}" type="presParOf" srcId="{17FCF037-EB03-4564-A48E-92C617062E99}" destId="{C1581D69-A0DE-4A70-AFF7-2DB3594DEA33}" srcOrd="5" destOrd="0" presId="urn:microsoft.com/office/officeart/2005/8/layout/list1"/>
    <dgm:cxn modelId="{39A7EC7B-97E3-4576-B6AA-A25469CD53EC}" type="presParOf" srcId="{17FCF037-EB03-4564-A48E-92C617062E99}" destId="{49EE692E-5143-4C10-A357-94F3BA6019CE}" srcOrd="6" destOrd="0" presId="urn:microsoft.com/office/officeart/2005/8/layout/list1"/>
    <dgm:cxn modelId="{BFDAAEAD-76B7-42CA-94C6-E16C0BF56F01}" type="presParOf" srcId="{17FCF037-EB03-4564-A48E-92C617062E99}" destId="{20A6F51A-E18B-4F73-A1EE-F02304098426}" srcOrd="7" destOrd="0" presId="urn:microsoft.com/office/officeart/2005/8/layout/list1"/>
    <dgm:cxn modelId="{3FEC9779-D1F0-4880-99EC-413A0429DDA5}" type="presParOf" srcId="{17FCF037-EB03-4564-A48E-92C617062E99}" destId="{54D3CC93-B880-47AB-89B9-80DA867D929C}" srcOrd="8" destOrd="0" presId="urn:microsoft.com/office/officeart/2005/8/layout/list1"/>
    <dgm:cxn modelId="{20E32076-6266-4E39-8F7D-C169DB91D5F3}" type="presParOf" srcId="{54D3CC93-B880-47AB-89B9-80DA867D929C}" destId="{E165B761-05A2-42CD-B03C-6F0711293F7B}" srcOrd="0" destOrd="0" presId="urn:microsoft.com/office/officeart/2005/8/layout/list1"/>
    <dgm:cxn modelId="{74D30A5E-2403-4307-834E-6DE98C46406B}" type="presParOf" srcId="{54D3CC93-B880-47AB-89B9-80DA867D929C}" destId="{63B0750B-FC4E-415F-9364-E2475FA98D23}" srcOrd="1" destOrd="0" presId="urn:microsoft.com/office/officeart/2005/8/layout/list1"/>
    <dgm:cxn modelId="{30C4A6B8-8F63-498D-9015-893851F80D35}" type="presParOf" srcId="{17FCF037-EB03-4564-A48E-92C617062E99}" destId="{1AE266CD-213E-4EBB-8092-CF065295CE13}" srcOrd="9" destOrd="0" presId="urn:microsoft.com/office/officeart/2005/8/layout/list1"/>
    <dgm:cxn modelId="{5008278C-0B8B-43AC-BB9C-A84E0D1EFFAF}" type="presParOf" srcId="{17FCF037-EB03-4564-A48E-92C617062E99}" destId="{6752072F-10BF-416F-A88E-0D64F4F22C25}" srcOrd="10" destOrd="0" presId="urn:microsoft.com/office/officeart/2005/8/layout/list1"/>
    <dgm:cxn modelId="{B3E38A7A-BF7B-461D-8171-E1ADA7DF30D3}" type="presParOf" srcId="{17FCF037-EB03-4564-A48E-92C617062E99}" destId="{A234ADE2-5216-467B-8395-B6CEC0DD1E8A}" srcOrd="11" destOrd="0" presId="urn:microsoft.com/office/officeart/2005/8/layout/list1"/>
    <dgm:cxn modelId="{74CD2DE7-F42D-4141-8A52-4039D863CA2C}" type="presParOf" srcId="{17FCF037-EB03-4564-A48E-92C617062E99}" destId="{3AFEB66B-C76B-4B7A-98B2-AA59A220C68A}" srcOrd="12" destOrd="0" presId="urn:microsoft.com/office/officeart/2005/8/layout/list1"/>
    <dgm:cxn modelId="{0C81B930-FD56-42B7-83B8-7FA2EAD1CA17}" type="presParOf" srcId="{3AFEB66B-C76B-4B7A-98B2-AA59A220C68A}" destId="{B41ED960-CAF7-4BA7-BBFF-176FAA3FC8C2}" srcOrd="0" destOrd="0" presId="urn:microsoft.com/office/officeart/2005/8/layout/list1"/>
    <dgm:cxn modelId="{8D21304C-F292-422A-AED1-50089343841A}" type="presParOf" srcId="{3AFEB66B-C76B-4B7A-98B2-AA59A220C68A}" destId="{76075F21-734F-4721-B60C-3835D1E9C1B7}" srcOrd="1" destOrd="0" presId="urn:microsoft.com/office/officeart/2005/8/layout/list1"/>
    <dgm:cxn modelId="{35D6C35A-A209-4408-806C-D404A807AEF5}" type="presParOf" srcId="{17FCF037-EB03-4564-A48E-92C617062E99}" destId="{4B4F4C30-3146-4644-9C3A-668D74E33E55}" srcOrd="13" destOrd="0" presId="urn:microsoft.com/office/officeart/2005/8/layout/list1"/>
    <dgm:cxn modelId="{837CA628-8703-475B-8B48-49BDAC423958}" type="presParOf" srcId="{17FCF037-EB03-4564-A48E-92C617062E99}" destId="{98448961-5F7B-488F-BBE3-8D5EC1DAFF30}" srcOrd="14" destOrd="0" presId="urn:microsoft.com/office/officeart/2005/8/layout/list1"/>
    <dgm:cxn modelId="{E52B2275-C1F8-4EAF-A51E-01B4A73E70CA}" type="presParOf" srcId="{17FCF037-EB03-4564-A48E-92C617062E99}" destId="{5E342B71-7EA8-4566-8642-C1D2AE7DC820}" srcOrd="15" destOrd="0" presId="urn:microsoft.com/office/officeart/2005/8/layout/list1"/>
    <dgm:cxn modelId="{806528B0-BFB3-49F5-A295-2C1C92A4772C}" type="presParOf" srcId="{17FCF037-EB03-4564-A48E-92C617062E99}" destId="{7B720738-B20D-4167-8527-6DADDBD96381}" srcOrd="16" destOrd="0" presId="urn:microsoft.com/office/officeart/2005/8/layout/list1"/>
    <dgm:cxn modelId="{1FAA0161-18EB-4922-A0A6-F4D705E208D1}" type="presParOf" srcId="{7B720738-B20D-4167-8527-6DADDBD96381}" destId="{9F4D79A1-E271-4643-A2F3-39183E4E2534}" srcOrd="0" destOrd="0" presId="urn:microsoft.com/office/officeart/2005/8/layout/list1"/>
    <dgm:cxn modelId="{43AD3E15-2D1D-4D0F-A8EA-CCBBC07D43CC}" type="presParOf" srcId="{7B720738-B20D-4167-8527-6DADDBD96381}" destId="{D72D6536-8085-4DF8-AF79-96BC1CC4BAE4}" srcOrd="1" destOrd="0" presId="urn:microsoft.com/office/officeart/2005/8/layout/list1"/>
    <dgm:cxn modelId="{5F24D7DD-1073-4389-90AE-748D8E9EE6EB}" type="presParOf" srcId="{17FCF037-EB03-4564-A48E-92C617062E99}" destId="{858E1668-CF3F-45D0-B5A0-65E7FFC4F0B8}" srcOrd="17" destOrd="0" presId="urn:microsoft.com/office/officeart/2005/8/layout/list1"/>
    <dgm:cxn modelId="{11D861A6-57E2-451F-9E1B-D6FD656D4032}" type="presParOf" srcId="{17FCF037-EB03-4564-A48E-92C617062E99}" destId="{11C34D5C-729B-47B5-B543-64AC0AD71F9C}" srcOrd="18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F95C3F-70FA-4BDA-B085-8098AFD70D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1AE2D0-21FE-4028-A55B-8EBECEED71DC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ЯВНЫЕ НАРУШЕНИЯ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3ACBD7C-1AC7-4267-942C-768757B90712}" type="parTrans" cxnId="{5A861F01-4701-4E53-A418-503CE113CCB7}">
      <dgm:prSet/>
      <dgm:spPr/>
      <dgm:t>
        <a:bodyPr/>
        <a:lstStyle/>
        <a:p>
          <a:endParaRPr lang="ru-RU"/>
        </a:p>
      </dgm:t>
    </dgm:pt>
    <dgm:pt modelId="{8A24E924-7507-4592-8ED3-1C16AFD2788C}" type="sibTrans" cxnId="{5A861F01-4701-4E53-A418-503CE113CCB7}">
      <dgm:prSet/>
      <dgm:spPr/>
      <dgm:t>
        <a:bodyPr/>
        <a:lstStyle/>
        <a:p>
          <a:endParaRPr lang="ru-RU"/>
        </a:p>
      </dgm:t>
    </dgm:pt>
    <dgm:pt modelId="{546B5C9C-9940-4DB3-ABA7-3896D841C60A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Закупка по необоснованной цене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AA33AA2-F2C2-40E8-AF3E-11352FCD49AD}" type="parTrans" cxnId="{DA3E30FB-A191-4334-BAF5-8A3FD8E1B10E}">
      <dgm:prSet/>
      <dgm:spPr/>
      <dgm:t>
        <a:bodyPr/>
        <a:lstStyle/>
        <a:p>
          <a:endParaRPr lang="ru-RU"/>
        </a:p>
      </dgm:t>
    </dgm:pt>
    <dgm:pt modelId="{67E0CE1D-F823-4BD3-BD28-A4019394513C}" type="sibTrans" cxnId="{DA3E30FB-A191-4334-BAF5-8A3FD8E1B10E}">
      <dgm:prSet/>
      <dgm:spPr/>
      <dgm:t>
        <a:bodyPr/>
        <a:lstStyle/>
        <a:p>
          <a:endParaRPr lang="ru-RU"/>
        </a:p>
      </dgm:t>
    </dgm:pt>
    <dgm:pt modelId="{A0D87E9C-203B-45F0-96AB-E7CA5DADB1E7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ПОДОЗРИТЕЛЬНЫЕ ДЕЙСТВИЯ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90270C3-8BBD-4B4F-89BA-DB6F8FF446AE}" type="parTrans" cxnId="{7C3C0A23-5737-4FE2-8FFB-261917DBB2E7}">
      <dgm:prSet/>
      <dgm:spPr/>
      <dgm:t>
        <a:bodyPr/>
        <a:lstStyle/>
        <a:p>
          <a:endParaRPr lang="ru-RU"/>
        </a:p>
      </dgm:t>
    </dgm:pt>
    <dgm:pt modelId="{78917099-BA50-4427-8525-05D87FA2B2A4}" type="sibTrans" cxnId="{7C3C0A23-5737-4FE2-8FFB-261917DBB2E7}">
      <dgm:prSet/>
      <dgm:spPr/>
      <dgm:t>
        <a:bodyPr/>
        <a:lstStyle/>
        <a:p>
          <a:endParaRPr lang="ru-RU"/>
        </a:p>
      </dgm:t>
    </dgm:pt>
    <dgm:pt modelId="{BF244376-418F-4C86-BD19-FBE1E688ED63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Закупка ненужных товаров (работ, услуг) и предметов роскоши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5BD3C59-E371-400E-A327-C1BE619D753D}" type="parTrans" cxnId="{0D717B27-84A5-4EDE-80B9-0BA38E46D34D}">
      <dgm:prSet/>
      <dgm:spPr/>
      <dgm:t>
        <a:bodyPr/>
        <a:lstStyle/>
        <a:p>
          <a:endParaRPr lang="ru-RU"/>
        </a:p>
      </dgm:t>
    </dgm:pt>
    <dgm:pt modelId="{BCFCAE37-2B0A-4DBC-8A4D-68C6D8E6B0D0}" type="sibTrans" cxnId="{0D717B27-84A5-4EDE-80B9-0BA38E46D34D}">
      <dgm:prSet/>
      <dgm:spPr/>
      <dgm:t>
        <a:bodyPr/>
        <a:lstStyle/>
        <a:p>
          <a:endParaRPr lang="ru-RU"/>
        </a:p>
      </dgm:t>
    </dgm:pt>
    <dgm:pt modelId="{DA7D247B-43AD-486B-B48A-8FB1576FD2B9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Закупка товаров, работ, услуг по 223-ФЗ в отсутствие положения о закупке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5B68B18-7AA6-48F7-8DC4-7A4DFAD867DD}" type="parTrans" cxnId="{8D0B8109-A014-4465-A4CD-B51359E0B782}">
      <dgm:prSet/>
      <dgm:spPr/>
      <dgm:t>
        <a:bodyPr/>
        <a:lstStyle/>
        <a:p>
          <a:endParaRPr lang="ru-RU"/>
        </a:p>
      </dgm:t>
    </dgm:pt>
    <dgm:pt modelId="{FC33F220-D161-4BE7-AE3E-5502AA67AF53}" type="sibTrans" cxnId="{8D0B8109-A014-4465-A4CD-B51359E0B782}">
      <dgm:prSet/>
      <dgm:spPr/>
      <dgm:t>
        <a:bodyPr/>
        <a:lstStyle/>
        <a:p>
          <a:endParaRPr lang="ru-RU"/>
        </a:p>
      </dgm:t>
    </dgm:pt>
    <dgm:pt modelId="{EA04AD9D-9284-4884-9986-1188BD4ACAE0}" type="pres">
      <dgm:prSet presAssocID="{A5F95C3F-70FA-4BDA-B085-8098AFD70D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6B214D-39A6-44C0-9F4D-88473BA45BA4}" type="pres">
      <dgm:prSet presAssocID="{F81AE2D0-21FE-4028-A55B-8EBECEED71D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BE4F8-F832-4CC8-BD69-E421C42D1521}" type="pres">
      <dgm:prSet presAssocID="{F81AE2D0-21FE-4028-A55B-8EBECEED71D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BEB89-59BC-4B5B-B59D-702D3339E9B3}" type="pres">
      <dgm:prSet presAssocID="{A0D87E9C-203B-45F0-96AB-E7CA5DADB1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226E89-3CD5-4DC7-AC53-D172F59F6550}" type="pres">
      <dgm:prSet presAssocID="{A0D87E9C-203B-45F0-96AB-E7CA5DADB1E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0B8109-A014-4465-A4CD-B51359E0B782}" srcId="{F81AE2D0-21FE-4028-A55B-8EBECEED71DC}" destId="{DA7D247B-43AD-486B-B48A-8FB1576FD2B9}" srcOrd="1" destOrd="0" parTransId="{E5B68B18-7AA6-48F7-8DC4-7A4DFAD867DD}" sibTransId="{FC33F220-D161-4BE7-AE3E-5502AA67AF53}"/>
    <dgm:cxn modelId="{5A861F01-4701-4E53-A418-503CE113CCB7}" srcId="{A5F95C3F-70FA-4BDA-B085-8098AFD70D3C}" destId="{F81AE2D0-21FE-4028-A55B-8EBECEED71DC}" srcOrd="0" destOrd="0" parTransId="{B3ACBD7C-1AC7-4267-942C-768757B90712}" sibTransId="{8A24E924-7507-4592-8ED3-1C16AFD2788C}"/>
    <dgm:cxn modelId="{8D8DA03C-4A65-4736-B917-1881C81A19E5}" type="presOf" srcId="{546B5C9C-9940-4DB3-ABA7-3896D841C60A}" destId="{D7FBE4F8-F832-4CC8-BD69-E421C42D1521}" srcOrd="0" destOrd="0" presId="urn:microsoft.com/office/officeart/2005/8/layout/vList2"/>
    <dgm:cxn modelId="{0D717B27-84A5-4EDE-80B9-0BA38E46D34D}" srcId="{A0D87E9C-203B-45F0-96AB-E7CA5DADB1E7}" destId="{BF244376-418F-4C86-BD19-FBE1E688ED63}" srcOrd="0" destOrd="0" parTransId="{65BD3C59-E371-400E-A327-C1BE619D753D}" sibTransId="{BCFCAE37-2B0A-4DBC-8A4D-68C6D8E6B0D0}"/>
    <dgm:cxn modelId="{515B4C99-2E3C-44FC-9F43-BD85AC1B9791}" type="presOf" srcId="{A5F95C3F-70FA-4BDA-B085-8098AFD70D3C}" destId="{EA04AD9D-9284-4884-9986-1188BD4ACAE0}" srcOrd="0" destOrd="0" presId="urn:microsoft.com/office/officeart/2005/8/layout/vList2"/>
    <dgm:cxn modelId="{DA3E30FB-A191-4334-BAF5-8A3FD8E1B10E}" srcId="{F81AE2D0-21FE-4028-A55B-8EBECEED71DC}" destId="{546B5C9C-9940-4DB3-ABA7-3896D841C60A}" srcOrd="0" destOrd="0" parTransId="{EAA33AA2-F2C2-40E8-AF3E-11352FCD49AD}" sibTransId="{67E0CE1D-F823-4BD3-BD28-A4019394513C}"/>
    <dgm:cxn modelId="{D3765034-0782-4A19-B9B7-7B551CB1A99D}" type="presOf" srcId="{A0D87E9C-203B-45F0-96AB-E7CA5DADB1E7}" destId="{719BEB89-59BC-4B5B-B59D-702D3339E9B3}" srcOrd="0" destOrd="0" presId="urn:microsoft.com/office/officeart/2005/8/layout/vList2"/>
    <dgm:cxn modelId="{D2CAF1C7-EB35-425A-9941-69AC65C62ADB}" type="presOf" srcId="{DA7D247B-43AD-486B-B48A-8FB1576FD2B9}" destId="{D7FBE4F8-F832-4CC8-BD69-E421C42D1521}" srcOrd="0" destOrd="1" presId="urn:microsoft.com/office/officeart/2005/8/layout/vList2"/>
    <dgm:cxn modelId="{3E90F160-2B88-470D-9FD8-AC7DEC96437F}" type="presOf" srcId="{BF244376-418F-4C86-BD19-FBE1E688ED63}" destId="{54226E89-3CD5-4DC7-AC53-D172F59F6550}" srcOrd="0" destOrd="0" presId="urn:microsoft.com/office/officeart/2005/8/layout/vList2"/>
    <dgm:cxn modelId="{7C3C0A23-5737-4FE2-8FFB-261917DBB2E7}" srcId="{A5F95C3F-70FA-4BDA-B085-8098AFD70D3C}" destId="{A0D87E9C-203B-45F0-96AB-E7CA5DADB1E7}" srcOrd="1" destOrd="0" parTransId="{790270C3-8BBD-4B4F-89BA-DB6F8FF446AE}" sibTransId="{78917099-BA50-4427-8525-05D87FA2B2A4}"/>
    <dgm:cxn modelId="{3BC2C1F4-4480-4FC7-A1C7-778C4DA4D9A1}" type="presOf" srcId="{F81AE2D0-21FE-4028-A55B-8EBECEED71DC}" destId="{266B214D-39A6-44C0-9F4D-88473BA45BA4}" srcOrd="0" destOrd="0" presId="urn:microsoft.com/office/officeart/2005/8/layout/vList2"/>
    <dgm:cxn modelId="{4B25267A-EBBC-478A-AA70-EE9BAB1A83EF}" type="presParOf" srcId="{EA04AD9D-9284-4884-9986-1188BD4ACAE0}" destId="{266B214D-39A6-44C0-9F4D-88473BA45BA4}" srcOrd="0" destOrd="0" presId="urn:microsoft.com/office/officeart/2005/8/layout/vList2"/>
    <dgm:cxn modelId="{D89387EC-AA80-4103-A8DA-E427BB5F605A}" type="presParOf" srcId="{EA04AD9D-9284-4884-9986-1188BD4ACAE0}" destId="{D7FBE4F8-F832-4CC8-BD69-E421C42D1521}" srcOrd="1" destOrd="0" presId="urn:microsoft.com/office/officeart/2005/8/layout/vList2"/>
    <dgm:cxn modelId="{04556F5C-8EEA-4C3C-9E45-0A6B76546AD8}" type="presParOf" srcId="{EA04AD9D-9284-4884-9986-1188BD4ACAE0}" destId="{719BEB89-59BC-4B5B-B59D-702D3339E9B3}" srcOrd="2" destOrd="0" presId="urn:microsoft.com/office/officeart/2005/8/layout/vList2"/>
    <dgm:cxn modelId="{32F9713E-B90B-4090-AB13-60140CDAA3AB}" type="presParOf" srcId="{EA04AD9D-9284-4884-9986-1188BD4ACAE0}" destId="{54226E89-3CD5-4DC7-AC53-D172F59F6550}" srcOrd="3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73277F-2C26-4D8A-90FA-266A3AF5D79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01F0C2-28E2-4F8E-8ED7-472B84EE8D9A}">
      <dgm:prSet phldrT="[Текст]" custT="1"/>
      <dgm:spPr/>
      <dgm:t>
        <a:bodyPr/>
        <a:lstStyle/>
        <a:p>
          <a:r>
            <a:rPr lang="ru-RU" sz="2400" b="0" dirty="0" smtClean="0">
              <a:latin typeface="Times New Roman" pitchFamily="18" charset="0"/>
              <a:cs typeface="Times New Roman" pitchFamily="18" charset="0"/>
            </a:rPr>
            <a:t>Кем и как устанавливается начальная цена контракта?</a:t>
          </a:r>
          <a:endParaRPr lang="ru-RU" sz="2400" b="0" dirty="0">
            <a:latin typeface="Times New Roman" pitchFamily="18" charset="0"/>
            <a:cs typeface="Times New Roman" pitchFamily="18" charset="0"/>
          </a:endParaRPr>
        </a:p>
      </dgm:t>
    </dgm:pt>
    <dgm:pt modelId="{89D4A8C8-6A04-4536-9493-CC28C1EDBC2A}" type="parTrans" cxnId="{8B7DDE09-9F67-4DF2-8084-EE8FCC4B315F}">
      <dgm:prSet/>
      <dgm:spPr/>
      <dgm:t>
        <a:bodyPr/>
        <a:lstStyle/>
        <a:p>
          <a:endParaRPr lang="ru-RU"/>
        </a:p>
      </dgm:t>
    </dgm:pt>
    <dgm:pt modelId="{1C15B677-C4D7-4102-9314-DBAABEBD4788}" type="sibTrans" cxnId="{8B7DDE09-9F67-4DF2-8084-EE8FCC4B315F}">
      <dgm:prSet/>
      <dgm:spPr/>
      <dgm:t>
        <a:bodyPr/>
        <a:lstStyle/>
        <a:p>
          <a:endParaRPr lang="ru-RU"/>
        </a:p>
      </dgm:t>
    </dgm:pt>
    <dgm:pt modelId="{C4F94CE7-F0C1-4004-BBF6-3E7AC2E164A6}">
      <dgm:prSet custT="1"/>
      <dgm:spPr/>
      <dgm:t>
        <a:bodyPr/>
        <a:lstStyle/>
        <a:p>
          <a:r>
            <a:rPr lang="ru-RU" sz="2400" b="0" dirty="0" smtClean="0">
              <a:latin typeface="Times New Roman" pitchFamily="18" charset="0"/>
              <a:cs typeface="Times New Roman" pitchFamily="18" charset="0"/>
            </a:rPr>
            <a:t>Какие новые требования к участникам закупок предъявляются по 44-ФЗ?</a:t>
          </a:r>
        </a:p>
      </dgm:t>
    </dgm:pt>
    <dgm:pt modelId="{21D6ACF6-90A2-4BAD-8878-4EFEDA8D2DC8}" type="parTrans" cxnId="{E3C69A10-896E-42AD-996F-6FEB5B9BEDBF}">
      <dgm:prSet/>
      <dgm:spPr/>
      <dgm:t>
        <a:bodyPr/>
        <a:lstStyle/>
        <a:p>
          <a:endParaRPr lang="ru-RU"/>
        </a:p>
      </dgm:t>
    </dgm:pt>
    <dgm:pt modelId="{BBB8C0F9-2164-4FB6-8865-D10AB97B6401}" type="sibTrans" cxnId="{E3C69A10-896E-42AD-996F-6FEB5B9BEDBF}">
      <dgm:prSet/>
      <dgm:spPr/>
      <dgm:t>
        <a:bodyPr/>
        <a:lstStyle/>
        <a:p>
          <a:endParaRPr lang="ru-RU"/>
        </a:p>
      </dgm:t>
    </dgm:pt>
    <dgm:pt modelId="{6AA49E2E-3E28-42E8-8F5E-9DE7A3F9C607}">
      <dgm:prSet custT="1"/>
      <dgm:spPr/>
      <dgm:t>
        <a:bodyPr/>
        <a:lstStyle/>
        <a:p>
          <a:r>
            <a:rPr lang="ru-RU" sz="2400" b="0" dirty="0" smtClean="0">
              <a:latin typeface="Times New Roman" pitchFamily="18" charset="0"/>
              <a:cs typeface="Times New Roman" pitchFamily="18" charset="0"/>
            </a:rPr>
            <a:t>Какие новые требования содержатся в Законе о контрактной системе к описанию объекта закупки?</a:t>
          </a:r>
        </a:p>
      </dgm:t>
    </dgm:pt>
    <dgm:pt modelId="{8B55E31E-ACFA-4867-917A-30F47351CB7D}" type="parTrans" cxnId="{DDA312B3-5B57-4D6E-A782-C1FF64EA6E9E}">
      <dgm:prSet/>
      <dgm:spPr/>
      <dgm:t>
        <a:bodyPr/>
        <a:lstStyle/>
        <a:p>
          <a:endParaRPr lang="ru-RU"/>
        </a:p>
      </dgm:t>
    </dgm:pt>
    <dgm:pt modelId="{BE00B3A3-B91B-411C-A8D7-A1082BAC90FE}" type="sibTrans" cxnId="{DDA312B3-5B57-4D6E-A782-C1FF64EA6E9E}">
      <dgm:prSet/>
      <dgm:spPr/>
      <dgm:t>
        <a:bodyPr/>
        <a:lstStyle/>
        <a:p>
          <a:endParaRPr lang="ru-RU"/>
        </a:p>
      </dgm:t>
    </dgm:pt>
    <dgm:pt modelId="{010635A1-4F40-43E7-A6A4-F7723453A607}">
      <dgm:prSet custT="1"/>
      <dgm:spPr/>
      <dgm:t>
        <a:bodyPr/>
        <a:lstStyle/>
        <a:p>
          <a:r>
            <a:rPr lang="ru-RU" sz="2400" b="0" dirty="0" smtClean="0">
              <a:latin typeface="Times New Roman" pitchFamily="18" charset="0"/>
              <a:cs typeface="Times New Roman" pitchFamily="18" charset="0"/>
            </a:rPr>
            <a:t>Что изменилось в обеспечении заявок на участие по новому закону о </a:t>
          </a:r>
          <a:r>
            <a:rPr lang="ru-RU" sz="2400" b="0" dirty="0" err="1" smtClean="0">
              <a:latin typeface="Times New Roman" pitchFamily="18" charset="0"/>
              <a:cs typeface="Times New Roman" pitchFamily="18" charset="0"/>
            </a:rPr>
            <a:t>госзакупках</a:t>
          </a:r>
          <a:r>
            <a:rPr lang="ru-RU" sz="2400" b="0" dirty="0" smtClean="0">
              <a:latin typeface="Times New Roman" pitchFamily="18" charset="0"/>
              <a:cs typeface="Times New Roman" pitchFamily="18" charset="0"/>
            </a:rPr>
            <a:t>?</a:t>
          </a:r>
        </a:p>
      </dgm:t>
    </dgm:pt>
    <dgm:pt modelId="{596103DF-89C3-45D3-AE74-93F1E06525C1}" type="parTrans" cxnId="{ACE1D2F5-4444-46A3-A818-61B2213286A7}">
      <dgm:prSet/>
      <dgm:spPr/>
      <dgm:t>
        <a:bodyPr/>
        <a:lstStyle/>
        <a:p>
          <a:endParaRPr lang="ru-RU"/>
        </a:p>
      </dgm:t>
    </dgm:pt>
    <dgm:pt modelId="{62766A9D-EA97-4E93-8ABD-8A9A3F20F2FC}" type="sibTrans" cxnId="{ACE1D2F5-4444-46A3-A818-61B2213286A7}">
      <dgm:prSet/>
      <dgm:spPr/>
      <dgm:t>
        <a:bodyPr/>
        <a:lstStyle/>
        <a:p>
          <a:endParaRPr lang="ru-RU"/>
        </a:p>
      </dgm:t>
    </dgm:pt>
    <dgm:pt modelId="{17FCF037-EB03-4564-A48E-92C617062E99}" type="pres">
      <dgm:prSet presAssocID="{CE73277F-2C26-4D8A-90FA-266A3AF5D7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826797-CFA9-4F9A-80C3-4726B4541600}" type="pres">
      <dgm:prSet presAssocID="{FE01F0C2-28E2-4F8E-8ED7-472B84EE8D9A}" presName="parentLin" presStyleCnt="0"/>
      <dgm:spPr/>
    </dgm:pt>
    <dgm:pt modelId="{7FC581A1-A1B1-402B-A9F3-54B1C2B37F0B}" type="pres">
      <dgm:prSet presAssocID="{FE01F0C2-28E2-4F8E-8ED7-472B84EE8D9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08AECCA-F1CE-4D35-91B3-95621B9396C9}" type="pres">
      <dgm:prSet presAssocID="{FE01F0C2-28E2-4F8E-8ED7-472B84EE8D9A}" presName="parentText" presStyleLbl="node1" presStyleIdx="0" presStyleCnt="4" custScaleX="1195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A31C32-7E51-4780-802A-14D7172D7076}" type="pres">
      <dgm:prSet presAssocID="{FE01F0C2-28E2-4F8E-8ED7-472B84EE8D9A}" presName="negativeSpace" presStyleCnt="0"/>
      <dgm:spPr/>
    </dgm:pt>
    <dgm:pt modelId="{A10170B8-AF3A-41BE-8E9A-A61B7CD15D53}" type="pres">
      <dgm:prSet presAssocID="{FE01F0C2-28E2-4F8E-8ED7-472B84EE8D9A}" presName="childText" presStyleLbl="conFgAcc1" presStyleIdx="0" presStyleCnt="4">
        <dgm:presLayoutVars>
          <dgm:bulletEnabled val="1"/>
        </dgm:presLayoutVars>
      </dgm:prSet>
      <dgm:spPr/>
    </dgm:pt>
    <dgm:pt modelId="{B738B041-F52C-4DDF-AA84-69E6C45046A6}" type="pres">
      <dgm:prSet presAssocID="{1C15B677-C4D7-4102-9314-DBAABEBD4788}" presName="spaceBetweenRectangles" presStyleCnt="0"/>
      <dgm:spPr/>
    </dgm:pt>
    <dgm:pt modelId="{971A67CE-140E-412B-84D3-29DE2B2B1F8E}" type="pres">
      <dgm:prSet presAssocID="{C4F94CE7-F0C1-4004-BBF6-3E7AC2E164A6}" presName="parentLin" presStyleCnt="0"/>
      <dgm:spPr/>
    </dgm:pt>
    <dgm:pt modelId="{7079D124-1A82-4DB3-AAA2-88613459B432}" type="pres">
      <dgm:prSet presAssocID="{C4F94CE7-F0C1-4004-BBF6-3E7AC2E164A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29C398C-16FF-4B23-968D-849052D99F92}" type="pres">
      <dgm:prSet presAssocID="{C4F94CE7-F0C1-4004-BBF6-3E7AC2E164A6}" presName="parentText" presStyleLbl="node1" presStyleIdx="1" presStyleCnt="4" custScaleX="1195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DFB70-57D8-41A3-8E08-8FEAAD43BA09}" type="pres">
      <dgm:prSet presAssocID="{C4F94CE7-F0C1-4004-BBF6-3E7AC2E164A6}" presName="negativeSpace" presStyleCnt="0"/>
      <dgm:spPr/>
    </dgm:pt>
    <dgm:pt modelId="{0FE2B392-5BC1-4AAA-8764-17A5780B3079}" type="pres">
      <dgm:prSet presAssocID="{C4F94CE7-F0C1-4004-BBF6-3E7AC2E164A6}" presName="childText" presStyleLbl="conFgAcc1" presStyleIdx="1" presStyleCnt="4">
        <dgm:presLayoutVars>
          <dgm:bulletEnabled val="1"/>
        </dgm:presLayoutVars>
      </dgm:prSet>
      <dgm:spPr/>
    </dgm:pt>
    <dgm:pt modelId="{07AF1FF0-668C-4E84-93B5-958379CCD298}" type="pres">
      <dgm:prSet presAssocID="{BBB8C0F9-2164-4FB6-8865-D10AB97B6401}" presName="spaceBetweenRectangles" presStyleCnt="0"/>
      <dgm:spPr/>
    </dgm:pt>
    <dgm:pt modelId="{71B18178-3D36-4D88-A7D1-FE4485E901B9}" type="pres">
      <dgm:prSet presAssocID="{6AA49E2E-3E28-42E8-8F5E-9DE7A3F9C607}" presName="parentLin" presStyleCnt="0"/>
      <dgm:spPr/>
    </dgm:pt>
    <dgm:pt modelId="{8B9D6DA2-A1AC-454D-BF59-0FEEF20278FE}" type="pres">
      <dgm:prSet presAssocID="{6AA49E2E-3E28-42E8-8F5E-9DE7A3F9C607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89CEE713-BACC-448A-89A4-B4EB0E8A3EEB}" type="pres">
      <dgm:prSet presAssocID="{6AA49E2E-3E28-42E8-8F5E-9DE7A3F9C607}" presName="parentText" presStyleLbl="node1" presStyleIdx="2" presStyleCnt="4" custScaleX="1195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C17EA-75FB-4058-8F52-8D3D5E08550F}" type="pres">
      <dgm:prSet presAssocID="{6AA49E2E-3E28-42E8-8F5E-9DE7A3F9C607}" presName="negativeSpace" presStyleCnt="0"/>
      <dgm:spPr/>
    </dgm:pt>
    <dgm:pt modelId="{6D583C43-8028-4A29-898C-599F06DF1D3C}" type="pres">
      <dgm:prSet presAssocID="{6AA49E2E-3E28-42E8-8F5E-9DE7A3F9C607}" presName="childText" presStyleLbl="conFgAcc1" presStyleIdx="2" presStyleCnt="4">
        <dgm:presLayoutVars>
          <dgm:bulletEnabled val="1"/>
        </dgm:presLayoutVars>
      </dgm:prSet>
      <dgm:spPr/>
    </dgm:pt>
    <dgm:pt modelId="{5AE57282-F254-4140-BB09-6534C553BEF2}" type="pres">
      <dgm:prSet presAssocID="{BE00B3A3-B91B-411C-A8D7-A1082BAC90FE}" presName="spaceBetweenRectangles" presStyleCnt="0"/>
      <dgm:spPr/>
    </dgm:pt>
    <dgm:pt modelId="{F7D80860-FDAE-4178-B00D-0123212FDD89}" type="pres">
      <dgm:prSet presAssocID="{010635A1-4F40-43E7-A6A4-F7723453A607}" presName="parentLin" presStyleCnt="0"/>
      <dgm:spPr/>
    </dgm:pt>
    <dgm:pt modelId="{37684E4D-1240-46E2-9149-A1D6068F3EDA}" type="pres">
      <dgm:prSet presAssocID="{010635A1-4F40-43E7-A6A4-F7723453A607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95D0E74B-3DA8-4719-B321-5025425E15FD}" type="pres">
      <dgm:prSet presAssocID="{010635A1-4F40-43E7-A6A4-F7723453A607}" presName="parentText" presStyleLbl="node1" presStyleIdx="3" presStyleCnt="4" custScaleX="1195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D22038-A9A0-4272-B307-23D12BC1BFB1}" type="pres">
      <dgm:prSet presAssocID="{010635A1-4F40-43E7-A6A4-F7723453A607}" presName="negativeSpace" presStyleCnt="0"/>
      <dgm:spPr/>
    </dgm:pt>
    <dgm:pt modelId="{916A7781-C700-4AD8-8555-EC690FD5E9A7}" type="pres">
      <dgm:prSet presAssocID="{010635A1-4F40-43E7-A6A4-F7723453A60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22B427C-FD31-4998-8C39-25D7BE518CCF}" type="presOf" srcId="{010635A1-4F40-43E7-A6A4-F7723453A607}" destId="{95D0E74B-3DA8-4719-B321-5025425E15FD}" srcOrd="1" destOrd="0" presId="urn:microsoft.com/office/officeart/2005/8/layout/list1"/>
    <dgm:cxn modelId="{3CA0A7E6-7BE9-44ED-A9E9-8FA24B2D8ECD}" type="presOf" srcId="{6AA49E2E-3E28-42E8-8F5E-9DE7A3F9C607}" destId="{8B9D6DA2-A1AC-454D-BF59-0FEEF20278FE}" srcOrd="0" destOrd="0" presId="urn:microsoft.com/office/officeart/2005/8/layout/list1"/>
    <dgm:cxn modelId="{E6E48921-02D2-4A81-A7CD-801DE950198F}" type="presOf" srcId="{6AA49E2E-3E28-42E8-8F5E-9DE7A3F9C607}" destId="{89CEE713-BACC-448A-89A4-B4EB0E8A3EEB}" srcOrd="1" destOrd="0" presId="urn:microsoft.com/office/officeart/2005/8/layout/list1"/>
    <dgm:cxn modelId="{ACE1D2F5-4444-46A3-A818-61B2213286A7}" srcId="{CE73277F-2C26-4D8A-90FA-266A3AF5D791}" destId="{010635A1-4F40-43E7-A6A4-F7723453A607}" srcOrd="3" destOrd="0" parTransId="{596103DF-89C3-45D3-AE74-93F1E06525C1}" sibTransId="{62766A9D-EA97-4E93-8ABD-8A9A3F20F2FC}"/>
    <dgm:cxn modelId="{F8D8680B-96A7-4DC1-B14A-ECF221F559CC}" type="presOf" srcId="{FE01F0C2-28E2-4F8E-8ED7-472B84EE8D9A}" destId="{7FC581A1-A1B1-402B-A9F3-54B1C2B37F0B}" srcOrd="0" destOrd="0" presId="urn:microsoft.com/office/officeart/2005/8/layout/list1"/>
    <dgm:cxn modelId="{622592AF-0A8A-43C4-8BA2-C1207DC57DD3}" type="presOf" srcId="{C4F94CE7-F0C1-4004-BBF6-3E7AC2E164A6}" destId="{F29C398C-16FF-4B23-968D-849052D99F92}" srcOrd="1" destOrd="0" presId="urn:microsoft.com/office/officeart/2005/8/layout/list1"/>
    <dgm:cxn modelId="{E3C69A10-896E-42AD-996F-6FEB5B9BEDBF}" srcId="{CE73277F-2C26-4D8A-90FA-266A3AF5D791}" destId="{C4F94CE7-F0C1-4004-BBF6-3E7AC2E164A6}" srcOrd="1" destOrd="0" parTransId="{21D6ACF6-90A2-4BAD-8878-4EFEDA8D2DC8}" sibTransId="{BBB8C0F9-2164-4FB6-8865-D10AB97B6401}"/>
    <dgm:cxn modelId="{8B7DDE09-9F67-4DF2-8084-EE8FCC4B315F}" srcId="{CE73277F-2C26-4D8A-90FA-266A3AF5D791}" destId="{FE01F0C2-28E2-4F8E-8ED7-472B84EE8D9A}" srcOrd="0" destOrd="0" parTransId="{89D4A8C8-6A04-4536-9493-CC28C1EDBC2A}" sibTransId="{1C15B677-C4D7-4102-9314-DBAABEBD4788}"/>
    <dgm:cxn modelId="{DDA312B3-5B57-4D6E-A782-C1FF64EA6E9E}" srcId="{CE73277F-2C26-4D8A-90FA-266A3AF5D791}" destId="{6AA49E2E-3E28-42E8-8F5E-9DE7A3F9C607}" srcOrd="2" destOrd="0" parTransId="{8B55E31E-ACFA-4867-917A-30F47351CB7D}" sibTransId="{BE00B3A3-B91B-411C-A8D7-A1082BAC90FE}"/>
    <dgm:cxn modelId="{2E360FE4-67C3-4BD0-AD95-794301125C9D}" type="presOf" srcId="{C4F94CE7-F0C1-4004-BBF6-3E7AC2E164A6}" destId="{7079D124-1A82-4DB3-AAA2-88613459B432}" srcOrd="0" destOrd="0" presId="urn:microsoft.com/office/officeart/2005/8/layout/list1"/>
    <dgm:cxn modelId="{A3887768-DD63-4F18-9782-18D02E21CC2B}" type="presOf" srcId="{FE01F0C2-28E2-4F8E-8ED7-472B84EE8D9A}" destId="{908AECCA-F1CE-4D35-91B3-95621B9396C9}" srcOrd="1" destOrd="0" presId="urn:microsoft.com/office/officeart/2005/8/layout/list1"/>
    <dgm:cxn modelId="{6B105659-5557-4543-9071-E4D8D9E593C2}" type="presOf" srcId="{CE73277F-2C26-4D8A-90FA-266A3AF5D791}" destId="{17FCF037-EB03-4564-A48E-92C617062E99}" srcOrd="0" destOrd="0" presId="urn:microsoft.com/office/officeart/2005/8/layout/list1"/>
    <dgm:cxn modelId="{C7AB1624-B03E-4C52-98D9-4F201501C616}" type="presOf" srcId="{010635A1-4F40-43E7-A6A4-F7723453A607}" destId="{37684E4D-1240-46E2-9149-A1D6068F3EDA}" srcOrd="0" destOrd="0" presId="urn:microsoft.com/office/officeart/2005/8/layout/list1"/>
    <dgm:cxn modelId="{5072DBC3-A9D0-4717-8A7B-1413BA18E3A9}" type="presParOf" srcId="{17FCF037-EB03-4564-A48E-92C617062E99}" destId="{57826797-CFA9-4F9A-80C3-4726B4541600}" srcOrd="0" destOrd="0" presId="urn:microsoft.com/office/officeart/2005/8/layout/list1"/>
    <dgm:cxn modelId="{763DA4B8-7031-4F48-91A0-763F7A65D293}" type="presParOf" srcId="{57826797-CFA9-4F9A-80C3-4726B4541600}" destId="{7FC581A1-A1B1-402B-A9F3-54B1C2B37F0B}" srcOrd="0" destOrd="0" presId="urn:microsoft.com/office/officeart/2005/8/layout/list1"/>
    <dgm:cxn modelId="{FA25843A-77AC-49BE-9C4C-7B312C938D8F}" type="presParOf" srcId="{57826797-CFA9-4F9A-80C3-4726B4541600}" destId="{908AECCA-F1CE-4D35-91B3-95621B9396C9}" srcOrd="1" destOrd="0" presId="urn:microsoft.com/office/officeart/2005/8/layout/list1"/>
    <dgm:cxn modelId="{345D1E2F-5066-4830-9F32-F9CF3C608C32}" type="presParOf" srcId="{17FCF037-EB03-4564-A48E-92C617062E99}" destId="{36A31C32-7E51-4780-802A-14D7172D7076}" srcOrd="1" destOrd="0" presId="urn:microsoft.com/office/officeart/2005/8/layout/list1"/>
    <dgm:cxn modelId="{9783D95C-751A-4683-8B6B-6BDA9A8DC156}" type="presParOf" srcId="{17FCF037-EB03-4564-A48E-92C617062E99}" destId="{A10170B8-AF3A-41BE-8E9A-A61B7CD15D53}" srcOrd="2" destOrd="0" presId="urn:microsoft.com/office/officeart/2005/8/layout/list1"/>
    <dgm:cxn modelId="{6F2F2AB8-E72A-4EAC-80C4-294E9D62FED4}" type="presParOf" srcId="{17FCF037-EB03-4564-A48E-92C617062E99}" destId="{B738B041-F52C-4DDF-AA84-69E6C45046A6}" srcOrd="3" destOrd="0" presId="urn:microsoft.com/office/officeart/2005/8/layout/list1"/>
    <dgm:cxn modelId="{297EE222-294C-4C92-9DC7-5F46F21C4EC2}" type="presParOf" srcId="{17FCF037-EB03-4564-A48E-92C617062E99}" destId="{971A67CE-140E-412B-84D3-29DE2B2B1F8E}" srcOrd="4" destOrd="0" presId="urn:microsoft.com/office/officeart/2005/8/layout/list1"/>
    <dgm:cxn modelId="{3E36DEC7-C31C-49E5-8C6C-A190302914CE}" type="presParOf" srcId="{971A67CE-140E-412B-84D3-29DE2B2B1F8E}" destId="{7079D124-1A82-4DB3-AAA2-88613459B432}" srcOrd="0" destOrd="0" presId="urn:microsoft.com/office/officeart/2005/8/layout/list1"/>
    <dgm:cxn modelId="{D63F20A5-BB65-49AB-8E36-BB88B085EF67}" type="presParOf" srcId="{971A67CE-140E-412B-84D3-29DE2B2B1F8E}" destId="{F29C398C-16FF-4B23-968D-849052D99F92}" srcOrd="1" destOrd="0" presId="urn:microsoft.com/office/officeart/2005/8/layout/list1"/>
    <dgm:cxn modelId="{37CAD137-FF0D-4FFF-BB40-C8AD6910A919}" type="presParOf" srcId="{17FCF037-EB03-4564-A48E-92C617062E99}" destId="{0B1DFB70-57D8-41A3-8E08-8FEAAD43BA09}" srcOrd="5" destOrd="0" presId="urn:microsoft.com/office/officeart/2005/8/layout/list1"/>
    <dgm:cxn modelId="{6A00BCC1-3B4B-4438-9664-AD98F98B5D4A}" type="presParOf" srcId="{17FCF037-EB03-4564-A48E-92C617062E99}" destId="{0FE2B392-5BC1-4AAA-8764-17A5780B3079}" srcOrd="6" destOrd="0" presId="urn:microsoft.com/office/officeart/2005/8/layout/list1"/>
    <dgm:cxn modelId="{92C903E7-E780-47CE-800B-9B6A88C75A19}" type="presParOf" srcId="{17FCF037-EB03-4564-A48E-92C617062E99}" destId="{07AF1FF0-668C-4E84-93B5-958379CCD298}" srcOrd="7" destOrd="0" presId="urn:microsoft.com/office/officeart/2005/8/layout/list1"/>
    <dgm:cxn modelId="{D7CD1C7B-1E82-4C94-B075-78061485683D}" type="presParOf" srcId="{17FCF037-EB03-4564-A48E-92C617062E99}" destId="{71B18178-3D36-4D88-A7D1-FE4485E901B9}" srcOrd="8" destOrd="0" presId="urn:microsoft.com/office/officeart/2005/8/layout/list1"/>
    <dgm:cxn modelId="{15F0C09B-E95C-4B7B-843D-BC2F952300D1}" type="presParOf" srcId="{71B18178-3D36-4D88-A7D1-FE4485E901B9}" destId="{8B9D6DA2-A1AC-454D-BF59-0FEEF20278FE}" srcOrd="0" destOrd="0" presId="urn:microsoft.com/office/officeart/2005/8/layout/list1"/>
    <dgm:cxn modelId="{67B6CFB5-9E95-4FE1-B5FA-AB235395BD15}" type="presParOf" srcId="{71B18178-3D36-4D88-A7D1-FE4485E901B9}" destId="{89CEE713-BACC-448A-89A4-B4EB0E8A3EEB}" srcOrd="1" destOrd="0" presId="urn:microsoft.com/office/officeart/2005/8/layout/list1"/>
    <dgm:cxn modelId="{E998815C-7173-4E10-8BC4-B87858788774}" type="presParOf" srcId="{17FCF037-EB03-4564-A48E-92C617062E99}" destId="{4BDC17EA-75FB-4058-8F52-8D3D5E08550F}" srcOrd="9" destOrd="0" presId="urn:microsoft.com/office/officeart/2005/8/layout/list1"/>
    <dgm:cxn modelId="{F889ED42-B8BF-47F0-992D-54E41805CAEB}" type="presParOf" srcId="{17FCF037-EB03-4564-A48E-92C617062E99}" destId="{6D583C43-8028-4A29-898C-599F06DF1D3C}" srcOrd="10" destOrd="0" presId="urn:microsoft.com/office/officeart/2005/8/layout/list1"/>
    <dgm:cxn modelId="{9265F76A-D921-4CA9-95B7-D45A92540F24}" type="presParOf" srcId="{17FCF037-EB03-4564-A48E-92C617062E99}" destId="{5AE57282-F254-4140-BB09-6534C553BEF2}" srcOrd="11" destOrd="0" presId="urn:microsoft.com/office/officeart/2005/8/layout/list1"/>
    <dgm:cxn modelId="{DA651B3A-0217-441E-8D99-B6E9F290F466}" type="presParOf" srcId="{17FCF037-EB03-4564-A48E-92C617062E99}" destId="{F7D80860-FDAE-4178-B00D-0123212FDD89}" srcOrd="12" destOrd="0" presId="urn:microsoft.com/office/officeart/2005/8/layout/list1"/>
    <dgm:cxn modelId="{194BA59E-ADE9-4D22-AE19-752AD2FF3350}" type="presParOf" srcId="{F7D80860-FDAE-4178-B00D-0123212FDD89}" destId="{37684E4D-1240-46E2-9149-A1D6068F3EDA}" srcOrd="0" destOrd="0" presId="urn:microsoft.com/office/officeart/2005/8/layout/list1"/>
    <dgm:cxn modelId="{B839C423-84A0-4B2B-A13C-72A49ED056AF}" type="presParOf" srcId="{F7D80860-FDAE-4178-B00D-0123212FDD89}" destId="{95D0E74B-3DA8-4719-B321-5025425E15FD}" srcOrd="1" destOrd="0" presId="urn:microsoft.com/office/officeart/2005/8/layout/list1"/>
    <dgm:cxn modelId="{88DDDA51-5EBC-4606-83F7-2B954E14D4D8}" type="presParOf" srcId="{17FCF037-EB03-4564-A48E-92C617062E99}" destId="{DDD22038-A9A0-4272-B307-23D12BC1BFB1}" srcOrd="13" destOrd="0" presId="urn:microsoft.com/office/officeart/2005/8/layout/list1"/>
    <dgm:cxn modelId="{24F23FE0-78A4-4986-AC10-AF36D19CBDB6}" type="presParOf" srcId="{17FCF037-EB03-4564-A48E-92C617062E99}" destId="{916A7781-C700-4AD8-8555-EC690FD5E9A7}" srcOrd="14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F95C3F-70FA-4BDA-B085-8098AFD70D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1AE2D0-21FE-4028-A55B-8EBECEED71DC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ЯВНЫЕ НАРУШЕНИЯ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3ACBD7C-1AC7-4267-942C-768757B90712}" type="parTrans" cxnId="{5A861F01-4701-4E53-A418-503CE113CCB7}">
      <dgm:prSet/>
      <dgm:spPr/>
      <dgm:t>
        <a:bodyPr/>
        <a:lstStyle/>
        <a:p>
          <a:endParaRPr lang="ru-RU"/>
        </a:p>
      </dgm:t>
    </dgm:pt>
    <dgm:pt modelId="{8A24E924-7507-4592-8ED3-1C16AFD2788C}" type="sibTrans" cxnId="{5A861F01-4701-4E53-A418-503CE113CCB7}">
      <dgm:prSet/>
      <dgm:spPr/>
      <dgm:t>
        <a:bodyPr/>
        <a:lstStyle/>
        <a:p>
          <a:endParaRPr lang="ru-RU"/>
        </a:p>
      </dgm:t>
    </dgm:pt>
    <dgm:pt modelId="{546B5C9C-9940-4DB3-ABA7-3896D841C60A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Меняют предмет закупки для изменения вида торгов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AA33AA2-F2C2-40E8-AF3E-11352FCD49AD}" type="parTrans" cxnId="{DA3E30FB-A191-4334-BAF5-8A3FD8E1B10E}">
      <dgm:prSet/>
      <dgm:spPr/>
      <dgm:t>
        <a:bodyPr/>
        <a:lstStyle/>
        <a:p>
          <a:endParaRPr lang="ru-RU"/>
        </a:p>
      </dgm:t>
    </dgm:pt>
    <dgm:pt modelId="{67E0CE1D-F823-4BD3-BD28-A4019394513C}" type="sibTrans" cxnId="{DA3E30FB-A191-4334-BAF5-8A3FD8E1B10E}">
      <dgm:prSet/>
      <dgm:spPr/>
      <dgm:t>
        <a:bodyPr/>
        <a:lstStyle/>
        <a:p>
          <a:endParaRPr lang="ru-RU"/>
        </a:p>
      </dgm:t>
    </dgm:pt>
    <dgm:pt modelId="{84470A88-6129-4A99-93CE-F94A7D60F2F3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Техническое задание под конкретный товар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DB5FE6E-9E72-49E8-ABAB-E0D26DE5D2BE}" type="parTrans" cxnId="{650FFBC2-4CE6-4C25-BA51-ECDB3A1642CD}">
      <dgm:prSet/>
      <dgm:spPr/>
    </dgm:pt>
    <dgm:pt modelId="{0842FF77-CAC2-4A1D-8437-B4EEDF168E2A}" type="sibTrans" cxnId="{650FFBC2-4CE6-4C25-BA51-ECDB3A1642CD}">
      <dgm:prSet/>
      <dgm:spPr/>
    </dgm:pt>
    <dgm:pt modelId="{9C90A9F2-88F8-4B45-A74A-8948265B8C2B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Затрудняют поиск заказа в базах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ECCE918-778B-4950-A71D-5A654DEB5237}" type="parTrans" cxnId="{268FD24C-0AFE-4E17-A2E6-9EB94D3CD756}">
      <dgm:prSet/>
      <dgm:spPr/>
    </dgm:pt>
    <dgm:pt modelId="{7A25C5BD-8349-4BD4-9946-36A7A52F8992}" type="sibTrans" cxnId="{268FD24C-0AFE-4E17-A2E6-9EB94D3CD756}">
      <dgm:prSet/>
      <dgm:spPr/>
    </dgm:pt>
    <dgm:pt modelId="{D6D09C76-409E-47D6-A9C1-ABF2DE4044A0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Закупают иностранный товар без возможности поставки российских аналогов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3F0FC2F-96DD-4F64-8CDE-E33ED9CF54CB}" type="parTrans" cxnId="{CE1E91B5-EAAF-423B-99E2-FA5727DD59DD}">
      <dgm:prSet/>
      <dgm:spPr/>
    </dgm:pt>
    <dgm:pt modelId="{0D4B8DF6-DFAB-428A-9542-5F54F19006C8}" type="sibTrans" cxnId="{CE1E91B5-EAAF-423B-99E2-FA5727DD59DD}">
      <dgm:prSet/>
      <dgm:spPr/>
    </dgm:pt>
    <dgm:pt modelId="{ABD447BC-2109-45E4-AC8A-A8B6F42AC267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Объединяют в один лот разноплановые товары /работы / услуги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4778D50-072C-4647-B80E-2BD7CDCE57FF}" type="parTrans" cxnId="{3D5B860C-778E-49C2-8C3E-59A6158D9403}">
      <dgm:prSet/>
      <dgm:spPr/>
    </dgm:pt>
    <dgm:pt modelId="{C3B48565-AD40-41C3-BF89-F5D0CB1C14A4}" type="sibTrans" cxnId="{3D5B860C-778E-49C2-8C3E-59A6158D9403}">
      <dgm:prSet/>
      <dgm:spPr/>
    </dgm:pt>
    <dgm:pt modelId="{E66F4D61-42C0-46F6-9C4F-0C984A27FAC1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Просят поставить несуществующий товар /работу / услугу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0D6850E-1DA8-49B8-8B43-7F902DF69700}" type="parTrans" cxnId="{AC50E683-00E3-4E28-9469-7C3333E02E42}">
      <dgm:prSet/>
      <dgm:spPr/>
    </dgm:pt>
    <dgm:pt modelId="{EB653EFE-EBAC-4C0B-80AC-0BF4491892D2}" type="sibTrans" cxnId="{AC50E683-00E3-4E28-9469-7C3333E02E42}">
      <dgm:prSet/>
      <dgm:spPr/>
    </dgm:pt>
    <dgm:pt modelId="{9037B3D0-8F39-4CBB-BE8E-708841BA8AB3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Торги под "свою" компанию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0B93260-8D0F-43DF-AB73-C4919013097D}" type="parTrans" cxnId="{612FCF6B-929A-4344-BB1E-1A8C60915ECA}">
      <dgm:prSet/>
      <dgm:spPr/>
    </dgm:pt>
    <dgm:pt modelId="{C8D0092B-E6CA-4BAE-8ED4-F28C60108C72}" type="sibTrans" cxnId="{612FCF6B-929A-4344-BB1E-1A8C60915ECA}">
      <dgm:prSet/>
      <dgm:spPr/>
    </dgm:pt>
    <dgm:pt modelId="{EA04AD9D-9284-4884-9986-1188BD4ACAE0}" type="pres">
      <dgm:prSet presAssocID="{A5F95C3F-70FA-4BDA-B085-8098AFD70D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6B214D-39A6-44C0-9F4D-88473BA45BA4}" type="pres">
      <dgm:prSet presAssocID="{F81AE2D0-21FE-4028-A55B-8EBECEED71D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BE4F8-F832-4CC8-BD69-E421C42D1521}" type="pres">
      <dgm:prSet presAssocID="{F81AE2D0-21FE-4028-A55B-8EBECEED71D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70A758-0FC8-47C3-BD36-664DA28DAF12}" type="presOf" srcId="{546B5C9C-9940-4DB3-ABA7-3896D841C60A}" destId="{D7FBE4F8-F832-4CC8-BD69-E421C42D1521}" srcOrd="0" destOrd="0" presId="urn:microsoft.com/office/officeart/2005/8/layout/vList2"/>
    <dgm:cxn modelId="{F07871AF-AA52-4691-8E8E-0C6C31B4971C}" type="presOf" srcId="{F81AE2D0-21FE-4028-A55B-8EBECEED71DC}" destId="{266B214D-39A6-44C0-9F4D-88473BA45BA4}" srcOrd="0" destOrd="0" presId="urn:microsoft.com/office/officeart/2005/8/layout/vList2"/>
    <dgm:cxn modelId="{5A861F01-4701-4E53-A418-503CE113CCB7}" srcId="{A5F95C3F-70FA-4BDA-B085-8098AFD70D3C}" destId="{F81AE2D0-21FE-4028-A55B-8EBECEED71DC}" srcOrd="0" destOrd="0" parTransId="{B3ACBD7C-1AC7-4267-942C-768757B90712}" sibTransId="{8A24E924-7507-4592-8ED3-1C16AFD2788C}"/>
    <dgm:cxn modelId="{3D5B860C-778E-49C2-8C3E-59A6158D9403}" srcId="{F81AE2D0-21FE-4028-A55B-8EBECEED71DC}" destId="{ABD447BC-2109-45E4-AC8A-A8B6F42AC267}" srcOrd="4" destOrd="0" parTransId="{E4778D50-072C-4647-B80E-2BD7CDCE57FF}" sibTransId="{C3B48565-AD40-41C3-BF89-F5D0CB1C14A4}"/>
    <dgm:cxn modelId="{268FD24C-0AFE-4E17-A2E6-9EB94D3CD756}" srcId="{F81AE2D0-21FE-4028-A55B-8EBECEED71DC}" destId="{9C90A9F2-88F8-4B45-A74A-8948265B8C2B}" srcOrd="2" destOrd="0" parTransId="{1ECCE918-778B-4950-A71D-5A654DEB5237}" sibTransId="{7A25C5BD-8349-4BD4-9946-36A7A52F8992}"/>
    <dgm:cxn modelId="{0A0B20D0-37F4-4BEB-ADB3-ABC12687731B}" type="presOf" srcId="{A5F95C3F-70FA-4BDA-B085-8098AFD70D3C}" destId="{EA04AD9D-9284-4884-9986-1188BD4ACAE0}" srcOrd="0" destOrd="0" presId="urn:microsoft.com/office/officeart/2005/8/layout/vList2"/>
    <dgm:cxn modelId="{DA3E30FB-A191-4334-BAF5-8A3FD8E1B10E}" srcId="{F81AE2D0-21FE-4028-A55B-8EBECEED71DC}" destId="{546B5C9C-9940-4DB3-ABA7-3896D841C60A}" srcOrd="0" destOrd="0" parTransId="{EAA33AA2-F2C2-40E8-AF3E-11352FCD49AD}" sibTransId="{67E0CE1D-F823-4BD3-BD28-A4019394513C}"/>
    <dgm:cxn modelId="{CE1E91B5-EAAF-423B-99E2-FA5727DD59DD}" srcId="{F81AE2D0-21FE-4028-A55B-8EBECEED71DC}" destId="{D6D09C76-409E-47D6-A9C1-ABF2DE4044A0}" srcOrd="3" destOrd="0" parTransId="{F3F0FC2F-96DD-4F64-8CDE-E33ED9CF54CB}" sibTransId="{0D4B8DF6-DFAB-428A-9542-5F54F19006C8}"/>
    <dgm:cxn modelId="{450A4568-DA74-4032-BB4B-2069385C18F5}" type="presOf" srcId="{ABD447BC-2109-45E4-AC8A-A8B6F42AC267}" destId="{D7FBE4F8-F832-4CC8-BD69-E421C42D1521}" srcOrd="0" destOrd="4" presId="urn:microsoft.com/office/officeart/2005/8/layout/vList2"/>
    <dgm:cxn modelId="{60FA6F22-0BBA-44FB-878A-25D2C23831A2}" type="presOf" srcId="{9C90A9F2-88F8-4B45-A74A-8948265B8C2B}" destId="{D7FBE4F8-F832-4CC8-BD69-E421C42D1521}" srcOrd="0" destOrd="2" presId="urn:microsoft.com/office/officeart/2005/8/layout/vList2"/>
    <dgm:cxn modelId="{24ED78FA-C939-4ED2-B4A6-A4BD2C97DB24}" type="presOf" srcId="{84470A88-6129-4A99-93CE-F94A7D60F2F3}" destId="{D7FBE4F8-F832-4CC8-BD69-E421C42D1521}" srcOrd="0" destOrd="1" presId="urn:microsoft.com/office/officeart/2005/8/layout/vList2"/>
    <dgm:cxn modelId="{650FFBC2-4CE6-4C25-BA51-ECDB3A1642CD}" srcId="{F81AE2D0-21FE-4028-A55B-8EBECEED71DC}" destId="{84470A88-6129-4A99-93CE-F94A7D60F2F3}" srcOrd="1" destOrd="0" parTransId="{2DB5FE6E-9E72-49E8-ABAB-E0D26DE5D2BE}" sibTransId="{0842FF77-CAC2-4A1D-8437-B4EEDF168E2A}"/>
    <dgm:cxn modelId="{674479EE-1C2B-4B13-B306-6CE9E69FD961}" type="presOf" srcId="{D6D09C76-409E-47D6-A9C1-ABF2DE4044A0}" destId="{D7FBE4F8-F832-4CC8-BD69-E421C42D1521}" srcOrd="0" destOrd="3" presId="urn:microsoft.com/office/officeart/2005/8/layout/vList2"/>
    <dgm:cxn modelId="{5B7218BE-E468-4257-A890-8933A7F1F3B4}" type="presOf" srcId="{E66F4D61-42C0-46F6-9C4F-0C984A27FAC1}" destId="{D7FBE4F8-F832-4CC8-BD69-E421C42D1521}" srcOrd="0" destOrd="5" presId="urn:microsoft.com/office/officeart/2005/8/layout/vList2"/>
    <dgm:cxn modelId="{E50F5546-31C1-402F-9DC9-381634950E67}" type="presOf" srcId="{9037B3D0-8F39-4CBB-BE8E-708841BA8AB3}" destId="{D7FBE4F8-F832-4CC8-BD69-E421C42D1521}" srcOrd="0" destOrd="6" presId="urn:microsoft.com/office/officeart/2005/8/layout/vList2"/>
    <dgm:cxn modelId="{AC50E683-00E3-4E28-9469-7C3333E02E42}" srcId="{F81AE2D0-21FE-4028-A55B-8EBECEED71DC}" destId="{E66F4D61-42C0-46F6-9C4F-0C984A27FAC1}" srcOrd="5" destOrd="0" parTransId="{80D6850E-1DA8-49B8-8B43-7F902DF69700}" sibTransId="{EB653EFE-EBAC-4C0B-80AC-0BF4491892D2}"/>
    <dgm:cxn modelId="{612FCF6B-929A-4344-BB1E-1A8C60915ECA}" srcId="{F81AE2D0-21FE-4028-A55B-8EBECEED71DC}" destId="{9037B3D0-8F39-4CBB-BE8E-708841BA8AB3}" srcOrd="6" destOrd="0" parTransId="{40B93260-8D0F-43DF-AB73-C4919013097D}" sibTransId="{C8D0092B-E6CA-4BAE-8ED4-F28C60108C72}"/>
    <dgm:cxn modelId="{394A789F-F4D7-49E8-A622-2775ECE40DA2}" type="presParOf" srcId="{EA04AD9D-9284-4884-9986-1188BD4ACAE0}" destId="{266B214D-39A6-44C0-9F4D-88473BA45BA4}" srcOrd="0" destOrd="0" presId="urn:microsoft.com/office/officeart/2005/8/layout/vList2"/>
    <dgm:cxn modelId="{894701B4-C1FD-4130-867E-EA894BE7CC6E}" type="presParOf" srcId="{EA04AD9D-9284-4884-9986-1188BD4ACAE0}" destId="{D7FBE4F8-F832-4CC8-BD69-E421C42D1521}" srcOrd="1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F95C3F-70FA-4BDA-B085-8098AFD70D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1AE2D0-21FE-4028-A55B-8EBECEED71DC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ЯВНЫЕ НАРУШЕНИЯ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3ACBD7C-1AC7-4267-942C-768757B90712}" type="parTrans" cxnId="{5A861F01-4701-4E53-A418-503CE113CCB7}">
      <dgm:prSet/>
      <dgm:spPr/>
      <dgm:t>
        <a:bodyPr/>
        <a:lstStyle/>
        <a:p>
          <a:endParaRPr lang="ru-RU"/>
        </a:p>
      </dgm:t>
    </dgm:pt>
    <dgm:pt modelId="{8A24E924-7507-4592-8ED3-1C16AFD2788C}" type="sibTrans" cxnId="{5A861F01-4701-4E53-A418-503CE113CCB7}">
      <dgm:prSet/>
      <dgm:spPr/>
      <dgm:t>
        <a:bodyPr/>
        <a:lstStyle/>
        <a:p>
          <a:endParaRPr lang="ru-RU"/>
        </a:p>
      </dgm:t>
    </dgm:pt>
    <dgm:pt modelId="{546B5C9C-9940-4DB3-ABA7-3896D841C60A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Размыто описывают требования к товарам, работам, услугам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AA33AA2-F2C2-40E8-AF3E-11352FCD49AD}" type="parTrans" cxnId="{DA3E30FB-A191-4334-BAF5-8A3FD8E1B10E}">
      <dgm:prSet/>
      <dgm:spPr/>
      <dgm:t>
        <a:bodyPr/>
        <a:lstStyle/>
        <a:p>
          <a:endParaRPr lang="ru-RU"/>
        </a:p>
      </dgm:t>
    </dgm:pt>
    <dgm:pt modelId="{67E0CE1D-F823-4BD3-BD28-A4019394513C}" type="sibTrans" cxnId="{DA3E30FB-A191-4334-BAF5-8A3FD8E1B10E}">
      <dgm:prSet/>
      <dgm:spPr/>
      <dgm:t>
        <a:bodyPr/>
        <a:lstStyle/>
        <a:p>
          <a:endParaRPr lang="ru-RU"/>
        </a:p>
      </dgm:t>
    </dgm:pt>
    <dgm:pt modelId="{D2BC99E4-2D14-4F72-9FD1-862CD25D6906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Требуют предоставить документы, не предусмотренные положением о закупке по 223-ФЗ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F869BFE-D93E-46E7-BD42-241EB82A85C3}" type="parTrans" cxnId="{F91E0EA1-AE2F-4207-9149-E2AB576AF503}">
      <dgm:prSet/>
      <dgm:spPr/>
    </dgm:pt>
    <dgm:pt modelId="{6395971D-771A-49F2-9E9C-3AC314FFDE5B}" type="sibTrans" cxnId="{F91E0EA1-AE2F-4207-9149-E2AB576AF503}">
      <dgm:prSet/>
      <dgm:spPr/>
    </dgm:pt>
    <dgm:pt modelId="{D0961CA1-F0FA-4A3C-A751-2772E1038F68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Размещают документацию с ошибками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74613C8-E0DA-4636-B71B-36A288F9BBAD}" type="parTrans" cxnId="{1FC901C8-71BC-40B6-BC4D-FB3F25F1D715}">
      <dgm:prSet/>
      <dgm:spPr/>
    </dgm:pt>
    <dgm:pt modelId="{CEDB9FA4-766B-425D-B212-4D8D843DB316}" type="sibTrans" cxnId="{1FC901C8-71BC-40B6-BC4D-FB3F25F1D715}">
      <dgm:prSet/>
      <dgm:spPr/>
    </dgm:pt>
    <dgm:pt modelId="{D9C73366-0AD0-4FD4-B3E9-5FD40C1D2192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Требуют предоставить лишние документы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2D734CB-D7C4-4FEE-AD3A-D33F46B55D83}" type="parTrans" cxnId="{A16197BF-7B1B-447F-9570-30B01A7E7E6B}">
      <dgm:prSet/>
      <dgm:spPr/>
    </dgm:pt>
    <dgm:pt modelId="{BBDE5A90-FD6A-45F3-8813-575157401512}" type="sibTrans" cxnId="{A16197BF-7B1B-447F-9570-30B01A7E7E6B}">
      <dgm:prSet/>
      <dgm:spPr/>
    </dgm:pt>
    <dgm:pt modelId="{F343DC4A-E93D-493D-93D0-C154EB48565B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Необоснованно дробят закупку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4D57B8A-F4B9-4921-BFB5-44B4CBF45C5F}" type="parTrans" cxnId="{454F19DD-09C5-4AD8-B59A-F71638EE2A6F}">
      <dgm:prSet/>
      <dgm:spPr/>
    </dgm:pt>
    <dgm:pt modelId="{43245955-CFD2-4EAD-B30C-CF77195FAB01}" type="sibTrans" cxnId="{454F19DD-09C5-4AD8-B59A-F71638EE2A6F}">
      <dgm:prSet/>
      <dgm:spPr/>
    </dgm:pt>
    <dgm:pt modelId="{F5FB8276-8CED-4F40-93ED-1EA60D30138C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Не разъясняют в установленные сроки документацию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64830FD-370B-4BDC-8847-F21786C7F265}" type="parTrans" cxnId="{A0D7C714-DAEF-402C-9250-94F303920852}">
      <dgm:prSet/>
      <dgm:spPr/>
    </dgm:pt>
    <dgm:pt modelId="{238FFE4E-5A78-4722-B314-119E9A1876E5}" type="sibTrans" cxnId="{A0D7C714-DAEF-402C-9250-94F303920852}">
      <dgm:prSet/>
      <dgm:spPr/>
    </dgm:pt>
    <dgm:pt modelId="{3CA7213E-5918-4142-A8F3-D3D2B561E831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Отказ в аккредитации на электронной площадке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F458360-168A-4E01-8589-F92E69EAB32B}" type="parTrans" cxnId="{8999C6CA-75F8-4218-B165-360041775C3C}">
      <dgm:prSet/>
      <dgm:spPr/>
    </dgm:pt>
    <dgm:pt modelId="{52B3125D-C67F-47E5-A9C0-4F2EDF9D8168}" type="sibTrans" cxnId="{8999C6CA-75F8-4218-B165-360041775C3C}">
      <dgm:prSet/>
      <dgm:spPr/>
    </dgm:pt>
    <dgm:pt modelId="{790AF7E4-E0E4-487F-994F-332C38A6426D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Публикуют заказ, не вошедший в план-график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9BBDC22-0239-48BF-A05E-22679E6AC3A2}" type="parTrans" cxnId="{688F9D06-6980-49F3-8177-A03CD29098F9}">
      <dgm:prSet/>
      <dgm:spPr/>
    </dgm:pt>
    <dgm:pt modelId="{D56A8291-E654-4AD5-BE58-7357D43F5B30}" type="sibTrans" cxnId="{688F9D06-6980-49F3-8177-A03CD29098F9}">
      <dgm:prSet/>
      <dgm:spPr/>
    </dgm:pt>
    <dgm:pt modelId="{0CBC1E81-35EB-4198-B3D6-9CDA4FC86218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Не предоставляют в полном объёме проектно–сметную информацию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50D4B3C-7242-4F8C-A746-EAE932EEEE6C}" type="parTrans" cxnId="{35099DD6-55A0-4D30-9BE0-19FB84D1F416}">
      <dgm:prSet/>
      <dgm:spPr/>
    </dgm:pt>
    <dgm:pt modelId="{11A049EB-8134-4068-9DE7-87D8E4F0A274}" type="sibTrans" cxnId="{35099DD6-55A0-4D30-9BE0-19FB84D1F416}">
      <dgm:prSet/>
      <dgm:spPr/>
    </dgm:pt>
    <dgm:pt modelId="{EA04AD9D-9284-4884-9986-1188BD4ACAE0}" type="pres">
      <dgm:prSet presAssocID="{A5F95C3F-70FA-4BDA-B085-8098AFD70D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6B214D-39A6-44C0-9F4D-88473BA45BA4}" type="pres">
      <dgm:prSet presAssocID="{F81AE2D0-21FE-4028-A55B-8EBECEED71D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BE4F8-F832-4CC8-BD69-E421C42D1521}" type="pres">
      <dgm:prSet presAssocID="{F81AE2D0-21FE-4028-A55B-8EBECEED71D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4F19DD-09C5-4AD8-B59A-F71638EE2A6F}" srcId="{F81AE2D0-21FE-4028-A55B-8EBECEED71DC}" destId="{F343DC4A-E93D-493D-93D0-C154EB48565B}" srcOrd="5" destOrd="0" parTransId="{F4D57B8A-F4B9-4921-BFB5-44B4CBF45C5F}" sibTransId="{43245955-CFD2-4EAD-B30C-CF77195FAB01}"/>
    <dgm:cxn modelId="{DA3E30FB-A191-4334-BAF5-8A3FD8E1B10E}" srcId="{F81AE2D0-21FE-4028-A55B-8EBECEED71DC}" destId="{546B5C9C-9940-4DB3-ABA7-3896D841C60A}" srcOrd="0" destOrd="0" parTransId="{EAA33AA2-F2C2-40E8-AF3E-11352FCD49AD}" sibTransId="{67E0CE1D-F823-4BD3-BD28-A4019394513C}"/>
    <dgm:cxn modelId="{BF331317-18AD-45CD-B427-37404637797A}" type="presOf" srcId="{A5F95C3F-70FA-4BDA-B085-8098AFD70D3C}" destId="{EA04AD9D-9284-4884-9986-1188BD4ACAE0}" srcOrd="0" destOrd="0" presId="urn:microsoft.com/office/officeart/2005/8/layout/vList2"/>
    <dgm:cxn modelId="{35099DD6-55A0-4D30-9BE0-19FB84D1F416}" srcId="{F81AE2D0-21FE-4028-A55B-8EBECEED71DC}" destId="{0CBC1E81-35EB-4198-B3D6-9CDA4FC86218}" srcOrd="2" destOrd="0" parTransId="{750D4B3C-7242-4F8C-A746-EAE932EEEE6C}" sibTransId="{11A049EB-8134-4068-9DE7-87D8E4F0A274}"/>
    <dgm:cxn modelId="{AEAA91B2-8F12-4250-91DE-AA83EA6B2CA4}" type="presOf" srcId="{790AF7E4-E0E4-487F-994F-332C38A6426D}" destId="{D7FBE4F8-F832-4CC8-BD69-E421C42D1521}" srcOrd="0" destOrd="8" presId="urn:microsoft.com/office/officeart/2005/8/layout/vList2"/>
    <dgm:cxn modelId="{AC711259-4C32-4AB9-835D-8DEF225A2360}" type="presOf" srcId="{546B5C9C-9940-4DB3-ABA7-3896D841C60A}" destId="{D7FBE4F8-F832-4CC8-BD69-E421C42D1521}" srcOrd="0" destOrd="0" presId="urn:microsoft.com/office/officeart/2005/8/layout/vList2"/>
    <dgm:cxn modelId="{F3794DBB-F438-4C00-A991-A24D11B7EE66}" type="presOf" srcId="{D0961CA1-F0FA-4A3C-A751-2772E1038F68}" destId="{D7FBE4F8-F832-4CC8-BD69-E421C42D1521}" srcOrd="0" destOrd="3" presId="urn:microsoft.com/office/officeart/2005/8/layout/vList2"/>
    <dgm:cxn modelId="{79E2B571-9281-4692-A868-262E95E78A29}" type="presOf" srcId="{D9C73366-0AD0-4FD4-B3E9-5FD40C1D2192}" destId="{D7FBE4F8-F832-4CC8-BD69-E421C42D1521}" srcOrd="0" destOrd="4" presId="urn:microsoft.com/office/officeart/2005/8/layout/vList2"/>
    <dgm:cxn modelId="{1FC901C8-71BC-40B6-BC4D-FB3F25F1D715}" srcId="{F81AE2D0-21FE-4028-A55B-8EBECEED71DC}" destId="{D0961CA1-F0FA-4A3C-A751-2772E1038F68}" srcOrd="3" destOrd="0" parTransId="{074613C8-E0DA-4636-B71B-36A288F9BBAD}" sibTransId="{CEDB9FA4-766B-425D-B212-4D8D843DB316}"/>
    <dgm:cxn modelId="{5A861F01-4701-4E53-A418-503CE113CCB7}" srcId="{A5F95C3F-70FA-4BDA-B085-8098AFD70D3C}" destId="{F81AE2D0-21FE-4028-A55B-8EBECEED71DC}" srcOrd="0" destOrd="0" parTransId="{B3ACBD7C-1AC7-4267-942C-768757B90712}" sibTransId="{8A24E924-7507-4592-8ED3-1C16AFD2788C}"/>
    <dgm:cxn modelId="{F91E0EA1-AE2F-4207-9149-E2AB576AF503}" srcId="{F81AE2D0-21FE-4028-A55B-8EBECEED71DC}" destId="{D2BC99E4-2D14-4F72-9FD1-862CD25D6906}" srcOrd="1" destOrd="0" parTransId="{3F869BFE-D93E-46E7-BD42-241EB82A85C3}" sibTransId="{6395971D-771A-49F2-9E9C-3AC314FFDE5B}"/>
    <dgm:cxn modelId="{5CD0C7CB-4E63-4375-B333-F5FB04B5B039}" type="presOf" srcId="{F81AE2D0-21FE-4028-A55B-8EBECEED71DC}" destId="{266B214D-39A6-44C0-9F4D-88473BA45BA4}" srcOrd="0" destOrd="0" presId="urn:microsoft.com/office/officeart/2005/8/layout/vList2"/>
    <dgm:cxn modelId="{30FC0F70-C04F-400A-9D20-33353EA635BF}" type="presOf" srcId="{F343DC4A-E93D-493D-93D0-C154EB48565B}" destId="{D7FBE4F8-F832-4CC8-BD69-E421C42D1521}" srcOrd="0" destOrd="5" presId="urn:microsoft.com/office/officeart/2005/8/layout/vList2"/>
    <dgm:cxn modelId="{22B1AB04-EEE0-49B1-85FB-82CD3F8FA29B}" type="presOf" srcId="{D2BC99E4-2D14-4F72-9FD1-862CD25D6906}" destId="{D7FBE4F8-F832-4CC8-BD69-E421C42D1521}" srcOrd="0" destOrd="1" presId="urn:microsoft.com/office/officeart/2005/8/layout/vList2"/>
    <dgm:cxn modelId="{688F9D06-6980-49F3-8177-A03CD29098F9}" srcId="{F81AE2D0-21FE-4028-A55B-8EBECEED71DC}" destId="{790AF7E4-E0E4-487F-994F-332C38A6426D}" srcOrd="8" destOrd="0" parTransId="{19BBDC22-0239-48BF-A05E-22679E6AC3A2}" sibTransId="{D56A8291-E654-4AD5-BE58-7357D43F5B30}"/>
    <dgm:cxn modelId="{AAE25235-AA44-4E83-8627-89BD2E489343}" type="presOf" srcId="{0CBC1E81-35EB-4198-B3D6-9CDA4FC86218}" destId="{D7FBE4F8-F832-4CC8-BD69-E421C42D1521}" srcOrd="0" destOrd="2" presId="urn:microsoft.com/office/officeart/2005/8/layout/vList2"/>
    <dgm:cxn modelId="{A0D7C714-DAEF-402C-9250-94F303920852}" srcId="{F81AE2D0-21FE-4028-A55B-8EBECEED71DC}" destId="{F5FB8276-8CED-4F40-93ED-1EA60D30138C}" srcOrd="6" destOrd="0" parTransId="{964830FD-370B-4BDC-8847-F21786C7F265}" sibTransId="{238FFE4E-5A78-4722-B314-119E9A1876E5}"/>
    <dgm:cxn modelId="{8999C6CA-75F8-4218-B165-360041775C3C}" srcId="{F81AE2D0-21FE-4028-A55B-8EBECEED71DC}" destId="{3CA7213E-5918-4142-A8F3-D3D2B561E831}" srcOrd="7" destOrd="0" parTransId="{0F458360-168A-4E01-8589-F92E69EAB32B}" sibTransId="{52B3125D-C67F-47E5-A9C0-4F2EDF9D8168}"/>
    <dgm:cxn modelId="{B26EB8D7-2EFB-4AA3-BE8A-792C5B3E4B61}" type="presOf" srcId="{F5FB8276-8CED-4F40-93ED-1EA60D30138C}" destId="{D7FBE4F8-F832-4CC8-BD69-E421C42D1521}" srcOrd="0" destOrd="6" presId="urn:microsoft.com/office/officeart/2005/8/layout/vList2"/>
    <dgm:cxn modelId="{A16197BF-7B1B-447F-9570-30B01A7E7E6B}" srcId="{F81AE2D0-21FE-4028-A55B-8EBECEED71DC}" destId="{D9C73366-0AD0-4FD4-B3E9-5FD40C1D2192}" srcOrd="4" destOrd="0" parTransId="{A2D734CB-D7C4-4FEE-AD3A-D33F46B55D83}" sibTransId="{BBDE5A90-FD6A-45F3-8813-575157401512}"/>
    <dgm:cxn modelId="{60DE8073-4B86-4F93-B755-9AAA6C89774F}" type="presOf" srcId="{3CA7213E-5918-4142-A8F3-D3D2B561E831}" destId="{D7FBE4F8-F832-4CC8-BD69-E421C42D1521}" srcOrd="0" destOrd="7" presId="urn:microsoft.com/office/officeart/2005/8/layout/vList2"/>
    <dgm:cxn modelId="{8187CFEC-4C6B-4A1D-910F-8CE07F2D5350}" type="presParOf" srcId="{EA04AD9D-9284-4884-9986-1188BD4ACAE0}" destId="{266B214D-39A6-44C0-9F4D-88473BA45BA4}" srcOrd="0" destOrd="0" presId="urn:microsoft.com/office/officeart/2005/8/layout/vList2"/>
    <dgm:cxn modelId="{7F0895B6-C0DE-4D53-95F9-8994C37F4A92}" type="presParOf" srcId="{EA04AD9D-9284-4884-9986-1188BD4ACAE0}" destId="{D7FBE4F8-F832-4CC8-BD69-E421C42D1521}" srcOrd="1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5F95C3F-70FA-4BDA-B085-8098AFD70D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1AE2D0-21FE-4028-A55B-8EBECEED71DC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ЯВНЫЕ НАРУШЕНИЯ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3ACBD7C-1AC7-4267-942C-768757B90712}" type="parTrans" cxnId="{5A861F01-4701-4E53-A418-503CE113CCB7}">
      <dgm:prSet/>
      <dgm:spPr/>
      <dgm:t>
        <a:bodyPr/>
        <a:lstStyle/>
        <a:p>
          <a:endParaRPr lang="ru-RU"/>
        </a:p>
      </dgm:t>
    </dgm:pt>
    <dgm:pt modelId="{8A24E924-7507-4592-8ED3-1C16AFD2788C}" type="sibTrans" cxnId="{5A861F01-4701-4E53-A418-503CE113CCB7}">
      <dgm:prSet/>
      <dgm:spPr/>
      <dgm:t>
        <a:bodyPr/>
        <a:lstStyle/>
        <a:p>
          <a:endParaRPr lang="ru-RU"/>
        </a:p>
      </dgm:t>
    </dgm:pt>
    <dgm:pt modelId="{546B5C9C-9940-4DB3-ABA7-3896D841C60A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Нереальные сроки исполнения контракта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AA33AA2-F2C2-40E8-AF3E-11352FCD49AD}" type="parTrans" cxnId="{DA3E30FB-A191-4334-BAF5-8A3FD8E1B10E}">
      <dgm:prSet/>
      <dgm:spPr/>
      <dgm:t>
        <a:bodyPr/>
        <a:lstStyle/>
        <a:p>
          <a:endParaRPr lang="ru-RU"/>
        </a:p>
      </dgm:t>
    </dgm:pt>
    <dgm:pt modelId="{67E0CE1D-F823-4BD3-BD28-A4019394513C}" type="sibTrans" cxnId="{DA3E30FB-A191-4334-BAF5-8A3FD8E1B10E}">
      <dgm:prSet/>
      <dgm:spPr/>
      <dgm:t>
        <a:bodyPr/>
        <a:lstStyle/>
        <a:p>
          <a:endParaRPr lang="ru-RU"/>
        </a:p>
      </dgm:t>
    </dgm:pt>
    <dgm:pt modelId="{A0D87E9C-203B-45F0-96AB-E7CA5DADB1E7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ПОДОЗРИТЕЛЬНЫЕ ДЕЙСТВИЯ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90270C3-8BBD-4B4F-89BA-DB6F8FF446AE}" type="parTrans" cxnId="{7C3C0A23-5737-4FE2-8FFB-261917DBB2E7}">
      <dgm:prSet/>
      <dgm:spPr/>
      <dgm:t>
        <a:bodyPr/>
        <a:lstStyle/>
        <a:p>
          <a:endParaRPr lang="ru-RU"/>
        </a:p>
      </dgm:t>
    </dgm:pt>
    <dgm:pt modelId="{78917099-BA50-4427-8525-05D87FA2B2A4}" type="sibTrans" cxnId="{7C3C0A23-5737-4FE2-8FFB-261917DBB2E7}">
      <dgm:prSet/>
      <dgm:spPr/>
      <dgm:t>
        <a:bodyPr/>
        <a:lstStyle/>
        <a:p>
          <a:endParaRPr lang="ru-RU"/>
        </a:p>
      </dgm:t>
    </dgm:pt>
    <dgm:pt modelId="{BF244376-418F-4C86-BD19-FBE1E688ED63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Недостаточное обоснование начальной цены</a:t>
          </a:r>
        </a:p>
      </dgm:t>
    </dgm:pt>
    <dgm:pt modelId="{65BD3C59-E371-400E-A327-C1BE619D753D}" type="parTrans" cxnId="{0D717B27-84A5-4EDE-80B9-0BA38E46D34D}">
      <dgm:prSet/>
      <dgm:spPr/>
      <dgm:t>
        <a:bodyPr/>
        <a:lstStyle/>
        <a:p>
          <a:endParaRPr lang="ru-RU"/>
        </a:p>
      </dgm:t>
    </dgm:pt>
    <dgm:pt modelId="{BCFCAE37-2B0A-4DBC-8A4D-68C6D8E6B0D0}" type="sibTrans" cxnId="{0D717B27-84A5-4EDE-80B9-0BA38E46D34D}">
      <dgm:prSet/>
      <dgm:spPr/>
      <dgm:t>
        <a:bodyPr/>
        <a:lstStyle/>
        <a:p>
          <a:endParaRPr lang="ru-RU"/>
        </a:p>
      </dgm:t>
    </dgm:pt>
    <dgm:pt modelId="{2AB4F241-1B90-4F6C-8717-2EE3F8C604C0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Нарушение сроков размещения положения о закупке или вносимых изменений по 223-ФЗ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7F8546E-3741-4350-A5F0-A6DB1454C8CC}" type="parTrans" cxnId="{3085DF8F-7382-416F-B189-32B50D90ED87}">
      <dgm:prSet/>
      <dgm:spPr/>
      <dgm:t>
        <a:bodyPr/>
        <a:lstStyle/>
        <a:p>
          <a:endParaRPr lang="ru-RU"/>
        </a:p>
      </dgm:t>
    </dgm:pt>
    <dgm:pt modelId="{C72AD88B-8BF7-4086-AE74-0135199F988A}" type="sibTrans" cxnId="{3085DF8F-7382-416F-B189-32B50D90ED87}">
      <dgm:prSet/>
      <dgm:spPr/>
      <dgm:t>
        <a:bodyPr/>
        <a:lstStyle/>
        <a:p>
          <a:endParaRPr lang="ru-RU"/>
        </a:p>
      </dgm:t>
    </dgm:pt>
    <dgm:pt modelId="{5BEF70A5-3EB3-4059-816F-88C5C13D567F}">
      <dgm:prSet phldrT="[Текст]" custT="1"/>
      <dgm:spPr/>
      <dgm:t>
        <a:bodyPr/>
        <a:lstStyle/>
        <a:p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Неразмещение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на сайте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zakupki.gov.ru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положения о закупке по 223-ФЗ, изменений, информации о закупке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96D340E-FB70-481E-8C07-444A5B1BF4CF}" type="parTrans" cxnId="{A0305362-C7A7-4663-83F6-FF8D94176A5B}">
      <dgm:prSet/>
      <dgm:spPr/>
      <dgm:t>
        <a:bodyPr/>
        <a:lstStyle/>
        <a:p>
          <a:endParaRPr lang="ru-RU"/>
        </a:p>
      </dgm:t>
    </dgm:pt>
    <dgm:pt modelId="{21D7DE7F-D025-4488-97DA-61A51F470A63}" type="sibTrans" cxnId="{A0305362-C7A7-4663-83F6-FF8D94176A5B}">
      <dgm:prSet/>
      <dgm:spPr/>
      <dgm:t>
        <a:bodyPr/>
        <a:lstStyle/>
        <a:p>
          <a:endParaRPr lang="ru-RU"/>
        </a:p>
      </dgm:t>
    </dgm:pt>
    <dgm:pt modelId="{3B68D461-9485-4129-99EF-10D188DD077D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Многомиллионный заказ на двух страницах</a:t>
          </a:r>
        </a:p>
      </dgm:t>
    </dgm:pt>
    <dgm:pt modelId="{B7CD872C-1FD2-40A8-87D6-5733B11CF4EC}" type="parTrans" cxnId="{A08D1509-BEEB-47DE-8740-D3C820FEB3C6}">
      <dgm:prSet/>
      <dgm:spPr/>
      <dgm:t>
        <a:bodyPr/>
        <a:lstStyle/>
        <a:p>
          <a:endParaRPr lang="ru-RU"/>
        </a:p>
      </dgm:t>
    </dgm:pt>
    <dgm:pt modelId="{92B6F5F3-FE55-4750-AA5B-04B06FC6FB0B}" type="sibTrans" cxnId="{A08D1509-BEEB-47DE-8740-D3C820FEB3C6}">
      <dgm:prSet/>
      <dgm:spPr/>
      <dgm:t>
        <a:bodyPr/>
        <a:lstStyle/>
        <a:p>
          <a:endParaRPr lang="ru-RU"/>
        </a:p>
      </dgm:t>
    </dgm:pt>
    <dgm:pt modelId="{EA04AD9D-9284-4884-9986-1188BD4ACAE0}" type="pres">
      <dgm:prSet presAssocID="{A5F95C3F-70FA-4BDA-B085-8098AFD70D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6B214D-39A6-44C0-9F4D-88473BA45BA4}" type="pres">
      <dgm:prSet presAssocID="{F81AE2D0-21FE-4028-A55B-8EBECEED71D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BE4F8-F832-4CC8-BD69-E421C42D1521}" type="pres">
      <dgm:prSet presAssocID="{F81AE2D0-21FE-4028-A55B-8EBECEED71D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BEB89-59BC-4B5B-B59D-702D3339E9B3}" type="pres">
      <dgm:prSet presAssocID="{A0D87E9C-203B-45F0-96AB-E7CA5DADB1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226E89-3CD5-4DC7-AC53-D172F59F6550}" type="pres">
      <dgm:prSet presAssocID="{A0D87E9C-203B-45F0-96AB-E7CA5DADB1E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8D1509-BEEB-47DE-8740-D3C820FEB3C6}" srcId="{A0D87E9C-203B-45F0-96AB-E7CA5DADB1E7}" destId="{3B68D461-9485-4129-99EF-10D188DD077D}" srcOrd="1" destOrd="0" parTransId="{B7CD872C-1FD2-40A8-87D6-5733B11CF4EC}" sibTransId="{92B6F5F3-FE55-4750-AA5B-04B06FC6FB0B}"/>
    <dgm:cxn modelId="{FA22156A-1467-4B72-A889-ECFD0F1F9116}" type="presOf" srcId="{A5F95C3F-70FA-4BDA-B085-8098AFD70D3C}" destId="{EA04AD9D-9284-4884-9986-1188BD4ACAE0}" srcOrd="0" destOrd="0" presId="urn:microsoft.com/office/officeart/2005/8/layout/vList2"/>
    <dgm:cxn modelId="{5A861F01-4701-4E53-A418-503CE113CCB7}" srcId="{A5F95C3F-70FA-4BDA-B085-8098AFD70D3C}" destId="{F81AE2D0-21FE-4028-A55B-8EBECEED71DC}" srcOrd="0" destOrd="0" parTransId="{B3ACBD7C-1AC7-4267-942C-768757B90712}" sibTransId="{8A24E924-7507-4592-8ED3-1C16AFD2788C}"/>
    <dgm:cxn modelId="{0D717B27-84A5-4EDE-80B9-0BA38E46D34D}" srcId="{A0D87E9C-203B-45F0-96AB-E7CA5DADB1E7}" destId="{BF244376-418F-4C86-BD19-FBE1E688ED63}" srcOrd="0" destOrd="0" parTransId="{65BD3C59-E371-400E-A327-C1BE619D753D}" sibTransId="{BCFCAE37-2B0A-4DBC-8A4D-68C6D8E6B0D0}"/>
    <dgm:cxn modelId="{DA3E30FB-A191-4334-BAF5-8A3FD8E1B10E}" srcId="{F81AE2D0-21FE-4028-A55B-8EBECEED71DC}" destId="{546B5C9C-9940-4DB3-ABA7-3896D841C60A}" srcOrd="0" destOrd="0" parTransId="{EAA33AA2-F2C2-40E8-AF3E-11352FCD49AD}" sibTransId="{67E0CE1D-F823-4BD3-BD28-A4019394513C}"/>
    <dgm:cxn modelId="{D5E8A8C9-D69D-4EF3-936B-E751D7373A33}" type="presOf" srcId="{F81AE2D0-21FE-4028-A55B-8EBECEED71DC}" destId="{266B214D-39A6-44C0-9F4D-88473BA45BA4}" srcOrd="0" destOrd="0" presId="urn:microsoft.com/office/officeart/2005/8/layout/vList2"/>
    <dgm:cxn modelId="{7491FDF6-90F5-4E65-AADA-3EB178C8F2FB}" type="presOf" srcId="{5BEF70A5-3EB3-4059-816F-88C5C13D567F}" destId="{D7FBE4F8-F832-4CC8-BD69-E421C42D1521}" srcOrd="0" destOrd="2" presId="urn:microsoft.com/office/officeart/2005/8/layout/vList2"/>
    <dgm:cxn modelId="{1B4B7508-DFFE-4F82-B934-0A26C220224A}" type="presOf" srcId="{546B5C9C-9940-4DB3-ABA7-3896D841C60A}" destId="{D7FBE4F8-F832-4CC8-BD69-E421C42D1521}" srcOrd="0" destOrd="0" presId="urn:microsoft.com/office/officeart/2005/8/layout/vList2"/>
    <dgm:cxn modelId="{A0305362-C7A7-4663-83F6-FF8D94176A5B}" srcId="{F81AE2D0-21FE-4028-A55B-8EBECEED71DC}" destId="{5BEF70A5-3EB3-4059-816F-88C5C13D567F}" srcOrd="2" destOrd="0" parTransId="{896D340E-FB70-481E-8C07-444A5B1BF4CF}" sibTransId="{21D7DE7F-D025-4488-97DA-61A51F470A63}"/>
    <dgm:cxn modelId="{3085DF8F-7382-416F-B189-32B50D90ED87}" srcId="{F81AE2D0-21FE-4028-A55B-8EBECEED71DC}" destId="{2AB4F241-1B90-4F6C-8717-2EE3F8C604C0}" srcOrd="1" destOrd="0" parTransId="{77F8546E-3741-4350-A5F0-A6DB1454C8CC}" sibTransId="{C72AD88B-8BF7-4086-AE74-0135199F988A}"/>
    <dgm:cxn modelId="{BBE0A6FC-2E02-4D8C-B755-087EB6E51986}" type="presOf" srcId="{2AB4F241-1B90-4F6C-8717-2EE3F8C604C0}" destId="{D7FBE4F8-F832-4CC8-BD69-E421C42D1521}" srcOrd="0" destOrd="1" presId="urn:microsoft.com/office/officeart/2005/8/layout/vList2"/>
    <dgm:cxn modelId="{CB36EDF1-5699-4275-B34D-BBD68CE8F2C9}" type="presOf" srcId="{A0D87E9C-203B-45F0-96AB-E7CA5DADB1E7}" destId="{719BEB89-59BC-4B5B-B59D-702D3339E9B3}" srcOrd="0" destOrd="0" presId="urn:microsoft.com/office/officeart/2005/8/layout/vList2"/>
    <dgm:cxn modelId="{7C3C0A23-5737-4FE2-8FFB-261917DBB2E7}" srcId="{A5F95C3F-70FA-4BDA-B085-8098AFD70D3C}" destId="{A0D87E9C-203B-45F0-96AB-E7CA5DADB1E7}" srcOrd="1" destOrd="0" parTransId="{790270C3-8BBD-4B4F-89BA-DB6F8FF446AE}" sibTransId="{78917099-BA50-4427-8525-05D87FA2B2A4}"/>
    <dgm:cxn modelId="{3A02A100-175B-4387-9586-0126FC742998}" type="presOf" srcId="{BF244376-418F-4C86-BD19-FBE1E688ED63}" destId="{54226E89-3CD5-4DC7-AC53-D172F59F6550}" srcOrd="0" destOrd="0" presId="urn:microsoft.com/office/officeart/2005/8/layout/vList2"/>
    <dgm:cxn modelId="{DE8D5F10-98DA-42C8-836A-893755B87359}" type="presOf" srcId="{3B68D461-9485-4129-99EF-10D188DD077D}" destId="{54226E89-3CD5-4DC7-AC53-D172F59F6550}" srcOrd="0" destOrd="1" presId="urn:microsoft.com/office/officeart/2005/8/layout/vList2"/>
    <dgm:cxn modelId="{86693DB4-580F-4983-A356-D0558A41C49B}" type="presParOf" srcId="{EA04AD9D-9284-4884-9986-1188BD4ACAE0}" destId="{266B214D-39A6-44C0-9F4D-88473BA45BA4}" srcOrd="0" destOrd="0" presId="urn:microsoft.com/office/officeart/2005/8/layout/vList2"/>
    <dgm:cxn modelId="{FFAE3E2D-EC1B-43A1-98B5-936D6E0DE0DF}" type="presParOf" srcId="{EA04AD9D-9284-4884-9986-1188BD4ACAE0}" destId="{D7FBE4F8-F832-4CC8-BD69-E421C42D1521}" srcOrd="1" destOrd="0" presId="urn:microsoft.com/office/officeart/2005/8/layout/vList2"/>
    <dgm:cxn modelId="{E446EBCF-FB1F-43A9-9224-8E4D2BA2B6D3}" type="presParOf" srcId="{EA04AD9D-9284-4884-9986-1188BD4ACAE0}" destId="{719BEB89-59BC-4B5B-B59D-702D3339E9B3}" srcOrd="2" destOrd="0" presId="urn:microsoft.com/office/officeart/2005/8/layout/vList2"/>
    <dgm:cxn modelId="{16983EB8-B120-49C5-8695-A85BEE9DDFA0}" type="presParOf" srcId="{EA04AD9D-9284-4884-9986-1188BD4ACAE0}" destId="{54226E89-3CD5-4DC7-AC53-D172F59F6550}" srcOrd="3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E73277F-2C26-4D8A-90FA-266A3AF5D79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01F0C2-28E2-4F8E-8ED7-472B84EE8D9A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Что такое антидемпинговые меры?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9D4A8C8-6A04-4536-9493-CC28C1EDBC2A}" type="parTrans" cxnId="{8B7DDE09-9F67-4DF2-8084-EE8FCC4B315F}">
      <dgm:prSet/>
      <dgm:spPr/>
      <dgm:t>
        <a:bodyPr/>
        <a:lstStyle/>
        <a:p>
          <a:endParaRPr lang="ru-RU"/>
        </a:p>
      </dgm:t>
    </dgm:pt>
    <dgm:pt modelId="{1C15B677-C4D7-4102-9314-DBAABEBD4788}" type="sibTrans" cxnId="{8B7DDE09-9F67-4DF2-8084-EE8FCC4B315F}">
      <dgm:prSet/>
      <dgm:spPr/>
      <dgm:t>
        <a:bodyPr/>
        <a:lstStyle/>
        <a:p>
          <a:endParaRPr lang="ru-RU"/>
        </a:p>
      </dgm:t>
    </dgm:pt>
    <dgm:pt modelId="{C6F0AC17-826A-42FA-BD93-19E06CD23CB1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Какие правила оценки заявок участников по 44-ФЗ?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D464406-A8C4-44DA-BECD-AD678B40BE9D}" type="parTrans" cxnId="{BA372B60-7CEF-4795-A920-70CB1D60F235}">
      <dgm:prSet/>
      <dgm:spPr/>
      <dgm:t>
        <a:bodyPr/>
        <a:lstStyle/>
        <a:p>
          <a:endParaRPr lang="ru-RU"/>
        </a:p>
      </dgm:t>
    </dgm:pt>
    <dgm:pt modelId="{29E476D2-595A-4ED2-BB52-1A0904015E20}" type="sibTrans" cxnId="{BA372B60-7CEF-4795-A920-70CB1D60F235}">
      <dgm:prSet/>
      <dgm:spPr/>
      <dgm:t>
        <a:bodyPr/>
        <a:lstStyle/>
        <a:p>
          <a:endParaRPr lang="ru-RU"/>
        </a:p>
      </dgm:t>
    </dgm:pt>
    <dgm:pt modelId="{08BB7E4B-C9EA-4725-A625-B627D9E2EF6A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Что такое Комиссия по осуществлению закупок по 44-ФЗ?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273F452-B43A-46C3-85DC-D1861C7C47FB}" type="parTrans" cxnId="{9481C899-FDD6-4F77-A3A4-8211500C8137}">
      <dgm:prSet/>
      <dgm:spPr/>
      <dgm:t>
        <a:bodyPr/>
        <a:lstStyle/>
        <a:p>
          <a:endParaRPr lang="ru-RU"/>
        </a:p>
      </dgm:t>
    </dgm:pt>
    <dgm:pt modelId="{C8CE0790-C026-460B-A9A2-CEAA4CC365B1}" type="sibTrans" cxnId="{9481C899-FDD6-4F77-A3A4-8211500C8137}">
      <dgm:prSet/>
      <dgm:spPr/>
      <dgm:t>
        <a:bodyPr/>
        <a:lstStyle/>
        <a:p>
          <a:endParaRPr lang="ru-RU"/>
        </a:p>
      </dgm:t>
    </dgm:pt>
    <dgm:pt modelId="{17FCF037-EB03-4564-A48E-92C617062E99}" type="pres">
      <dgm:prSet presAssocID="{CE73277F-2C26-4D8A-90FA-266A3AF5D7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826797-CFA9-4F9A-80C3-4726B4541600}" type="pres">
      <dgm:prSet presAssocID="{FE01F0C2-28E2-4F8E-8ED7-472B84EE8D9A}" presName="parentLin" presStyleCnt="0"/>
      <dgm:spPr/>
    </dgm:pt>
    <dgm:pt modelId="{7FC581A1-A1B1-402B-A9F3-54B1C2B37F0B}" type="pres">
      <dgm:prSet presAssocID="{FE01F0C2-28E2-4F8E-8ED7-472B84EE8D9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08AECCA-F1CE-4D35-91B3-95621B9396C9}" type="pres">
      <dgm:prSet presAssocID="{FE01F0C2-28E2-4F8E-8ED7-472B84EE8D9A}" presName="parentText" presStyleLbl="node1" presStyleIdx="0" presStyleCnt="3" custScaleX="1250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A31C32-7E51-4780-802A-14D7172D7076}" type="pres">
      <dgm:prSet presAssocID="{FE01F0C2-28E2-4F8E-8ED7-472B84EE8D9A}" presName="negativeSpace" presStyleCnt="0"/>
      <dgm:spPr/>
    </dgm:pt>
    <dgm:pt modelId="{A10170B8-AF3A-41BE-8E9A-A61B7CD15D53}" type="pres">
      <dgm:prSet presAssocID="{FE01F0C2-28E2-4F8E-8ED7-472B84EE8D9A}" presName="childText" presStyleLbl="conFgAcc1" presStyleIdx="0" presStyleCnt="3">
        <dgm:presLayoutVars>
          <dgm:bulletEnabled val="1"/>
        </dgm:presLayoutVars>
      </dgm:prSet>
      <dgm:spPr/>
    </dgm:pt>
    <dgm:pt modelId="{B738B041-F52C-4DDF-AA84-69E6C45046A6}" type="pres">
      <dgm:prSet presAssocID="{1C15B677-C4D7-4102-9314-DBAABEBD4788}" presName="spaceBetweenRectangles" presStyleCnt="0"/>
      <dgm:spPr/>
    </dgm:pt>
    <dgm:pt modelId="{E4EC96D8-8112-4D8E-8874-79A70812F003}" type="pres">
      <dgm:prSet presAssocID="{C6F0AC17-826A-42FA-BD93-19E06CD23CB1}" presName="parentLin" presStyleCnt="0"/>
      <dgm:spPr/>
    </dgm:pt>
    <dgm:pt modelId="{49AC73A1-6448-4239-88C5-F005306C941C}" type="pres">
      <dgm:prSet presAssocID="{C6F0AC17-826A-42FA-BD93-19E06CD23CB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E71F11A-DEE7-4965-A857-47EA9E3D3EFD}" type="pres">
      <dgm:prSet presAssocID="{C6F0AC17-826A-42FA-BD93-19E06CD23CB1}" presName="parentText" presStyleLbl="node1" presStyleIdx="1" presStyleCnt="3" custScaleX="1250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0FF838-C9ED-4D28-BDD9-121DBF1C5CB0}" type="pres">
      <dgm:prSet presAssocID="{C6F0AC17-826A-42FA-BD93-19E06CD23CB1}" presName="negativeSpace" presStyleCnt="0"/>
      <dgm:spPr/>
    </dgm:pt>
    <dgm:pt modelId="{867BB3FD-A0A1-42B2-9C05-C83D32503E41}" type="pres">
      <dgm:prSet presAssocID="{C6F0AC17-826A-42FA-BD93-19E06CD23CB1}" presName="childText" presStyleLbl="conFgAcc1" presStyleIdx="1" presStyleCnt="3">
        <dgm:presLayoutVars>
          <dgm:bulletEnabled val="1"/>
        </dgm:presLayoutVars>
      </dgm:prSet>
      <dgm:spPr/>
    </dgm:pt>
    <dgm:pt modelId="{C788DD0A-42C8-4C09-B36A-0DD2C9D53E12}" type="pres">
      <dgm:prSet presAssocID="{29E476D2-595A-4ED2-BB52-1A0904015E20}" presName="spaceBetweenRectangles" presStyleCnt="0"/>
      <dgm:spPr/>
    </dgm:pt>
    <dgm:pt modelId="{CFFD489F-BC07-49F3-A9DE-EF8B29A92BC0}" type="pres">
      <dgm:prSet presAssocID="{08BB7E4B-C9EA-4725-A625-B627D9E2EF6A}" presName="parentLin" presStyleCnt="0"/>
      <dgm:spPr/>
    </dgm:pt>
    <dgm:pt modelId="{D6A96F8D-4CB6-465B-AB1D-8A86ABA047B3}" type="pres">
      <dgm:prSet presAssocID="{08BB7E4B-C9EA-4725-A625-B627D9E2EF6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F8DCAA6-2E1D-4ACD-9CD5-872234F16CA9}" type="pres">
      <dgm:prSet presAssocID="{08BB7E4B-C9EA-4725-A625-B627D9E2EF6A}" presName="parentText" presStyleLbl="node1" presStyleIdx="2" presStyleCnt="3" custScaleX="1250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6B6069-7EA4-4049-A71F-A931CB7E2A11}" type="pres">
      <dgm:prSet presAssocID="{08BB7E4B-C9EA-4725-A625-B627D9E2EF6A}" presName="negativeSpace" presStyleCnt="0"/>
      <dgm:spPr/>
    </dgm:pt>
    <dgm:pt modelId="{213F9BD9-E8D3-4DF6-8F85-536C4AA0DD36}" type="pres">
      <dgm:prSet presAssocID="{08BB7E4B-C9EA-4725-A625-B627D9E2EF6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1A9793B-4B87-493F-B66E-6F634BFD7EBC}" type="presOf" srcId="{08BB7E4B-C9EA-4725-A625-B627D9E2EF6A}" destId="{5F8DCAA6-2E1D-4ACD-9CD5-872234F16CA9}" srcOrd="1" destOrd="0" presId="urn:microsoft.com/office/officeart/2005/8/layout/list1"/>
    <dgm:cxn modelId="{31929099-A8FF-4FBB-8B98-652BB0A0FDEB}" type="presOf" srcId="{08BB7E4B-C9EA-4725-A625-B627D9E2EF6A}" destId="{D6A96F8D-4CB6-465B-AB1D-8A86ABA047B3}" srcOrd="0" destOrd="0" presId="urn:microsoft.com/office/officeart/2005/8/layout/list1"/>
    <dgm:cxn modelId="{4CCE4B02-C8C0-4B75-B71F-B5EFCD0A6AAD}" type="presOf" srcId="{FE01F0C2-28E2-4F8E-8ED7-472B84EE8D9A}" destId="{908AECCA-F1CE-4D35-91B3-95621B9396C9}" srcOrd="1" destOrd="0" presId="urn:microsoft.com/office/officeart/2005/8/layout/list1"/>
    <dgm:cxn modelId="{718B56B4-FBE2-45B1-B44B-7112D6A1D3D1}" type="presOf" srcId="{C6F0AC17-826A-42FA-BD93-19E06CD23CB1}" destId="{49AC73A1-6448-4239-88C5-F005306C941C}" srcOrd="0" destOrd="0" presId="urn:microsoft.com/office/officeart/2005/8/layout/list1"/>
    <dgm:cxn modelId="{8B7DDE09-9F67-4DF2-8084-EE8FCC4B315F}" srcId="{CE73277F-2C26-4D8A-90FA-266A3AF5D791}" destId="{FE01F0C2-28E2-4F8E-8ED7-472B84EE8D9A}" srcOrd="0" destOrd="0" parTransId="{89D4A8C8-6A04-4536-9493-CC28C1EDBC2A}" sibTransId="{1C15B677-C4D7-4102-9314-DBAABEBD4788}"/>
    <dgm:cxn modelId="{BA372B60-7CEF-4795-A920-70CB1D60F235}" srcId="{CE73277F-2C26-4D8A-90FA-266A3AF5D791}" destId="{C6F0AC17-826A-42FA-BD93-19E06CD23CB1}" srcOrd="1" destOrd="0" parTransId="{4D464406-A8C4-44DA-BECD-AD678B40BE9D}" sibTransId="{29E476D2-595A-4ED2-BB52-1A0904015E20}"/>
    <dgm:cxn modelId="{EB2BCE49-C3EF-4A3D-B5EF-A1A9E0E490C1}" type="presOf" srcId="{CE73277F-2C26-4D8A-90FA-266A3AF5D791}" destId="{17FCF037-EB03-4564-A48E-92C617062E99}" srcOrd="0" destOrd="0" presId="urn:microsoft.com/office/officeart/2005/8/layout/list1"/>
    <dgm:cxn modelId="{3E7EDF9C-2072-4081-969F-376BEEC36696}" type="presOf" srcId="{FE01F0C2-28E2-4F8E-8ED7-472B84EE8D9A}" destId="{7FC581A1-A1B1-402B-A9F3-54B1C2B37F0B}" srcOrd="0" destOrd="0" presId="urn:microsoft.com/office/officeart/2005/8/layout/list1"/>
    <dgm:cxn modelId="{9481C899-FDD6-4F77-A3A4-8211500C8137}" srcId="{CE73277F-2C26-4D8A-90FA-266A3AF5D791}" destId="{08BB7E4B-C9EA-4725-A625-B627D9E2EF6A}" srcOrd="2" destOrd="0" parTransId="{9273F452-B43A-46C3-85DC-D1861C7C47FB}" sibTransId="{C8CE0790-C026-460B-A9A2-CEAA4CC365B1}"/>
    <dgm:cxn modelId="{062AA9CA-2BD8-4F1B-A121-87FD908421A6}" type="presOf" srcId="{C6F0AC17-826A-42FA-BD93-19E06CD23CB1}" destId="{8E71F11A-DEE7-4965-A857-47EA9E3D3EFD}" srcOrd="1" destOrd="0" presId="urn:microsoft.com/office/officeart/2005/8/layout/list1"/>
    <dgm:cxn modelId="{A77131E8-DF3A-497E-82EC-F18E15607DBD}" type="presParOf" srcId="{17FCF037-EB03-4564-A48E-92C617062E99}" destId="{57826797-CFA9-4F9A-80C3-4726B4541600}" srcOrd="0" destOrd="0" presId="urn:microsoft.com/office/officeart/2005/8/layout/list1"/>
    <dgm:cxn modelId="{488FD6A3-268E-4193-B1AC-FC215224C3F2}" type="presParOf" srcId="{57826797-CFA9-4F9A-80C3-4726B4541600}" destId="{7FC581A1-A1B1-402B-A9F3-54B1C2B37F0B}" srcOrd="0" destOrd="0" presId="urn:microsoft.com/office/officeart/2005/8/layout/list1"/>
    <dgm:cxn modelId="{BA8669A3-B4A8-4711-A387-8F0AB5F09FF5}" type="presParOf" srcId="{57826797-CFA9-4F9A-80C3-4726B4541600}" destId="{908AECCA-F1CE-4D35-91B3-95621B9396C9}" srcOrd="1" destOrd="0" presId="urn:microsoft.com/office/officeart/2005/8/layout/list1"/>
    <dgm:cxn modelId="{31CA0E87-0FCE-4AB9-9A5D-5AEB232407E0}" type="presParOf" srcId="{17FCF037-EB03-4564-A48E-92C617062E99}" destId="{36A31C32-7E51-4780-802A-14D7172D7076}" srcOrd="1" destOrd="0" presId="urn:microsoft.com/office/officeart/2005/8/layout/list1"/>
    <dgm:cxn modelId="{9441FE68-4F4F-4B98-8F86-C3237FE21281}" type="presParOf" srcId="{17FCF037-EB03-4564-A48E-92C617062E99}" destId="{A10170B8-AF3A-41BE-8E9A-A61B7CD15D53}" srcOrd="2" destOrd="0" presId="urn:microsoft.com/office/officeart/2005/8/layout/list1"/>
    <dgm:cxn modelId="{F76A2061-0A31-4D65-8708-56BD0EA2E77F}" type="presParOf" srcId="{17FCF037-EB03-4564-A48E-92C617062E99}" destId="{B738B041-F52C-4DDF-AA84-69E6C45046A6}" srcOrd="3" destOrd="0" presId="urn:microsoft.com/office/officeart/2005/8/layout/list1"/>
    <dgm:cxn modelId="{4E036305-4317-4C6D-A757-765C84B78201}" type="presParOf" srcId="{17FCF037-EB03-4564-A48E-92C617062E99}" destId="{E4EC96D8-8112-4D8E-8874-79A70812F003}" srcOrd="4" destOrd="0" presId="urn:microsoft.com/office/officeart/2005/8/layout/list1"/>
    <dgm:cxn modelId="{E0B67CE6-DA2F-4CEC-85BB-7DAF88C3E619}" type="presParOf" srcId="{E4EC96D8-8112-4D8E-8874-79A70812F003}" destId="{49AC73A1-6448-4239-88C5-F005306C941C}" srcOrd="0" destOrd="0" presId="urn:microsoft.com/office/officeart/2005/8/layout/list1"/>
    <dgm:cxn modelId="{86850AE4-688C-4F3E-AD22-771073CA2CE0}" type="presParOf" srcId="{E4EC96D8-8112-4D8E-8874-79A70812F003}" destId="{8E71F11A-DEE7-4965-A857-47EA9E3D3EFD}" srcOrd="1" destOrd="0" presId="urn:microsoft.com/office/officeart/2005/8/layout/list1"/>
    <dgm:cxn modelId="{0BB9B8F0-820D-42B8-B598-DE5E2CAE865C}" type="presParOf" srcId="{17FCF037-EB03-4564-A48E-92C617062E99}" destId="{960FF838-C9ED-4D28-BDD9-121DBF1C5CB0}" srcOrd="5" destOrd="0" presId="urn:microsoft.com/office/officeart/2005/8/layout/list1"/>
    <dgm:cxn modelId="{E2658299-11CB-4FB5-88A5-6FAB4B6CC352}" type="presParOf" srcId="{17FCF037-EB03-4564-A48E-92C617062E99}" destId="{867BB3FD-A0A1-42B2-9C05-C83D32503E41}" srcOrd="6" destOrd="0" presId="urn:microsoft.com/office/officeart/2005/8/layout/list1"/>
    <dgm:cxn modelId="{6E3C924C-3AD8-44CA-93BA-BEC9E151F9B0}" type="presParOf" srcId="{17FCF037-EB03-4564-A48E-92C617062E99}" destId="{C788DD0A-42C8-4C09-B36A-0DD2C9D53E12}" srcOrd="7" destOrd="0" presId="urn:microsoft.com/office/officeart/2005/8/layout/list1"/>
    <dgm:cxn modelId="{6B1906B8-B644-41C3-A282-3C126A8A4E0F}" type="presParOf" srcId="{17FCF037-EB03-4564-A48E-92C617062E99}" destId="{CFFD489F-BC07-49F3-A9DE-EF8B29A92BC0}" srcOrd="8" destOrd="0" presId="urn:microsoft.com/office/officeart/2005/8/layout/list1"/>
    <dgm:cxn modelId="{FD220EAE-00FB-4B31-84D7-FA4B124C8C96}" type="presParOf" srcId="{CFFD489F-BC07-49F3-A9DE-EF8B29A92BC0}" destId="{D6A96F8D-4CB6-465B-AB1D-8A86ABA047B3}" srcOrd="0" destOrd="0" presId="urn:microsoft.com/office/officeart/2005/8/layout/list1"/>
    <dgm:cxn modelId="{F5C6B462-1875-4A0E-A78C-1E4FC87FB41F}" type="presParOf" srcId="{CFFD489F-BC07-49F3-A9DE-EF8B29A92BC0}" destId="{5F8DCAA6-2E1D-4ACD-9CD5-872234F16CA9}" srcOrd="1" destOrd="0" presId="urn:microsoft.com/office/officeart/2005/8/layout/list1"/>
    <dgm:cxn modelId="{ED977A55-1343-432F-AB9A-CDDEE719A25A}" type="presParOf" srcId="{17FCF037-EB03-4564-A48E-92C617062E99}" destId="{366B6069-7EA4-4049-A71F-A931CB7E2A11}" srcOrd="9" destOrd="0" presId="urn:microsoft.com/office/officeart/2005/8/layout/list1"/>
    <dgm:cxn modelId="{320EFFD1-8559-4202-878B-13A5226458ED}" type="presParOf" srcId="{17FCF037-EB03-4564-A48E-92C617062E99}" destId="{213F9BD9-E8D3-4DF6-8F85-536C4AA0DD36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E2DE1-FD65-4F50-AC7E-21CB0B676E91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E14A0-38F6-4E77-AABA-9EB769DEF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4A17E-6EC4-4803-860D-BCA521FF1DE7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9E5FD-565C-4BAB-A919-2ABAE17834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12D7-8870-4DA7-BA82-659AB9FDA13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6CBC-6C48-4F2D-8512-FCE18A6D0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12D7-8870-4DA7-BA82-659AB9FDA13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6CBC-6C48-4F2D-8512-FCE18A6D0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12D7-8870-4DA7-BA82-659AB9FDA13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6CBC-6C48-4F2D-8512-FCE18A6D0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12D7-8870-4DA7-BA82-659AB9FDA13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6CBC-6C48-4F2D-8512-FCE18A6D0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12D7-8870-4DA7-BA82-659AB9FDA13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6CBC-6C48-4F2D-8512-FCE18A6D0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12D7-8870-4DA7-BA82-659AB9FDA13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6CBC-6C48-4F2D-8512-FCE18A6D0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12D7-8870-4DA7-BA82-659AB9FDA13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6CBC-6C48-4F2D-8512-FCE18A6D0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12D7-8870-4DA7-BA82-659AB9FDA13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6CBC-6C48-4F2D-8512-FCE18A6D0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12D7-8870-4DA7-BA82-659AB9FDA13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6CBC-6C48-4F2D-8512-FCE18A6D0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12D7-8870-4DA7-BA82-659AB9FDA13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6CBC-6C48-4F2D-8512-FCE18A6D0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12D7-8870-4DA7-BA82-659AB9FDA13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6CBC-6C48-4F2D-8512-FCE18A6D0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112D7-8870-4DA7-BA82-659AB9FDA13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66CBC-6C48-4F2D-8512-FCE18A6D0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Колючая проволок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70538"/>
            <a:ext cx="9144000" cy="518746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28596" y="500042"/>
            <a:ext cx="67824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Контрактная система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Рисунок 5" descr="краудсорсинг.jpg"/>
          <p:cNvPicPr>
            <a:picLocks noChangeAspect="1"/>
          </p:cNvPicPr>
          <p:nvPr/>
        </p:nvPicPr>
        <p:blipFill>
          <a:blip r:embed="rId4">
            <a:lum bright="12000"/>
          </a:blip>
          <a:stretch>
            <a:fillRect/>
          </a:stretch>
        </p:blipFill>
        <p:spPr>
          <a:xfrm>
            <a:off x="5286380" y="4423961"/>
            <a:ext cx="3643306" cy="24340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64038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ПРИЕМ ЗАЯВОК И ПРОВЕДЕНИЕ ТОРГОВ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571480"/>
          <a:ext cx="8358246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28596" y="571480"/>
          <a:ext cx="8143932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64038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ПРИЕМ ЗАЯВОК И ПРОВЕДЕНИЕ ТОРГОВ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4209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ИСПОЛНЕНИЕ КОНТРАКТА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571480"/>
          <a:ext cx="8358246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28596" y="571480"/>
          <a:ext cx="8429684" cy="6286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4209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ИСПОЛНЕНИЕ КОНТРАКТА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51053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ИСПОЛЬЗОВАНИЕ РЕЗУЛЬТАТОВ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571480"/>
          <a:ext cx="8358246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28596" y="571480"/>
          <a:ext cx="8143932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51053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ИСПОЛЬЗОВАНИЕ РЕЗУЛЬТАТОВ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лючая проволока.jpg"/>
          <p:cNvPicPr>
            <a:picLocks noChangeAspect="1"/>
          </p:cNvPicPr>
          <p:nvPr/>
        </p:nvPicPr>
        <p:blipFill>
          <a:blip r:embed="rId2">
            <a:lum bright="48000" contrast="-54000"/>
          </a:blip>
          <a:stretch>
            <a:fillRect/>
          </a:stretch>
        </p:blipFill>
        <p:spPr>
          <a:xfrm>
            <a:off x="0" y="1670539"/>
            <a:ext cx="9144000" cy="5187462"/>
          </a:xfrm>
          <a:prstGeom prst="rect">
            <a:avLst/>
          </a:prstGeom>
        </p:spPr>
      </p:pic>
      <p:graphicFrame>
        <p:nvGraphicFramePr>
          <p:cNvPr id="6" name="Схема 5"/>
          <p:cNvGraphicFramePr/>
          <p:nvPr/>
        </p:nvGraphicFramePr>
        <p:xfrm>
          <a:off x="428596" y="357166"/>
          <a:ext cx="8358246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4411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ПЛАНИРОВАНИЕ  ЗАКУПКИ</a:t>
            </a:r>
            <a:endParaRPr lang="ru-RU" sz="28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571480"/>
          <a:ext cx="8358246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4411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ПЛАНИРОВАНИЕ  ЗАКУПКИ</a:t>
            </a:r>
            <a:endParaRPr lang="ru-RU" sz="28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571480"/>
          <a:ext cx="8358246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28596" y="571480"/>
          <a:ext cx="8143932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4411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ПЛАНИРОВАНИЕ  ЗАКУПКИ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7622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ПОДГОТОВКА ДОКУМЕНТАЦИИ И ПУБЛИКАЦИЯ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571480"/>
          <a:ext cx="8358246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28596" y="571480"/>
          <a:ext cx="8143932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7622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ПОДГОТОВКА ДОКУМЕНТАЦИИ И ПУБЛИКАЦИЯ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28596" y="571480"/>
          <a:ext cx="8143932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7622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ПОДГОТОВКА ДОКУМЕНТАЦИИ И ПУБЛИКАЦИЯ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28596" y="571480"/>
          <a:ext cx="8143932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7622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ПОДГОТОВКА ДОКУМЕНТАЦИИ И ПУБЛИКАЦИЯ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572</Words>
  <Application>Microsoft Office PowerPoint</Application>
  <PresentationFormat>Экран (4:3)</PresentationFormat>
  <Paragraphs>92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ОЦ Бизнес ФОРС</cp:lastModifiedBy>
  <cp:revision>192</cp:revision>
  <dcterms:created xsi:type="dcterms:W3CDTF">2013-05-25T05:27:39Z</dcterms:created>
  <dcterms:modified xsi:type="dcterms:W3CDTF">2014-04-02T06:08:21Z</dcterms:modified>
</cp:coreProperties>
</file>